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329" r:id="rId3"/>
    <p:sldId id="328" r:id="rId4"/>
    <p:sldId id="346" r:id="rId5"/>
    <p:sldId id="319" r:id="rId6"/>
    <p:sldId id="347" r:id="rId7"/>
    <p:sldId id="327" r:id="rId8"/>
    <p:sldId id="298" r:id="rId9"/>
    <p:sldId id="348" r:id="rId10"/>
    <p:sldId id="330" r:id="rId11"/>
    <p:sldId id="299" r:id="rId12"/>
    <p:sldId id="349" r:id="rId13"/>
    <p:sldId id="331" r:id="rId14"/>
    <p:sldId id="318" r:id="rId15"/>
    <p:sldId id="350" r:id="rId16"/>
    <p:sldId id="332" r:id="rId17"/>
    <p:sldId id="320" r:id="rId18"/>
    <p:sldId id="351" r:id="rId19"/>
    <p:sldId id="333" r:id="rId20"/>
    <p:sldId id="321" r:id="rId21"/>
    <p:sldId id="352" r:id="rId22"/>
    <p:sldId id="334" r:id="rId23"/>
    <p:sldId id="326" r:id="rId24"/>
    <p:sldId id="353" r:id="rId25"/>
    <p:sldId id="355" r:id="rId26"/>
    <p:sldId id="335" r:id="rId27"/>
    <p:sldId id="322" r:id="rId28"/>
    <p:sldId id="354" r:id="rId29"/>
    <p:sldId id="336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0E8"/>
    <a:srgbClr val="DF7A60"/>
    <a:srgbClr val="FFC000"/>
    <a:srgbClr val="FFFFFF"/>
    <a:srgbClr val="65C4CA"/>
    <a:srgbClr val="784B23"/>
    <a:srgbClr val="EECE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730" autoAdjust="0"/>
  </p:normalViewPr>
  <p:slideViewPr>
    <p:cSldViewPr snapToGrid="0">
      <p:cViewPr>
        <p:scale>
          <a:sx n="61" d="100"/>
          <a:sy n="61" d="100"/>
        </p:scale>
        <p:origin x="-564" y="-582"/>
      </p:cViewPr>
      <p:guideLst>
        <p:guide orient="horz" pos="2242"/>
        <p:guide pos="384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B7494-D075-4932-B485-21A15FEF21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A05C95-64BC-4878-9AEE-F508225DA3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302260" y="3417570"/>
            <a:ext cx="2454275" cy="2700655"/>
            <a:chOff x="476" y="5382"/>
            <a:chExt cx="3865" cy="4253"/>
          </a:xfrm>
        </p:grpSpPr>
        <p:sp>
          <p:nvSpPr>
            <p:cNvPr id="7" name="Freeform 24"/>
            <p:cNvSpPr/>
            <p:nvPr userDrawn="1"/>
          </p:nvSpPr>
          <p:spPr bwMode="auto">
            <a:xfrm>
              <a:off x="681" y="5631"/>
              <a:ext cx="3482" cy="3928"/>
            </a:xfrm>
            <a:custGeom>
              <a:avLst/>
              <a:gdLst>
                <a:gd name="T0" fmla="*/ 1317 w 1567"/>
                <a:gd name="T1" fmla="*/ 1087 h 2116"/>
                <a:gd name="T2" fmla="*/ 1512 w 1567"/>
                <a:gd name="T3" fmla="*/ 862 h 2116"/>
                <a:gd name="T4" fmla="*/ 1211 w 1567"/>
                <a:gd name="T5" fmla="*/ 1050 h 2116"/>
                <a:gd name="T6" fmla="*/ 1029 w 1567"/>
                <a:gd name="T7" fmla="*/ 1123 h 2116"/>
                <a:gd name="T8" fmla="*/ 1064 w 1567"/>
                <a:gd name="T9" fmla="*/ 1044 h 2116"/>
                <a:gd name="T10" fmla="*/ 1111 w 1567"/>
                <a:gd name="T11" fmla="*/ 909 h 2116"/>
                <a:gd name="T12" fmla="*/ 1567 w 1567"/>
                <a:gd name="T13" fmla="*/ 524 h 2116"/>
                <a:gd name="T14" fmla="*/ 1131 w 1567"/>
                <a:gd name="T15" fmla="*/ 761 h 2116"/>
                <a:gd name="T16" fmla="*/ 1114 w 1567"/>
                <a:gd name="T17" fmla="*/ 579 h 2116"/>
                <a:gd name="T18" fmla="*/ 1284 w 1567"/>
                <a:gd name="T19" fmla="*/ 266 h 2116"/>
                <a:gd name="T20" fmla="*/ 1087 w 1567"/>
                <a:gd name="T21" fmla="*/ 490 h 2116"/>
                <a:gd name="T22" fmla="*/ 987 w 1567"/>
                <a:gd name="T23" fmla="*/ 310 h 2116"/>
                <a:gd name="T24" fmla="*/ 1017 w 1567"/>
                <a:gd name="T25" fmla="*/ 937 h 2116"/>
                <a:gd name="T26" fmla="*/ 795 w 1567"/>
                <a:gd name="T27" fmla="*/ 509 h 2116"/>
                <a:gd name="T28" fmla="*/ 899 w 1567"/>
                <a:gd name="T29" fmla="*/ 1168 h 2116"/>
                <a:gd name="T30" fmla="*/ 820 w 1567"/>
                <a:gd name="T31" fmla="*/ 1358 h 2116"/>
                <a:gd name="T32" fmla="*/ 644 w 1567"/>
                <a:gd name="T33" fmla="*/ 942 h 2116"/>
                <a:gd name="T34" fmla="*/ 873 w 1567"/>
                <a:gd name="T35" fmla="*/ 0 h 2116"/>
                <a:gd name="T36" fmla="*/ 680 w 1567"/>
                <a:gd name="T37" fmla="*/ 282 h 2116"/>
                <a:gd name="T38" fmla="*/ 520 w 1567"/>
                <a:gd name="T39" fmla="*/ 22 h 2116"/>
                <a:gd name="T40" fmla="*/ 629 w 1567"/>
                <a:gd name="T41" fmla="*/ 396 h 2116"/>
                <a:gd name="T42" fmla="*/ 549 w 1567"/>
                <a:gd name="T43" fmla="*/ 886 h 2116"/>
                <a:gd name="T44" fmla="*/ 589 w 1567"/>
                <a:gd name="T45" fmla="*/ 1130 h 2116"/>
                <a:gd name="T46" fmla="*/ 407 w 1567"/>
                <a:gd name="T47" fmla="*/ 295 h 2116"/>
                <a:gd name="T48" fmla="*/ 382 w 1567"/>
                <a:gd name="T49" fmla="*/ 671 h 2116"/>
                <a:gd name="T50" fmla="*/ 0 w 1567"/>
                <a:gd name="T51" fmla="*/ 548 h 2116"/>
                <a:gd name="T52" fmla="*/ 389 w 1567"/>
                <a:gd name="T53" fmla="*/ 754 h 2116"/>
                <a:gd name="T54" fmla="*/ 479 w 1567"/>
                <a:gd name="T55" fmla="*/ 1122 h 2116"/>
                <a:gd name="T56" fmla="*/ 290 w 1567"/>
                <a:gd name="T57" fmla="*/ 1097 h 2116"/>
                <a:gd name="T58" fmla="*/ 72 w 1567"/>
                <a:gd name="T59" fmla="*/ 825 h 2116"/>
                <a:gd name="T60" fmla="*/ 226 w 1567"/>
                <a:gd name="T61" fmla="*/ 1109 h 2116"/>
                <a:gd name="T62" fmla="*/ 18 w 1567"/>
                <a:gd name="T63" fmla="*/ 1208 h 2116"/>
                <a:gd name="T64" fmla="*/ 538 w 1567"/>
                <a:gd name="T65" fmla="*/ 1241 h 2116"/>
                <a:gd name="T66" fmla="*/ 608 w 1567"/>
                <a:gd name="T67" fmla="*/ 1347 h 2116"/>
                <a:gd name="T68" fmla="*/ 890 w 1567"/>
                <a:gd name="T69" fmla="*/ 2115 h 2116"/>
                <a:gd name="T70" fmla="*/ 1166 w 1567"/>
                <a:gd name="T71" fmla="*/ 2116 h 2116"/>
                <a:gd name="T72" fmla="*/ 983 w 1567"/>
                <a:gd name="T73" fmla="*/ 1539 h 2116"/>
                <a:gd name="T74" fmla="*/ 961 w 1567"/>
                <a:gd name="T75" fmla="*/ 1354 h 2116"/>
                <a:gd name="T76" fmla="*/ 1231 w 1567"/>
                <a:gd name="T77" fmla="*/ 1112 h 2116"/>
                <a:gd name="T78" fmla="*/ 1233 w 1567"/>
                <a:gd name="T79" fmla="*/ 1112 h 2116"/>
                <a:gd name="T80" fmla="*/ 1534 w 1567"/>
                <a:gd name="T81" fmla="*/ 1290 h 2116"/>
                <a:gd name="T82" fmla="*/ 1317 w 1567"/>
                <a:gd name="T83" fmla="*/ 1087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67" h="2116">
                  <a:moveTo>
                    <a:pt x="1317" y="1087"/>
                  </a:moveTo>
                  <a:cubicBezTo>
                    <a:pt x="1416" y="1050"/>
                    <a:pt x="1504" y="971"/>
                    <a:pt x="1512" y="862"/>
                  </a:cubicBezTo>
                  <a:cubicBezTo>
                    <a:pt x="1478" y="1038"/>
                    <a:pt x="1315" y="1034"/>
                    <a:pt x="1211" y="1050"/>
                  </a:cubicBezTo>
                  <a:cubicBezTo>
                    <a:pt x="1127" y="1062"/>
                    <a:pt x="1077" y="1082"/>
                    <a:pt x="1029" y="1123"/>
                  </a:cubicBezTo>
                  <a:cubicBezTo>
                    <a:pt x="1039" y="1099"/>
                    <a:pt x="1051" y="1072"/>
                    <a:pt x="1064" y="1044"/>
                  </a:cubicBezTo>
                  <a:cubicBezTo>
                    <a:pt x="1084" y="1001"/>
                    <a:pt x="1100" y="955"/>
                    <a:pt x="1111" y="909"/>
                  </a:cubicBezTo>
                  <a:cubicBezTo>
                    <a:pt x="1186" y="731"/>
                    <a:pt x="1324" y="527"/>
                    <a:pt x="1567" y="524"/>
                  </a:cubicBezTo>
                  <a:cubicBezTo>
                    <a:pt x="1423" y="513"/>
                    <a:pt x="1253" y="617"/>
                    <a:pt x="1131" y="761"/>
                  </a:cubicBezTo>
                  <a:cubicBezTo>
                    <a:pt x="1133" y="701"/>
                    <a:pt x="1128" y="640"/>
                    <a:pt x="1114" y="579"/>
                  </a:cubicBezTo>
                  <a:cubicBezTo>
                    <a:pt x="1110" y="465"/>
                    <a:pt x="1145" y="339"/>
                    <a:pt x="1284" y="266"/>
                  </a:cubicBezTo>
                  <a:cubicBezTo>
                    <a:pt x="1198" y="305"/>
                    <a:pt x="1120" y="381"/>
                    <a:pt x="1087" y="490"/>
                  </a:cubicBezTo>
                  <a:cubicBezTo>
                    <a:pt x="1063" y="428"/>
                    <a:pt x="1030" y="368"/>
                    <a:pt x="987" y="310"/>
                  </a:cubicBezTo>
                  <a:cubicBezTo>
                    <a:pt x="1142" y="559"/>
                    <a:pt x="1095" y="764"/>
                    <a:pt x="1017" y="937"/>
                  </a:cubicBezTo>
                  <a:cubicBezTo>
                    <a:pt x="1010" y="754"/>
                    <a:pt x="917" y="601"/>
                    <a:pt x="795" y="509"/>
                  </a:cubicBezTo>
                  <a:cubicBezTo>
                    <a:pt x="986" y="704"/>
                    <a:pt x="971" y="980"/>
                    <a:pt x="899" y="1168"/>
                  </a:cubicBezTo>
                  <a:cubicBezTo>
                    <a:pt x="858" y="1245"/>
                    <a:pt x="831" y="1297"/>
                    <a:pt x="820" y="1358"/>
                  </a:cubicBezTo>
                  <a:cubicBezTo>
                    <a:pt x="739" y="1210"/>
                    <a:pt x="668" y="1046"/>
                    <a:pt x="644" y="942"/>
                  </a:cubicBezTo>
                  <a:cubicBezTo>
                    <a:pt x="590" y="708"/>
                    <a:pt x="609" y="334"/>
                    <a:pt x="873" y="0"/>
                  </a:cubicBezTo>
                  <a:cubicBezTo>
                    <a:pt x="805" y="76"/>
                    <a:pt x="736" y="174"/>
                    <a:pt x="680" y="282"/>
                  </a:cubicBezTo>
                  <a:cubicBezTo>
                    <a:pt x="666" y="167"/>
                    <a:pt x="601" y="75"/>
                    <a:pt x="520" y="22"/>
                  </a:cubicBezTo>
                  <a:cubicBezTo>
                    <a:pt x="659" y="127"/>
                    <a:pt x="661" y="276"/>
                    <a:pt x="629" y="396"/>
                  </a:cubicBezTo>
                  <a:cubicBezTo>
                    <a:pt x="567" y="550"/>
                    <a:pt x="531" y="720"/>
                    <a:pt x="549" y="886"/>
                  </a:cubicBezTo>
                  <a:cubicBezTo>
                    <a:pt x="553" y="926"/>
                    <a:pt x="566" y="1049"/>
                    <a:pt x="589" y="1130"/>
                  </a:cubicBezTo>
                  <a:cubicBezTo>
                    <a:pt x="449" y="940"/>
                    <a:pt x="359" y="660"/>
                    <a:pt x="407" y="295"/>
                  </a:cubicBezTo>
                  <a:cubicBezTo>
                    <a:pt x="383" y="407"/>
                    <a:pt x="375" y="535"/>
                    <a:pt x="382" y="671"/>
                  </a:cubicBezTo>
                  <a:cubicBezTo>
                    <a:pt x="273" y="554"/>
                    <a:pt x="124" y="521"/>
                    <a:pt x="0" y="548"/>
                  </a:cubicBezTo>
                  <a:cubicBezTo>
                    <a:pt x="204" y="520"/>
                    <a:pt x="330" y="635"/>
                    <a:pt x="389" y="754"/>
                  </a:cubicBezTo>
                  <a:cubicBezTo>
                    <a:pt x="405" y="880"/>
                    <a:pt x="431" y="1004"/>
                    <a:pt x="479" y="1122"/>
                  </a:cubicBezTo>
                  <a:cubicBezTo>
                    <a:pt x="416" y="1100"/>
                    <a:pt x="352" y="1093"/>
                    <a:pt x="290" y="1097"/>
                  </a:cubicBezTo>
                  <a:cubicBezTo>
                    <a:pt x="187" y="1057"/>
                    <a:pt x="87" y="977"/>
                    <a:pt x="72" y="825"/>
                  </a:cubicBezTo>
                  <a:cubicBezTo>
                    <a:pt x="75" y="926"/>
                    <a:pt x="126" y="1037"/>
                    <a:pt x="226" y="1109"/>
                  </a:cubicBezTo>
                  <a:cubicBezTo>
                    <a:pt x="150" y="1126"/>
                    <a:pt x="78" y="1159"/>
                    <a:pt x="18" y="1208"/>
                  </a:cubicBezTo>
                  <a:cubicBezTo>
                    <a:pt x="255" y="1128"/>
                    <a:pt x="417" y="1158"/>
                    <a:pt x="538" y="1241"/>
                  </a:cubicBezTo>
                  <a:cubicBezTo>
                    <a:pt x="559" y="1276"/>
                    <a:pt x="582" y="1314"/>
                    <a:pt x="608" y="1347"/>
                  </a:cubicBezTo>
                  <a:cubicBezTo>
                    <a:pt x="818" y="1627"/>
                    <a:pt x="936" y="1846"/>
                    <a:pt x="890" y="2115"/>
                  </a:cubicBezTo>
                  <a:cubicBezTo>
                    <a:pt x="1166" y="2116"/>
                    <a:pt x="1166" y="2116"/>
                    <a:pt x="1166" y="2116"/>
                  </a:cubicBezTo>
                  <a:cubicBezTo>
                    <a:pt x="1176" y="1919"/>
                    <a:pt x="1116" y="1721"/>
                    <a:pt x="983" y="1539"/>
                  </a:cubicBezTo>
                  <a:cubicBezTo>
                    <a:pt x="963" y="1471"/>
                    <a:pt x="955" y="1413"/>
                    <a:pt x="961" y="1354"/>
                  </a:cubicBezTo>
                  <a:cubicBezTo>
                    <a:pt x="1010" y="1233"/>
                    <a:pt x="1076" y="1141"/>
                    <a:pt x="1231" y="1112"/>
                  </a:cubicBezTo>
                  <a:cubicBezTo>
                    <a:pt x="1233" y="1112"/>
                    <a:pt x="1233" y="1112"/>
                    <a:pt x="1233" y="1112"/>
                  </a:cubicBezTo>
                  <a:cubicBezTo>
                    <a:pt x="1343" y="1115"/>
                    <a:pt x="1465" y="1152"/>
                    <a:pt x="1534" y="1290"/>
                  </a:cubicBezTo>
                  <a:cubicBezTo>
                    <a:pt x="1499" y="1204"/>
                    <a:pt x="1423" y="1125"/>
                    <a:pt x="1317" y="1087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22"/>
            <p:cNvSpPr/>
            <p:nvPr userDrawn="1"/>
          </p:nvSpPr>
          <p:spPr bwMode="auto">
            <a:xfrm>
              <a:off x="2427" y="6231"/>
              <a:ext cx="560" cy="524"/>
            </a:xfrm>
            <a:custGeom>
              <a:avLst/>
              <a:gdLst>
                <a:gd name="T0" fmla="*/ 61 w 518"/>
                <a:gd name="T1" fmla="*/ 371 h 406"/>
                <a:gd name="T2" fmla="*/ 344 w 518"/>
                <a:gd name="T3" fmla="*/ 262 h 406"/>
                <a:gd name="T4" fmla="*/ 518 w 518"/>
                <a:gd name="T5" fmla="*/ 7 h 406"/>
                <a:gd name="T6" fmla="*/ 52 w 518"/>
                <a:gd name="T7" fmla="*/ 170 h 406"/>
                <a:gd name="T8" fmla="*/ 40 w 518"/>
                <a:gd name="T9" fmla="*/ 354 h 406"/>
                <a:gd name="T10" fmla="*/ 410 w 518"/>
                <a:gd name="T11" fmla="*/ 52 h 406"/>
                <a:gd name="T12" fmla="*/ 61 w 518"/>
                <a:gd name="T13" fmla="*/ 371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406">
                  <a:moveTo>
                    <a:pt x="61" y="371"/>
                  </a:moveTo>
                  <a:cubicBezTo>
                    <a:pt x="183" y="406"/>
                    <a:pt x="299" y="379"/>
                    <a:pt x="344" y="262"/>
                  </a:cubicBezTo>
                  <a:cubicBezTo>
                    <a:pt x="392" y="143"/>
                    <a:pt x="434" y="58"/>
                    <a:pt x="518" y="7"/>
                  </a:cubicBezTo>
                  <a:cubicBezTo>
                    <a:pt x="331" y="0"/>
                    <a:pt x="159" y="28"/>
                    <a:pt x="52" y="170"/>
                  </a:cubicBezTo>
                  <a:cubicBezTo>
                    <a:pt x="0" y="241"/>
                    <a:pt x="6" y="303"/>
                    <a:pt x="40" y="354"/>
                  </a:cubicBezTo>
                  <a:cubicBezTo>
                    <a:pt x="128" y="217"/>
                    <a:pt x="262" y="119"/>
                    <a:pt x="410" y="52"/>
                  </a:cubicBezTo>
                  <a:cubicBezTo>
                    <a:pt x="240" y="142"/>
                    <a:pt x="138" y="244"/>
                    <a:pt x="61" y="371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23"/>
            <p:cNvSpPr/>
            <p:nvPr userDrawn="1"/>
          </p:nvSpPr>
          <p:spPr bwMode="auto">
            <a:xfrm>
              <a:off x="1054" y="5740"/>
              <a:ext cx="622" cy="650"/>
            </a:xfrm>
            <a:custGeom>
              <a:avLst/>
              <a:gdLst>
                <a:gd name="T0" fmla="*/ 404 w 441"/>
                <a:gd name="T1" fmla="*/ 263 h 325"/>
                <a:gd name="T2" fmla="*/ 164 w 441"/>
                <a:gd name="T3" fmla="*/ 220 h 325"/>
                <a:gd name="T4" fmla="*/ 0 w 441"/>
                <a:gd name="T5" fmla="*/ 29 h 325"/>
                <a:gd name="T6" fmla="*/ 338 w 441"/>
                <a:gd name="T7" fmla="*/ 79 h 325"/>
                <a:gd name="T8" fmla="*/ 415 w 441"/>
                <a:gd name="T9" fmla="*/ 244 h 325"/>
                <a:gd name="T10" fmla="*/ 109 w 441"/>
                <a:gd name="T11" fmla="*/ 53 h 325"/>
                <a:gd name="T12" fmla="*/ 404 w 441"/>
                <a:gd name="T13" fmla="*/ 26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1" h="325">
                  <a:moveTo>
                    <a:pt x="404" y="263"/>
                  </a:moveTo>
                  <a:cubicBezTo>
                    <a:pt x="322" y="325"/>
                    <a:pt x="221" y="320"/>
                    <a:pt x="164" y="220"/>
                  </a:cubicBezTo>
                  <a:cubicBezTo>
                    <a:pt x="123" y="144"/>
                    <a:pt x="82" y="76"/>
                    <a:pt x="0" y="29"/>
                  </a:cubicBezTo>
                  <a:cubicBezTo>
                    <a:pt x="126" y="0"/>
                    <a:pt x="241" y="8"/>
                    <a:pt x="338" y="79"/>
                  </a:cubicBezTo>
                  <a:cubicBezTo>
                    <a:pt x="338" y="79"/>
                    <a:pt x="441" y="140"/>
                    <a:pt x="415" y="244"/>
                  </a:cubicBezTo>
                  <a:cubicBezTo>
                    <a:pt x="334" y="154"/>
                    <a:pt x="226" y="93"/>
                    <a:pt x="109" y="53"/>
                  </a:cubicBezTo>
                  <a:cubicBezTo>
                    <a:pt x="244" y="109"/>
                    <a:pt x="334" y="176"/>
                    <a:pt x="404" y="263"/>
                  </a:cubicBezTo>
                  <a:close/>
                </a:path>
              </a:pathLst>
            </a:custGeom>
            <a:solidFill>
              <a:srgbClr val="EECE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27"/>
            <p:cNvSpPr/>
            <p:nvPr userDrawn="1"/>
          </p:nvSpPr>
          <p:spPr bwMode="auto">
            <a:xfrm>
              <a:off x="681" y="5984"/>
              <a:ext cx="375" cy="589"/>
            </a:xfrm>
            <a:custGeom>
              <a:avLst/>
              <a:gdLst>
                <a:gd name="T0" fmla="*/ 82 w 134"/>
                <a:gd name="T1" fmla="*/ 210 h 210"/>
                <a:gd name="T2" fmla="*/ 124 w 134"/>
                <a:gd name="T3" fmla="*/ 133 h 210"/>
                <a:gd name="T4" fmla="*/ 132 w 134"/>
                <a:gd name="T5" fmla="*/ 0 h 210"/>
                <a:gd name="T6" fmla="*/ 9 w 134"/>
                <a:gd name="T7" fmla="*/ 134 h 210"/>
                <a:gd name="T8" fmla="*/ 74 w 134"/>
                <a:gd name="T9" fmla="*/ 210 h 210"/>
                <a:gd name="T10" fmla="*/ 102 w 134"/>
                <a:gd name="T11" fmla="*/ 37 h 210"/>
                <a:gd name="T12" fmla="*/ 82 w 134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210">
                  <a:moveTo>
                    <a:pt x="82" y="210"/>
                  </a:moveTo>
                  <a:cubicBezTo>
                    <a:pt x="122" y="198"/>
                    <a:pt x="134" y="166"/>
                    <a:pt x="124" y="133"/>
                  </a:cubicBezTo>
                  <a:cubicBezTo>
                    <a:pt x="111" y="88"/>
                    <a:pt x="115" y="45"/>
                    <a:pt x="132" y="0"/>
                  </a:cubicBezTo>
                  <a:cubicBezTo>
                    <a:pt x="81" y="31"/>
                    <a:pt x="24" y="67"/>
                    <a:pt x="9" y="134"/>
                  </a:cubicBezTo>
                  <a:cubicBezTo>
                    <a:pt x="0" y="179"/>
                    <a:pt x="21" y="206"/>
                    <a:pt x="74" y="210"/>
                  </a:cubicBezTo>
                  <a:cubicBezTo>
                    <a:pt x="56" y="151"/>
                    <a:pt x="71" y="89"/>
                    <a:pt x="102" y="37"/>
                  </a:cubicBezTo>
                  <a:cubicBezTo>
                    <a:pt x="71" y="103"/>
                    <a:pt x="67" y="156"/>
                    <a:pt x="82" y="2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8"/>
            <p:cNvSpPr/>
            <p:nvPr userDrawn="1"/>
          </p:nvSpPr>
          <p:spPr bwMode="auto">
            <a:xfrm>
              <a:off x="476" y="7546"/>
              <a:ext cx="532" cy="670"/>
            </a:xfrm>
            <a:custGeom>
              <a:avLst/>
              <a:gdLst>
                <a:gd name="T0" fmla="*/ 345 w 377"/>
                <a:gd name="T1" fmla="*/ 105 h 505"/>
                <a:gd name="T2" fmla="*/ 268 w 377"/>
                <a:gd name="T3" fmla="*/ 291 h 505"/>
                <a:gd name="T4" fmla="*/ 44 w 377"/>
                <a:gd name="T5" fmla="*/ 505 h 505"/>
                <a:gd name="T6" fmla="*/ 99 w 377"/>
                <a:gd name="T7" fmla="*/ 84 h 505"/>
                <a:gd name="T8" fmla="*/ 329 w 377"/>
                <a:gd name="T9" fmla="*/ 84 h 505"/>
                <a:gd name="T10" fmla="*/ 68 w 377"/>
                <a:gd name="T11" fmla="*/ 393 h 505"/>
                <a:gd name="T12" fmla="*/ 345 w 377"/>
                <a:gd name="T13" fmla="*/ 1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" h="505">
                  <a:moveTo>
                    <a:pt x="345" y="105"/>
                  </a:moveTo>
                  <a:cubicBezTo>
                    <a:pt x="377" y="194"/>
                    <a:pt x="341" y="258"/>
                    <a:pt x="268" y="291"/>
                  </a:cubicBezTo>
                  <a:cubicBezTo>
                    <a:pt x="171" y="334"/>
                    <a:pt x="97" y="407"/>
                    <a:pt x="44" y="505"/>
                  </a:cubicBezTo>
                  <a:cubicBezTo>
                    <a:pt x="21" y="365"/>
                    <a:pt x="0" y="210"/>
                    <a:pt x="99" y="84"/>
                  </a:cubicBezTo>
                  <a:cubicBezTo>
                    <a:pt x="165" y="0"/>
                    <a:pt x="245" y="1"/>
                    <a:pt x="329" y="84"/>
                  </a:cubicBezTo>
                  <a:cubicBezTo>
                    <a:pt x="199" y="142"/>
                    <a:pt x="114" y="261"/>
                    <a:pt x="68" y="393"/>
                  </a:cubicBezTo>
                  <a:cubicBezTo>
                    <a:pt x="133" y="240"/>
                    <a:pt x="223" y="153"/>
                    <a:pt x="345" y="10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9"/>
            <p:cNvSpPr/>
            <p:nvPr userDrawn="1"/>
          </p:nvSpPr>
          <p:spPr bwMode="auto">
            <a:xfrm>
              <a:off x="2150" y="5421"/>
              <a:ext cx="416" cy="319"/>
            </a:xfrm>
            <a:custGeom>
              <a:avLst/>
              <a:gdLst>
                <a:gd name="T0" fmla="*/ 131 w 148"/>
                <a:gd name="T1" fmla="*/ 93 h 114"/>
                <a:gd name="T2" fmla="*/ 52 w 148"/>
                <a:gd name="T3" fmla="*/ 75 h 114"/>
                <a:gd name="T4" fmla="*/ 0 w 148"/>
                <a:gd name="T5" fmla="*/ 10 h 114"/>
                <a:gd name="T6" fmla="*/ 111 w 148"/>
                <a:gd name="T7" fmla="*/ 31 h 114"/>
                <a:gd name="T8" fmla="*/ 137 w 148"/>
                <a:gd name="T9" fmla="*/ 85 h 114"/>
                <a:gd name="T10" fmla="*/ 37 w 148"/>
                <a:gd name="T11" fmla="*/ 19 h 114"/>
                <a:gd name="T12" fmla="*/ 131 w 148"/>
                <a:gd name="T13" fmla="*/ 9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114">
                  <a:moveTo>
                    <a:pt x="131" y="93"/>
                  </a:moveTo>
                  <a:cubicBezTo>
                    <a:pt x="101" y="114"/>
                    <a:pt x="70" y="110"/>
                    <a:pt x="52" y="75"/>
                  </a:cubicBezTo>
                  <a:cubicBezTo>
                    <a:pt x="39" y="51"/>
                    <a:pt x="26" y="27"/>
                    <a:pt x="0" y="10"/>
                  </a:cubicBezTo>
                  <a:cubicBezTo>
                    <a:pt x="43" y="0"/>
                    <a:pt x="80" y="6"/>
                    <a:pt x="111" y="31"/>
                  </a:cubicBezTo>
                  <a:cubicBezTo>
                    <a:pt x="111" y="31"/>
                    <a:pt x="148" y="51"/>
                    <a:pt x="137" y="85"/>
                  </a:cubicBezTo>
                  <a:cubicBezTo>
                    <a:pt x="111" y="58"/>
                    <a:pt x="74" y="33"/>
                    <a:pt x="37" y="19"/>
                  </a:cubicBezTo>
                  <a:cubicBezTo>
                    <a:pt x="79" y="41"/>
                    <a:pt x="108" y="63"/>
                    <a:pt x="131" y="93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30"/>
            <p:cNvSpPr/>
            <p:nvPr userDrawn="1"/>
          </p:nvSpPr>
          <p:spPr bwMode="auto">
            <a:xfrm>
              <a:off x="1468" y="5382"/>
              <a:ext cx="755" cy="528"/>
            </a:xfrm>
            <a:custGeom>
              <a:avLst/>
              <a:gdLst>
                <a:gd name="T0" fmla="*/ 221 w 268"/>
                <a:gd name="T1" fmla="*/ 165 h 188"/>
                <a:gd name="T2" fmla="*/ 123 w 268"/>
                <a:gd name="T3" fmla="*/ 142 h 188"/>
                <a:gd name="T4" fmla="*/ 0 w 268"/>
                <a:gd name="T5" fmla="*/ 43 h 188"/>
                <a:gd name="T6" fmla="*/ 213 w 268"/>
                <a:gd name="T7" fmla="*/ 42 h 188"/>
                <a:gd name="T8" fmla="*/ 230 w 268"/>
                <a:gd name="T9" fmla="*/ 157 h 188"/>
                <a:gd name="T10" fmla="*/ 56 w 268"/>
                <a:gd name="T11" fmla="*/ 47 h 188"/>
                <a:gd name="T12" fmla="*/ 221 w 268"/>
                <a:gd name="T13" fmla="*/ 16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188">
                  <a:moveTo>
                    <a:pt x="221" y="165"/>
                  </a:moveTo>
                  <a:cubicBezTo>
                    <a:pt x="181" y="188"/>
                    <a:pt x="144" y="174"/>
                    <a:pt x="123" y="142"/>
                  </a:cubicBezTo>
                  <a:cubicBezTo>
                    <a:pt x="95" y="96"/>
                    <a:pt x="53" y="62"/>
                    <a:pt x="0" y="43"/>
                  </a:cubicBezTo>
                  <a:cubicBezTo>
                    <a:pt x="67" y="20"/>
                    <a:pt x="145" y="0"/>
                    <a:pt x="213" y="42"/>
                  </a:cubicBezTo>
                  <a:cubicBezTo>
                    <a:pt x="261" y="67"/>
                    <a:pt x="268" y="110"/>
                    <a:pt x="230" y="157"/>
                  </a:cubicBezTo>
                  <a:cubicBezTo>
                    <a:pt x="191" y="95"/>
                    <a:pt x="127" y="61"/>
                    <a:pt x="56" y="47"/>
                  </a:cubicBezTo>
                  <a:cubicBezTo>
                    <a:pt x="138" y="70"/>
                    <a:pt x="188" y="108"/>
                    <a:pt x="221" y="16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32"/>
            <p:cNvSpPr/>
            <p:nvPr userDrawn="1"/>
          </p:nvSpPr>
          <p:spPr bwMode="auto">
            <a:xfrm>
              <a:off x="3241" y="5910"/>
              <a:ext cx="1100" cy="508"/>
            </a:xfrm>
            <a:custGeom>
              <a:avLst/>
              <a:gdLst>
                <a:gd name="T0" fmla="*/ 0 w 522"/>
                <a:gd name="T1" fmla="*/ 133 h 312"/>
                <a:gd name="T2" fmla="*/ 246 w 522"/>
                <a:gd name="T3" fmla="*/ 259 h 312"/>
                <a:gd name="T4" fmla="*/ 522 w 522"/>
                <a:gd name="T5" fmla="*/ 201 h 312"/>
                <a:gd name="T6" fmla="*/ 185 w 522"/>
                <a:gd name="T7" fmla="*/ 11 h 312"/>
                <a:gd name="T8" fmla="*/ 3 w 522"/>
                <a:gd name="T9" fmla="*/ 109 h 312"/>
                <a:gd name="T10" fmla="*/ 409 w 522"/>
                <a:gd name="T11" fmla="*/ 147 h 312"/>
                <a:gd name="T12" fmla="*/ 0 w 522"/>
                <a:gd name="T13" fmla="*/ 133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312">
                  <a:moveTo>
                    <a:pt x="0" y="133"/>
                  </a:moveTo>
                  <a:cubicBezTo>
                    <a:pt x="30" y="249"/>
                    <a:pt x="124" y="312"/>
                    <a:pt x="246" y="259"/>
                  </a:cubicBezTo>
                  <a:cubicBezTo>
                    <a:pt x="332" y="221"/>
                    <a:pt x="419" y="188"/>
                    <a:pt x="522" y="201"/>
                  </a:cubicBezTo>
                  <a:cubicBezTo>
                    <a:pt x="431" y="89"/>
                    <a:pt x="321" y="17"/>
                    <a:pt x="185" y="11"/>
                  </a:cubicBezTo>
                  <a:cubicBezTo>
                    <a:pt x="185" y="11"/>
                    <a:pt x="51" y="0"/>
                    <a:pt x="3" y="109"/>
                  </a:cubicBezTo>
                  <a:cubicBezTo>
                    <a:pt x="137" y="85"/>
                    <a:pt x="279" y="104"/>
                    <a:pt x="409" y="147"/>
                  </a:cubicBezTo>
                  <a:cubicBezTo>
                    <a:pt x="249" y="106"/>
                    <a:pt x="124" y="106"/>
                    <a:pt x="0" y="1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33"/>
            <p:cNvSpPr/>
            <p:nvPr userDrawn="1"/>
          </p:nvSpPr>
          <p:spPr bwMode="auto">
            <a:xfrm rot="15960000">
              <a:off x="2497" y="9319"/>
              <a:ext cx="255" cy="378"/>
            </a:xfrm>
            <a:custGeom>
              <a:avLst/>
              <a:gdLst>
                <a:gd name="T0" fmla="*/ 40 w 91"/>
                <a:gd name="T1" fmla="*/ 134 h 134"/>
                <a:gd name="T2" fmla="*/ 9 w 91"/>
                <a:gd name="T3" fmla="*/ 85 h 134"/>
                <a:gd name="T4" fmla="*/ 0 w 91"/>
                <a:gd name="T5" fmla="*/ 0 h 134"/>
                <a:gd name="T6" fmla="*/ 84 w 91"/>
                <a:gd name="T7" fmla="*/ 82 h 134"/>
                <a:gd name="T8" fmla="*/ 45 w 91"/>
                <a:gd name="T9" fmla="*/ 132 h 134"/>
                <a:gd name="T10" fmla="*/ 21 w 91"/>
                <a:gd name="T11" fmla="*/ 24 h 134"/>
                <a:gd name="T12" fmla="*/ 40 w 91"/>
                <a:gd name="T13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34">
                  <a:moveTo>
                    <a:pt x="40" y="134"/>
                  </a:moveTo>
                  <a:cubicBezTo>
                    <a:pt x="16" y="126"/>
                    <a:pt x="6" y="107"/>
                    <a:pt x="9" y="85"/>
                  </a:cubicBezTo>
                  <a:cubicBezTo>
                    <a:pt x="18" y="56"/>
                    <a:pt x="13" y="27"/>
                    <a:pt x="0" y="0"/>
                  </a:cubicBezTo>
                  <a:cubicBezTo>
                    <a:pt x="34" y="16"/>
                    <a:pt x="71" y="39"/>
                    <a:pt x="84" y="82"/>
                  </a:cubicBezTo>
                  <a:cubicBezTo>
                    <a:pt x="91" y="109"/>
                    <a:pt x="80" y="127"/>
                    <a:pt x="45" y="132"/>
                  </a:cubicBezTo>
                  <a:cubicBezTo>
                    <a:pt x="54" y="94"/>
                    <a:pt x="42" y="57"/>
                    <a:pt x="21" y="24"/>
                  </a:cubicBezTo>
                  <a:cubicBezTo>
                    <a:pt x="44" y="65"/>
                    <a:pt x="49" y="97"/>
                    <a:pt x="40" y="13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34"/>
            <p:cNvSpPr/>
            <p:nvPr userDrawn="1"/>
          </p:nvSpPr>
          <p:spPr bwMode="auto">
            <a:xfrm>
              <a:off x="3729" y="7676"/>
              <a:ext cx="612" cy="410"/>
            </a:xfrm>
            <a:custGeom>
              <a:avLst/>
              <a:gdLst>
                <a:gd name="T0" fmla="*/ 79 w 321"/>
                <a:gd name="T1" fmla="*/ 23 h 496"/>
                <a:gd name="T2" fmla="*/ 81 w 321"/>
                <a:gd name="T3" fmla="*/ 282 h 496"/>
                <a:gd name="T4" fmla="*/ 232 w 321"/>
                <a:gd name="T5" fmla="*/ 496 h 496"/>
                <a:gd name="T6" fmla="*/ 241 w 321"/>
                <a:gd name="T7" fmla="*/ 77 h 496"/>
                <a:gd name="T8" fmla="*/ 98 w 321"/>
                <a:gd name="T9" fmla="*/ 12 h 496"/>
                <a:gd name="T10" fmla="*/ 226 w 321"/>
                <a:gd name="T11" fmla="*/ 397 h 496"/>
                <a:gd name="T12" fmla="*/ 79 w 321"/>
                <a:gd name="T13" fmla="*/ 23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496">
                  <a:moveTo>
                    <a:pt x="79" y="23"/>
                  </a:moveTo>
                  <a:cubicBezTo>
                    <a:pt x="16" y="109"/>
                    <a:pt x="0" y="208"/>
                    <a:pt x="81" y="282"/>
                  </a:cubicBezTo>
                  <a:cubicBezTo>
                    <a:pt x="160" y="356"/>
                    <a:pt x="215" y="413"/>
                    <a:pt x="232" y="496"/>
                  </a:cubicBezTo>
                  <a:cubicBezTo>
                    <a:pt x="294" y="351"/>
                    <a:pt x="321" y="204"/>
                    <a:pt x="241" y="77"/>
                  </a:cubicBezTo>
                  <a:cubicBezTo>
                    <a:pt x="200" y="12"/>
                    <a:pt x="149" y="0"/>
                    <a:pt x="98" y="12"/>
                  </a:cubicBezTo>
                  <a:cubicBezTo>
                    <a:pt x="181" y="124"/>
                    <a:pt x="221" y="261"/>
                    <a:pt x="226" y="397"/>
                  </a:cubicBezTo>
                  <a:cubicBezTo>
                    <a:pt x="208" y="234"/>
                    <a:pt x="157" y="123"/>
                    <a:pt x="79" y="23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矩形 28"/>
          <p:cNvSpPr/>
          <p:nvPr userDrawn="1"/>
        </p:nvSpPr>
        <p:spPr>
          <a:xfrm>
            <a:off x="-635" y="-14605"/>
            <a:ext cx="12217400" cy="6866890"/>
          </a:xfrm>
          <a:prstGeom prst="rect">
            <a:avLst/>
          </a:prstGeom>
          <a:solidFill>
            <a:srgbClr val="FDF0E8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5715" y="1142365"/>
            <a:ext cx="12222480" cy="5715000"/>
          </a:xfrm>
          <a:prstGeom prst="rect">
            <a:avLst/>
          </a:prstGeom>
        </p:spPr>
      </p:pic>
      <p:sp>
        <p:nvSpPr>
          <p:cNvPr id="31" name="Freeform 24"/>
          <p:cNvSpPr/>
          <p:nvPr userDrawn="1"/>
        </p:nvSpPr>
        <p:spPr bwMode="auto">
          <a:xfrm>
            <a:off x="9787255" y="3797300"/>
            <a:ext cx="2211070" cy="249428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 userDrawn="1"/>
        </p:nvSpPr>
        <p:spPr bwMode="auto">
          <a:xfrm>
            <a:off x="10895965" y="4229100"/>
            <a:ext cx="355600" cy="33274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 userDrawn="1"/>
        </p:nvSpPr>
        <p:spPr bwMode="auto">
          <a:xfrm>
            <a:off x="10024110" y="3917315"/>
            <a:ext cx="394970" cy="41275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4" name="Freeform 27"/>
          <p:cNvSpPr/>
          <p:nvPr userDrawn="1"/>
        </p:nvSpPr>
        <p:spPr bwMode="auto">
          <a:xfrm>
            <a:off x="9787255" y="4072255"/>
            <a:ext cx="238125" cy="374015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 userDrawn="1"/>
        </p:nvSpPr>
        <p:spPr bwMode="auto">
          <a:xfrm>
            <a:off x="9657080" y="5064125"/>
            <a:ext cx="337820" cy="42545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 userDrawn="1"/>
        </p:nvSpPr>
        <p:spPr bwMode="auto">
          <a:xfrm>
            <a:off x="10720070" y="3714750"/>
            <a:ext cx="264160" cy="202565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 userDrawn="1"/>
        </p:nvSpPr>
        <p:spPr bwMode="auto">
          <a:xfrm>
            <a:off x="10287000" y="3689985"/>
            <a:ext cx="479425" cy="33528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 userDrawn="1"/>
        </p:nvSpPr>
        <p:spPr bwMode="auto">
          <a:xfrm>
            <a:off x="11412855" y="4025265"/>
            <a:ext cx="698500" cy="32258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 userDrawn="1"/>
        </p:nvSpPr>
        <p:spPr bwMode="auto">
          <a:xfrm rot="15960000">
            <a:off x="10940415" y="6189980"/>
            <a:ext cx="161925" cy="24003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 userDrawn="1"/>
        </p:nvSpPr>
        <p:spPr bwMode="auto">
          <a:xfrm>
            <a:off x="11722735" y="5146675"/>
            <a:ext cx="388620" cy="26035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1" name="圆角矩形 40"/>
          <p:cNvSpPr/>
          <p:nvPr userDrawn="1"/>
        </p:nvSpPr>
        <p:spPr>
          <a:xfrm>
            <a:off x="3617595" y="682625"/>
            <a:ext cx="4996180" cy="3651250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766060" y="4218305"/>
            <a:ext cx="6781800" cy="2878455"/>
          </a:xfrm>
          <a:prstGeom prst="rect">
            <a:avLst/>
          </a:prstGeom>
        </p:spPr>
      </p:pic>
      <p:cxnSp>
        <p:nvCxnSpPr>
          <p:cNvPr id="43" name="直接连接符 42"/>
          <p:cNvCxnSpPr/>
          <p:nvPr userDrawn="1"/>
        </p:nvCxnSpPr>
        <p:spPr>
          <a:xfrm>
            <a:off x="3720465" y="2638425"/>
            <a:ext cx="4777740" cy="0"/>
          </a:xfrm>
          <a:prstGeom prst="line">
            <a:avLst/>
          </a:prstGeom>
          <a:ln w="19050">
            <a:solidFill>
              <a:schemeClr val="accent1"/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 userDrawn="1"/>
        </p:nvSpPr>
        <p:spPr>
          <a:xfrm>
            <a:off x="8993505" y="118110"/>
            <a:ext cx="3167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www.youyi100.com</a:t>
            </a:r>
            <a:endParaRPr lang="en-US" sz="2400" dirty="0">
              <a:solidFill>
                <a:srgbClr val="784B23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5" name="图片 17" descr="图片1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37490" y="118110"/>
            <a:ext cx="914400" cy="4114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DF0E8">
            <a:alpha val="7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9.jpe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13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pic>
        <p:nvPicPr>
          <p:cNvPr id="2" name="图片 1" descr="图片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7465" y="1905"/>
            <a:ext cx="12218035" cy="6863715"/>
          </a:xfrm>
          <a:prstGeom prst="rect">
            <a:avLst/>
          </a:prstGeom>
        </p:spPr>
      </p:pic>
      <p:pic>
        <p:nvPicPr>
          <p:cNvPr id="3" name="图片 17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文本框 1"/>
          <p:cNvSpPr txBox="1"/>
          <p:nvPr/>
        </p:nvSpPr>
        <p:spPr>
          <a:xfrm>
            <a:off x="-37465" y="4034790"/>
            <a:ext cx="12218035" cy="1568450"/>
          </a:xfrm>
          <a:prstGeom prst="rect">
            <a:avLst/>
          </a:prstGeom>
          <a:solidFill>
            <a:schemeClr val="bg1">
              <a:alpha val="5294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endParaRPr lang="zh-CN" altLang="en-US" sz="9600" dirty="0">
              <a:latin typeface="Arial" panose="020B0604020202020204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256088" y="4997450"/>
            <a:ext cx="367982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0" name="文本框 2"/>
          <p:cNvSpPr txBox="1"/>
          <p:nvPr/>
        </p:nvSpPr>
        <p:spPr>
          <a:xfrm>
            <a:off x="3756025" y="4229100"/>
            <a:ext cx="467995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8 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论教养</a:t>
            </a: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138430" y="118745"/>
            <a:ext cx="3289935" cy="692785"/>
            <a:chOff x="218" y="187"/>
            <a:chExt cx="5181" cy="1091"/>
          </a:xfrm>
        </p:grpSpPr>
        <p:sp>
          <p:nvSpPr>
            <p:cNvPr id="48" name="椭圆 2"/>
            <p:cNvSpPr/>
            <p:nvPr/>
          </p:nvSpPr>
          <p:spPr>
            <a:xfrm>
              <a:off x="218" y="187"/>
              <a:ext cx="1090" cy="1000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细读感悟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18434" name="矩形 101378"/>
          <p:cNvSpPr/>
          <p:nvPr/>
        </p:nvSpPr>
        <p:spPr>
          <a:xfrm>
            <a:off x="2283460" y="1241743"/>
            <a:ext cx="71247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阅读第一部分，思考：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第1段与第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段分别有什么作用？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436" name="Picture 6" descr="http://pic121.nipic.com/file/20170123/9448607_225917896000_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12945" y="3241675"/>
            <a:ext cx="2665413" cy="25765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19458" name="矩形 101378"/>
          <p:cNvSpPr/>
          <p:nvPr/>
        </p:nvSpPr>
        <p:spPr>
          <a:xfrm>
            <a:off x="2153285" y="784225"/>
            <a:ext cx="33147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段的作用：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01379"/>
          <p:cNvSpPr/>
          <p:nvPr/>
        </p:nvSpPr>
        <p:spPr>
          <a:xfrm>
            <a:off x="2881787" y="4464481"/>
            <a:ext cx="413226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承上启下的过渡作用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101378"/>
          <p:cNvSpPr/>
          <p:nvPr/>
        </p:nvSpPr>
        <p:spPr>
          <a:xfrm>
            <a:off x="2066726" y="3602468"/>
            <a:ext cx="33147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段的作用：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101378"/>
          <p:cNvSpPr/>
          <p:nvPr/>
        </p:nvSpPr>
        <p:spPr>
          <a:xfrm>
            <a:off x="1820799" y="1458455"/>
            <a:ext cx="9461968" cy="2011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直接引入论题——教养，用递进复句强调，“良好的教养”的养成更主要的是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得之于自身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，为下文的论述张本。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103428" name="矩形 103427"/>
          <p:cNvSpPr/>
          <p:nvPr/>
        </p:nvSpPr>
        <p:spPr>
          <a:xfrm>
            <a:off x="3387408" y="2217777"/>
            <a:ext cx="35909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BBE0E3"/>
              </a:buClr>
              <a:buFont typeface="Wingdings" panose="05000000000000000000" pitchFamily="2" charset="2"/>
            </a:pP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总说与分说的关系</a:t>
            </a:r>
            <a:endParaRPr lang="zh-CN" altLang="zh-CN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483" name="矩形 101378"/>
          <p:cNvSpPr/>
          <p:nvPr/>
        </p:nvSpPr>
        <p:spPr>
          <a:xfrm>
            <a:off x="1822133" y="460414"/>
            <a:ext cx="811212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阅读第二部分，思考：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（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说说第4段与5－10段之间的关系。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03020" y="3270289"/>
            <a:ext cx="8863868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1884680" indent="-987425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）为什么作者认为教养首先体现在家里？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3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8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6" name="TextBox 1"/>
          <p:cNvSpPr txBox="1"/>
          <p:nvPr/>
        </p:nvSpPr>
        <p:spPr>
          <a:xfrm>
            <a:off x="1162372" y="673896"/>
            <a:ext cx="9841425" cy="549381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9455">
              <a:lnSpc>
                <a:spcPct val="13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者认为一个人是不是真正有教养，首先要看他和亲人们的关系究竟怎么样。如果一个人只有在公共场合才体现出教养，在家里对亲人漠不关心，缺少体恤，那么他在公众场合可能就是为做样子，有教养是假象。因为父母的爱是无私的不求回报；妻子儿女是弱者无需忌惮，亲人们更能包容其缺点，没有教养的人便会在家里露出可恶的“真容”，所以在家里的表现往往更能反映出一个人的本色或说本质。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一个在家里没教养，在外面却彬彬有礼的人甚至可能是一个自私虚伪的人。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0" name="矩形 2"/>
          <p:cNvSpPr/>
          <p:nvPr/>
        </p:nvSpPr>
        <p:spPr>
          <a:xfrm>
            <a:off x="1294697" y="496785"/>
            <a:ext cx="8129587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/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）课文中没有教养的种种表现有哪些？主要体现在什么地方？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50985" y="1807765"/>
            <a:ext cx="990078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明确：</a:t>
            </a:r>
            <a:endParaRPr kumimoji="0" lang="en-US" altLang="zh-CN" sz="3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535305" marR="0" lvl="0" indent="-53530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(1)</a:t>
            </a:r>
            <a:r>
              <a:rPr kumimoji="0" lang="zh-CN" altLang="en-US" sz="3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在家里，懒得帮助疲惫不堪的妻子刷洗餐具；对妻子儿女动不动就大发雷霆；家里有人在看书或做功课，也总是把收音机或电视机的音量放得很响，或高声说话。</a:t>
            </a:r>
            <a:endParaRPr kumimoji="0" lang="en-US" altLang="zh-CN" sz="30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270857" y="954965"/>
            <a:ext cx="9980911" cy="42473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535305" indent="-535305">
              <a:lnSpc>
                <a:spcPct val="150000"/>
              </a:lnSpc>
            </a:pPr>
            <a:r>
              <a:rPr lang="en-US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(2)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对自己亲人的性格、心理缺乏了解，对他们的习惯和愿望总是漠不关心。</a:t>
            </a:r>
            <a:endParaRPr lang="en-US" altLang="zh-CN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535305" indent="-535305">
              <a:lnSpc>
                <a:spcPct val="150000"/>
              </a:lnSpc>
            </a:pPr>
            <a:r>
              <a:rPr lang="en-US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(3)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进入成年后，仍把接受父母的关爱看作理所当然的事情，与此同时却看不到父母也需要关爱和帮助。</a:t>
            </a:r>
            <a:endParaRPr lang="en-US" altLang="zh-CN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535305" indent="-535305">
              <a:lnSpc>
                <a:spcPct val="150000"/>
              </a:lnSpc>
            </a:pPr>
            <a:r>
              <a:rPr lang="en-US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(4)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当着外人的面，跟妻子或者孩子们开玩笑，不顾及他们的自尊心。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8" name="矩形 101378"/>
          <p:cNvSpPr/>
          <p:nvPr/>
        </p:nvSpPr>
        <p:spPr>
          <a:xfrm>
            <a:off x="1695741" y="806446"/>
            <a:ext cx="71770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有无教养的本质区别是什么？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49700" y="1756684"/>
            <a:ext cx="82835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rgbClr val="9ED3D7"/>
              </a:buClr>
              <a:buFont typeface="Wingdings" panose="05000000000000000000" pitchFamily="2" charset="2"/>
            </a:pP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是否从心里愿意尊重别人，也善于尊重别人。</a:t>
            </a:r>
            <a:endParaRPr lang="zh-CN" altLang="zh-CN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101378"/>
          <p:cNvSpPr/>
          <p:nvPr/>
        </p:nvSpPr>
        <p:spPr>
          <a:xfrm>
            <a:off x="1666789" y="2935658"/>
            <a:ext cx="7943850" cy="582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作者列举了有教养的人的哪些表现？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64037" y="3926657"/>
            <a:ext cx="9397365" cy="7308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9ED3D7"/>
              </a:buClr>
              <a:buFont typeface="Wingdings" panose="05000000000000000000" pitchFamily="2" charset="2"/>
            </a:pP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不自吹自擂；珍惜别人的时间；重承诺；稳重随和。</a:t>
            </a:r>
            <a:endParaRPr lang="zh-CN" altLang="zh-CN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2" name="矩形 101378"/>
          <p:cNvSpPr/>
          <p:nvPr/>
        </p:nvSpPr>
        <p:spPr>
          <a:xfrm>
            <a:off x="1036180" y="615052"/>
            <a:ext cx="9688647" cy="13726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－10段先谈“无教养”的例子，11－12段再谈“有教养”的表现，这样写有什么好处？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76037" y="2606584"/>
            <a:ext cx="9024803" cy="201285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Clr>
                <a:srgbClr val="9ED3D7"/>
              </a:buClr>
              <a:buFont typeface="Wingdings" panose="05000000000000000000" pitchFamily="2" charset="2"/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把有无教养进行对比，是非曲直不言而喻，引人深思，也启迪了人们在生活中应如何做到有教养。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（对比论证）</a:t>
            </a:r>
            <a:endParaRPr lang="zh-CN" altLang="zh-CN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428" name="矩形 103427"/>
          <p:cNvSpPr/>
          <p:nvPr/>
        </p:nvSpPr>
        <p:spPr>
          <a:xfrm>
            <a:off x="1850213" y="2605793"/>
            <a:ext cx="8353425" cy="1454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Clr>
                <a:srgbClr val="BBE0E3"/>
              </a:buClr>
              <a:buFont typeface="Wingdings" panose="05000000000000000000" pitchFamily="2" charset="2"/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“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优雅风度就是矫揉造作，是出于无聊，是附庸风雅，是毫无意义的扭捏作态。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en-US" altLang="zh-CN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627" name="矩形 101378"/>
          <p:cNvSpPr/>
          <p:nvPr/>
        </p:nvSpPr>
        <p:spPr>
          <a:xfrm>
            <a:off x="1633237" y="628064"/>
            <a:ext cx="835342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阅读第三部分，思考：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（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第13段作者批驳的错误观点是什么？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3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67"/>
          <p:cNvGrpSpPr/>
          <p:nvPr/>
        </p:nvGrpSpPr>
        <p:grpSpPr>
          <a:xfrm>
            <a:off x="10668000" y="5046133"/>
            <a:ext cx="1304925" cy="1693122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0" name="矩形 101378"/>
          <p:cNvSpPr/>
          <p:nvPr/>
        </p:nvSpPr>
        <p:spPr>
          <a:xfrm>
            <a:off x="1351828" y="726489"/>
            <a:ext cx="78581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作者是如何批驳这一错误观点的？</a:t>
            </a:r>
            <a:endParaRPr lang="zh-CN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48871" y="1895965"/>
            <a:ext cx="10426884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①作者提出了一个正确的观点：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一切优雅风度的基础其实是一种关照态度。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②并对这一态度进行阐述：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一个人不妨碍他人的生活，要让大家都有良好的自我感觉。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56845" y="129540"/>
            <a:ext cx="3270885" cy="681355"/>
            <a:chOff x="247" y="204"/>
            <a:chExt cx="5151" cy="1073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学习目标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9" name="椭圆 52"/>
            <p:cNvSpPr/>
            <p:nvPr/>
          </p:nvSpPr>
          <p:spPr>
            <a:xfrm>
              <a:off x="247" y="204"/>
              <a:ext cx="804" cy="977"/>
            </a:xfrm>
            <a:custGeom>
              <a:avLst/>
              <a:gdLst>
                <a:gd name="connsiteX0" fmla="*/ 157163 w 273050"/>
                <a:gd name="connsiteY0" fmla="*/ 44450 h 331788"/>
                <a:gd name="connsiteX1" fmla="*/ 157163 w 273050"/>
                <a:gd name="connsiteY1" fmla="*/ 149225 h 331788"/>
                <a:gd name="connsiteX2" fmla="*/ 179428 w 273050"/>
                <a:gd name="connsiteY2" fmla="*/ 134997 h 331788"/>
                <a:gd name="connsiteX3" fmla="*/ 183357 w 273050"/>
                <a:gd name="connsiteY3" fmla="*/ 133703 h 331788"/>
                <a:gd name="connsiteX4" fmla="*/ 187286 w 273050"/>
                <a:gd name="connsiteY4" fmla="*/ 134997 h 331788"/>
                <a:gd name="connsiteX5" fmla="*/ 209551 w 273050"/>
                <a:gd name="connsiteY5" fmla="*/ 149225 h 331788"/>
                <a:gd name="connsiteX6" fmla="*/ 209551 w 273050"/>
                <a:gd name="connsiteY6" fmla="*/ 44450 h 331788"/>
                <a:gd name="connsiteX7" fmla="*/ 157163 w 273050"/>
                <a:gd name="connsiteY7" fmla="*/ 44450 h 331788"/>
                <a:gd name="connsiteX8" fmla="*/ 21721 w 273050"/>
                <a:gd name="connsiteY8" fmla="*/ 12700 h 331788"/>
                <a:gd name="connsiteX9" fmla="*/ 12700 w 273050"/>
                <a:gd name="connsiteY9" fmla="*/ 22225 h 331788"/>
                <a:gd name="connsiteX10" fmla="*/ 21721 w 273050"/>
                <a:gd name="connsiteY10" fmla="*/ 31750 h 331788"/>
                <a:gd name="connsiteX11" fmla="*/ 231775 w 273050"/>
                <a:gd name="connsiteY11" fmla="*/ 31750 h 331788"/>
                <a:gd name="connsiteX12" fmla="*/ 231775 w 273050"/>
                <a:gd name="connsiteY12" fmla="*/ 12700 h 331788"/>
                <a:gd name="connsiteX13" fmla="*/ 21721 w 273050"/>
                <a:gd name="connsiteY13" fmla="*/ 12700 h 331788"/>
                <a:gd name="connsiteX14" fmla="*/ 21895 w 273050"/>
                <a:gd name="connsiteY14" fmla="*/ 0 h 331788"/>
                <a:gd name="connsiteX15" fmla="*/ 238275 w 273050"/>
                <a:gd name="connsiteY15" fmla="*/ 0 h 331788"/>
                <a:gd name="connsiteX16" fmla="*/ 244715 w 273050"/>
                <a:gd name="connsiteY16" fmla="*/ 6480 h 331788"/>
                <a:gd name="connsiteX17" fmla="*/ 244715 w 273050"/>
                <a:gd name="connsiteY17" fmla="*/ 31105 h 331788"/>
                <a:gd name="connsiteX18" fmla="*/ 266610 w 273050"/>
                <a:gd name="connsiteY18" fmla="*/ 31105 h 331788"/>
                <a:gd name="connsiteX19" fmla="*/ 273050 w 273050"/>
                <a:gd name="connsiteY19" fmla="*/ 37585 h 331788"/>
                <a:gd name="connsiteX20" fmla="*/ 273050 w 273050"/>
                <a:gd name="connsiteY20" fmla="*/ 325308 h 331788"/>
                <a:gd name="connsiteX21" fmla="*/ 266610 w 273050"/>
                <a:gd name="connsiteY21" fmla="*/ 331788 h 331788"/>
                <a:gd name="connsiteX22" fmla="*/ 21895 w 273050"/>
                <a:gd name="connsiteY22" fmla="*/ 331788 h 331788"/>
                <a:gd name="connsiteX23" fmla="*/ 0 w 273050"/>
                <a:gd name="connsiteY23" fmla="*/ 309755 h 331788"/>
                <a:gd name="connsiteX24" fmla="*/ 0 w 273050"/>
                <a:gd name="connsiteY24" fmla="*/ 22033 h 331788"/>
                <a:gd name="connsiteX25" fmla="*/ 21895 w 273050"/>
                <a:gd name="connsiteY2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3050" h="331788">
                  <a:moveTo>
                    <a:pt x="157163" y="44450"/>
                  </a:moveTo>
                  <a:lnTo>
                    <a:pt x="157163" y="149225"/>
                  </a:lnTo>
                  <a:cubicBezTo>
                    <a:pt x="157163" y="149225"/>
                    <a:pt x="157163" y="149225"/>
                    <a:pt x="179428" y="134997"/>
                  </a:cubicBezTo>
                  <a:cubicBezTo>
                    <a:pt x="180738" y="133703"/>
                    <a:pt x="182047" y="133703"/>
                    <a:pt x="183357" y="133703"/>
                  </a:cubicBezTo>
                  <a:cubicBezTo>
                    <a:pt x="184667" y="133703"/>
                    <a:pt x="185977" y="133703"/>
                    <a:pt x="187286" y="134997"/>
                  </a:cubicBezTo>
                  <a:cubicBezTo>
                    <a:pt x="187286" y="134997"/>
                    <a:pt x="187286" y="134997"/>
                    <a:pt x="209551" y="149225"/>
                  </a:cubicBezTo>
                  <a:cubicBezTo>
                    <a:pt x="209551" y="149225"/>
                    <a:pt x="209551" y="149225"/>
                    <a:pt x="209551" y="44450"/>
                  </a:cubicBezTo>
                  <a:cubicBezTo>
                    <a:pt x="209551" y="44450"/>
                    <a:pt x="209551" y="44450"/>
                    <a:pt x="157163" y="44450"/>
                  </a:cubicBezTo>
                  <a:close/>
                  <a:moveTo>
                    <a:pt x="21721" y="12700"/>
                  </a:moveTo>
                  <a:cubicBezTo>
                    <a:pt x="16566" y="12700"/>
                    <a:pt x="12700" y="16782"/>
                    <a:pt x="12700" y="22225"/>
                  </a:cubicBezTo>
                  <a:cubicBezTo>
                    <a:pt x="12700" y="27668"/>
                    <a:pt x="16566" y="31750"/>
                    <a:pt x="21721" y="31750"/>
                  </a:cubicBezTo>
                  <a:cubicBezTo>
                    <a:pt x="21721" y="31750"/>
                    <a:pt x="21721" y="31750"/>
                    <a:pt x="231775" y="31750"/>
                  </a:cubicBezTo>
                  <a:cubicBezTo>
                    <a:pt x="231775" y="31750"/>
                    <a:pt x="231775" y="31750"/>
                    <a:pt x="231775" y="12700"/>
                  </a:cubicBezTo>
                  <a:cubicBezTo>
                    <a:pt x="231775" y="12700"/>
                    <a:pt x="231775" y="12700"/>
                    <a:pt x="21721" y="12700"/>
                  </a:cubicBezTo>
                  <a:close/>
                  <a:moveTo>
                    <a:pt x="21895" y="0"/>
                  </a:moveTo>
                  <a:cubicBezTo>
                    <a:pt x="21895" y="0"/>
                    <a:pt x="21895" y="0"/>
                    <a:pt x="238275" y="0"/>
                  </a:cubicBezTo>
                  <a:cubicBezTo>
                    <a:pt x="242139" y="0"/>
                    <a:pt x="244715" y="2592"/>
                    <a:pt x="244715" y="6480"/>
                  </a:cubicBezTo>
                  <a:cubicBezTo>
                    <a:pt x="244715" y="6480"/>
                    <a:pt x="244715" y="6480"/>
                    <a:pt x="244715" y="31105"/>
                  </a:cubicBezTo>
                  <a:cubicBezTo>
                    <a:pt x="244715" y="31105"/>
                    <a:pt x="244715" y="31105"/>
                    <a:pt x="266610" y="31105"/>
                  </a:cubicBezTo>
                  <a:cubicBezTo>
                    <a:pt x="270474" y="31105"/>
                    <a:pt x="273050" y="33697"/>
                    <a:pt x="273050" y="37585"/>
                  </a:cubicBezTo>
                  <a:cubicBezTo>
                    <a:pt x="273050" y="37585"/>
                    <a:pt x="273050" y="37585"/>
                    <a:pt x="273050" y="325308"/>
                  </a:cubicBezTo>
                  <a:cubicBezTo>
                    <a:pt x="273050" y="329196"/>
                    <a:pt x="270474" y="331788"/>
                    <a:pt x="266610" y="331788"/>
                  </a:cubicBezTo>
                  <a:cubicBezTo>
                    <a:pt x="266610" y="331788"/>
                    <a:pt x="266610" y="331788"/>
                    <a:pt x="21895" y="331788"/>
                  </a:cubicBezTo>
                  <a:cubicBezTo>
                    <a:pt x="10304" y="331788"/>
                    <a:pt x="0" y="321420"/>
                    <a:pt x="0" y="309755"/>
                  </a:cubicBezTo>
                  <a:cubicBezTo>
                    <a:pt x="0" y="309755"/>
                    <a:pt x="0" y="309755"/>
                    <a:pt x="0" y="22033"/>
                  </a:cubicBezTo>
                  <a:cubicBezTo>
                    <a:pt x="0" y="10368"/>
                    <a:pt x="10304" y="0"/>
                    <a:pt x="21895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sp>
        <p:nvSpPr>
          <p:cNvPr id="10242" name="文本框 4"/>
          <p:cNvSpPr txBox="1"/>
          <p:nvPr/>
        </p:nvSpPr>
        <p:spPr>
          <a:xfrm>
            <a:off x="1952787" y="996968"/>
            <a:ext cx="7935133" cy="412728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marL="357505" indent="-357505">
              <a:lnSpc>
                <a:spcPct val="130000"/>
              </a:lnSpc>
              <a:spcBef>
                <a:spcPts val="1200"/>
              </a:spcBef>
            </a:pPr>
            <a:r>
              <a:rPr lang="en-US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把握作者观点，思考“教养”的真正含义，领悟怎么样做一个有教养的人。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57505" indent="-357505">
              <a:lnSpc>
                <a:spcPct val="130000"/>
              </a:lnSpc>
              <a:spcBef>
                <a:spcPts val="1200"/>
              </a:spcBef>
            </a:pPr>
            <a:r>
              <a:rPr lang="en-US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体会本文观察细致、事例生动、说理深刻明晰，行文自然晓畅的特点。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57505" indent="-357505">
              <a:lnSpc>
                <a:spcPct val="130000"/>
              </a:lnSpc>
              <a:spcBef>
                <a:spcPts val="1200"/>
              </a:spcBef>
            </a:pPr>
            <a:r>
              <a:rPr lang="en-US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联系生活中的正反实例进一步理解“教养”对为人处世的重要性。</a:t>
            </a:r>
            <a:endParaRPr lang="en-US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244" name="矩形 9229"/>
          <p:cNvSpPr>
            <a:spLocks noChangeAspect="1"/>
          </p:cNvSpPr>
          <p:nvPr/>
        </p:nvSpPr>
        <p:spPr>
          <a:xfrm>
            <a:off x="5891530" y="354203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45" name="矩形 9231"/>
          <p:cNvSpPr>
            <a:spLocks noChangeAspect="1"/>
          </p:cNvSpPr>
          <p:nvPr/>
        </p:nvSpPr>
        <p:spPr>
          <a:xfrm>
            <a:off x="6018530" y="366903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4" name="矩形 1"/>
          <p:cNvSpPr/>
          <p:nvPr/>
        </p:nvSpPr>
        <p:spPr>
          <a:xfrm>
            <a:off x="1915892" y="887897"/>
            <a:ext cx="8175625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③并以吃饭和日常生活中的举止为例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论述如何关照他人，具有优雅风度。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④最后得出结论：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优雅是重视行为举止的内涵，是以慎重的态度对待世界。这样上述的错误观点就不攻自破了。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8" name="TextBox 1"/>
          <p:cNvSpPr txBox="1"/>
          <p:nvPr/>
        </p:nvSpPr>
        <p:spPr>
          <a:xfrm>
            <a:off x="2032911" y="683213"/>
            <a:ext cx="72485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）风度、优雅与教养有怎样的关系？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61110" y="1945597"/>
            <a:ext cx="85227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明确：风度和优雅是教养的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具体体现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，教养是风度和优雅的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内核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，而教养的核心是敬重、珍惜和爱，做有教养的人应是我们追求的目标。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19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4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36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3428" name="矩形 103427"/>
          <p:cNvSpPr/>
          <p:nvPr/>
        </p:nvSpPr>
        <p:spPr>
          <a:xfrm>
            <a:off x="1584556" y="2139665"/>
            <a:ext cx="8814807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Clr>
                <a:srgbClr val="BBE0E3"/>
              </a:buClr>
              <a:buFont typeface="Wingdings" panose="05000000000000000000" pitchFamily="2" charset="2"/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总结全文，照应开头，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强调以尊重的态度对待别人，再加上随机应变的智慧就会具有优雅的风度，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给人以启迪。</a:t>
            </a:r>
            <a:endParaRPr lang="zh-CN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723" name="矩形 101378"/>
          <p:cNvSpPr/>
          <p:nvPr/>
        </p:nvSpPr>
        <p:spPr>
          <a:xfrm>
            <a:off x="1855050" y="861942"/>
            <a:ext cx="8053388" cy="582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阅读第四部分，思考：这一段有什么作用？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3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4577" name="矩形 113668"/>
          <p:cNvSpPr/>
          <p:nvPr/>
        </p:nvSpPr>
        <p:spPr>
          <a:xfrm>
            <a:off x="1884502" y="1177230"/>
            <a:ext cx="73421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说一说下面两个句子画线词语的作用。</a:t>
            </a:r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113668"/>
          <p:cNvSpPr/>
          <p:nvPr/>
        </p:nvSpPr>
        <p:spPr>
          <a:xfrm>
            <a:off x="1840052" y="2221805"/>
            <a:ext cx="8240712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①我不敢贸然提供有关教养的“</a:t>
            </a:r>
            <a:r>
              <a:rPr lang="zh-CN" altLang="zh-CN" sz="3200" b="1" u="sng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处方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”，因为我不认为自己是教养完美的典范。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矩形 113668"/>
          <p:cNvSpPr/>
          <p:nvPr/>
        </p:nvSpPr>
        <p:spPr>
          <a:xfrm>
            <a:off x="1717814" y="3898205"/>
            <a:ext cx="8240713" cy="13709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比喻的修辞手法，用“处方”比喻让人们拥有教养的独特的方法，用语生动形象。</a:t>
            </a:r>
            <a:endParaRPr lang="zh-CN" altLang="zh-CN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8735" y="116205"/>
            <a:ext cx="3389630" cy="695325"/>
            <a:chOff x="61" y="183"/>
            <a:chExt cx="5338" cy="10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61" y="183"/>
              <a:ext cx="1374" cy="10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6" name="文本框 35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品味语言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/>
      <p:bldP spid="3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2770" name="矩形 113668"/>
          <p:cNvSpPr/>
          <p:nvPr/>
        </p:nvSpPr>
        <p:spPr>
          <a:xfrm>
            <a:off x="2067560" y="904558"/>
            <a:ext cx="8242300" cy="2011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②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有教养的人对别人</a:t>
            </a:r>
            <a:r>
              <a:rPr lang="zh-CN" altLang="zh-CN" sz="3200" b="1" u="sng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一律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谦让和礼让，</a:t>
            </a:r>
            <a:r>
              <a:rPr lang="zh-CN" altLang="zh-CN" sz="3200" b="1" u="sng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无论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接触的人年长还是年幼，是社会贤达还是平民百姓。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113668"/>
          <p:cNvSpPr/>
          <p:nvPr/>
        </p:nvSpPr>
        <p:spPr>
          <a:xfrm>
            <a:off x="2045335" y="3154045"/>
            <a:ext cx="8240713" cy="2011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“一律”和“无论”强调了有教养的人从内心深处尊重别人，对人们的谦让和礼让是无条件的。</a:t>
            </a:r>
            <a:endParaRPr lang="zh-CN" altLang="zh-CN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1985" name="矩形 108546"/>
          <p:cNvSpPr/>
          <p:nvPr/>
        </p:nvSpPr>
        <p:spPr>
          <a:xfrm>
            <a:off x="1969135" y="1312863"/>
            <a:ext cx="8253413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文透过众多“有教养”及“无教养”的现象，探究“真正的教养”和“优雅风度”的本质。思路清晰，从讨论教养本身，到剖析教养的重要表现——优雅风度。又运用了许多格言式的句子，论述充分，引人深思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8735" y="116205"/>
            <a:ext cx="3389630" cy="695325"/>
            <a:chOff x="61" y="183"/>
            <a:chExt cx="5338" cy="10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61" y="183"/>
              <a:ext cx="1374" cy="10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课堂小结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00CCFF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0000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8735" y="116205"/>
            <a:ext cx="3389630" cy="695325"/>
            <a:chOff x="61" y="183"/>
            <a:chExt cx="5338" cy="10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61" y="183"/>
              <a:ext cx="1374" cy="10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文本框 8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板书设计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7" name="矩形 113668"/>
          <p:cNvSpPr/>
          <p:nvPr/>
        </p:nvSpPr>
        <p:spPr>
          <a:xfrm>
            <a:off x="1947863" y="2779713"/>
            <a:ext cx="608012" cy="1754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论教养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38475" y="1316038"/>
            <a:ext cx="6446838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提出问题：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良好的教养”的养成得之于自身。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2549525" y="1565275"/>
            <a:ext cx="534988" cy="3557588"/>
          </a:xfrm>
          <a:prstGeom prst="leftBrace">
            <a:avLst>
              <a:gd name="adj1" fmla="val 34227"/>
              <a:gd name="adj2" fmla="val 50582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25775" y="2559050"/>
            <a:ext cx="604202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分析教养的思想核心是尊重他人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60700" y="3395663"/>
            <a:ext cx="6726238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阐述一切优雅风度的基础其实是一种关照态度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71813" y="4737100"/>
            <a:ext cx="5187950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强调优雅风度的获得方法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/>
      <p:bldP spid="5" grpId="0"/>
      <p:bldP spid="19" grpId="0" bldLvl="0" animBg="1"/>
      <p:bldP spid="4" grpId="0"/>
      <p:bldP spid="6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1456842" y="1472378"/>
            <a:ext cx="9949912" cy="21698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57505" indent="-357505">
              <a:lnSpc>
                <a:spcPct val="150000"/>
              </a:lnSpc>
            </a:pP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1.</a:t>
            </a:r>
            <a:r>
              <a:rPr lang="zh-CN" altLang="zh-CN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结合在学校的学习生活，请你举出我们身边的“无教养”的表现事例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，并谈谈你的看法。</a:t>
            </a:r>
            <a:endParaRPr lang="zh-CN" altLang="zh-CN" sz="30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marL="357505" indent="-357505">
              <a:lnSpc>
                <a:spcPct val="150000"/>
              </a:lnSpc>
            </a:pP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2.结合自己的实际生活，谈一谈如何做一个有教养的人。</a:t>
            </a:r>
            <a:endParaRPr lang="en-US" altLang="zh-CN" sz="30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8735" y="116205"/>
            <a:ext cx="3389630" cy="695325"/>
            <a:chOff x="61" y="183"/>
            <a:chExt cx="5338" cy="10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1" y="183"/>
              <a:ext cx="1374" cy="10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文本框 8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随堂练习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7" name="TextBox 5"/>
          <p:cNvSpPr txBox="1"/>
          <p:nvPr/>
        </p:nvSpPr>
        <p:spPr>
          <a:xfrm>
            <a:off x="1498600" y="2189798"/>
            <a:ext cx="8462963" cy="1216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建议自我反省，看看在家里自己是否有文中所批评的现象存在，逐步改正并用日记记录。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8735" y="116205"/>
            <a:ext cx="3389630" cy="695325"/>
            <a:chOff x="61" y="183"/>
            <a:chExt cx="5338" cy="10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1" y="183"/>
              <a:ext cx="1374" cy="10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文本框 8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扩展延伸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sp>
        <p:nvSpPr>
          <p:cNvPr id="220" name=" 220"/>
          <p:cNvSpPr/>
          <p:nvPr/>
        </p:nvSpPr>
        <p:spPr>
          <a:xfrm>
            <a:off x="2418398" y="1319213"/>
            <a:ext cx="7131050" cy="725488"/>
          </a:xfrm>
          <a:prstGeom prst="homePlat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为人子，方少时。亲师友，习礼仪。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 220"/>
          <p:cNvSpPr/>
          <p:nvPr/>
        </p:nvSpPr>
        <p:spPr>
          <a:xfrm>
            <a:off x="2451735" y="2428875"/>
            <a:ext cx="7131050" cy="725488"/>
          </a:xfrm>
          <a:prstGeom prst="homePlat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香九龄，能温席。孝于亲，所当执。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 220"/>
          <p:cNvSpPr/>
          <p:nvPr/>
        </p:nvSpPr>
        <p:spPr>
          <a:xfrm>
            <a:off x="2440623" y="3603625"/>
            <a:ext cx="7131050" cy="725488"/>
          </a:xfrm>
          <a:prstGeom prst="homePlat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融四岁，能让梨。弟于长，宜先知。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 220"/>
          <p:cNvSpPr/>
          <p:nvPr/>
        </p:nvSpPr>
        <p:spPr>
          <a:xfrm>
            <a:off x="2407285" y="4778375"/>
            <a:ext cx="7131050" cy="723900"/>
          </a:xfrm>
          <a:prstGeom prst="homePlat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首孝悌，次见闻。知某数，识某文。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5250" y="224790"/>
            <a:ext cx="3332480" cy="586105"/>
            <a:chOff x="150" y="354"/>
            <a:chExt cx="5248" cy="923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新课导入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6" name="Freeform 123"/>
            <p:cNvSpPr>
              <a:spLocks noEditPoints="1"/>
            </p:cNvSpPr>
            <p:nvPr/>
          </p:nvSpPr>
          <p:spPr bwMode="auto">
            <a:xfrm>
              <a:off x="150" y="354"/>
              <a:ext cx="1050" cy="832"/>
            </a:xfrm>
            <a:custGeom>
              <a:avLst/>
              <a:gdLst/>
              <a:ahLst/>
              <a:cxnLst>
                <a:cxn ang="0">
                  <a:pos x="1179" y="92"/>
                </a:cxn>
                <a:cxn ang="0">
                  <a:pos x="1259" y="275"/>
                </a:cxn>
                <a:cxn ang="0">
                  <a:pos x="1607" y="202"/>
                </a:cxn>
                <a:cxn ang="0">
                  <a:pos x="1753" y="130"/>
                </a:cxn>
                <a:cxn ang="0">
                  <a:pos x="1857" y="304"/>
                </a:cxn>
                <a:cxn ang="0">
                  <a:pos x="2021" y="567"/>
                </a:cxn>
                <a:cxn ang="0">
                  <a:pos x="1753" y="1262"/>
                </a:cxn>
                <a:cxn ang="0">
                  <a:pos x="877" y="1371"/>
                </a:cxn>
                <a:cxn ang="0">
                  <a:pos x="11" y="1411"/>
                </a:cxn>
                <a:cxn ang="0">
                  <a:pos x="24" y="1101"/>
                </a:cxn>
                <a:cxn ang="0">
                  <a:pos x="182" y="802"/>
                </a:cxn>
                <a:cxn ang="0">
                  <a:pos x="595" y="409"/>
                </a:cxn>
                <a:cxn ang="0">
                  <a:pos x="1073" y="700"/>
                </a:cxn>
                <a:cxn ang="0">
                  <a:pos x="1155" y="187"/>
                </a:cxn>
                <a:cxn ang="0">
                  <a:pos x="896" y="703"/>
                </a:cxn>
                <a:cxn ang="0">
                  <a:pos x="1038" y="796"/>
                </a:cxn>
                <a:cxn ang="0">
                  <a:pos x="1167" y="547"/>
                </a:cxn>
                <a:cxn ang="0">
                  <a:pos x="1033" y="1090"/>
                </a:cxn>
                <a:cxn ang="0">
                  <a:pos x="1684" y="283"/>
                </a:cxn>
                <a:cxn ang="0">
                  <a:pos x="1558" y="660"/>
                </a:cxn>
                <a:cxn ang="0">
                  <a:pos x="940" y="1250"/>
                </a:cxn>
                <a:cxn ang="0">
                  <a:pos x="961" y="1290"/>
                </a:cxn>
                <a:cxn ang="0">
                  <a:pos x="1656" y="456"/>
                </a:cxn>
                <a:cxn ang="0">
                  <a:pos x="1781" y="577"/>
                </a:cxn>
                <a:cxn ang="0">
                  <a:pos x="1813" y="253"/>
                </a:cxn>
                <a:cxn ang="0">
                  <a:pos x="1756" y="300"/>
                </a:cxn>
                <a:cxn ang="0">
                  <a:pos x="1631" y="706"/>
                </a:cxn>
                <a:cxn ang="0">
                  <a:pos x="1722" y="409"/>
                </a:cxn>
                <a:cxn ang="0">
                  <a:pos x="1697" y="707"/>
                </a:cxn>
                <a:cxn ang="0">
                  <a:pos x="1737" y="743"/>
                </a:cxn>
                <a:cxn ang="0">
                  <a:pos x="1221" y="1099"/>
                </a:cxn>
                <a:cxn ang="0">
                  <a:pos x="1797" y="683"/>
                </a:cxn>
                <a:cxn ang="0">
                  <a:pos x="1788" y="561"/>
                </a:cxn>
                <a:cxn ang="0">
                  <a:pos x="342" y="594"/>
                </a:cxn>
                <a:cxn ang="0">
                  <a:pos x="403" y="1094"/>
                </a:cxn>
                <a:cxn ang="0">
                  <a:pos x="899" y="803"/>
                </a:cxn>
                <a:cxn ang="0">
                  <a:pos x="1881" y="451"/>
                </a:cxn>
                <a:cxn ang="0">
                  <a:pos x="1776" y="1127"/>
                </a:cxn>
                <a:cxn ang="0">
                  <a:pos x="1227" y="1221"/>
                </a:cxn>
                <a:cxn ang="0">
                  <a:pos x="1396" y="1251"/>
                </a:cxn>
                <a:cxn ang="0">
                  <a:pos x="1799" y="1250"/>
                </a:cxn>
                <a:cxn ang="0">
                  <a:pos x="2009" y="560"/>
                </a:cxn>
                <a:cxn ang="0">
                  <a:pos x="1736" y="999"/>
                </a:cxn>
                <a:cxn ang="0">
                  <a:pos x="991" y="1301"/>
                </a:cxn>
                <a:cxn ang="0">
                  <a:pos x="1858" y="766"/>
                </a:cxn>
                <a:cxn ang="0">
                  <a:pos x="1458" y="864"/>
                </a:cxn>
                <a:cxn ang="0">
                  <a:pos x="1300" y="1031"/>
                </a:cxn>
                <a:cxn ang="0">
                  <a:pos x="1489" y="913"/>
                </a:cxn>
                <a:cxn ang="0">
                  <a:pos x="1464" y="896"/>
                </a:cxn>
                <a:cxn ang="0">
                  <a:pos x="107" y="1088"/>
                </a:cxn>
                <a:cxn ang="0">
                  <a:pos x="156" y="1111"/>
                </a:cxn>
                <a:cxn ang="0">
                  <a:pos x="710" y="1240"/>
                </a:cxn>
                <a:cxn ang="0">
                  <a:pos x="91" y="1159"/>
                </a:cxn>
                <a:cxn ang="0">
                  <a:pos x="430" y="1205"/>
                </a:cxn>
                <a:cxn ang="0">
                  <a:pos x="399" y="1216"/>
                </a:cxn>
                <a:cxn ang="0">
                  <a:pos x="116" y="1207"/>
                </a:cxn>
                <a:cxn ang="0">
                  <a:pos x="641" y="1373"/>
                </a:cxn>
                <a:cxn ang="0">
                  <a:pos x="368" y="1369"/>
                </a:cxn>
                <a:cxn ang="0">
                  <a:pos x="88" y="1337"/>
                </a:cxn>
                <a:cxn ang="0">
                  <a:pos x="120" y="1331"/>
                </a:cxn>
                <a:cxn ang="0">
                  <a:pos x="686" y="1288"/>
                </a:cxn>
                <a:cxn ang="0">
                  <a:pos x="877" y="1358"/>
                </a:cxn>
              </a:cxnLst>
              <a:rect l="0" t="0" r="r" b="b"/>
              <a:pathLst>
                <a:path w="2040" h="1427">
                  <a:moveTo>
                    <a:pt x="1079" y="278"/>
                  </a:moveTo>
                  <a:lnTo>
                    <a:pt x="1079" y="278"/>
                  </a:lnTo>
                  <a:lnTo>
                    <a:pt x="1079" y="276"/>
                  </a:lnTo>
                  <a:lnTo>
                    <a:pt x="1077" y="275"/>
                  </a:lnTo>
                  <a:lnTo>
                    <a:pt x="1077" y="275"/>
                  </a:lnTo>
                  <a:lnTo>
                    <a:pt x="1077" y="278"/>
                  </a:lnTo>
                  <a:lnTo>
                    <a:pt x="1076" y="278"/>
                  </a:lnTo>
                  <a:lnTo>
                    <a:pt x="1076" y="275"/>
                  </a:lnTo>
                  <a:lnTo>
                    <a:pt x="1076" y="274"/>
                  </a:lnTo>
                  <a:lnTo>
                    <a:pt x="1077" y="273"/>
                  </a:lnTo>
                  <a:lnTo>
                    <a:pt x="1077" y="273"/>
                  </a:lnTo>
                  <a:lnTo>
                    <a:pt x="1078" y="271"/>
                  </a:lnTo>
                  <a:lnTo>
                    <a:pt x="1080" y="271"/>
                  </a:lnTo>
                  <a:lnTo>
                    <a:pt x="1081" y="271"/>
                  </a:lnTo>
                  <a:lnTo>
                    <a:pt x="1082" y="271"/>
                  </a:lnTo>
                  <a:lnTo>
                    <a:pt x="1082" y="270"/>
                  </a:lnTo>
                  <a:lnTo>
                    <a:pt x="1082" y="270"/>
                  </a:lnTo>
                  <a:lnTo>
                    <a:pt x="1081" y="269"/>
                  </a:lnTo>
                  <a:lnTo>
                    <a:pt x="1081" y="267"/>
                  </a:lnTo>
                  <a:lnTo>
                    <a:pt x="1084" y="263"/>
                  </a:lnTo>
                  <a:lnTo>
                    <a:pt x="1088" y="261"/>
                  </a:lnTo>
                  <a:lnTo>
                    <a:pt x="1091" y="259"/>
                  </a:lnTo>
                  <a:lnTo>
                    <a:pt x="1091" y="259"/>
                  </a:lnTo>
                  <a:lnTo>
                    <a:pt x="1093" y="253"/>
                  </a:lnTo>
                  <a:lnTo>
                    <a:pt x="1096" y="245"/>
                  </a:lnTo>
                  <a:lnTo>
                    <a:pt x="1105" y="231"/>
                  </a:lnTo>
                  <a:lnTo>
                    <a:pt x="1115" y="218"/>
                  </a:lnTo>
                  <a:lnTo>
                    <a:pt x="1125" y="206"/>
                  </a:lnTo>
                  <a:lnTo>
                    <a:pt x="1125" y="206"/>
                  </a:lnTo>
                  <a:lnTo>
                    <a:pt x="1127" y="198"/>
                  </a:lnTo>
                  <a:lnTo>
                    <a:pt x="1130" y="191"/>
                  </a:lnTo>
                  <a:lnTo>
                    <a:pt x="1133" y="183"/>
                  </a:lnTo>
                  <a:lnTo>
                    <a:pt x="1137" y="176"/>
                  </a:lnTo>
                  <a:lnTo>
                    <a:pt x="1147" y="162"/>
                  </a:lnTo>
                  <a:lnTo>
                    <a:pt x="1156" y="147"/>
                  </a:lnTo>
                  <a:lnTo>
                    <a:pt x="1166" y="133"/>
                  </a:lnTo>
                  <a:lnTo>
                    <a:pt x="1170" y="125"/>
                  </a:lnTo>
                  <a:lnTo>
                    <a:pt x="1173" y="117"/>
                  </a:lnTo>
                  <a:lnTo>
                    <a:pt x="1177" y="109"/>
                  </a:lnTo>
                  <a:lnTo>
                    <a:pt x="1178" y="101"/>
                  </a:lnTo>
                  <a:lnTo>
                    <a:pt x="1179" y="92"/>
                  </a:lnTo>
                  <a:lnTo>
                    <a:pt x="1179" y="84"/>
                  </a:lnTo>
                  <a:lnTo>
                    <a:pt x="1179" y="84"/>
                  </a:lnTo>
                  <a:lnTo>
                    <a:pt x="1181" y="82"/>
                  </a:lnTo>
                  <a:lnTo>
                    <a:pt x="1184" y="81"/>
                  </a:lnTo>
                  <a:lnTo>
                    <a:pt x="1186" y="78"/>
                  </a:lnTo>
                  <a:lnTo>
                    <a:pt x="1188" y="75"/>
                  </a:lnTo>
                  <a:lnTo>
                    <a:pt x="1190" y="71"/>
                  </a:lnTo>
                  <a:lnTo>
                    <a:pt x="1190" y="67"/>
                  </a:lnTo>
                  <a:lnTo>
                    <a:pt x="1190" y="63"/>
                  </a:lnTo>
                  <a:lnTo>
                    <a:pt x="1187" y="60"/>
                  </a:lnTo>
                  <a:lnTo>
                    <a:pt x="1187" y="60"/>
                  </a:lnTo>
                  <a:lnTo>
                    <a:pt x="1191" y="58"/>
                  </a:lnTo>
                  <a:lnTo>
                    <a:pt x="1193" y="56"/>
                  </a:lnTo>
                  <a:lnTo>
                    <a:pt x="1196" y="48"/>
                  </a:lnTo>
                  <a:lnTo>
                    <a:pt x="1199" y="39"/>
                  </a:lnTo>
                  <a:lnTo>
                    <a:pt x="1201" y="29"/>
                  </a:lnTo>
                  <a:lnTo>
                    <a:pt x="1203" y="19"/>
                  </a:lnTo>
                  <a:lnTo>
                    <a:pt x="1207" y="11"/>
                  </a:lnTo>
                  <a:lnTo>
                    <a:pt x="1210" y="3"/>
                  </a:lnTo>
                  <a:lnTo>
                    <a:pt x="1212" y="1"/>
                  </a:lnTo>
                  <a:lnTo>
                    <a:pt x="1214" y="0"/>
                  </a:lnTo>
                  <a:lnTo>
                    <a:pt x="1214" y="0"/>
                  </a:lnTo>
                  <a:lnTo>
                    <a:pt x="1221" y="5"/>
                  </a:lnTo>
                  <a:lnTo>
                    <a:pt x="1225" y="13"/>
                  </a:lnTo>
                  <a:lnTo>
                    <a:pt x="1228" y="21"/>
                  </a:lnTo>
                  <a:lnTo>
                    <a:pt x="1231" y="30"/>
                  </a:lnTo>
                  <a:lnTo>
                    <a:pt x="1235" y="50"/>
                  </a:lnTo>
                  <a:lnTo>
                    <a:pt x="1238" y="70"/>
                  </a:lnTo>
                  <a:lnTo>
                    <a:pt x="1238" y="70"/>
                  </a:lnTo>
                  <a:lnTo>
                    <a:pt x="1240" y="80"/>
                  </a:lnTo>
                  <a:lnTo>
                    <a:pt x="1244" y="91"/>
                  </a:lnTo>
                  <a:lnTo>
                    <a:pt x="1247" y="102"/>
                  </a:lnTo>
                  <a:lnTo>
                    <a:pt x="1250" y="111"/>
                  </a:lnTo>
                  <a:lnTo>
                    <a:pt x="1250" y="111"/>
                  </a:lnTo>
                  <a:lnTo>
                    <a:pt x="1252" y="128"/>
                  </a:lnTo>
                  <a:lnTo>
                    <a:pt x="1253" y="147"/>
                  </a:lnTo>
                  <a:lnTo>
                    <a:pt x="1254" y="186"/>
                  </a:lnTo>
                  <a:lnTo>
                    <a:pt x="1254" y="186"/>
                  </a:lnTo>
                  <a:lnTo>
                    <a:pt x="1255" y="236"/>
                  </a:lnTo>
                  <a:lnTo>
                    <a:pt x="1256" y="257"/>
                  </a:lnTo>
                  <a:lnTo>
                    <a:pt x="1259" y="275"/>
                  </a:lnTo>
                  <a:lnTo>
                    <a:pt x="1259" y="275"/>
                  </a:lnTo>
                  <a:lnTo>
                    <a:pt x="1252" y="320"/>
                  </a:lnTo>
                  <a:lnTo>
                    <a:pt x="1244" y="365"/>
                  </a:lnTo>
                  <a:lnTo>
                    <a:pt x="1233" y="408"/>
                  </a:lnTo>
                  <a:lnTo>
                    <a:pt x="1228" y="429"/>
                  </a:lnTo>
                  <a:lnTo>
                    <a:pt x="1222" y="450"/>
                  </a:lnTo>
                  <a:lnTo>
                    <a:pt x="1222" y="450"/>
                  </a:lnTo>
                  <a:lnTo>
                    <a:pt x="1250" y="424"/>
                  </a:lnTo>
                  <a:lnTo>
                    <a:pt x="1278" y="398"/>
                  </a:lnTo>
                  <a:lnTo>
                    <a:pt x="1308" y="373"/>
                  </a:lnTo>
                  <a:lnTo>
                    <a:pt x="1338" y="348"/>
                  </a:lnTo>
                  <a:lnTo>
                    <a:pt x="1338" y="348"/>
                  </a:lnTo>
                  <a:lnTo>
                    <a:pt x="1356" y="334"/>
                  </a:lnTo>
                  <a:lnTo>
                    <a:pt x="1364" y="327"/>
                  </a:lnTo>
                  <a:lnTo>
                    <a:pt x="1373" y="320"/>
                  </a:lnTo>
                  <a:lnTo>
                    <a:pt x="1373" y="320"/>
                  </a:lnTo>
                  <a:lnTo>
                    <a:pt x="1382" y="314"/>
                  </a:lnTo>
                  <a:lnTo>
                    <a:pt x="1393" y="309"/>
                  </a:lnTo>
                  <a:lnTo>
                    <a:pt x="1397" y="306"/>
                  </a:lnTo>
                  <a:lnTo>
                    <a:pt x="1403" y="304"/>
                  </a:lnTo>
                  <a:lnTo>
                    <a:pt x="1407" y="300"/>
                  </a:lnTo>
                  <a:lnTo>
                    <a:pt x="1410" y="294"/>
                  </a:lnTo>
                  <a:lnTo>
                    <a:pt x="1410" y="294"/>
                  </a:lnTo>
                  <a:lnTo>
                    <a:pt x="1411" y="296"/>
                  </a:lnTo>
                  <a:lnTo>
                    <a:pt x="1413" y="297"/>
                  </a:lnTo>
                  <a:lnTo>
                    <a:pt x="1415" y="296"/>
                  </a:lnTo>
                  <a:lnTo>
                    <a:pt x="1417" y="294"/>
                  </a:lnTo>
                  <a:lnTo>
                    <a:pt x="1417" y="294"/>
                  </a:lnTo>
                  <a:lnTo>
                    <a:pt x="1428" y="287"/>
                  </a:lnTo>
                  <a:lnTo>
                    <a:pt x="1439" y="281"/>
                  </a:lnTo>
                  <a:lnTo>
                    <a:pt x="1462" y="269"/>
                  </a:lnTo>
                  <a:lnTo>
                    <a:pt x="1484" y="258"/>
                  </a:lnTo>
                  <a:lnTo>
                    <a:pt x="1495" y="251"/>
                  </a:lnTo>
                  <a:lnTo>
                    <a:pt x="1505" y="243"/>
                  </a:lnTo>
                  <a:lnTo>
                    <a:pt x="1505" y="243"/>
                  </a:lnTo>
                  <a:lnTo>
                    <a:pt x="1519" y="239"/>
                  </a:lnTo>
                  <a:lnTo>
                    <a:pt x="1532" y="233"/>
                  </a:lnTo>
                  <a:lnTo>
                    <a:pt x="1557" y="223"/>
                  </a:lnTo>
                  <a:lnTo>
                    <a:pt x="1581" y="212"/>
                  </a:lnTo>
                  <a:lnTo>
                    <a:pt x="1593" y="207"/>
                  </a:lnTo>
                  <a:lnTo>
                    <a:pt x="1607" y="202"/>
                  </a:lnTo>
                  <a:lnTo>
                    <a:pt x="1607" y="202"/>
                  </a:lnTo>
                  <a:lnTo>
                    <a:pt x="1610" y="199"/>
                  </a:lnTo>
                  <a:lnTo>
                    <a:pt x="1615" y="196"/>
                  </a:lnTo>
                  <a:lnTo>
                    <a:pt x="1623" y="190"/>
                  </a:lnTo>
                  <a:lnTo>
                    <a:pt x="1623" y="190"/>
                  </a:lnTo>
                  <a:lnTo>
                    <a:pt x="1626" y="186"/>
                  </a:lnTo>
                  <a:lnTo>
                    <a:pt x="1630" y="182"/>
                  </a:lnTo>
                  <a:lnTo>
                    <a:pt x="1633" y="178"/>
                  </a:lnTo>
                  <a:lnTo>
                    <a:pt x="1636" y="173"/>
                  </a:lnTo>
                  <a:lnTo>
                    <a:pt x="1636" y="173"/>
                  </a:lnTo>
                  <a:lnTo>
                    <a:pt x="1639" y="171"/>
                  </a:lnTo>
                  <a:lnTo>
                    <a:pt x="1644" y="170"/>
                  </a:lnTo>
                  <a:lnTo>
                    <a:pt x="1647" y="169"/>
                  </a:lnTo>
                  <a:lnTo>
                    <a:pt x="1650" y="167"/>
                  </a:lnTo>
                  <a:lnTo>
                    <a:pt x="1650" y="167"/>
                  </a:lnTo>
                  <a:lnTo>
                    <a:pt x="1656" y="161"/>
                  </a:lnTo>
                  <a:lnTo>
                    <a:pt x="1662" y="154"/>
                  </a:lnTo>
                  <a:lnTo>
                    <a:pt x="1666" y="146"/>
                  </a:lnTo>
                  <a:lnTo>
                    <a:pt x="1670" y="137"/>
                  </a:lnTo>
                  <a:lnTo>
                    <a:pt x="1680" y="120"/>
                  </a:lnTo>
                  <a:lnTo>
                    <a:pt x="1688" y="103"/>
                  </a:lnTo>
                  <a:lnTo>
                    <a:pt x="1688" y="103"/>
                  </a:lnTo>
                  <a:lnTo>
                    <a:pt x="1688" y="96"/>
                  </a:lnTo>
                  <a:lnTo>
                    <a:pt x="1687" y="91"/>
                  </a:lnTo>
                  <a:lnTo>
                    <a:pt x="1687" y="86"/>
                  </a:lnTo>
                  <a:lnTo>
                    <a:pt x="1688" y="84"/>
                  </a:lnTo>
                  <a:lnTo>
                    <a:pt x="1691" y="81"/>
                  </a:lnTo>
                  <a:lnTo>
                    <a:pt x="1691" y="81"/>
                  </a:lnTo>
                  <a:lnTo>
                    <a:pt x="1696" y="82"/>
                  </a:lnTo>
                  <a:lnTo>
                    <a:pt x="1698" y="82"/>
                  </a:lnTo>
                  <a:lnTo>
                    <a:pt x="1701" y="81"/>
                  </a:lnTo>
                  <a:lnTo>
                    <a:pt x="1701" y="81"/>
                  </a:lnTo>
                  <a:lnTo>
                    <a:pt x="1705" y="97"/>
                  </a:lnTo>
                  <a:lnTo>
                    <a:pt x="1710" y="112"/>
                  </a:lnTo>
                  <a:lnTo>
                    <a:pt x="1714" y="127"/>
                  </a:lnTo>
                  <a:lnTo>
                    <a:pt x="1715" y="135"/>
                  </a:lnTo>
                  <a:lnTo>
                    <a:pt x="1715" y="142"/>
                  </a:lnTo>
                  <a:lnTo>
                    <a:pt x="1715" y="142"/>
                  </a:lnTo>
                  <a:lnTo>
                    <a:pt x="1730" y="138"/>
                  </a:lnTo>
                  <a:lnTo>
                    <a:pt x="1742" y="134"/>
                  </a:lnTo>
                  <a:lnTo>
                    <a:pt x="1753" y="130"/>
                  </a:lnTo>
                  <a:lnTo>
                    <a:pt x="1766" y="126"/>
                  </a:lnTo>
                  <a:lnTo>
                    <a:pt x="1766" y="126"/>
                  </a:lnTo>
                  <a:lnTo>
                    <a:pt x="1781" y="147"/>
                  </a:lnTo>
                  <a:lnTo>
                    <a:pt x="1787" y="157"/>
                  </a:lnTo>
                  <a:lnTo>
                    <a:pt x="1793" y="169"/>
                  </a:lnTo>
                  <a:lnTo>
                    <a:pt x="1793" y="169"/>
                  </a:lnTo>
                  <a:lnTo>
                    <a:pt x="1797" y="168"/>
                  </a:lnTo>
                  <a:lnTo>
                    <a:pt x="1800" y="167"/>
                  </a:lnTo>
                  <a:lnTo>
                    <a:pt x="1804" y="164"/>
                  </a:lnTo>
                  <a:lnTo>
                    <a:pt x="1809" y="161"/>
                  </a:lnTo>
                  <a:lnTo>
                    <a:pt x="1812" y="161"/>
                  </a:lnTo>
                  <a:lnTo>
                    <a:pt x="1814" y="162"/>
                  </a:lnTo>
                  <a:lnTo>
                    <a:pt x="1814" y="162"/>
                  </a:lnTo>
                  <a:lnTo>
                    <a:pt x="1816" y="163"/>
                  </a:lnTo>
                  <a:lnTo>
                    <a:pt x="1818" y="164"/>
                  </a:lnTo>
                  <a:lnTo>
                    <a:pt x="1820" y="167"/>
                  </a:lnTo>
                  <a:lnTo>
                    <a:pt x="1822" y="172"/>
                  </a:lnTo>
                  <a:lnTo>
                    <a:pt x="1823" y="179"/>
                  </a:lnTo>
                  <a:lnTo>
                    <a:pt x="1823" y="184"/>
                  </a:lnTo>
                  <a:lnTo>
                    <a:pt x="1824" y="190"/>
                  </a:lnTo>
                  <a:lnTo>
                    <a:pt x="1828" y="195"/>
                  </a:lnTo>
                  <a:lnTo>
                    <a:pt x="1829" y="196"/>
                  </a:lnTo>
                  <a:lnTo>
                    <a:pt x="1831" y="197"/>
                  </a:lnTo>
                  <a:lnTo>
                    <a:pt x="1831" y="197"/>
                  </a:lnTo>
                  <a:lnTo>
                    <a:pt x="1839" y="194"/>
                  </a:lnTo>
                  <a:lnTo>
                    <a:pt x="1847" y="191"/>
                  </a:lnTo>
                  <a:lnTo>
                    <a:pt x="1856" y="190"/>
                  </a:lnTo>
                  <a:lnTo>
                    <a:pt x="1860" y="191"/>
                  </a:lnTo>
                  <a:lnTo>
                    <a:pt x="1863" y="192"/>
                  </a:lnTo>
                  <a:lnTo>
                    <a:pt x="1863" y="192"/>
                  </a:lnTo>
                  <a:lnTo>
                    <a:pt x="1866" y="198"/>
                  </a:lnTo>
                  <a:lnTo>
                    <a:pt x="1867" y="206"/>
                  </a:lnTo>
                  <a:lnTo>
                    <a:pt x="1869" y="212"/>
                  </a:lnTo>
                  <a:lnTo>
                    <a:pt x="1869" y="219"/>
                  </a:lnTo>
                  <a:lnTo>
                    <a:pt x="1869" y="233"/>
                  </a:lnTo>
                  <a:lnTo>
                    <a:pt x="1867" y="248"/>
                  </a:lnTo>
                  <a:lnTo>
                    <a:pt x="1864" y="263"/>
                  </a:lnTo>
                  <a:lnTo>
                    <a:pt x="1861" y="278"/>
                  </a:lnTo>
                  <a:lnTo>
                    <a:pt x="1852" y="305"/>
                  </a:lnTo>
                  <a:lnTo>
                    <a:pt x="1852" y="305"/>
                  </a:lnTo>
                  <a:lnTo>
                    <a:pt x="1857" y="304"/>
                  </a:lnTo>
                  <a:lnTo>
                    <a:pt x="1862" y="304"/>
                  </a:lnTo>
                  <a:lnTo>
                    <a:pt x="1873" y="303"/>
                  </a:lnTo>
                  <a:lnTo>
                    <a:pt x="1884" y="303"/>
                  </a:lnTo>
                  <a:lnTo>
                    <a:pt x="1895" y="302"/>
                  </a:lnTo>
                  <a:lnTo>
                    <a:pt x="1895" y="302"/>
                  </a:lnTo>
                  <a:lnTo>
                    <a:pt x="1902" y="299"/>
                  </a:lnTo>
                  <a:lnTo>
                    <a:pt x="1908" y="296"/>
                  </a:lnTo>
                  <a:lnTo>
                    <a:pt x="1914" y="292"/>
                  </a:lnTo>
                  <a:lnTo>
                    <a:pt x="1917" y="292"/>
                  </a:lnTo>
                  <a:lnTo>
                    <a:pt x="1920" y="293"/>
                  </a:lnTo>
                  <a:lnTo>
                    <a:pt x="1920" y="293"/>
                  </a:lnTo>
                  <a:lnTo>
                    <a:pt x="1922" y="297"/>
                  </a:lnTo>
                  <a:lnTo>
                    <a:pt x="1922" y="301"/>
                  </a:lnTo>
                  <a:lnTo>
                    <a:pt x="1922" y="305"/>
                  </a:lnTo>
                  <a:lnTo>
                    <a:pt x="1921" y="309"/>
                  </a:lnTo>
                  <a:lnTo>
                    <a:pt x="1914" y="327"/>
                  </a:lnTo>
                  <a:lnTo>
                    <a:pt x="1914" y="327"/>
                  </a:lnTo>
                  <a:lnTo>
                    <a:pt x="1908" y="349"/>
                  </a:lnTo>
                  <a:lnTo>
                    <a:pt x="1902" y="372"/>
                  </a:lnTo>
                  <a:lnTo>
                    <a:pt x="1890" y="415"/>
                  </a:lnTo>
                  <a:lnTo>
                    <a:pt x="1890" y="415"/>
                  </a:lnTo>
                  <a:lnTo>
                    <a:pt x="1923" y="415"/>
                  </a:lnTo>
                  <a:lnTo>
                    <a:pt x="1954" y="413"/>
                  </a:lnTo>
                  <a:lnTo>
                    <a:pt x="2016" y="407"/>
                  </a:lnTo>
                  <a:lnTo>
                    <a:pt x="2016" y="407"/>
                  </a:lnTo>
                  <a:lnTo>
                    <a:pt x="2023" y="415"/>
                  </a:lnTo>
                  <a:lnTo>
                    <a:pt x="2029" y="423"/>
                  </a:lnTo>
                  <a:lnTo>
                    <a:pt x="2033" y="430"/>
                  </a:lnTo>
                  <a:lnTo>
                    <a:pt x="2036" y="438"/>
                  </a:lnTo>
                  <a:lnTo>
                    <a:pt x="2039" y="446"/>
                  </a:lnTo>
                  <a:lnTo>
                    <a:pt x="2040" y="456"/>
                  </a:lnTo>
                  <a:lnTo>
                    <a:pt x="2039" y="467"/>
                  </a:lnTo>
                  <a:lnTo>
                    <a:pt x="2038" y="480"/>
                  </a:lnTo>
                  <a:lnTo>
                    <a:pt x="2038" y="480"/>
                  </a:lnTo>
                  <a:lnTo>
                    <a:pt x="2034" y="494"/>
                  </a:lnTo>
                  <a:lnTo>
                    <a:pt x="2030" y="510"/>
                  </a:lnTo>
                  <a:lnTo>
                    <a:pt x="2027" y="526"/>
                  </a:lnTo>
                  <a:lnTo>
                    <a:pt x="2024" y="542"/>
                  </a:lnTo>
                  <a:lnTo>
                    <a:pt x="2024" y="542"/>
                  </a:lnTo>
                  <a:lnTo>
                    <a:pt x="2021" y="555"/>
                  </a:lnTo>
                  <a:lnTo>
                    <a:pt x="2021" y="567"/>
                  </a:lnTo>
                  <a:lnTo>
                    <a:pt x="2020" y="580"/>
                  </a:lnTo>
                  <a:lnTo>
                    <a:pt x="2019" y="593"/>
                  </a:lnTo>
                  <a:lnTo>
                    <a:pt x="2019" y="593"/>
                  </a:lnTo>
                  <a:lnTo>
                    <a:pt x="2017" y="603"/>
                  </a:lnTo>
                  <a:lnTo>
                    <a:pt x="2014" y="612"/>
                  </a:lnTo>
                  <a:lnTo>
                    <a:pt x="2011" y="622"/>
                  </a:lnTo>
                  <a:lnTo>
                    <a:pt x="2009" y="631"/>
                  </a:lnTo>
                  <a:lnTo>
                    <a:pt x="2009" y="631"/>
                  </a:lnTo>
                  <a:lnTo>
                    <a:pt x="2005" y="647"/>
                  </a:lnTo>
                  <a:lnTo>
                    <a:pt x="2002" y="661"/>
                  </a:lnTo>
                  <a:lnTo>
                    <a:pt x="1993" y="693"/>
                  </a:lnTo>
                  <a:lnTo>
                    <a:pt x="1993" y="693"/>
                  </a:lnTo>
                  <a:lnTo>
                    <a:pt x="1974" y="768"/>
                  </a:lnTo>
                  <a:lnTo>
                    <a:pt x="1956" y="844"/>
                  </a:lnTo>
                  <a:lnTo>
                    <a:pt x="1937" y="919"/>
                  </a:lnTo>
                  <a:lnTo>
                    <a:pt x="1919" y="991"/>
                  </a:lnTo>
                  <a:lnTo>
                    <a:pt x="1919" y="991"/>
                  </a:lnTo>
                  <a:lnTo>
                    <a:pt x="1911" y="1014"/>
                  </a:lnTo>
                  <a:lnTo>
                    <a:pt x="1905" y="1036"/>
                  </a:lnTo>
                  <a:lnTo>
                    <a:pt x="1898" y="1058"/>
                  </a:lnTo>
                  <a:lnTo>
                    <a:pt x="1895" y="1069"/>
                  </a:lnTo>
                  <a:lnTo>
                    <a:pt x="1893" y="1079"/>
                  </a:lnTo>
                  <a:lnTo>
                    <a:pt x="1893" y="1079"/>
                  </a:lnTo>
                  <a:lnTo>
                    <a:pt x="1886" y="1126"/>
                  </a:lnTo>
                  <a:lnTo>
                    <a:pt x="1881" y="1149"/>
                  </a:lnTo>
                  <a:lnTo>
                    <a:pt x="1877" y="1170"/>
                  </a:lnTo>
                  <a:lnTo>
                    <a:pt x="1872" y="1192"/>
                  </a:lnTo>
                  <a:lnTo>
                    <a:pt x="1865" y="1212"/>
                  </a:lnTo>
                  <a:lnTo>
                    <a:pt x="1859" y="1232"/>
                  </a:lnTo>
                  <a:lnTo>
                    <a:pt x="1850" y="1252"/>
                  </a:lnTo>
                  <a:lnTo>
                    <a:pt x="1850" y="1252"/>
                  </a:lnTo>
                  <a:lnTo>
                    <a:pt x="1846" y="1254"/>
                  </a:lnTo>
                  <a:lnTo>
                    <a:pt x="1841" y="1257"/>
                  </a:lnTo>
                  <a:lnTo>
                    <a:pt x="1834" y="1259"/>
                  </a:lnTo>
                  <a:lnTo>
                    <a:pt x="1830" y="1262"/>
                  </a:lnTo>
                  <a:lnTo>
                    <a:pt x="1830" y="1262"/>
                  </a:lnTo>
                  <a:lnTo>
                    <a:pt x="1812" y="1265"/>
                  </a:lnTo>
                  <a:lnTo>
                    <a:pt x="1792" y="1265"/>
                  </a:lnTo>
                  <a:lnTo>
                    <a:pt x="1773" y="1263"/>
                  </a:lnTo>
                  <a:lnTo>
                    <a:pt x="1753" y="1262"/>
                  </a:lnTo>
                  <a:lnTo>
                    <a:pt x="1753" y="1262"/>
                  </a:lnTo>
                  <a:lnTo>
                    <a:pt x="1733" y="1261"/>
                  </a:lnTo>
                  <a:lnTo>
                    <a:pt x="1715" y="1262"/>
                  </a:lnTo>
                  <a:lnTo>
                    <a:pt x="1697" y="1265"/>
                  </a:lnTo>
                  <a:lnTo>
                    <a:pt x="1679" y="1268"/>
                  </a:lnTo>
                  <a:lnTo>
                    <a:pt x="1642" y="1274"/>
                  </a:lnTo>
                  <a:lnTo>
                    <a:pt x="1624" y="1276"/>
                  </a:lnTo>
                  <a:lnTo>
                    <a:pt x="1607" y="1278"/>
                  </a:lnTo>
                  <a:lnTo>
                    <a:pt x="1607" y="1278"/>
                  </a:lnTo>
                  <a:lnTo>
                    <a:pt x="1593" y="1277"/>
                  </a:lnTo>
                  <a:lnTo>
                    <a:pt x="1579" y="1277"/>
                  </a:lnTo>
                  <a:lnTo>
                    <a:pt x="1573" y="1277"/>
                  </a:lnTo>
                  <a:lnTo>
                    <a:pt x="1568" y="1280"/>
                  </a:lnTo>
                  <a:lnTo>
                    <a:pt x="1561" y="1282"/>
                  </a:lnTo>
                  <a:lnTo>
                    <a:pt x="1556" y="1285"/>
                  </a:lnTo>
                  <a:lnTo>
                    <a:pt x="1556" y="1285"/>
                  </a:lnTo>
                  <a:lnTo>
                    <a:pt x="1428" y="1293"/>
                  </a:lnTo>
                  <a:lnTo>
                    <a:pt x="1294" y="1301"/>
                  </a:lnTo>
                  <a:lnTo>
                    <a:pt x="1294" y="1301"/>
                  </a:lnTo>
                  <a:lnTo>
                    <a:pt x="1224" y="1306"/>
                  </a:lnTo>
                  <a:lnTo>
                    <a:pt x="1188" y="1311"/>
                  </a:lnTo>
                  <a:lnTo>
                    <a:pt x="1153" y="1315"/>
                  </a:lnTo>
                  <a:lnTo>
                    <a:pt x="1118" y="1320"/>
                  </a:lnTo>
                  <a:lnTo>
                    <a:pt x="1084" y="1328"/>
                  </a:lnTo>
                  <a:lnTo>
                    <a:pt x="1050" y="1335"/>
                  </a:lnTo>
                  <a:lnTo>
                    <a:pt x="1018" y="1344"/>
                  </a:lnTo>
                  <a:lnTo>
                    <a:pt x="1018" y="1344"/>
                  </a:lnTo>
                  <a:lnTo>
                    <a:pt x="1012" y="1347"/>
                  </a:lnTo>
                  <a:lnTo>
                    <a:pt x="1012" y="1347"/>
                  </a:lnTo>
                  <a:lnTo>
                    <a:pt x="999" y="1354"/>
                  </a:lnTo>
                  <a:lnTo>
                    <a:pt x="987" y="1362"/>
                  </a:lnTo>
                  <a:lnTo>
                    <a:pt x="975" y="1369"/>
                  </a:lnTo>
                  <a:lnTo>
                    <a:pt x="969" y="1373"/>
                  </a:lnTo>
                  <a:lnTo>
                    <a:pt x="961" y="1374"/>
                  </a:lnTo>
                  <a:lnTo>
                    <a:pt x="961" y="1374"/>
                  </a:lnTo>
                  <a:lnTo>
                    <a:pt x="947" y="1376"/>
                  </a:lnTo>
                  <a:lnTo>
                    <a:pt x="929" y="1377"/>
                  </a:lnTo>
                  <a:lnTo>
                    <a:pt x="912" y="1377"/>
                  </a:lnTo>
                  <a:lnTo>
                    <a:pt x="896" y="1376"/>
                  </a:lnTo>
                  <a:lnTo>
                    <a:pt x="896" y="1376"/>
                  </a:lnTo>
                  <a:lnTo>
                    <a:pt x="887" y="1374"/>
                  </a:lnTo>
                  <a:lnTo>
                    <a:pt x="877" y="1371"/>
                  </a:lnTo>
                  <a:lnTo>
                    <a:pt x="867" y="1367"/>
                  </a:lnTo>
                  <a:lnTo>
                    <a:pt x="861" y="1367"/>
                  </a:lnTo>
                  <a:lnTo>
                    <a:pt x="861" y="1367"/>
                  </a:lnTo>
                  <a:lnTo>
                    <a:pt x="839" y="1368"/>
                  </a:lnTo>
                  <a:lnTo>
                    <a:pt x="817" y="1369"/>
                  </a:lnTo>
                  <a:lnTo>
                    <a:pt x="772" y="1371"/>
                  </a:lnTo>
                  <a:lnTo>
                    <a:pt x="772" y="1371"/>
                  </a:lnTo>
                  <a:lnTo>
                    <a:pt x="741" y="1372"/>
                  </a:lnTo>
                  <a:lnTo>
                    <a:pt x="712" y="1375"/>
                  </a:lnTo>
                  <a:lnTo>
                    <a:pt x="649" y="1384"/>
                  </a:lnTo>
                  <a:lnTo>
                    <a:pt x="649" y="1384"/>
                  </a:lnTo>
                  <a:lnTo>
                    <a:pt x="614" y="1389"/>
                  </a:lnTo>
                  <a:lnTo>
                    <a:pt x="578" y="1392"/>
                  </a:lnTo>
                  <a:lnTo>
                    <a:pt x="542" y="1394"/>
                  </a:lnTo>
                  <a:lnTo>
                    <a:pt x="506" y="1397"/>
                  </a:lnTo>
                  <a:lnTo>
                    <a:pt x="506" y="1397"/>
                  </a:lnTo>
                  <a:lnTo>
                    <a:pt x="448" y="1404"/>
                  </a:lnTo>
                  <a:lnTo>
                    <a:pt x="388" y="1410"/>
                  </a:lnTo>
                  <a:lnTo>
                    <a:pt x="328" y="1415"/>
                  </a:lnTo>
                  <a:lnTo>
                    <a:pt x="298" y="1418"/>
                  </a:lnTo>
                  <a:lnTo>
                    <a:pt x="267" y="1419"/>
                  </a:lnTo>
                  <a:lnTo>
                    <a:pt x="267" y="1419"/>
                  </a:lnTo>
                  <a:lnTo>
                    <a:pt x="252" y="1418"/>
                  </a:lnTo>
                  <a:lnTo>
                    <a:pt x="244" y="1417"/>
                  </a:lnTo>
                  <a:lnTo>
                    <a:pt x="237" y="1417"/>
                  </a:lnTo>
                  <a:lnTo>
                    <a:pt x="237" y="1417"/>
                  </a:lnTo>
                  <a:lnTo>
                    <a:pt x="216" y="1419"/>
                  </a:lnTo>
                  <a:lnTo>
                    <a:pt x="196" y="1422"/>
                  </a:lnTo>
                  <a:lnTo>
                    <a:pt x="177" y="1425"/>
                  </a:lnTo>
                  <a:lnTo>
                    <a:pt x="156" y="1427"/>
                  </a:lnTo>
                  <a:lnTo>
                    <a:pt x="156" y="1427"/>
                  </a:lnTo>
                  <a:lnTo>
                    <a:pt x="134" y="1427"/>
                  </a:lnTo>
                  <a:lnTo>
                    <a:pt x="110" y="1425"/>
                  </a:lnTo>
                  <a:lnTo>
                    <a:pt x="87" y="1423"/>
                  </a:lnTo>
                  <a:lnTo>
                    <a:pt x="64" y="1422"/>
                  </a:lnTo>
                  <a:lnTo>
                    <a:pt x="64" y="1422"/>
                  </a:lnTo>
                  <a:lnTo>
                    <a:pt x="50" y="1421"/>
                  </a:lnTo>
                  <a:lnTo>
                    <a:pt x="36" y="1419"/>
                  </a:lnTo>
                  <a:lnTo>
                    <a:pt x="24" y="1415"/>
                  </a:lnTo>
                  <a:lnTo>
                    <a:pt x="11" y="1411"/>
                  </a:lnTo>
                  <a:lnTo>
                    <a:pt x="11" y="1411"/>
                  </a:lnTo>
                  <a:lnTo>
                    <a:pt x="9" y="1404"/>
                  </a:lnTo>
                  <a:lnTo>
                    <a:pt x="6" y="1394"/>
                  </a:lnTo>
                  <a:lnTo>
                    <a:pt x="4" y="1386"/>
                  </a:lnTo>
                  <a:lnTo>
                    <a:pt x="2" y="1382"/>
                  </a:lnTo>
                  <a:lnTo>
                    <a:pt x="0" y="1379"/>
                  </a:lnTo>
                  <a:lnTo>
                    <a:pt x="0" y="1379"/>
                  </a:lnTo>
                  <a:lnTo>
                    <a:pt x="21" y="1335"/>
                  </a:lnTo>
                  <a:lnTo>
                    <a:pt x="43" y="1291"/>
                  </a:lnTo>
                  <a:lnTo>
                    <a:pt x="66" y="1250"/>
                  </a:lnTo>
                  <a:lnTo>
                    <a:pt x="89" y="1210"/>
                  </a:lnTo>
                  <a:lnTo>
                    <a:pt x="89" y="1210"/>
                  </a:lnTo>
                  <a:lnTo>
                    <a:pt x="71" y="1211"/>
                  </a:lnTo>
                  <a:lnTo>
                    <a:pt x="52" y="1213"/>
                  </a:lnTo>
                  <a:lnTo>
                    <a:pt x="35" y="1215"/>
                  </a:lnTo>
                  <a:lnTo>
                    <a:pt x="18" y="1215"/>
                  </a:lnTo>
                  <a:lnTo>
                    <a:pt x="18" y="1215"/>
                  </a:lnTo>
                  <a:lnTo>
                    <a:pt x="16" y="1208"/>
                  </a:lnTo>
                  <a:lnTo>
                    <a:pt x="17" y="1199"/>
                  </a:lnTo>
                  <a:lnTo>
                    <a:pt x="19" y="1192"/>
                  </a:lnTo>
                  <a:lnTo>
                    <a:pt x="22" y="1183"/>
                  </a:lnTo>
                  <a:lnTo>
                    <a:pt x="30" y="1168"/>
                  </a:lnTo>
                  <a:lnTo>
                    <a:pt x="37" y="1153"/>
                  </a:lnTo>
                  <a:lnTo>
                    <a:pt x="37" y="1153"/>
                  </a:lnTo>
                  <a:lnTo>
                    <a:pt x="32" y="1151"/>
                  </a:lnTo>
                  <a:lnTo>
                    <a:pt x="27" y="1150"/>
                  </a:lnTo>
                  <a:lnTo>
                    <a:pt x="21" y="1151"/>
                  </a:lnTo>
                  <a:lnTo>
                    <a:pt x="16" y="1151"/>
                  </a:lnTo>
                  <a:lnTo>
                    <a:pt x="12" y="1152"/>
                  </a:lnTo>
                  <a:lnTo>
                    <a:pt x="7" y="1152"/>
                  </a:lnTo>
                  <a:lnTo>
                    <a:pt x="4" y="1151"/>
                  </a:lnTo>
                  <a:lnTo>
                    <a:pt x="0" y="1148"/>
                  </a:lnTo>
                  <a:lnTo>
                    <a:pt x="0" y="1148"/>
                  </a:lnTo>
                  <a:lnTo>
                    <a:pt x="0" y="1140"/>
                  </a:lnTo>
                  <a:lnTo>
                    <a:pt x="2" y="1134"/>
                  </a:lnTo>
                  <a:lnTo>
                    <a:pt x="5" y="1129"/>
                  </a:lnTo>
                  <a:lnTo>
                    <a:pt x="10" y="1123"/>
                  </a:lnTo>
                  <a:lnTo>
                    <a:pt x="19" y="1112"/>
                  </a:lnTo>
                  <a:lnTo>
                    <a:pt x="24" y="1107"/>
                  </a:lnTo>
                  <a:lnTo>
                    <a:pt x="27" y="1101"/>
                  </a:lnTo>
                  <a:lnTo>
                    <a:pt x="27" y="1101"/>
                  </a:lnTo>
                  <a:lnTo>
                    <a:pt x="24" y="1101"/>
                  </a:lnTo>
                  <a:lnTo>
                    <a:pt x="19" y="1101"/>
                  </a:lnTo>
                  <a:lnTo>
                    <a:pt x="14" y="1099"/>
                  </a:lnTo>
                  <a:lnTo>
                    <a:pt x="12" y="1097"/>
                  </a:lnTo>
                  <a:lnTo>
                    <a:pt x="11" y="1095"/>
                  </a:lnTo>
                  <a:lnTo>
                    <a:pt x="11" y="1095"/>
                  </a:lnTo>
                  <a:lnTo>
                    <a:pt x="14" y="1086"/>
                  </a:lnTo>
                  <a:lnTo>
                    <a:pt x="17" y="1078"/>
                  </a:lnTo>
                  <a:lnTo>
                    <a:pt x="27" y="1064"/>
                  </a:lnTo>
                  <a:lnTo>
                    <a:pt x="36" y="1051"/>
                  </a:lnTo>
                  <a:lnTo>
                    <a:pt x="41" y="1044"/>
                  </a:lnTo>
                  <a:lnTo>
                    <a:pt x="45" y="1036"/>
                  </a:lnTo>
                  <a:lnTo>
                    <a:pt x="45" y="1036"/>
                  </a:lnTo>
                  <a:lnTo>
                    <a:pt x="36" y="1036"/>
                  </a:lnTo>
                  <a:lnTo>
                    <a:pt x="29" y="1036"/>
                  </a:lnTo>
                  <a:lnTo>
                    <a:pt x="25" y="1035"/>
                  </a:lnTo>
                  <a:lnTo>
                    <a:pt x="21" y="1034"/>
                  </a:lnTo>
                  <a:lnTo>
                    <a:pt x="18" y="1031"/>
                  </a:lnTo>
                  <a:lnTo>
                    <a:pt x="16" y="1027"/>
                  </a:lnTo>
                  <a:lnTo>
                    <a:pt x="16" y="1027"/>
                  </a:lnTo>
                  <a:lnTo>
                    <a:pt x="19" y="1020"/>
                  </a:lnTo>
                  <a:lnTo>
                    <a:pt x="22" y="1014"/>
                  </a:lnTo>
                  <a:lnTo>
                    <a:pt x="33" y="1004"/>
                  </a:lnTo>
                  <a:lnTo>
                    <a:pt x="37" y="999"/>
                  </a:lnTo>
                  <a:lnTo>
                    <a:pt x="42" y="994"/>
                  </a:lnTo>
                  <a:lnTo>
                    <a:pt x="46" y="987"/>
                  </a:lnTo>
                  <a:lnTo>
                    <a:pt x="48" y="980"/>
                  </a:lnTo>
                  <a:lnTo>
                    <a:pt x="48" y="980"/>
                  </a:lnTo>
                  <a:lnTo>
                    <a:pt x="51" y="980"/>
                  </a:lnTo>
                  <a:lnTo>
                    <a:pt x="54" y="979"/>
                  </a:lnTo>
                  <a:lnTo>
                    <a:pt x="55" y="976"/>
                  </a:lnTo>
                  <a:lnTo>
                    <a:pt x="57" y="975"/>
                  </a:lnTo>
                  <a:lnTo>
                    <a:pt x="57" y="975"/>
                  </a:lnTo>
                  <a:lnTo>
                    <a:pt x="72" y="953"/>
                  </a:lnTo>
                  <a:lnTo>
                    <a:pt x="87" y="932"/>
                  </a:lnTo>
                  <a:lnTo>
                    <a:pt x="119" y="891"/>
                  </a:lnTo>
                  <a:lnTo>
                    <a:pt x="135" y="869"/>
                  </a:lnTo>
                  <a:lnTo>
                    <a:pt x="151" y="849"/>
                  </a:lnTo>
                  <a:lnTo>
                    <a:pt x="166" y="827"/>
                  </a:lnTo>
                  <a:lnTo>
                    <a:pt x="180" y="803"/>
                  </a:lnTo>
                  <a:lnTo>
                    <a:pt x="180" y="803"/>
                  </a:lnTo>
                  <a:lnTo>
                    <a:pt x="182" y="802"/>
                  </a:lnTo>
                  <a:lnTo>
                    <a:pt x="184" y="800"/>
                  </a:lnTo>
                  <a:lnTo>
                    <a:pt x="186" y="799"/>
                  </a:lnTo>
                  <a:lnTo>
                    <a:pt x="191" y="798"/>
                  </a:lnTo>
                  <a:lnTo>
                    <a:pt x="191" y="798"/>
                  </a:lnTo>
                  <a:lnTo>
                    <a:pt x="210" y="766"/>
                  </a:lnTo>
                  <a:lnTo>
                    <a:pt x="215" y="757"/>
                  </a:lnTo>
                  <a:lnTo>
                    <a:pt x="221" y="751"/>
                  </a:lnTo>
                  <a:lnTo>
                    <a:pt x="227" y="743"/>
                  </a:lnTo>
                  <a:lnTo>
                    <a:pt x="234" y="738"/>
                  </a:lnTo>
                  <a:lnTo>
                    <a:pt x="234" y="738"/>
                  </a:lnTo>
                  <a:lnTo>
                    <a:pt x="252" y="708"/>
                  </a:lnTo>
                  <a:lnTo>
                    <a:pt x="269" y="681"/>
                  </a:lnTo>
                  <a:lnTo>
                    <a:pt x="304" y="630"/>
                  </a:lnTo>
                  <a:lnTo>
                    <a:pt x="321" y="603"/>
                  </a:lnTo>
                  <a:lnTo>
                    <a:pt x="337" y="576"/>
                  </a:lnTo>
                  <a:lnTo>
                    <a:pt x="353" y="546"/>
                  </a:lnTo>
                  <a:lnTo>
                    <a:pt x="368" y="514"/>
                  </a:lnTo>
                  <a:lnTo>
                    <a:pt x="368" y="514"/>
                  </a:lnTo>
                  <a:lnTo>
                    <a:pt x="372" y="512"/>
                  </a:lnTo>
                  <a:lnTo>
                    <a:pt x="374" y="511"/>
                  </a:lnTo>
                  <a:lnTo>
                    <a:pt x="380" y="512"/>
                  </a:lnTo>
                  <a:lnTo>
                    <a:pt x="380" y="512"/>
                  </a:lnTo>
                  <a:lnTo>
                    <a:pt x="398" y="484"/>
                  </a:lnTo>
                  <a:lnTo>
                    <a:pt x="417" y="456"/>
                  </a:lnTo>
                  <a:lnTo>
                    <a:pt x="436" y="429"/>
                  </a:lnTo>
                  <a:lnTo>
                    <a:pt x="453" y="402"/>
                  </a:lnTo>
                  <a:lnTo>
                    <a:pt x="453" y="402"/>
                  </a:lnTo>
                  <a:lnTo>
                    <a:pt x="456" y="402"/>
                  </a:lnTo>
                  <a:lnTo>
                    <a:pt x="458" y="403"/>
                  </a:lnTo>
                  <a:lnTo>
                    <a:pt x="460" y="406"/>
                  </a:lnTo>
                  <a:lnTo>
                    <a:pt x="464" y="409"/>
                  </a:lnTo>
                  <a:lnTo>
                    <a:pt x="465" y="410"/>
                  </a:lnTo>
                  <a:lnTo>
                    <a:pt x="468" y="410"/>
                  </a:lnTo>
                  <a:lnTo>
                    <a:pt x="468" y="410"/>
                  </a:lnTo>
                  <a:lnTo>
                    <a:pt x="482" y="408"/>
                  </a:lnTo>
                  <a:lnTo>
                    <a:pt x="497" y="406"/>
                  </a:lnTo>
                  <a:lnTo>
                    <a:pt x="513" y="405"/>
                  </a:lnTo>
                  <a:lnTo>
                    <a:pt x="529" y="405"/>
                  </a:lnTo>
                  <a:lnTo>
                    <a:pt x="562" y="406"/>
                  </a:lnTo>
                  <a:lnTo>
                    <a:pt x="595" y="409"/>
                  </a:lnTo>
                  <a:lnTo>
                    <a:pt x="595" y="409"/>
                  </a:lnTo>
                  <a:lnTo>
                    <a:pt x="647" y="412"/>
                  </a:lnTo>
                  <a:lnTo>
                    <a:pt x="698" y="413"/>
                  </a:lnTo>
                  <a:lnTo>
                    <a:pt x="748" y="415"/>
                  </a:lnTo>
                  <a:lnTo>
                    <a:pt x="797" y="420"/>
                  </a:lnTo>
                  <a:lnTo>
                    <a:pt x="797" y="420"/>
                  </a:lnTo>
                  <a:lnTo>
                    <a:pt x="815" y="424"/>
                  </a:lnTo>
                  <a:lnTo>
                    <a:pt x="834" y="428"/>
                  </a:lnTo>
                  <a:lnTo>
                    <a:pt x="878" y="436"/>
                  </a:lnTo>
                  <a:lnTo>
                    <a:pt x="902" y="440"/>
                  </a:lnTo>
                  <a:lnTo>
                    <a:pt x="924" y="444"/>
                  </a:lnTo>
                  <a:lnTo>
                    <a:pt x="948" y="450"/>
                  </a:lnTo>
                  <a:lnTo>
                    <a:pt x="969" y="456"/>
                  </a:lnTo>
                  <a:lnTo>
                    <a:pt x="969" y="456"/>
                  </a:lnTo>
                  <a:lnTo>
                    <a:pt x="985" y="429"/>
                  </a:lnTo>
                  <a:lnTo>
                    <a:pt x="993" y="414"/>
                  </a:lnTo>
                  <a:lnTo>
                    <a:pt x="999" y="399"/>
                  </a:lnTo>
                  <a:lnTo>
                    <a:pt x="999" y="399"/>
                  </a:lnTo>
                  <a:lnTo>
                    <a:pt x="1002" y="399"/>
                  </a:lnTo>
                  <a:lnTo>
                    <a:pt x="1004" y="399"/>
                  </a:lnTo>
                  <a:lnTo>
                    <a:pt x="1005" y="399"/>
                  </a:lnTo>
                  <a:lnTo>
                    <a:pt x="1008" y="398"/>
                  </a:lnTo>
                  <a:lnTo>
                    <a:pt x="1008" y="398"/>
                  </a:lnTo>
                  <a:lnTo>
                    <a:pt x="1026" y="368"/>
                  </a:lnTo>
                  <a:lnTo>
                    <a:pt x="1043" y="338"/>
                  </a:lnTo>
                  <a:lnTo>
                    <a:pt x="1061" y="308"/>
                  </a:lnTo>
                  <a:lnTo>
                    <a:pt x="1079" y="278"/>
                  </a:lnTo>
                  <a:lnTo>
                    <a:pt x="1079" y="278"/>
                  </a:lnTo>
                  <a:close/>
                  <a:moveTo>
                    <a:pt x="1042" y="789"/>
                  </a:moveTo>
                  <a:lnTo>
                    <a:pt x="1042" y="789"/>
                  </a:lnTo>
                  <a:lnTo>
                    <a:pt x="1046" y="778"/>
                  </a:lnTo>
                  <a:lnTo>
                    <a:pt x="1049" y="769"/>
                  </a:lnTo>
                  <a:lnTo>
                    <a:pt x="1056" y="748"/>
                  </a:lnTo>
                  <a:lnTo>
                    <a:pt x="1056" y="748"/>
                  </a:lnTo>
                  <a:lnTo>
                    <a:pt x="1063" y="726"/>
                  </a:lnTo>
                  <a:lnTo>
                    <a:pt x="1066" y="714"/>
                  </a:lnTo>
                  <a:lnTo>
                    <a:pt x="1067" y="710"/>
                  </a:lnTo>
                  <a:lnTo>
                    <a:pt x="1066" y="709"/>
                  </a:lnTo>
                  <a:lnTo>
                    <a:pt x="1066" y="709"/>
                  </a:lnTo>
                  <a:lnTo>
                    <a:pt x="1069" y="708"/>
                  </a:lnTo>
                  <a:lnTo>
                    <a:pt x="1070" y="706"/>
                  </a:lnTo>
                  <a:lnTo>
                    <a:pt x="1073" y="700"/>
                  </a:lnTo>
                  <a:lnTo>
                    <a:pt x="1075" y="692"/>
                  </a:lnTo>
                  <a:lnTo>
                    <a:pt x="1076" y="684"/>
                  </a:lnTo>
                  <a:lnTo>
                    <a:pt x="1076" y="684"/>
                  </a:lnTo>
                  <a:lnTo>
                    <a:pt x="1114" y="609"/>
                  </a:lnTo>
                  <a:lnTo>
                    <a:pt x="1152" y="535"/>
                  </a:lnTo>
                  <a:lnTo>
                    <a:pt x="1152" y="535"/>
                  </a:lnTo>
                  <a:lnTo>
                    <a:pt x="1156" y="533"/>
                  </a:lnTo>
                  <a:lnTo>
                    <a:pt x="1160" y="532"/>
                  </a:lnTo>
                  <a:lnTo>
                    <a:pt x="1163" y="531"/>
                  </a:lnTo>
                  <a:lnTo>
                    <a:pt x="1166" y="528"/>
                  </a:lnTo>
                  <a:lnTo>
                    <a:pt x="1166" y="528"/>
                  </a:lnTo>
                  <a:lnTo>
                    <a:pt x="1176" y="511"/>
                  </a:lnTo>
                  <a:lnTo>
                    <a:pt x="1185" y="495"/>
                  </a:lnTo>
                  <a:lnTo>
                    <a:pt x="1207" y="464"/>
                  </a:lnTo>
                  <a:lnTo>
                    <a:pt x="1207" y="464"/>
                  </a:lnTo>
                  <a:lnTo>
                    <a:pt x="1220" y="412"/>
                  </a:lnTo>
                  <a:lnTo>
                    <a:pt x="1229" y="359"/>
                  </a:lnTo>
                  <a:lnTo>
                    <a:pt x="1233" y="332"/>
                  </a:lnTo>
                  <a:lnTo>
                    <a:pt x="1238" y="304"/>
                  </a:lnTo>
                  <a:lnTo>
                    <a:pt x="1240" y="277"/>
                  </a:lnTo>
                  <a:lnTo>
                    <a:pt x="1242" y="249"/>
                  </a:lnTo>
                  <a:lnTo>
                    <a:pt x="1243" y="223"/>
                  </a:lnTo>
                  <a:lnTo>
                    <a:pt x="1243" y="195"/>
                  </a:lnTo>
                  <a:lnTo>
                    <a:pt x="1241" y="168"/>
                  </a:lnTo>
                  <a:lnTo>
                    <a:pt x="1239" y="142"/>
                  </a:lnTo>
                  <a:lnTo>
                    <a:pt x="1236" y="116"/>
                  </a:lnTo>
                  <a:lnTo>
                    <a:pt x="1230" y="90"/>
                  </a:lnTo>
                  <a:lnTo>
                    <a:pt x="1224" y="65"/>
                  </a:lnTo>
                  <a:lnTo>
                    <a:pt x="1216" y="41"/>
                  </a:lnTo>
                  <a:lnTo>
                    <a:pt x="1216" y="41"/>
                  </a:lnTo>
                  <a:lnTo>
                    <a:pt x="1210" y="54"/>
                  </a:lnTo>
                  <a:lnTo>
                    <a:pt x="1205" y="66"/>
                  </a:lnTo>
                  <a:lnTo>
                    <a:pt x="1196" y="92"/>
                  </a:lnTo>
                  <a:lnTo>
                    <a:pt x="1188" y="119"/>
                  </a:lnTo>
                  <a:lnTo>
                    <a:pt x="1181" y="143"/>
                  </a:lnTo>
                  <a:lnTo>
                    <a:pt x="1181" y="143"/>
                  </a:lnTo>
                  <a:lnTo>
                    <a:pt x="1176" y="154"/>
                  </a:lnTo>
                  <a:lnTo>
                    <a:pt x="1169" y="164"/>
                  </a:lnTo>
                  <a:lnTo>
                    <a:pt x="1157" y="183"/>
                  </a:lnTo>
                  <a:lnTo>
                    <a:pt x="1157" y="183"/>
                  </a:lnTo>
                  <a:lnTo>
                    <a:pt x="1155" y="187"/>
                  </a:lnTo>
                  <a:lnTo>
                    <a:pt x="1154" y="192"/>
                  </a:lnTo>
                  <a:lnTo>
                    <a:pt x="1153" y="196"/>
                  </a:lnTo>
                  <a:lnTo>
                    <a:pt x="1152" y="199"/>
                  </a:lnTo>
                  <a:lnTo>
                    <a:pt x="1152" y="199"/>
                  </a:lnTo>
                  <a:lnTo>
                    <a:pt x="1147" y="206"/>
                  </a:lnTo>
                  <a:lnTo>
                    <a:pt x="1141" y="212"/>
                  </a:lnTo>
                  <a:lnTo>
                    <a:pt x="1136" y="217"/>
                  </a:lnTo>
                  <a:lnTo>
                    <a:pt x="1131" y="224"/>
                  </a:lnTo>
                  <a:lnTo>
                    <a:pt x="1131" y="224"/>
                  </a:lnTo>
                  <a:lnTo>
                    <a:pt x="1101" y="270"/>
                  </a:lnTo>
                  <a:lnTo>
                    <a:pt x="1101" y="270"/>
                  </a:lnTo>
                  <a:lnTo>
                    <a:pt x="1091" y="285"/>
                  </a:lnTo>
                  <a:lnTo>
                    <a:pt x="1082" y="301"/>
                  </a:lnTo>
                  <a:lnTo>
                    <a:pt x="1074" y="316"/>
                  </a:lnTo>
                  <a:lnTo>
                    <a:pt x="1066" y="332"/>
                  </a:lnTo>
                  <a:lnTo>
                    <a:pt x="1066" y="332"/>
                  </a:lnTo>
                  <a:lnTo>
                    <a:pt x="1053" y="349"/>
                  </a:lnTo>
                  <a:lnTo>
                    <a:pt x="1041" y="366"/>
                  </a:lnTo>
                  <a:lnTo>
                    <a:pt x="1029" y="384"/>
                  </a:lnTo>
                  <a:lnTo>
                    <a:pt x="1017" y="404"/>
                  </a:lnTo>
                  <a:lnTo>
                    <a:pt x="996" y="442"/>
                  </a:lnTo>
                  <a:lnTo>
                    <a:pt x="984" y="461"/>
                  </a:lnTo>
                  <a:lnTo>
                    <a:pt x="972" y="480"/>
                  </a:lnTo>
                  <a:lnTo>
                    <a:pt x="972" y="480"/>
                  </a:lnTo>
                  <a:lnTo>
                    <a:pt x="973" y="482"/>
                  </a:lnTo>
                  <a:lnTo>
                    <a:pt x="973" y="484"/>
                  </a:lnTo>
                  <a:lnTo>
                    <a:pt x="972" y="487"/>
                  </a:lnTo>
                  <a:lnTo>
                    <a:pt x="971" y="490"/>
                  </a:lnTo>
                  <a:lnTo>
                    <a:pt x="970" y="493"/>
                  </a:lnTo>
                  <a:lnTo>
                    <a:pt x="971" y="496"/>
                  </a:lnTo>
                  <a:lnTo>
                    <a:pt x="971" y="496"/>
                  </a:lnTo>
                  <a:lnTo>
                    <a:pt x="947" y="533"/>
                  </a:lnTo>
                  <a:lnTo>
                    <a:pt x="922" y="572"/>
                  </a:lnTo>
                  <a:lnTo>
                    <a:pt x="910" y="591"/>
                  </a:lnTo>
                  <a:lnTo>
                    <a:pt x="899" y="610"/>
                  </a:lnTo>
                  <a:lnTo>
                    <a:pt x="889" y="631"/>
                  </a:lnTo>
                  <a:lnTo>
                    <a:pt x="880" y="650"/>
                  </a:lnTo>
                  <a:lnTo>
                    <a:pt x="880" y="650"/>
                  </a:lnTo>
                  <a:lnTo>
                    <a:pt x="884" y="669"/>
                  </a:lnTo>
                  <a:lnTo>
                    <a:pt x="890" y="686"/>
                  </a:lnTo>
                  <a:lnTo>
                    <a:pt x="896" y="703"/>
                  </a:lnTo>
                  <a:lnTo>
                    <a:pt x="902" y="720"/>
                  </a:lnTo>
                  <a:lnTo>
                    <a:pt x="902" y="720"/>
                  </a:lnTo>
                  <a:lnTo>
                    <a:pt x="909" y="752"/>
                  </a:lnTo>
                  <a:lnTo>
                    <a:pt x="913" y="783"/>
                  </a:lnTo>
                  <a:lnTo>
                    <a:pt x="917" y="814"/>
                  </a:lnTo>
                  <a:lnTo>
                    <a:pt x="919" y="845"/>
                  </a:lnTo>
                  <a:lnTo>
                    <a:pt x="919" y="877"/>
                  </a:lnTo>
                  <a:lnTo>
                    <a:pt x="918" y="908"/>
                  </a:lnTo>
                  <a:lnTo>
                    <a:pt x="914" y="971"/>
                  </a:lnTo>
                  <a:lnTo>
                    <a:pt x="910" y="1036"/>
                  </a:lnTo>
                  <a:lnTo>
                    <a:pt x="908" y="1069"/>
                  </a:lnTo>
                  <a:lnTo>
                    <a:pt x="907" y="1103"/>
                  </a:lnTo>
                  <a:lnTo>
                    <a:pt x="907" y="1136"/>
                  </a:lnTo>
                  <a:lnTo>
                    <a:pt x="908" y="1171"/>
                  </a:lnTo>
                  <a:lnTo>
                    <a:pt x="910" y="1207"/>
                  </a:lnTo>
                  <a:lnTo>
                    <a:pt x="913" y="1242"/>
                  </a:lnTo>
                  <a:lnTo>
                    <a:pt x="913" y="1242"/>
                  </a:lnTo>
                  <a:lnTo>
                    <a:pt x="936" y="1140"/>
                  </a:lnTo>
                  <a:lnTo>
                    <a:pt x="947" y="1091"/>
                  </a:lnTo>
                  <a:lnTo>
                    <a:pt x="958" y="1043"/>
                  </a:lnTo>
                  <a:lnTo>
                    <a:pt x="971" y="996"/>
                  </a:lnTo>
                  <a:lnTo>
                    <a:pt x="985" y="950"/>
                  </a:lnTo>
                  <a:lnTo>
                    <a:pt x="999" y="903"/>
                  </a:lnTo>
                  <a:lnTo>
                    <a:pt x="1015" y="857"/>
                  </a:lnTo>
                  <a:lnTo>
                    <a:pt x="1015" y="857"/>
                  </a:lnTo>
                  <a:lnTo>
                    <a:pt x="1017" y="854"/>
                  </a:lnTo>
                  <a:lnTo>
                    <a:pt x="1016" y="852"/>
                  </a:lnTo>
                  <a:lnTo>
                    <a:pt x="1014" y="850"/>
                  </a:lnTo>
                  <a:lnTo>
                    <a:pt x="1014" y="849"/>
                  </a:lnTo>
                  <a:lnTo>
                    <a:pt x="1013" y="848"/>
                  </a:lnTo>
                  <a:lnTo>
                    <a:pt x="1013" y="848"/>
                  </a:lnTo>
                  <a:lnTo>
                    <a:pt x="1018" y="849"/>
                  </a:lnTo>
                  <a:lnTo>
                    <a:pt x="1020" y="848"/>
                  </a:lnTo>
                  <a:lnTo>
                    <a:pt x="1020" y="844"/>
                  </a:lnTo>
                  <a:lnTo>
                    <a:pt x="1020" y="844"/>
                  </a:lnTo>
                  <a:lnTo>
                    <a:pt x="1030" y="821"/>
                  </a:lnTo>
                  <a:lnTo>
                    <a:pt x="1034" y="809"/>
                  </a:lnTo>
                  <a:lnTo>
                    <a:pt x="1039" y="798"/>
                  </a:lnTo>
                  <a:lnTo>
                    <a:pt x="1039" y="798"/>
                  </a:lnTo>
                  <a:lnTo>
                    <a:pt x="1038" y="797"/>
                  </a:lnTo>
                  <a:lnTo>
                    <a:pt x="1038" y="796"/>
                  </a:lnTo>
                  <a:lnTo>
                    <a:pt x="1036" y="798"/>
                  </a:lnTo>
                  <a:lnTo>
                    <a:pt x="1035" y="800"/>
                  </a:lnTo>
                  <a:lnTo>
                    <a:pt x="1035" y="800"/>
                  </a:lnTo>
                  <a:lnTo>
                    <a:pt x="1034" y="798"/>
                  </a:lnTo>
                  <a:lnTo>
                    <a:pt x="1034" y="798"/>
                  </a:lnTo>
                  <a:lnTo>
                    <a:pt x="1034" y="796"/>
                  </a:lnTo>
                  <a:lnTo>
                    <a:pt x="1035" y="794"/>
                  </a:lnTo>
                  <a:lnTo>
                    <a:pt x="1039" y="793"/>
                  </a:lnTo>
                  <a:lnTo>
                    <a:pt x="1042" y="792"/>
                  </a:lnTo>
                  <a:lnTo>
                    <a:pt x="1042" y="791"/>
                  </a:lnTo>
                  <a:lnTo>
                    <a:pt x="1042" y="789"/>
                  </a:lnTo>
                  <a:lnTo>
                    <a:pt x="1042" y="789"/>
                  </a:lnTo>
                  <a:close/>
                  <a:moveTo>
                    <a:pt x="1666" y="178"/>
                  </a:moveTo>
                  <a:lnTo>
                    <a:pt x="1666" y="178"/>
                  </a:lnTo>
                  <a:lnTo>
                    <a:pt x="1650" y="190"/>
                  </a:lnTo>
                  <a:lnTo>
                    <a:pt x="1634" y="201"/>
                  </a:lnTo>
                  <a:lnTo>
                    <a:pt x="1617" y="212"/>
                  </a:lnTo>
                  <a:lnTo>
                    <a:pt x="1599" y="222"/>
                  </a:lnTo>
                  <a:lnTo>
                    <a:pt x="1599" y="222"/>
                  </a:lnTo>
                  <a:lnTo>
                    <a:pt x="1572" y="231"/>
                  </a:lnTo>
                  <a:lnTo>
                    <a:pt x="1545" y="242"/>
                  </a:lnTo>
                  <a:lnTo>
                    <a:pt x="1520" y="254"/>
                  </a:lnTo>
                  <a:lnTo>
                    <a:pt x="1496" y="264"/>
                  </a:lnTo>
                  <a:lnTo>
                    <a:pt x="1471" y="277"/>
                  </a:lnTo>
                  <a:lnTo>
                    <a:pt x="1449" y="290"/>
                  </a:lnTo>
                  <a:lnTo>
                    <a:pt x="1426" y="303"/>
                  </a:lnTo>
                  <a:lnTo>
                    <a:pt x="1405" y="316"/>
                  </a:lnTo>
                  <a:lnTo>
                    <a:pt x="1405" y="316"/>
                  </a:lnTo>
                  <a:lnTo>
                    <a:pt x="1374" y="337"/>
                  </a:lnTo>
                  <a:lnTo>
                    <a:pt x="1344" y="360"/>
                  </a:lnTo>
                  <a:lnTo>
                    <a:pt x="1287" y="407"/>
                  </a:lnTo>
                  <a:lnTo>
                    <a:pt x="1287" y="407"/>
                  </a:lnTo>
                  <a:lnTo>
                    <a:pt x="1259" y="431"/>
                  </a:lnTo>
                  <a:lnTo>
                    <a:pt x="1245" y="443"/>
                  </a:lnTo>
                  <a:lnTo>
                    <a:pt x="1232" y="457"/>
                  </a:lnTo>
                  <a:lnTo>
                    <a:pt x="1221" y="470"/>
                  </a:lnTo>
                  <a:lnTo>
                    <a:pt x="1209" y="485"/>
                  </a:lnTo>
                  <a:lnTo>
                    <a:pt x="1198" y="500"/>
                  </a:lnTo>
                  <a:lnTo>
                    <a:pt x="1187" y="515"/>
                  </a:lnTo>
                  <a:lnTo>
                    <a:pt x="1187" y="515"/>
                  </a:lnTo>
                  <a:lnTo>
                    <a:pt x="1167" y="547"/>
                  </a:lnTo>
                  <a:lnTo>
                    <a:pt x="1147" y="577"/>
                  </a:lnTo>
                  <a:lnTo>
                    <a:pt x="1147" y="577"/>
                  </a:lnTo>
                  <a:lnTo>
                    <a:pt x="1139" y="589"/>
                  </a:lnTo>
                  <a:lnTo>
                    <a:pt x="1133" y="602"/>
                  </a:lnTo>
                  <a:lnTo>
                    <a:pt x="1120" y="629"/>
                  </a:lnTo>
                  <a:lnTo>
                    <a:pt x="1099" y="681"/>
                  </a:lnTo>
                  <a:lnTo>
                    <a:pt x="1099" y="681"/>
                  </a:lnTo>
                  <a:lnTo>
                    <a:pt x="1087" y="710"/>
                  </a:lnTo>
                  <a:lnTo>
                    <a:pt x="1075" y="740"/>
                  </a:lnTo>
                  <a:lnTo>
                    <a:pt x="1055" y="799"/>
                  </a:lnTo>
                  <a:lnTo>
                    <a:pt x="1033" y="858"/>
                  </a:lnTo>
                  <a:lnTo>
                    <a:pt x="1012" y="918"/>
                  </a:lnTo>
                  <a:lnTo>
                    <a:pt x="1012" y="918"/>
                  </a:lnTo>
                  <a:lnTo>
                    <a:pt x="999" y="952"/>
                  </a:lnTo>
                  <a:lnTo>
                    <a:pt x="988" y="986"/>
                  </a:lnTo>
                  <a:lnTo>
                    <a:pt x="978" y="1021"/>
                  </a:lnTo>
                  <a:lnTo>
                    <a:pt x="968" y="1058"/>
                  </a:lnTo>
                  <a:lnTo>
                    <a:pt x="950" y="1130"/>
                  </a:lnTo>
                  <a:lnTo>
                    <a:pt x="932" y="1203"/>
                  </a:lnTo>
                  <a:lnTo>
                    <a:pt x="932" y="1203"/>
                  </a:lnTo>
                  <a:lnTo>
                    <a:pt x="933" y="1209"/>
                  </a:lnTo>
                  <a:lnTo>
                    <a:pt x="933" y="1215"/>
                  </a:lnTo>
                  <a:lnTo>
                    <a:pt x="930" y="1227"/>
                  </a:lnTo>
                  <a:lnTo>
                    <a:pt x="929" y="1233"/>
                  </a:lnTo>
                  <a:lnTo>
                    <a:pt x="928" y="1239"/>
                  </a:lnTo>
                  <a:lnTo>
                    <a:pt x="928" y="1244"/>
                  </a:lnTo>
                  <a:lnTo>
                    <a:pt x="929" y="1250"/>
                  </a:lnTo>
                  <a:lnTo>
                    <a:pt x="929" y="1250"/>
                  </a:lnTo>
                  <a:lnTo>
                    <a:pt x="935" y="1236"/>
                  </a:lnTo>
                  <a:lnTo>
                    <a:pt x="939" y="1222"/>
                  </a:lnTo>
                  <a:lnTo>
                    <a:pt x="942" y="1215"/>
                  </a:lnTo>
                  <a:lnTo>
                    <a:pt x="947" y="1210"/>
                  </a:lnTo>
                  <a:lnTo>
                    <a:pt x="951" y="1206"/>
                  </a:lnTo>
                  <a:lnTo>
                    <a:pt x="956" y="1201"/>
                  </a:lnTo>
                  <a:lnTo>
                    <a:pt x="956" y="1201"/>
                  </a:lnTo>
                  <a:lnTo>
                    <a:pt x="974" y="1172"/>
                  </a:lnTo>
                  <a:lnTo>
                    <a:pt x="993" y="1142"/>
                  </a:lnTo>
                  <a:lnTo>
                    <a:pt x="1013" y="1115"/>
                  </a:lnTo>
                  <a:lnTo>
                    <a:pt x="1023" y="1102"/>
                  </a:lnTo>
                  <a:lnTo>
                    <a:pt x="1033" y="1090"/>
                  </a:lnTo>
                  <a:lnTo>
                    <a:pt x="1033" y="1090"/>
                  </a:lnTo>
                  <a:lnTo>
                    <a:pt x="1045" y="1077"/>
                  </a:lnTo>
                  <a:lnTo>
                    <a:pt x="1057" y="1065"/>
                  </a:lnTo>
                  <a:lnTo>
                    <a:pt x="1071" y="1053"/>
                  </a:lnTo>
                  <a:lnTo>
                    <a:pt x="1082" y="1040"/>
                  </a:lnTo>
                  <a:lnTo>
                    <a:pt x="1082" y="1040"/>
                  </a:lnTo>
                  <a:lnTo>
                    <a:pt x="1105" y="1013"/>
                  </a:lnTo>
                  <a:lnTo>
                    <a:pt x="1117" y="1000"/>
                  </a:lnTo>
                  <a:lnTo>
                    <a:pt x="1129" y="988"/>
                  </a:lnTo>
                  <a:lnTo>
                    <a:pt x="1129" y="988"/>
                  </a:lnTo>
                  <a:lnTo>
                    <a:pt x="1168" y="956"/>
                  </a:lnTo>
                  <a:lnTo>
                    <a:pt x="1210" y="924"/>
                  </a:lnTo>
                  <a:lnTo>
                    <a:pt x="1230" y="909"/>
                  </a:lnTo>
                  <a:lnTo>
                    <a:pt x="1253" y="895"/>
                  </a:lnTo>
                  <a:lnTo>
                    <a:pt x="1275" y="881"/>
                  </a:lnTo>
                  <a:lnTo>
                    <a:pt x="1298" y="868"/>
                  </a:lnTo>
                  <a:lnTo>
                    <a:pt x="1321" y="857"/>
                  </a:lnTo>
                  <a:lnTo>
                    <a:pt x="1347" y="846"/>
                  </a:lnTo>
                  <a:lnTo>
                    <a:pt x="1372" y="837"/>
                  </a:lnTo>
                  <a:lnTo>
                    <a:pt x="1398" y="829"/>
                  </a:lnTo>
                  <a:lnTo>
                    <a:pt x="1426" y="822"/>
                  </a:lnTo>
                  <a:lnTo>
                    <a:pt x="1454" y="818"/>
                  </a:lnTo>
                  <a:lnTo>
                    <a:pt x="1484" y="815"/>
                  </a:lnTo>
                  <a:lnTo>
                    <a:pt x="1515" y="814"/>
                  </a:lnTo>
                  <a:lnTo>
                    <a:pt x="1515" y="814"/>
                  </a:lnTo>
                  <a:lnTo>
                    <a:pt x="1518" y="783"/>
                  </a:lnTo>
                  <a:lnTo>
                    <a:pt x="1524" y="753"/>
                  </a:lnTo>
                  <a:lnTo>
                    <a:pt x="1529" y="723"/>
                  </a:lnTo>
                  <a:lnTo>
                    <a:pt x="1535" y="693"/>
                  </a:lnTo>
                  <a:lnTo>
                    <a:pt x="1542" y="664"/>
                  </a:lnTo>
                  <a:lnTo>
                    <a:pt x="1550" y="634"/>
                  </a:lnTo>
                  <a:lnTo>
                    <a:pt x="1568" y="572"/>
                  </a:lnTo>
                  <a:lnTo>
                    <a:pt x="1568" y="572"/>
                  </a:lnTo>
                  <a:lnTo>
                    <a:pt x="1579" y="536"/>
                  </a:lnTo>
                  <a:lnTo>
                    <a:pt x="1592" y="501"/>
                  </a:lnTo>
                  <a:lnTo>
                    <a:pt x="1618" y="431"/>
                  </a:lnTo>
                  <a:lnTo>
                    <a:pt x="1618" y="431"/>
                  </a:lnTo>
                  <a:lnTo>
                    <a:pt x="1625" y="413"/>
                  </a:lnTo>
                  <a:lnTo>
                    <a:pt x="1633" y="394"/>
                  </a:lnTo>
                  <a:lnTo>
                    <a:pt x="1650" y="358"/>
                  </a:lnTo>
                  <a:lnTo>
                    <a:pt x="1668" y="320"/>
                  </a:lnTo>
                  <a:lnTo>
                    <a:pt x="1684" y="283"/>
                  </a:lnTo>
                  <a:lnTo>
                    <a:pt x="1691" y="263"/>
                  </a:lnTo>
                  <a:lnTo>
                    <a:pt x="1697" y="244"/>
                  </a:lnTo>
                  <a:lnTo>
                    <a:pt x="1701" y="225"/>
                  </a:lnTo>
                  <a:lnTo>
                    <a:pt x="1705" y="206"/>
                  </a:lnTo>
                  <a:lnTo>
                    <a:pt x="1707" y="186"/>
                  </a:lnTo>
                  <a:lnTo>
                    <a:pt x="1707" y="166"/>
                  </a:lnTo>
                  <a:lnTo>
                    <a:pt x="1705" y="147"/>
                  </a:lnTo>
                  <a:lnTo>
                    <a:pt x="1699" y="126"/>
                  </a:lnTo>
                  <a:lnTo>
                    <a:pt x="1699" y="126"/>
                  </a:lnTo>
                  <a:lnTo>
                    <a:pt x="1699" y="124"/>
                  </a:lnTo>
                  <a:lnTo>
                    <a:pt x="1698" y="124"/>
                  </a:lnTo>
                  <a:lnTo>
                    <a:pt x="1698" y="124"/>
                  </a:lnTo>
                  <a:lnTo>
                    <a:pt x="1695" y="132"/>
                  </a:lnTo>
                  <a:lnTo>
                    <a:pt x="1691" y="139"/>
                  </a:lnTo>
                  <a:lnTo>
                    <a:pt x="1682" y="151"/>
                  </a:lnTo>
                  <a:lnTo>
                    <a:pt x="1674" y="164"/>
                  </a:lnTo>
                  <a:lnTo>
                    <a:pt x="1669" y="170"/>
                  </a:lnTo>
                  <a:lnTo>
                    <a:pt x="1666" y="178"/>
                  </a:lnTo>
                  <a:lnTo>
                    <a:pt x="1666" y="178"/>
                  </a:lnTo>
                  <a:close/>
                  <a:moveTo>
                    <a:pt x="1717" y="151"/>
                  </a:moveTo>
                  <a:lnTo>
                    <a:pt x="1717" y="151"/>
                  </a:lnTo>
                  <a:lnTo>
                    <a:pt x="1720" y="170"/>
                  </a:lnTo>
                  <a:lnTo>
                    <a:pt x="1720" y="188"/>
                  </a:lnTo>
                  <a:lnTo>
                    <a:pt x="1718" y="206"/>
                  </a:lnTo>
                  <a:lnTo>
                    <a:pt x="1716" y="223"/>
                  </a:lnTo>
                  <a:lnTo>
                    <a:pt x="1713" y="240"/>
                  </a:lnTo>
                  <a:lnTo>
                    <a:pt x="1709" y="256"/>
                  </a:lnTo>
                  <a:lnTo>
                    <a:pt x="1703" y="272"/>
                  </a:lnTo>
                  <a:lnTo>
                    <a:pt x="1698" y="287"/>
                  </a:lnTo>
                  <a:lnTo>
                    <a:pt x="1685" y="318"/>
                  </a:lnTo>
                  <a:lnTo>
                    <a:pt x="1670" y="347"/>
                  </a:lnTo>
                  <a:lnTo>
                    <a:pt x="1655" y="377"/>
                  </a:lnTo>
                  <a:lnTo>
                    <a:pt x="1641" y="407"/>
                  </a:lnTo>
                  <a:lnTo>
                    <a:pt x="1641" y="407"/>
                  </a:lnTo>
                  <a:lnTo>
                    <a:pt x="1632" y="430"/>
                  </a:lnTo>
                  <a:lnTo>
                    <a:pt x="1623" y="454"/>
                  </a:lnTo>
                  <a:lnTo>
                    <a:pt x="1607" y="503"/>
                  </a:lnTo>
                  <a:lnTo>
                    <a:pt x="1607" y="503"/>
                  </a:lnTo>
                  <a:lnTo>
                    <a:pt x="1581" y="580"/>
                  </a:lnTo>
                  <a:lnTo>
                    <a:pt x="1570" y="620"/>
                  </a:lnTo>
                  <a:lnTo>
                    <a:pt x="1558" y="660"/>
                  </a:lnTo>
                  <a:lnTo>
                    <a:pt x="1547" y="700"/>
                  </a:lnTo>
                  <a:lnTo>
                    <a:pt x="1539" y="742"/>
                  </a:lnTo>
                  <a:lnTo>
                    <a:pt x="1531" y="785"/>
                  </a:lnTo>
                  <a:lnTo>
                    <a:pt x="1526" y="829"/>
                  </a:lnTo>
                  <a:lnTo>
                    <a:pt x="1526" y="829"/>
                  </a:lnTo>
                  <a:lnTo>
                    <a:pt x="1498" y="830"/>
                  </a:lnTo>
                  <a:lnTo>
                    <a:pt x="1470" y="831"/>
                  </a:lnTo>
                  <a:lnTo>
                    <a:pt x="1417" y="833"/>
                  </a:lnTo>
                  <a:lnTo>
                    <a:pt x="1417" y="833"/>
                  </a:lnTo>
                  <a:lnTo>
                    <a:pt x="1391" y="842"/>
                  </a:lnTo>
                  <a:lnTo>
                    <a:pt x="1365" y="851"/>
                  </a:lnTo>
                  <a:lnTo>
                    <a:pt x="1339" y="862"/>
                  </a:lnTo>
                  <a:lnTo>
                    <a:pt x="1315" y="874"/>
                  </a:lnTo>
                  <a:lnTo>
                    <a:pt x="1291" y="887"/>
                  </a:lnTo>
                  <a:lnTo>
                    <a:pt x="1268" y="899"/>
                  </a:lnTo>
                  <a:lnTo>
                    <a:pt x="1245" y="913"/>
                  </a:lnTo>
                  <a:lnTo>
                    <a:pt x="1223" y="927"/>
                  </a:lnTo>
                  <a:lnTo>
                    <a:pt x="1223" y="927"/>
                  </a:lnTo>
                  <a:lnTo>
                    <a:pt x="1207" y="940"/>
                  </a:lnTo>
                  <a:lnTo>
                    <a:pt x="1192" y="954"/>
                  </a:lnTo>
                  <a:lnTo>
                    <a:pt x="1165" y="980"/>
                  </a:lnTo>
                  <a:lnTo>
                    <a:pt x="1165" y="980"/>
                  </a:lnTo>
                  <a:lnTo>
                    <a:pt x="1154" y="987"/>
                  </a:lnTo>
                  <a:lnTo>
                    <a:pt x="1145" y="995"/>
                  </a:lnTo>
                  <a:lnTo>
                    <a:pt x="1135" y="1001"/>
                  </a:lnTo>
                  <a:lnTo>
                    <a:pt x="1125" y="1010"/>
                  </a:lnTo>
                  <a:lnTo>
                    <a:pt x="1125" y="1010"/>
                  </a:lnTo>
                  <a:lnTo>
                    <a:pt x="1117" y="1018"/>
                  </a:lnTo>
                  <a:lnTo>
                    <a:pt x="1108" y="1028"/>
                  </a:lnTo>
                  <a:lnTo>
                    <a:pt x="1091" y="1047"/>
                  </a:lnTo>
                  <a:lnTo>
                    <a:pt x="1091" y="1047"/>
                  </a:lnTo>
                  <a:lnTo>
                    <a:pt x="1056" y="1082"/>
                  </a:lnTo>
                  <a:lnTo>
                    <a:pt x="1039" y="1101"/>
                  </a:lnTo>
                  <a:lnTo>
                    <a:pt x="1023" y="1120"/>
                  </a:lnTo>
                  <a:lnTo>
                    <a:pt x="1023" y="1120"/>
                  </a:lnTo>
                  <a:lnTo>
                    <a:pt x="1008" y="1140"/>
                  </a:lnTo>
                  <a:lnTo>
                    <a:pt x="993" y="1161"/>
                  </a:lnTo>
                  <a:lnTo>
                    <a:pt x="979" y="1182"/>
                  </a:lnTo>
                  <a:lnTo>
                    <a:pt x="965" y="1205"/>
                  </a:lnTo>
                  <a:lnTo>
                    <a:pt x="952" y="1226"/>
                  </a:lnTo>
                  <a:lnTo>
                    <a:pt x="940" y="1250"/>
                  </a:lnTo>
                  <a:lnTo>
                    <a:pt x="928" y="1272"/>
                  </a:lnTo>
                  <a:lnTo>
                    <a:pt x="918" y="1296"/>
                  </a:lnTo>
                  <a:lnTo>
                    <a:pt x="918" y="1296"/>
                  </a:lnTo>
                  <a:lnTo>
                    <a:pt x="923" y="1290"/>
                  </a:lnTo>
                  <a:lnTo>
                    <a:pt x="928" y="1284"/>
                  </a:lnTo>
                  <a:lnTo>
                    <a:pt x="933" y="1275"/>
                  </a:lnTo>
                  <a:lnTo>
                    <a:pt x="937" y="1268"/>
                  </a:lnTo>
                  <a:lnTo>
                    <a:pt x="944" y="1251"/>
                  </a:lnTo>
                  <a:lnTo>
                    <a:pt x="953" y="1233"/>
                  </a:lnTo>
                  <a:lnTo>
                    <a:pt x="953" y="1233"/>
                  </a:lnTo>
                  <a:lnTo>
                    <a:pt x="959" y="1225"/>
                  </a:lnTo>
                  <a:lnTo>
                    <a:pt x="967" y="1216"/>
                  </a:lnTo>
                  <a:lnTo>
                    <a:pt x="975" y="1208"/>
                  </a:lnTo>
                  <a:lnTo>
                    <a:pt x="983" y="1200"/>
                  </a:lnTo>
                  <a:lnTo>
                    <a:pt x="983" y="1200"/>
                  </a:lnTo>
                  <a:lnTo>
                    <a:pt x="998" y="1179"/>
                  </a:lnTo>
                  <a:lnTo>
                    <a:pt x="1013" y="1157"/>
                  </a:lnTo>
                  <a:lnTo>
                    <a:pt x="1013" y="1157"/>
                  </a:lnTo>
                  <a:lnTo>
                    <a:pt x="1020" y="1147"/>
                  </a:lnTo>
                  <a:lnTo>
                    <a:pt x="1028" y="1136"/>
                  </a:lnTo>
                  <a:lnTo>
                    <a:pt x="1032" y="1131"/>
                  </a:lnTo>
                  <a:lnTo>
                    <a:pt x="1036" y="1126"/>
                  </a:lnTo>
                  <a:lnTo>
                    <a:pt x="1042" y="1123"/>
                  </a:lnTo>
                  <a:lnTo>
                    <a:pt x="1047" y="1121"/>
                  </a:lnTo>
                  <a:lnTo>
                    <a:pt x="1047" y="1121"/>
                  </a:lnTo>
                  <a:lnTo>
                    <a:pt x="1038" y="1138"/>
                  </a:lnTo>
                  <a:lnTo>
                    <a:pt x="1027" y="1153"/>
                  </a:lnTo>
                  <a:lnTo>
                    <a:pt x="1003" y="1184"/>
                  </a:lnTo>
                  <a:lnTo>
                    <a:pt x="980" y="1214"/>
                  </a:lnTo>
                  <a:lnTo>
                    <a:pt x="969" y="1230"/>
                  </a:lnTo>
                  <a:lnTo>
                    <a:pt x="960" y="1246"/>
                  </a:lnTo>
                  <a:lnTo>
                    <a:pt x="960" y="1246"/>
                  </a:lnTo>
                  <a:lnTo>
                    <a:pt x="954" y="1257"/>
                  </a:lnTo>
                  <a:lnTo>
                    <a:pt x="949" y="1270"/>
                  </a:lnTo>
                  <a:lnTo>
                    <a:pt x="943" y="1282"/>
                  </a:lnTo>
                  <a:lnTo>
                    <a:pt x="940" y="1294"/>
                  </a:lnTo>
                  <a:lnTo>
                    <a:pt x="940" y="1294"/>
                  </a:lnTo>
                  <a:lnTo>
                    <a:pt x="945" y="1293"/>
                  </a:lnTo>
                  <a:lnTo>
                    <a:pt x="951" y="1292"/>
                  </a:lnTo>
                  <a:lnTo>
                    <a:pt x="956" y="1291"/>
                  </a:lnTo>
                  <a:lnTo>
                    <a:pt x="961" y="1290"/>
                  </a:lnTo>
                  <a:lnTo>
                    <a:pt x="961" y="1290"/>
                  </a:lnTo>
                  <a:lnTo>
                    <a:pt x="1012" y="1221"/>
                  </a:lnTo>
                  <a:lnTo>
                    <a:pt x="1038" y="1186"/>
                  </a:lnTo>
                  <a:lnTo>
                    <a:pt x="1064" y="1152"/>
                  </a:lnTo>
                  <a:lnTo>
                    <a:pt x="1091" y="1118"/>
                  </a:lnTo>
                  <a:lnTo>
                    <a:pt x="1119" y="1086"/>
                  </a:lnTo>
                  <a:lnTo>
                    <a:pt x="1147" y="1055"/>
                  </a:lnTo>
                  <a:lnTo>
                    <a:pt x="1177" y="1024"/>
                  </a:lnTo>
                  <a:lnTo>
                    <a:pt x="1177" y="1024"/>
                  </a:lnTo>
                  <a:lnTo>
                    <a:pt x="1181" y="1024"/>
                  </a:lnTo>
                  <a:lnTo>
                    <a:pt x="1184" y="1023"/>
                  </a:lnTo>
                  <a:lnTo>
                    <a:pt x="1190" y="1020"/>
                  </a:lnTo>
                  <a:lnTo>
                    <a:pt x="1190" y="1020"/>
                  </a:lnTo>
                  <a:lnTo>
                    <a:pt x="1220" y="995"/>
                  </a:lnTo>
                  <a:lnTo>
                    <a:pt x="1251" y="969"/>
                  </a:lnTo>
                  <a:lnTo>
                    <a:pt x="1284" y="943"/>
                  </a:lnTo>
                  <a:lnTo>
                    <a:pt x="1317" y="919"/>
                  </a:lnTo>
                  <a:lnTo>
                    <a:pt x="1317" y="919"/>
                  </a:lnTo>
                  <a:lnTo>
                    <a:pt x="1338" y="905"/>
                  </a:lnTo>
                  <a:lnTo>
                    <a:pt x="1360" y="892"/>
                  </a:lnTo>
                  <a:lnTo>
                    <a:pt x="1381" y="880"/>
                  </a:lnTo>
                  <a:lnTo>
                    <a:pt x="1404" y="869"/>
                  </a:lnTo>
                  <a:lnTo>
                    <a:pt x="1428" y="861"/>
                  </a:lnTo>
                  <a:lnTo>
                    <a:pt x="1441" y="858"/>
                  </a:lnTo>
                  <a:lnTo>
                    <a:pt x="1454" y="854"/>
                  </a:lnTo>
                  <a:lnTo>
                    <a:pt x="1468" y="851"/>
                  </a:lnTo>
                  <a:lnTo>
                    <a:pt x="1482" y="850"/>
                  </a:lnTo>
                  <a:lnTo>
                    <a:pt x="1496" y="848"/>
                  </a:lnTo>
                  <a:lnTo>
                    <a:pt x="1511" y="848"/>
                  </a:lnTo>
                  <a:lnTo>
                    <a:pt x="1511" y="848"/>
                  </a:lnTo>
                  <a:lnTo>
                    <a:pt x="1524" y="848"/>
                  </a:lnTo>
                  <a:lnTo>
                    <a:pt x="1532" y="849"/>
                  </a:lnTo>
                  <a:lnTo>
                    <a:pt x="1541" y="849"/>
                  </a:lnTo>
                  <a:lnTo>
                    <a:pt x="1553" y="848"/>
                  </a:lnTo>
                  <a:lnTo>
                    <a:pt x="1553" y="848"/>
                  </a:lnTo>
                  <a:lnTo>
                    <a:pt x="1580" y="752"/>
                  </a:lnTo>
                  <a:lnTo>
                    <a:pt x="1609" y="656"/>
                  </a:lnTo>
                  <a:lnTo>
                    <a:pt x="1622" y="607"/>
                  </a:lnTo>
                  <a:lnTo>
                    <a:pt x="1635" y="559"/>
                  </a:lnTo>
                  <a:lnTo>
                    <a:pt x="1647" y="509"/>
                  </a:lnTo>
                  <a:lnTo>
                    <a:pt x="1656" y="456"/>
                  </a:lnTo>
                  <a:lnTo>
                    <a:pt x="1656" y="456"/>
                  </a:lnTo>
                  <a:lnTo>
                    <a:pt x="1659" y="453"/>
                  </a:lnTo>
                  <a:lnTo>
                    <a:pt x="1662" y="450"/>
                  </a:lnTo>
                  <a:lnTo>
                    <a:pt x="1664" y="446"/>
                  </a:lnTo>
                  <a:lnTo>
                    <a:pt x="1666" y="442"/>
                  </a:lnTo>
                  <a:lnTo>
                    <a:pt x="1666" y="442"/>
                  </a:lnTo>
                  <a:lnTo>
                    <a:pt x="1672" y="424"/>
                  </a:lnTo>
                  <a:lnTo>
                    <a:pt x="1678" y="406"/>
                  </a:lnTo>
                  <a:lnTo>
                    <a:pt x="1682" y="387"/>
                  </a:lnTo>
                  <a:lnTo>
                    <a:pt x="1685" y="368"/>
                  </a:lnTo>
                  <a:lnTo>
                    <a:pt x="1694" y="330"/>
                  </a:lnTo>
                  <a:lnTo>
                    <a:pt x="1699" y="313"/>
                  </a:lnTo>
                  <a:lnTo>
                    <a:pt x="1705" y="294"/>
                  </a:lnTo>
                  <a:lnTo>
                    <a:pt x="1705" y="294"/>
                  </a:lnTo>
                  <a:lnTo>
                    <a:pt x="1707" y="291"/>
                  </a:lnTo>
                  <a:lnTo>
                    <a:pt x="1710" y="289"/>
                  </a:lnTo>
                  <a:lnTo>
                    <a:pt x="1712" y="286"/>
                  </a:lnTo>
                  <a:lnTo>
                    <a:pt x="1714" y="283"/>
                  </a:lnTo>
                  <a:lnTo>
                    <a:pt x="1714" y="283"/>
                  </a:lnTo>
                  <a:lnTo>
                    <a:pt x="1723" y="256"/>
                  </a:lnTo>
                  <a:lnTo>
                    <a:pt x="1730" y="229"/>
                  </a:lnTo>
                  <a:lnTo>
                    <a:pt x="1737" y="202"/>
                  </a:lnTo>
                  <a:lnTo>
                    <a:pt x="1744" y="178"/>
                  </a:lnTo>
                  <a:lnTo>
                    <a:pt x="1744" y="178"/>
                  </a:lnTo>
                  <a:lnTo>
                    <a:pt x="1751" y="162"/>
                  </a:lnTo>
                  <a:lnTo>
                    <a:pt x="1753" y="154"/>
                  </a:lnTo>
                  <a:lnTo>
                    <a:pt x="1753" y="150"/>
                  </a:lnTo>
                  <a:lnTo>
                    <a:pt x="1751" y="146"/>
                  </a:lnTo>
                  <a:lnTo>
                    <a:pt x="1751" y="146"/>
                  </a:lnTo>
                  <a:lnTo>
                    <a:pt x="1742" y="148"/>
                  </a:lnTo>
                  <a:lnTo>
                    <a:pt x="1735" y="150"/>
                  </a:lnTo>
                  <a:lnTo>
                    <a:pt x="1727" y="152"/>
                  </a:lnTo>
                  <a:lnTo>
                    <a:pt x="1723" y="152"/>
                  </a:lnTo>
                  <a:lnTo>
                    <a:pt x="1717" y="151"/>
                  </a:lnTo>
                  <a:lnTo>
                    <a:pt x="1717" y="151"/>
                  </a:lnTo>
                  <a:close/>
                  <a:moveTo>
                    <a:pt x="1785" y="576"/>
                  </a:moveTo>
                  <a:lnTo>
                    <a:pt x="1785" y="576"/>
                  </a:lnTo>
                  <a:lnTo>
                    <a:pt x="1783" y="575"/>
                  </a:lnTo>
                  <a:lnTo>
                    <a:pt x="1782" y="575"/>
                  </a:lnTo>
                  <a:lnTo>
                    <a:pt x="1781" y="576"/>
                  </a:lnTo>
                  <a:lnTo>
                    <a:pt x="1781" y="577"/>
                  </a:lnTo>
                  <a:lnTo>
                    <a:pt x="1778" y="581"/>
                  </a:lnTo>
                  <a:lnTo>
                    <a:pt x="1776" y="587"/>
                  </a:lnTo>
                  <a:lnTo>
                    <a:pt x="1776" y="587"/>
                  </a:lnTo>
                  <a:lnTo>
                    <a:pt x="1781" y="556"/>
                  </a:lnTo>
                  <a:lnTo>
                    <a:pt x="1785" y="526"/>
                  </a:lnTo>
                  <a:lnTo>
                    <a:pt x="1798" y="464"/>
                  </a:lnTo>
                  <a:lnTo>
                    <a:pt x="1811" y="399"/>
                  </a:lnTo>
                  <a:lnTo>
                    <a:pt x="1822" y="334"/>
                  </a:lnTo>
                  <a:lnTo>
                    <a:pt x="1822" y="334"/>
                  </a:lnTo>
                  <a:lnTo>
                    <a:pt x="1827" y="327"/>
                  </a:lnTo>
                  <a:lnTo>
                    <a:pt x="1831" y="320"/>
                  </a:lnTo>
                  <a:lnTo>
                    <a:pt x="1831" y="320"/>
                  </a:lnTo>
                  <a:lnTo>
                    <a:pt x="1831" y="312"/>
                  </a:lnTo>
                  <a:lnTo>
                    <a:pt x="1833" y="303"/>
                  </a:lnTo>
                  <a:lnTo>
                    <a:pt x="1838" y="282"/>
                  </a:lnTo>
                  <a:lnTo>
                    <a:pt x="1844" y="260"/>
                  </a:lnTo>
                  <a:lnTo>
                    <a:pt x="1849" y="240"/>
                  </a:lnTo>
                  <a:lnTo>
                    <a:pt x="1849" y="240"/>
                  </a:lnTo>
                  <a:lnTo>
                    <a:pt x="1852" y="237"/>
                  </a:lnTo>
                  <a:lnTo>
                    <a:pt x="1854" y="232"/>
                  </a:lnTo>
                  <a:lnTo>
                    <a:pt x="1857" y="227"/>
                  </a:lnTo>
                  <a:lnTo>
                    <a:pt x="1858" y="222"/>
                  </a:lnTo>
                  <a:lnTo>
                    <a:pt x="1858" y="222"/>
                  </a:lnTo>
                  <a:lnTo>
                    <a:pt x="1853" y="217"/>
                  </a:lnTo>
                  <a:lnTo>
                    <a:pt x="1849" y="213"/>
                  </a:lnTo>
                  <a:lnTo>
                    <a:pt x="1844" y="211"/>
                  </a:lnTo>
                  <a:lnTo>
                    <a:pt x="1838" y="210"/>
                  </a:lnTo>
                  <a:lnTo>
                    <a:pt x="1838" y="210"/>
                  </a:lnTo>
                  <a:lnTo>
                    <a:pt x="1835" y="213"/>
                  </a:lnTo>
                  <a:lnTo>
                    <a:pt x="1832" y="216"/>
                  </a:lnTo>
                  <a:lnTo>
                    <a:pt x="1828" y="225"/>
                  </a:lnTo>
                  <a:lnTo>
                    <a:pt x="1824" y="236"/>
                  </a:lnTo>
                  <a:lnTo>
                    <a:pt x="1822" y="246"/>
                  </a:lnTo>
                  <a:lnTo>
                    <a:pt x="1820" y="257"/>
                  </a:lnTo>
                  <a:lnTo>
                    <a:pt x="1818" y="268"/>
                  </a:lnTo>
                  <a:lnTo>
                    <a:pt x="1815" y="277"/>
                  </a:lnTo>
                  <a:lnTo>
                    <a:pt x="1809" y="286"/>
                  </a:lnTo>
                  <a:lnTo>
                    <a:pt x="1809" y="286"/>
                  </a:lnTo>
                  <a:lnTo>
                    <a:pt x="1809" y="278"/>
                  </a:lnTo>
                  <a:lnTo>
                    <a:pt x="1809" y="271"/>
                  </a:lnTo>
                  <a:lnTo>
                    <a:pt x="1813" y="253"/>
                  </a:lnTo>
                  <a:lnTo>
                    <a:pt x="1817" y="233"/>
                  </a:lnTo>
                  <a:lnTo>
                    <a:pt x="1820" y="215"/>
                  </a:lnTo>
                  <a:lnTo>
                    <a:pt x="1820" y="215"/>
                  </a:lnTo>
                  <a:lnTo>
                    <a:pt x="1818" y="212"/>
                  </a:lnTo>
                  <a:lnTo>
                    <a:pt x="1816" y="209"/>
                  </a:lnTo>
                  <a:lnTo>
                    <a:pt x="1814" y="201"/>
                  </a:lnTo>
                  <a:lnTo>
                    <a:pt x="1813" y="194"/>
                  </a:lnTo>
                  <a:lnTo>
                    <a:pt x="1809" y="186"/>
                  </a:lnTo>
                  <a:lnTo>
                    <a:pt x="1809" y="186"/>
                  </a:lnTo>
                  <a:lnTo>
                    <a:pt x="1804" y="204"/>
                  </a:lnTo>
                  <a:lnTo>
                    <a:pt x="1800" y="223"/>
                  </a:lnTo>
                  <a:lnTo>
                    <a:pt x="1794" y="241"/>
                  </a:lnTo>
                  <a:lnTo>
                    <a:pt x="1791" y="248"/>
                  </a:lnTo>
                  <a:lnTo>
                    <a:pt x="1787" y="256"/>
                  </a:lnTo>
                  <a:lnTo>
                    <a:pt x="1787" y="256"/>
                  </a:lnTo>
                  <a:lnTo>
                    <a:pt x="1787" y="246"/>
                  </a:lnTo>
                  <a:lnTo>
                    <a:pt x="1788" y="237"/>
                  </a:lnTo>
                  <a:lnTo>
                    <a:pt x="1792" y="219"/>
                  </a:lnTo>
                  <a:lnTo>
                    <a:pt x="1796" y="202"/>
                  </a:lnTo>
                  <a:lnTo>
                    <a:pt x="1797" y="194"/>
                  </a:lnTo>
                  <a:lnTo>
                    <a:pt x="1798" y="186"/>
                  </a:lnTo>
                  <a:lnTo>
                    <a:pt x="1798" y="186"/>
                  </a:lnTo>
                  <a:lnTo>
                    <a:pt x="1794" y="191"/>
                  </a:lnTo>
                  <a:lnTo>
                    <a:pt x="1791" y="196"/>
                  </a:lnTo>
                  <a:lnTo>
                    <a:pt x="1789" y="207"/>
                  </a:lnTo>
                  <a:lnTo>
                    <a:pt x="1787" y="217"/>
                  </a:lnTo>
                  <a:lnTo>
                    <a:pt x="1785" y="229"/>
                  </a:lnTo>
                  <a:lnTo>
                    <a:pt x="1785" y="229"/>
                  </a:lnTo>
                  <a:lnTo>
                    <a:pt x="1771" y="272"/>
                  </a:lnTo>
                  <a:lnTo>
                    <a:pt x="1765" y="293"/>
                  </a:lnTo>
                  <a:lnTo>
                    <a:pt x="1760" y="315"/>
                  </a:lnTo>
                  <a:lnTo>
                    <a:pt x="1760" y="315"/>
                  </a:lnTo>
                  <a:lnTo>
                    <a:pt x="1758" y="324"/>
                  </a:lnTo>
                  <a:lnTo>
                    <a:pt x="1757" y="333"/>
                  </a:lnTo>
                  <a:lnTo>
                    <a:pt x="1756" y="336"/>
                  </a:lnTo>
                  <a:lnTo>
                    <a:pt x="1754" y="339"/>
                  </a:lnTo>
                  <a:lnTo>
                    <a:pt x="1752" y="342"/>
                  </a:lnTo>
                  <a:lnTo>
                    <a:pt x="1750" y="343"/>
                  </a:lnTo>
                  <a:lnTo>
                    <a:pt x="1750" y="343"/>
                  </a:lnTo>
                  <a:lnTo>
                    <a:pt x="1752" y="321"/>
                  </a:lnTo>
                  <a:lnTo>
                    <a:pt x="1756" y="300"/>
                  </a:lnTo>
                  <a:lnTo>
                    <a:pt x="1765" y="259"/>
                  </a:lnTo>
                  <a:lnTo>
                    <a:pt x="1775" y="217"/>
                  </a:lnTo>
                  <a:lnTo>
                    <a:pt x="1780" y="196"/>
                  </a:lnTo>
                  <a:lnTo>
                    <a:pt x="1783" y="173"/>
                  </a:lnTo>
                  <a:lnTo>
                    <a:pt x="1783" y="173"/>
                  </a:lnTo>
                  <a:lnTo>
                    <a:pt x="1776" y="164"/>
                  </a:lnTo>
                  <a:lnTo>
                    <a:pt x="1772" y="160"/>
                  </a:lnTo>
                  <a:lnTo>
                    <a:pt x="1767" y="156"/>
                  </a:lnTo>
                  <a:lnTo>
                    <a:pt x="1767" y="156"/>
                  </a:lnTo>
                  <a:lnTo>
                    <a:pt x="1753" y="197"/>
                  </a:lnTo>
                  <a:lnTo>
                    <a:pt x="1740" y="239"/>
                  </a:lnTo>
                  <a:lnTo>
                    <a:pt x="1714" y="323"/>
                  </a:lnTo>
                  <a:lnTo>
                    <a:pt x="1690" y="410"/>
                  </a:lnTo>
                  <a:lnTo>
                    <a:pt x="1666" y="497"/>
                  </a:lnTo>
                  <a:lnTo>
                    <a:pt x="1641" y="584"/>
                  </a:lnTo>
                  <a:lnTo>
                    <a:pt x="1617" y="670"/>
                  </a:lnTo>
                  <a:lnTo>
                    <a:pt x="1592" y="756"/>
                  </a:lnTo>
                  <a:lnTo>
                    <a:pt x="1578" y="799"/>
                  </a:lnTo>
                  <a:lnTo>
                    <a:pt x="1564" y="841"/>
                  </a:lnTo>
                  <a:lnTo>
                    <a:pt x="1564" y="841"/>
                  </a:lnTo>
                  <a:lnTo>
                    <a:pt x="1569" y="847"/>
                  </a:lnTo>
                  <a:lnTo>
                    <a:pt x="1574" y="851"/>
                  </a:lnTo>
                  <a:lnTo>
                    <a:pt x="1577" y="853"/>
                  </a:lnTo>
                  <a:lnTo>
                    <a:pt x="1581" y="854"/>
                  </a:lnTo>
                  <a:lnTo>
                    <a:pt x="1586" y="855"/>
                  </a:lnTo>
                  <a:lnTo>
                    <a:pt x="1591" y="854"/>
                  </a:lnTo>
                  <a:lnTo>
                    <a:pt x="1591" y="854"/>
                  </a:lnTo>
                  <a:lnTo>
                    <a:pt x="1592" y="842"/>
                  </a:lnTo>
                  <a:lnTo>
                    <a:pt x="1595" y="830"/>
                  </a:lnTo>
                  <a:lnTo>
                    <a:pt x="1599" y="817"/>
                  </a:lnTo>
                  <a:lnTo>
                    <a:pt x="1602" y="805"/>
                  </a:lnTo>
                  <a:lnTo>
                    <a:pt x="1610" y="782"/>
                  </a:lnTo>
                  <a:lnTo>
                    <a:pt x="1615" y="769"/>
                  </a:lnTo>
                  <a:lnTo>
                    <a:pt x="1618" y="757"/>
                  </a:lnTo>
                  <a:lnTo>
                    <a:pt x="1618" y="757"/>
                  </a:lnTo>
                  <a:lnTo>
                    <a:pt x="1620" y="744"/>
                  </a:lnTo>
                  <a:lnTo>
                    <a:pt x="1621" y="730"/>
                  </a:lnTo>
                  <a:lnTo>
                    <a:pt x="1622" y="724"/>
                  </a:lnTo>
                  <a:lnTo>
                    <a:pt x="1624" y="717"/>
                  </a:lnTo>
                  <a:lnTo>
                    <a:pt x="1626" y="711"/>
                  </a:lnTo>
                  <a:lnTo>
                    <a:pt x="1631" y="706"/>
                  </a:lnTo>
                  <a:lnTo>
                    <a:pt x="1631" y="706"/>
                  </a:lnTo>
                  <a:lnTo>
                    <a:pt x="1629" y="725"/>
                  </a:lnTo>
                  <a:lnTo>
                    <a:pt x="1625" y="743"/>
                  </a:lnTo>
                  <a:lnTo>
                    <a:pt x="1618" y="779"/>
                  </a:lnTo>
                  <a:lnTo>
                    <a:pt x="1609" y="816"/>
                  </a:lnTo>
                  <a:lnTo>
                    <a:pt x="1605" y="834"/>
                  </a:lnTo>
                  <a:lnTo>
                    <a:pt x="1602" y="853"/>
                  </a:lnTo>
                  <a:lnTo>
                    <a:pt x="1602" y="853"/>
                  </a:lnTo>
                  <a:lnTo>
                    <a:pt x="1605" y="852"/>
                  </a:lnTo>
                  <a:lnTo>
                    <a:pt x="1607" y="852"/>
                  </a:lnTo>
                  <a:lnTo>
                    <a:pt x="1611" y="852"/>
                  </a:lnTo>
                  <a:lnTo>
                    <a:pt x="1616" y="853"/>
                  </a:lnTo>
                  <a:lnTo>
                    <a:pt x="1618" y="853"/>
                  </a:lnTo>
                  <a:lnTo>
                    <a:pt x="1620" y="853"/>
                  </a:lnTo>
                  <a:lnTo>
                    <a:pt x="1620" y="853"/>
                  </a:lnTo>
                  <a:lnTo>
                    <a:pt x="1626" y="823"/>
                  </a:lnTo>
                  <a:lnTo>
                    <a:pt x="1634" y="792"/>
                  </a:lnTo>
                  <a:lnTo>
                    <a:pt x="1650" y="731"/>
                  </a:lnTo>
                  <a:lnTo>
                    <a:pt x="1665" y="669"/>
                  </a:lnTo>
                  <a:lnTo>
                    <a:pt x="1672" y="637"/>
                  </a:lnTo>
                  <a:lnTo>
                    <a:pt x="1678" y="604"/>
                  </a:lnTo>
                  <a:lnTo>
                    <a:pt x="1678" y="604"/>
                  </a:lnTo>
                  <a:lnTo>
                    <a:pt x="1681" y="600"/>
                  </a:lnTo>
                  <a:lnTo>
                    <a:pt x="1684" y="595"/>
                  </a:lnTo>
                  <a:lnTo>
                    <a:pt x="1685" y="590"/>
                  </a:lnTo>
                  <a:lnTo>
                    <a:pt x="1686" y="584"/>
                  </a:lnTo>
                  <a:lnTo>
                    <a:pt x="1687" y="571"/>
                  </a:lnTo>
                  <a:lnTo>
                    <a:pt x="1688" y="558"/>
                  </a:lnTo>
                  <a:lnTo>
                    <a:pt x="1688" y="558"/>
                  </a:lnTo>
                  <a:lnTo>
                    <a:pt x="1693" y="537"/>
                  </a:lnTo>
                  <a:lnTo>
                    <a:pt x="1698" y="517"/>
                  </a:lnTo>
                  <a:lnTo>
                    <a:pt x="1702" y="497"/>
                  </a:lnTo>
                  <a:lnTo>
                    <a:pt x="1707" y="476"/>
                  </a:lnTo>
                  <a:lnTo>
                    <a:pt x="1707" y="476"/>
                  </a:lnTo>
                  <a:lnTo>
                    <a:pt x="1709" y="466"/>
                  </a:lnTo>
                  <a:lnTo>
                    <a:pt x="1712" y="456"/>
                  </a:lnTo>
                  <a:lnTo>
                    <a:pt x="1717" y="436"/>
                  </a:lnTo>
                  <a:lnTo>
                    <a:pt x="1717" y="436"/>
                  </a:lnTo>
                  <a:lnTo>
                    <a:pt x="1720" y="425"/>
                  </a:lnTo>
                  <a:lnTo>
                    <a:pt x="1721" y="414"/>
                  </a:lnTo>
                  <a:lnTo>
                    <a:pt x="1722" y="409"/>
                  </a:lnTo>
                  <a:lnTo>
                    <a:pt x="1724" y="405"/>
                  </a:lnTo>
                  <a:lnTo>
                    <a:pt x="1727" y="402"/>
                  </a:lnTo>
                  <a:lnTo>
                    <a:pt x="1731" y="398"/>
                  </a:lnTo>
                  <a:lnTo>
                    <a:pt x="1731" y="398"/>
                  </a:lnTo>
                  <a:lnTo>
                    <a:pt x="1726" y="434"/>
                  </a:lnTo>
                  <a:lnTo>
                    <a:pt x="1720" y="471"/>
                  </a:lnTo>
                  <a:lnTo>
                    <a:pt x="1712" y="509"/>
                  </a:lnTo>
                  <a:lnTo>
                    <a:pt x="1705" y="547"/>
                  </a:lnTo>
                  <a:lnTo>
                    <a:pt x="1686" y="624"/>
                  </a:lnTo>
                  <a:lnTo>
                    <a:pt x="1667" y="700"/>
                  </a:lnTo>
                  <a:lnTo>
                    <a:pt x="1667" y="700"/>
                  </a:lnTo>
                  <a:lnTo>
                    <a:pt x="1664" y="716"/>
                  </a:lnTo>
                  <a:lnTo>
                    <a:pt x="1662" y="733"/>
                  </a:lnTo>
                  <a:lnTo>
                    <a:pt x="1659" y="749"/>
                  </a:lnTo>
                  <a:lnTo>
                    <a:pt x="1655" y="766"/>
                  </a:lnTo>
                  <a:lnTo>
                    <a:pt x="1655" y="766"/>
                  </a:lnTo>
                  <a:lnTo>
                    <a:pt x="1651" y="779"/>
                  </a:lnTo>
                  <a:lnTo>
                    <a:pt x="1646" y="794"/>
                  </a:lnTo>
                  <a:lnTo>
                    <a:pt x="1635" y="824"/>
                  </a:lnTo>
                  <a:lnTo>
                    <a:pt x="1630" y="841"/>
                  </a:lnTo>
                  <a:lnTo>
                    <a:pt x="1626" y="855"/>
                  </a:lnTo>
                  <a:lnTo>
                    <a:pt x="1623" y="869"/>
                  </a:lnTo>
                  <a:lnTo>
                    <a:pt x="1623" y="883"/>
                  </a:lnTo>
                  <a:lnTo>
                    <a:pt x="1623" y="883"/>
                  </a:lnTo>
                  <a:lnTo>
                    <a:pt x="1630" y="888"/>
                  </a:lnTo>
                  <a:lnTo>
                    <a:pt x="1635" y="891"/>
                  </a:lnTo>
                  <a:lnTo>
                    <a:pt x="1650" y="894"/>
                  </a:lnTo>
                  <a:lnTo>
                    <a:pt x="1650" y="894"/>
                  </a:lnTo>
                  <a:lnTo>
                    <a:pt x="1651" y="879"/>
                  </a:lnTo>
                  <a:lnTo>
                    <a:pt x="1654" y="865"/>
                  </a:lnTo>
                  <a:lnTo>
                    <a:pt x="1657" y="852"/>
                  </a:lnTo>
                  <a:lnTo>
                    <a:pt x="1662" y="838"/>
                  </a:lnTo>
                  <a:lnTo>
                    <a:pt x="1671" y="813"/>
                  </a:lnTo>
                  <a:lnTo>
                    <a:pt x="1680" y="787"/>
                  </a:lnTo>
                  <a:lnTo>
                    <a:pt x="1680" y="787"/>
                  </a:lnTo>
                  <a:lnTo>
                    <a:pt x="1683" y="775"/>
                  </a:lnTo>
                  <a:lnTo>
                    <a:pt x="1685" y="763"/>
                  </a:lnTo>
                  <a:lnTo>
                    <a:pt x="1688" y="741"/>
                  </a:lnTo>
                  <a:lnTo>
                    <a:pt x="1691" y="729"/>
                  </a:lnTo>
                  <a:lnTo>
                    <a:pt x="1693" y="717"/>
                  </a:lnTo>
                  <a:lnTo>
                    <a:pt x="1697" y="707"/>
                  </a:lnTo>
                  <a:lnTo>
                    <a:pt x="1703" y="697"/>
                  </a:lnTo>
                  <a:lnTo>
                    <a:pt x="1703" y="697"/>
                  </a:lnTo>
                  <a:lnTo>
                    <a:pt x="1699" y="727"/>
                  </a:lnTo>
                  <a:lnTo>
                    <a:pt x="1694" y="761"/>
                  </a:lnTo>
                  <a:lnTo>
                    <a:pt x="1691" y="778"/>
                  </a:lnTo>
                  <a:lnTo>
                    <a:pt x="1686" y="794"/>
                  </a:lnTo>
                  <a:lnTo>
                    <a:pt x="1680" y="808"/>
                  </a:lnTo>
                  <a:lnTo>
                    <a:pt x="1677" y="815"/>
                  </a:lnTo>
                  <a:lnTo>
                    <a:pt x="1672" y="821"/>
                  </a:lnTo>
                  <a:lnTo>
                    <a:pt x="1672" y="821"/>
                  </a:lnTo>
                  <a:lnTo>
                    <a:pt x="1665" y="857"/>
                  </a:lnTo>
                  <a:lnTo>
                    <a:pt x="1656" y="894"/>
                  </a:lnTo>
                  <a:lnTo>
                    <a:pt x="1656" y="894"/>
                  </a:lnTo>
                  <a:lnTo>
                    <a:pt x="1660" y="893"/>
                  </a:lnTo>
                  <a:lnTo>
                    <a:pt x="1663" y="894"/>
                  </a:lnTo>
                  <a:lnTo>
                    <a:pt x="1665" y="897"/>
                  </a:lnTo>
                  <a:lnTo>
                    <a:pt x="1666" y="902"/>
                  </a:lnTo>
                  <a:lnTo>
                    <a:pt x="1670" y="911"/>
                  </a:lnTo>
                  <a:lnTo>
                    <a:pt x="1672" y="915"/>
                  </a:lnTo>
                  <a:lnTo>
                    <a:pt x="1675" y="919"/>
                  </a:lnTo>
                  <a:lnTo>
                    <a:pt x="1675" y="919"/>
                  </a:lnTo>
                  <a:lnTo>
                    <a:pt x="1681" y="888"/>
                  </a:lnTo>
                  <a:lnTo>
                    <a:pt x="1688" y="857"/>
                  </a:lnTo>
                  <a:lnTo>
                    <a:pt x="1697" y="827"/>
                  </a:lnTo>
                  <a:lnTo>
                    <a:pt x="1707" y="796"/>
                  </a:lnTo>
                  <a:lnTo>
                    <a:pt x="1726" y="735"/>
                  </a:lnTo>
                  <a:lnTo>
                    <a:pt x="1736" y="703"/>
                  </a:lnTo>
                  <a:lnTo>
                    <a:pt x="1742" y="671"/>
                  </a:lnTo>
                  <a:lnTo>
                    <a:pt x="1742" y="671"/>
                  </a:lnTo>
                  <a:lnTo>
                    <a:pt x="1742" y="665"/>
                  </a:lnTo>
                  <a:lnTo>
                    <a:pt x="1742" y="658"/>
                  </a:lnTo>
                  <a:lnTo>
                    <a:pt x="1743" y="655"/>
                  </a:lnTo>
                  <a:lnTo>
                    <a:pt x="1744" y="652"/>
                  </a:lnTo>
                  <a:lnTo>
                    <a:pt x="1746" y="650"/>
                  </a:lnTo>
                  <a:lnTo>
                    <a:pt x="1750" y="649"/>
                  </a:lnTo>
                  <a:lnTo>
                    <a:pt x="1750" y="649"/>
                  </a:lnTo>
                  <a:lnTo>
                    <a:pt x="1750" y="660"/>
                  </a:lnTo>
                  <a:lnTo>
                    <a:pt x="1750" y="671"/>
                  </a:lnTo>
                  <a:lnTo>
                    <a:pt x="1747" y="695"/>
                  </a:lnTo>
                  <a:lnTo>
                    <a:pt x="1743" y="718"/>
                  </a:lnTo>
                  <a:lnTo>
                    <a:pt x="1737" y="743"/>
                  </a:lnTo>
                  <a:lnTo>
                    <a:pt x="1737" y="743"/>
                  </a:lnTo>
                  <a:lnTo>
                    <a:pt x="1730" y="766"/>
                  </a:lnTo>
                  <a:lnTo>
                    <a:pt x="1724" y="789"/>
                  </a:lnTo>
                  <a:lnTo>
                    <a:pt x="1708" y="837"/>
                  </a:lnTo>
                  <a:lnTo>
                    <a:pt x="1693" y="887"/>
                  </a:lnTo>
                  <a:lnTo>
                    <a:pt x="1686" y="911"/>
                  </a:lnTo>
                  <a:lnTo>
                    <a:pt x="1682" y="935"/>
                  </a:lnTo>
                  <a:lnTo>
                    <a:pt x="1682" y="935"/>
                  </a:lnTo>
                  <a:lnTo>
                    <a:pt x="1678" y="937"/>
                  </a:lnTo>
                  <a:lnTo>
                    <a:pt x="1675" y="940"/>
                  </a:lnTo>
                  <a:lnTo>
                    <a:pt x="1667" y="945"/>
                  </a:lnTo>
                  <a:lnTo>
                    <a:pt x="1667" y="945"/>
                  </a:lnTo>
                  <a:lnTo>
                    <a:pt x="1660" y="945"/>
                  </a:lnTo>
                  <a:lnTo>
                    <a:pt x="1651" y="945"/>
                  </a:lnTo>
                  <a:lnTo>
                    <a:pt x="1634" y="944"/>
                  </a:lnTo>
                  <a:lnTo>
                    <a:pt x="1616" y="943"/>
                  </a:lnTo>
                  <a:lnTo>
                    <a:pt x="1606" y="944"/>
                  </a:lnTo>
                  <a:lnTo>
                    <a:pt x="1596" y="945"/>
                  </a:lnTo>
                  <a:lnTo>
                    <a:pt x="1596" y="945"/>
                  </a:lnTo>
                  <a:lnTo>
                    <a:pt x="1562" y="954"/>
                  </a:lnTo>
                  <a:lnTo>
                    <a:pt x="1527" y="963"/>
                  </a:lnTo>
                  <a:lnTo>
                    <a:pt x="1490" y="972"/>
                  </a:lnTo>
                  <a:lnTo>
                    <a:pt x="1456" y="981"/>
                  </a:lnTo>
                  <a:lnTo>
                    <a:pt x="1456" y="981"/>
                  </a:lnTo>
                  <a:lnTo>
                    <a:pt x="1438" y="986"/>
                  </a:lnTo>
                  <a:lnTo>
                    <a:pt x="1420" y="993"/>
                  </a:lnTo>
                  <a:lnTo>
                    <a:pt x="1403" y="1000"/>
                  </a:lnTo>
                  <a:lnTo>
                    <a:pt x="1387" y="1008"/>
                  </a:lnTo>
                  <a:lnTo>
                    <a:pt x="1354" y="1025"/>
                  </a:lnTo>
                  <a:lnTo>
                    <a:pt x="1322" y="1040"/>
                  </a:lnTo>
                  <a:lnTo>
                    <a:pt x="1322" y="1040"/>
                  </a:lnTo>
                  <a:lnTo>
                    <a:pt x="1308" y="1047"/>
                  </a:lnTo>
                  <a:lnTo>
                    <a:pt x="1296" y="1055"/>
                  </a:lnTo>
                  <a:lnTo>
                    <a:pt x="1273" y="1069"/>
                  </a:lnTo>
                  <a:lnTo>
                    <a:pt x="1273" y="1069"/>
                  </a:lnTo>
                  <a:lnTo>
                    <a:pt x="1267" y="1072"/>
                  </a:lnTo>
                  <a:lnTo>
                    <a:pt x="1259" y="1074"/>
                  </a:lnTo>
                  <a:lnTo>
                    <a:pt x="1253" y="1077"/>
                  </a:lnTo>
                  <a:lnTo>
                    <a:pt x="1246" y="1080"/>
                  </a:lnTo>
                  <a:lnTo>
                    <a:pt x="1246" y="1080"/>
                  </a:lnTo>
                  <a:lnTo>
                    <a:pt x="1221" y="1099"/>
                  </a:lnTo>
                  <a:lnTo>
                    <a:pt x="1195" y="1117"/>
                  </a:lnTo>
                  <a:lnTo>
                    <a:pt x="1144" y="1154"/>
                  </a:lnTo>
                  <a:lnTo>
                    <a:pt x="1118" y="1174"/>
                  </a:lnTo>
                  <a:lnTo>
                    <a:pt x="1093" y="1194"/>
                  </a:lnTo>
                  <a:lnTo>
                    <a:pt x="1071" y="1215"/>
                  </a:lnTo>
                  <a:lnTo>
                    <a:pt x="1060" y="1227"/>
                  </a:lnTo>
                  <a:lnTo>
                    <a:pt x="1049" y="1239"/>
                  </a:lnTo>
                  <a:lnTo>
                    <a:pt x="1049" y="1239"/>
                  </a:lnTo>
                  <a:lnTo>
                    <a:pt x="1099" y="1210"/>
                  </a:lnTo>
                  <a:lnTo>
                    <a:pt x="1149" y="1182"/>
                  </a:lnTo>
                  <a:lnTo>
                    <a:pt x="1201" y="1155"/>
                  </a:lnTo>
                  <a:lnTo>
                    <a:pt x="1254" y="1129"/>
                  </a:lnTo>
                  <a:lnTo>
                    <a:pt x="1254" y="1129"/>
                  </a:lnTo>
                  <a:lnTo>
                    <a:pt x="1258" y="1125"/>
                  </a:lnTo>
                  <a:lnTo>
                    <a:pt x="1262" y="1122"/>
                  </a:lnTo>
                  <a:lnTo>
                    <a:pt x="1267" y="1119"/>
                  </a:lnTo>
                  <a:lnTo>
                    <a:pt x="1271" y="1116"/>
                  </a:lnTo>
                  <a:lnTo>
                    <a:pt x="1271" y="1116"/>
                  </a:lnTo>
                  <a:lnTo>
                    <a:pt x="1304" y="1102"/>
                  </a:lnTo>
                  <a:lnTo>
                    <a:pt x="1339" y="1090"/>
                  </a:lnTo>
                  <a:lnTo>
                    <a:pt x="1375" y="1079"/>
                  </a:lnTo>
                  <a:lnTo>
                    <a:pt x="1411" y="1070"/>
                  </a:lnTo>
                  <a:lnTo>
                    <a:pt x="1449" y="1061"/>
                  </a:lnTo>
                  <a:lnTo>
                    <a:pt x="1486" y="1054"/>
                  </a:lnTo>
                  <a:lnTo>
                    <a:pt x="1562" y="1040"/>
                  </a:lnTo>
                  <a:lnTo>
                    <a:pt x="1562" y="1040"/>
                  </a:lnTo>
                  <a:lnTo>
                    <a:pt x="1581" y="1035"/>
                  </a:lnTo>
                  <a:lnTo>
                    <a:pt x="1599" y="1031"/>
                  </a:lnTo>
                  <a:lnTo>
                    <a:pt x="1617" y="1029"/>
                  </a:lnTo>
                  <a:lnTo>
                    <a:pt x="1635" y="1027"/>
                  </a:lnTo>
                  <a:lnTo>
                    <a:pt x="1671" y="1024"/>
                  </a:lnTo>
                  <a:lnTo>
                    <a:pt x="1710" y="1020"/>
                  </a:lnTo>
                  <a:lnTo>
                    <a:pt x="1710" y="1020"/>
                  </a:lnTo>
                  <a:lnTo>
                    <a:pt x="1722" y="982"/>
                  </a:lnTo>
                  <a:lnTo>
                    <a:pt x="1733" y="945"/>
                  </a:lnTo>
                  <a:lnTo>
                    <a:pt x="1743" y="908"/>
                  </a:lnTo>
                  <a:lnTo>
                    <a:pt x="1752" y="872"/>
                  </a:lnTo>
                  <a:lnTo>
                    <a:pt x="1769" y="797"/>
                  </a:lnTo>
                  <a:lnTo>
                    <a:pt x="1787" y="720"/>
                  </a:lnTo>
                  <a:lnTo>
                    <a:pt x="1787" y="720"/>
                  </a:lnTo>
                  <a:lnTo>
                    <a:pt x="1797" y="683"/>
                  </a:lnTo>
                  <a:lnTo>
                    <a:pt x="1808" y="645"/>
                  </a:lnTo>
                  <a:lnTo>
                    <a:pt x="1819" y="607"/>
                  </a:lnTo>
                  <a:lnTo>
                    <a:pt x="1830" y="571"/>
                  </a:lnTo>
                  <a:lnTo>
                    <a:pt x="1830" y="571"/>
                  </a:lnTo>
                  <a:lnTo>
                    <a:pt x="1838" y="530"/>
                  </a:lnTo>
                  <a:lnTo>
                    <a:pt x="1847" y="488"/>
                  </a:lnTo>
                  <a:lnTo>
                    <a:pt x="1847" y="488"/>
                  </a:lnTo>
                  <a:lnTo>
                    <a:pt x="1850" y="479"/>
                  </a:lnTo>
                  <a:lnTo>
                    <a:pt x="1853" y="469"/>
                  </a:lnTo>
                  <a:lnTo>
                    <a:pt x="1860" y="451"/>
                  </a:lnTo>
                  <a:lnTo>
                    <a:pt x="1866" y="431"/>
                  </a:lnTo>
                  <a:lnTo>
                    <a:pt x="1868" y="422"/>
                  </a:lnTo>
                  <a:lnTo>
                    <a:pt x="1871" y="412"/>
                  </a:lnTo>
                  <a:lnTo>
                    <a:pt x="1871" y="412"/>
                  </a:lnTo>
                  <a:lnTo>
                    <a:pt x="1876" y="403"/>
                  </a:lnTo>
                  <a:lnTo>
                    <a:pt x="1880" y="391"/>
                  </a:lnTo>
                  <a:lnTo>
                    <a:pt x="1883" y="378"/>
                  </a:lnTo>
                  <a:lnTo>
                    <a:pt x="1887" y="364"/>
                  </a:lnTo>
                  <a:lnTo>
                    <a:pt x="1893" y="337"/>
                  </a:lnTo>
                  <a:lnTo>
                    <a:pt x="1898" y="313"/>
                  </a:lnTo>
                  <a:lnTo>
                    <a:pt x="1898" y="313"/>
                  </a:lnTo>
                  <a:lnTo>
                    <a:pt x="1886" y="315"/>
                  </a:lnTo>
                  <a:lnTo>
                    <a:pt x="1873" y="317"/>
                  </a:lnTo>
                  <a:lnTo>
                    <a:pt x="1850" y="321"/>
                  </a:lnTo>
                  <a:lnTo>
                    <a:pt x="1850" y="321"/>
                  </a:lnTo>
                  <a:lnTo>
                    <a:pt x="1845" y="338"/>
                  </a:lnTo>
                  <a:lnTo>
                    <a:pt x="1839" y="357"/>
                  </a:lnTo>
                  <a:lnTo>
                    <a:pt x="1831" y="394"/>
                  </a:lnTo>
                  <a:lnTo>
                    <a:pt x="1822" y="431"/>
                  </a:lnTo>
                  <a:lnTo>
                    <a:pt x="1817" y="450"/>
                  </a:lnTo>
                  <a:lnTo>
                    <a:pt x="1812" y="467"/>
                  </a:lnTo>
                  <a:lnTo>
                    <a:pt x="1812" y="467"/>
                  </a:lnTo>
                  <a:lnTo>
                    <a:pt x="1811" y="465"/>
                  </a:lnTo>
                  <a:lnTo>
                    <a:pt x="1811" y="465"/>
                  </a:lnTo>
                  <a:lnTo>
                    <a:pt x="1809" y="466"/>
                  </a:lnTo>
                  <a:lnTo>
                    <a:pt x="1809" y="466"/>
                  </a:lnTo>
                  <a:lnTo>
                    <a:pt x="1808" y="480"/>
                  </a:lnTo>
                  <a:lnTo>
                    <a:pt x="1806" y="494"/>
                  </a:lnTo>
                  <a:lnTo>
                    <a:pt x="1799" y="520"/>
                  </a:lnTo>
                  <a:lnTo>
                    <a:pt x="1791" y="547"/>
                  </a:lnTo>
                  <a:lnTo>
                    <a:pt x="1788" y="561"/>
                  </a:lnTo>
                  <a:lnTo>
                    <a:pt x="1785" y="576"/>
                  </a:lnTo>
                  <a:lnTo>
                    <a:pt x="1785" y="576"/>
                  </a:lnTo>
                  <a:close/>
                  <a:moveTo>
                    <a:pt x="794" y="441"/>
                  </a:moveTo>
                  <a:lnTo>
                    <a:pt x="794" y="441"/>
                  </a:lnTo>
                  <a:lnTo>
                    <a:pt x="787" y="437"/>
                  </a:lnTo>
                  <a:lnTo>
                    <a:pt x="779" y="435"/>
                  </a:lnTo>
                  <a:lnTo>
                    <a:pt x="771" y="434"/>
                  </a:lnTo>
                  <a:lnTo>
                    <a:pt x="763" y="434"/>
                  </a:lnTo>
                  <a:lnTo>
                    <a:pt x="746" y="434"/>
                  </a:lnTo>
                  <a:lnTo>
                    <a:pt x="729" y="434"/>
                  </a:lnTo>
                  <a:lnTo>
                    <a:pt x="729" y="434"/>
                  </a:lnTo>
                  <a:lnTo>
                    <a:pt x="717" y="433"/>
                  </a:lnTo>
                  <a:lnTo>
                    <a:pt x="706" y="430"/>
                  </a:lnTo>
                  <a:lnTo>
                    <a:pt x="683" y="426"/>
                  </a:lnTo>
                  <a:lnTo>
                    <a:pt x="673" y="424"/>
                  </a:lnTo>
                  <a:lnTo>
                    <a:pt x="664" y="423"/>
                  </a:lnTo>
                  <a:lnTo>
                    <a:pt x="654" y="423"/>
                  </a:lnTo>
                  <a:lnTo>
                    <a:pt x="646" y="425"/>
                  </a:lnTo>
                  <a:lnTo>
                    <a:pt x="646" y="425"/>
                  </a:lnTo>
                  <a:lnTo>
                    <a:pt x="647" y="425"/>
                  </a:lnTo>
                  <a:lnTo>
                    <a:pt x="647" y="426"/>
                  </a:lnTo>
                  <a:lnTo>
                    <a:pt x="646" y="426"/>
                  </a:lnTo>
                  <a:lnTo>
                    <a:pt x="646" y="426"/>
                  </a:lnTo>
                  <a:lnTo>
                    <a:pt x="624" y="424"/>
                  </a:lnTo>
                  <a:lnTo>
                    <a:pt x="603" y="422"/>
                  </a:lnTo>
                  <a:lnTo>
                    <a:pt x="581" y="419"/>
                  </a:lnTo>
                  <a:lnTo>
                    <a:pt x="560" y="418"/>
                  </a:lnTo>
                  <a:lnTo>
                    <a:pt x="560" y="418"/>
                  </a:lnTo>
                  <a:lnTo>
                    <a:pt x="471" y="418"/>
                  </a:lnTo>
                  <a:lnTo>
                    <a:pt x="471" y="418"/>
                  </a:lnTo>
                  <a:lnTo>
                    <a:pt x="464" y="423"/>
                  </a:lnTo>
                  <a:lnTo>
                    <a:pt x="457" y="429"/>
                  </a:lnTo>
                  <a:lnTo>
                    <a:pt x="445" y="444"/>
                  </a:lnTo>
                  <a:lnTo>
                    <a:pt x="435" y="459"/>
                  </a:lnTo>
                  <a:lnTo>
                    <a:pt x="425" y="476"/>
                  </a:lnTo>
                  <a:lnTo>
                    <a:pt x="425" y="476"/>
                  </a:lnTo>
                  <a:lnTo>
                    <a:pt x="411" y="497"/>
                  </a:lnTo>
                  <a:lnTo>
                    <a:pt x="398" y="516"/>
                  </a:lnTo>
                  <a:lnTo>
                    <a:pt x="369" y="556"/>
                  </a:lnTo>
                  <a:lnTo>
                    <a:pt x="355" y="575"/>
                  </a:lnTo>
                  <a:lnTo>
                    <a:pt x="342" y="594"/>
                  </a:lnTo>
                  <a:lnTo>
                    <a:pt x="330" y="615"/>
                  </a:lnTo>
                  <a:lnTo>
                    <a:pt x="318" y="635"/>
                  </a:lnTo>
                  <a:lnTo>
                    <a:pt x="318" y="635"/>
                  </a:lnTo>
                  <a:lnTo>
                    <a:pt x="317" y="636"/>
                  </a:lnTo>
                  <a:lnTo>
                    <a:pt x="316" y="636"/>
                  </a:lnTo>
                  <a:lnTo>
                    <a:pt x="315" y="635"/>
                  </a:lnTo>
                  <a:lnTo>
                    <a:pt x="314" y="633"/>
                  </a:lnTo>
                  <a:lnTo>
                    <a:pt x="313" y="633"/>
                  </a:lnTo>
                  <a:lnTo>
                    <a:pt x="312" y="635"/>
                  </a:lnTo>
                  <a:lnTo>
                    <a:pt x="312" y="635"/>
                  </a:lnTo>
                  <a:lnTo>
                    <a:pt x="306" y="647"/>
                  </a:lnTo>
                  <a:lnTo>
                    <a:pt x="301" y="657"/>
                  </a:lnTo>
                  <a:lnTo>
                    <a:pt x="288" y="680"/>
                  </a:lnTo>
                  <a:lnTo>
                    <a:pt x="273" y="701"/>
                  </a:lnTo>
                  <a:lnTo>
                    <a:pt x="258" y="723"/>
                  </a:lnTo>
                  <a:lnTo>
                    <a:pt x="242" y="744"/>
                  </a:lnTo>
                  <a:lnTo>
                    <a:pt x="227" y="766"/>
                  </a:lnTo>
                  <a:lnTo>
                    <a:pt x="213" y="788"/>
                  </a:lnTo>
                  <a:lnTo>
                    <a:pt x="207" y="800"/>
                  </a:lnTo>
                  <a:lnTo>
                    <a:pt x="201" y="813"/>
                  </a:lnTo>
                  <a:lnTo>
                    <a:pt x="201" y="813"/>
                  </a:lnTo>
                  <a:lnTo>
                    <a:pt x="163" y="861"/>
                  </a:lnTo>
                  <a:lnTo>
                    <a:pt x="124" y="911"/>
                  </a:lnTo>
                  <a:lnTo>
                    <a:pt x="87" y="961"/>
                  </a:lnTo>
                  <a:lnTo>
                    <a:pt x="70" y="987"/>
                  </a:lnTo>
                  <a:lnTo>
                    <a:pt x="51" y="1013"/>
                  </a:lnTo>
                  <a:lnTo>
                    <a:pt x="51" y="1013"/>
                  </a:lnTo>
                  <a:lnTo>
                    <a:pt x="78" y="1015"/>
                  </a:lnTo>
                  <a:lnTo>
                    <a:pt x="105" y="1018"/>
                  </a:lnTo>
                  <a:lnTo>
                    <a:pt x="132" y="1024"/>
                  </a:lnTo>
                  <a:lnTo>
                    <a:pt x="157" y="1028"/>
                  </a:lnTo>
                  <a:lnTo>
                    <a:pt x="210" y="1041"/>
                  </a:lnTo>
                  <a:lnTo>
                    <a:pt x="263" y="1054"/>
                  </a:lnTo>
                  <a:lnTo>
                    <a:pt x="263" y="1054"/>
                  </a:lnTo>
                  <a:lnTo>
                    <a:pt x="285" y="1060"/>
                  </a:lnTo>
                  <a:lnTo>
                    <a:pt x="306" y="1067"/>
                  </a:lnTo>
                  <a:lnTo>
                    <a:pt x="328" y="1074"/>
                  </a:lnTo>
                  <a:lnTo>
                    <a:pt x="348" y="1080"/>
                  </a:lnTo>
                  <a:lnTo>
                    <a:pt x="348" y="1080"/>
                  </a:lnTo>
                  <a:lnTo>
                    <a:pt x="376" y="1088"/>
                  </a:lnTo>
                  <a:lnTo>
                    <a:pt x="403" y="1094"/>
                  </a:lnTo>
                  <a:lnTo>
                    <a:pt x="427" y="1100"/>
                  </a:lnTo>
                  <a:lnTo>
                    <a:pt x="450" y="1102"/>
                  </a:lnTo>
                  <a:lnTo>
                    <a:pt x="450" y="1102"/>
                  </a:lnTo>
                  <a:lnTo>
                    <a:pt x="501" y="1118"/>
                  </a:lnTo>
                  <a:lnTo>
                    <a:pt x="557" y="1135"/>
                  </a:lnTo>
                  <a:lnTo>
                    <a:pt x="615" y="1155"/>
                  </a:lnTo>
                  <a:lnTo>
                    <a:pt x="670" y="1175"/>
                  </a:lnTo>
                  <a:lnTo>
                    <a:pt x="670" y="1175"/>
                  </a:lnTo>
                  <a:lnTo>
                    <a:pt x="678" y="1179"/>
                  </a:lnTo>
                  <a:lnTo>
                    <a:pt x="684" y="1183"/>
                  </a:lnTo>
                  <a:lnTo>
                    <a:pt x="692" y="1187"/>
                  </a:lnTo>
                  <a:lnTo>
                    <a:pt x="699" y="1191"/>
                  </a:lnTo>
                  <a:lnTo>
                    <a:pt x="699" y="1191"/>
                  </a:lnTo>
                  <a:lnTo>
                    <a:pt x="713" y="1196"/>
                  </a:lnTo>
                  <a:lnTo>
                    <a:pt x="727" y="1200"/>
                  </a:lnTo>
                  <a:lnTo>
                    <a:pt x="755" y="1208"/>
                  </a:lnTo>
                  <a:lnTo>
                    <a:pt x="769" y="1211"/>
                  </a:lnTo>
                  <a:lnTo>
                    <a:pt x="782" y="1216"/>
                  </a:lnTo>
                  <a:lnTo>
                    <a:pt x="793" y="1223"/>
                  </a:lnTo>
                  <a:lnTo>
                    <a:pt x="799" y="1227"/>
                  </a:lnTo>
                  <a:lnTo>
                    <a:pt x="804" y="1231"/>
                  </a:lnTo>
                  <a:lnTo>
                    <a:pt x="804" y="1231"/>
                  </a:lnTo>
                  <a:lnTo>
                    <a:pt x="819" y="1236"/>
                  </a:lnTo>
                  <a:lnTo>
                    <a:pt x="833" y="1241"/>
                  </a:lnTo>
                  <a:lnTo>
                    <a:pt x="846" y="1247"/>
                  </a:lnTo>
                  <a:lnTo>
                    <a:pt x="858" y="1254"/>
                  </a:lnTo>
                  <a:lnTo>
                    <a:pt x="881" y="1269"/>
                  </a:lnTo>
                  <a:lnTo>
                    <a:pt x="893" y="1276"/>
                  </a:lnTo>
                  <a:lnTo>
                    <a:pt x="905" y="1284"/>
                  </a:lnTo>
                  <a:lnTo>
                    <a:pt x="905" y="1284"/>
                  </a:lnTo>
                  <a:lnTo>
                    <a:pt x="900" y="1261"/>
                  </a:lnTo>
                  <a:lnTo>
                    <a:pt x="897" y="1239"/>
                  </a:lnTo>
                  <a:lnTo>
                    <a:pt x="895" y="1217"/>
                  </a:lnTo>
                  <a:lnTo>
                    <a:pt x="893" y="1196"/>
                  </a:lnTo>
                  <a:lnTo>
                    <a:pt x="889" y="1115"/>
                  </a:lnTo>
                  <a:lnTo>
                    <a:pt x="889" y="1115"/>
                  </a:lnTo>
                  <a:lnTo>
                    <a:pt x="895" y="1033"/>
                  </a:lnTo>
                  <a:lnTo>
                    <a:pt x="899" y="955"/>
                  </a:lnTo>
                  <a:lnTo>
                    <a:pt x="900" y="879"/>
                  </a:lnTo>
                  <a:lnTo>
                    <a:pt x="899" y="803"/>
                  </a:lnTo>
                  <a:lnTo>
                    <a:pt x="899" y="803"/>
                  </a:lnTo>
                  <a:lnTo>
                    <a:pt x="898" y="785"/>
                  </a:lnTo>
                  <a:lnTo>
                    <a:pt x="895" y="768"/>
                  </a:lnTo>
                  <a:lnTo>
                    <a:pt x="891" y="751"/>
                  </a:lnTo>
                  <a:lnTo>
                    <a:pt x="885" y="735"/>
                  </a:lnTo>
                  <a:lnTo>
                    <a:pt x="880" y="717"/>
                  </a:lnTo>
                  <a:lnTo>
                    <a:pt x="876" y="701"/>
                  </a:lnTo>
                  <a:lnTo>
                    <a:pt x="873" y="684"/>
                  </a:lnTo>
                  <a:lnTo>
                    <a:pt x="872" y="666"/>
                  </a:lnTo>
                  <a:lnTo>
                    <a:pt x="872" y="666"/>
                  </a:lnTo>
                  <a:lnTo>
                    <a:pt x="867" y="660"/>
                  </a:lnTo>
                  <a:lnTo>
                    <a:pt x="864" y="653"/>
                  </a:lnTo>
                  <a:lnTo>
                    <a:pt x="862" y="647"/>
                  </a:lnTo>
                  <a:lnTo>
                    <a:pt x="861" y="640"/>
                  </a:lnTo>
                  <a:lnTo>
                    <a:pt x="861" y="640"/>
                  </a:lnTo>
                  <a:lnTo>
                    <a:pt x="875" y="622"/>
                  </a:lnTo>
                  <a:lnTo>
                    <a:pt x="889" y="602"/>
                  </a:lnTo>
                  <a:lnTo>
                    <a:pt x="902" y="580"/>
                  </a:lnTo>
                  <a:lnTo>
                    <a:pt x="914" y="559"/>
                  </a:lnTo>
                  <a:lnTo>
                    <a:pt x="939" y="514"/>
                  </a:lnTo>
                  <a:lnTo>
                    <a:pt x="964" y="469"/>
                  </a:lnTo>
                  <a:lnTo>
                    <a:pt x="964" y="469"/>
                  </a:lnTo>
                  <a:lnTo>
                    <a:pt x="920" y="459"/>
                  </a:lnTo>
                  <a:lnTo>
                    <a:pt x="876" y="449"/>
                  </a:lnTo>
                  <a:lnTo>
                    <a:pt x="854" y="444"/>
                  </a:lnTo>
                  <a:lnTo>
                    <a:pt x="833" y="441"/>
                  </a:lnTo>
                  <a:lnTo>
                    <a:pt x="814" y="440"/>
                  </a:lnTo>
                  <a:lnTo>
                    <a:pt x="794" y="441"/>
                  </a:lnTo>
                  <a:lnTo>
                    <a:pt x="794" y="441"/>
                  </a:lnTo>
                  <a:close/>
                  <a:moveTo>
                    <a:pt x="1957" y="430"/>
                  </a:moveTo>
                  <a:lnTo>
                    <a:pt x="1957" y="430"/>
                  </a:lnTo>
                  <a:lnTo>
                    <a:pt x="1927" y="430"/>
                  </a:lnTo>
                  <a:lnTo>
                    <a:pt x="1913" y="433"/>
                  </a:lnTo>
                  <a:lnTo>
                    <a:pt x="1898" y="436"/>
                  </a:lnTo>
                  <a:lnTo>
                    <a:pt x="1898" y="436"/>
                  </a:lnTo>
                  <a:lnTo>
                    <a:pt x="1892" y="437"/>
                  </a:lnTo>
                  <a:lnTo>
                    <a:pt x="1886" y="439"/>
                  </a:lnTo>
                  <a:lnTo>
                    <a:pt x="1882" y="441"/>
                  </a:lnTo>
                  <a:lnTo>
                    <a:pt x="1881" y="443"/>
                  </a:lnTo>
                  <a:lnTo>
                    <a:pt x="1880" y="446"/>
                  </a:lnTo>
                  <a:lnTo>
                    <a:pt x="1881" y="451"/>
                  </a:lnTo>
                  <a:lnTo>
                    <a:pt x="1881" y="451"/>
                  </a:lnTo>
                  <a:lnTo>
                    <a:pt x="1895" y="454"/>
                  </a:lnTo>
                  <a:lnTo>
                    <a:pt x="1911" y="455"/>
                  </a:lnTo>
                  <a:lnTo>
                    <a:pt x="1928" y="455"/>
                  </a:lnTo>
                  <a:lnTo>
                    <a:pt x="1938" y="453"/>
                  </a:lnTo>
                  <a:lnTo>
                    <a:pt x="1947" y="451"/>
                  </a:lnTo>
                  <a:lnTo>
                    <a:pt x="1947" y="451"/>
                  </a:lnTo>
                  <a:lnTo>
                    <a:pt x="1947" y="454"/>
                  </a:lnTo>
                  <a:lnTo>
                    <a:pt x="1948" y="455"/>
                  </a:lnTo>
                  <a:lnTo>
                    <a:pt x="1950" y="456"/>
                  </a:lnTo>
                  <a:lnTo>
                    <a:pt x="1952" y="456"/>
                  </a:lnTo>
                  <a:lnTo>
                    <a:pt x="1952" y="456"/>
                  </a:lnTo>
                  <a:lnTo>
                    <a:pt x="1952" y="472"/>
                  </a:lnTo>
                  <a:lnTo>
                    <a:pt x="1950" y="487"/>
                  </a:lnTo>
                  <a:lnTo>
                    <a:pt x="1948" y="502"/>
                  </a:lnTo>
                  <a:lnTo>
                    <a:pt x="1944" y="516"/>
                  </a:lnTo>
                  <a:lnTo>
                    <a:pt x="1937" y="545"/>
                  </a:lnTo>
                  <a:lnTo>
                    <a:pt x="1928" y="574"/>
                  </a:lnTo>
                  <a:lnTo>
                    <a:pt x="1908" y="629"/>
                  </a:lnTo>
                  <a:lnTo>
                    <a:pt x="1899" y="655"/>
                  </a:lnTo>
                  <a:lnTo>
                    <a:pt x="1892" y="682"/>
                  </a:lnTo>
                  <a:lnTo>
                    <a:pt x="1892" y="682"/>
                  </a:lnTo>
                  <a:lnTo>
                    <a:pt x="1879" y="736"/>
                  </a:lnTo>
                  <a:lnTo>
                    <a:pt x="1874" y="762"/>
                  </a:lnTo>
                  <a:lnTo>
                    <a:pt x="1866" y="789"/>
                  </a:lnTo>
                  <a:lnTo>
                    <a:pt x="1866" y="789"/>
                  </a:lnTo>
                  <a:lnTo>
                    <a:pt x="1859" y="818"/>
                  </a:lnTo>
                  <a:lnTo>
                    <a:pt x="1850" y="847"/>
                  </a:lnTo>
                  <a:lnTo>
                    <a:pt x="1842" y="876"/>
                  </a:lnTo>
                  <a:lnTo>
                    <a:pt x="1833" y="905"/>
                  </a:lnTo>
                  <a:lnTo>
                    <a:pt x="1833" y="905"/>
                  </a:lnTo>
                  <a:lnTo>
                    <a:pt x="1824" y="933"/>
                  </a:lnTo>
                  <a:lnTo>
                    <a:pt x="1815" y="960"/>
                  </a:lnTo>
                  <a:lnTo>
                    <a:pt x="1806" y="987"/>
                  </a:lnTo>
                  <a:lnTo>
                    <a:pt x="1802" y="1001"/>
                  </a:lnTo>
                  <a:lnTo>
                    <a:pt x="1799" y="1015"/>
                  </a:lnTo>
                  <a:lnTo>
                    <a:pt x="1799" y="1015"/>
                  </a:lnTo>
                  <a:lnTo>
                    <a:pt x="1790" y="1061"/>
                  </a:lnTo>
                  <a:lnTo>
                    <a:pt x="1786" y="1085"/>
                  </a:lnTo>
                  <a:lnTo>
                    <a:pt x="1782" y="1107"/>
                  </a:lnTo>
                  <a:lnTo>
                    <a:pt x="1782" y="1107"/>
                  </a:lnTo>
                  <a:lnTo>
                    <a:pt x="1776" y="1127"/>
                  </a:lnTo>
                  <a:lnTo>
                    <a:pt x="1770" y="1149"/>
                  </a:lnTo>
                  <a:lnTo>
                    <a:pt x="1767" y="1159"/>
                  </a:lnTo>
                  <a:lnTo>
                    <a:pt x="1761" y="1168"/>
                  </a:lnTo>
                  <a:lnTo>
                    <a:pt x="1756" y="1177"/>
                  </a:lnTo>
                  <a:lnTo>
                    <a:pt x="1750" y="1185"/>
                  </a:lnTo>
                  <a:lnTo>
                    <a:pt x="1750" y="1185"/>
                  </a:lnTo>
                  <a:lnTo>
                    <a:pt x="1739" y="1181"/>
                  </a:lnTo>
                  <a:lnTo>
                    <a:pt x="1735" y="1179"/>
                  </a:lnTo>
                  <a:lnTo>
                    <a:pt x="1730" y="1177"/>
                  </a:lnTo>
                  <a:lnTo>
                    <a:pt x="1730" y="1177"/>
                  </a:lnTo>
                  <a:lnTo>
                    <a:pt x="1710" y="1177"/>
                  </a:lnTo>
                  <a:lnTo>
                    <a:pt x="1690" y="1177"/>
                  </a:lnTo>
                  <a:lnTo>
                    <a:pt x="1647" y="1175"/>
                  </a:lnTo>
                  <a:lnTo>
                    <a:pt x="1626" y="1174"/>
                  </a:lnTo>
                  <a:lnTo>
                    <a:pt x="1606" y="1175"/>
                  </a:lnTo>
                  <a:lnTo>
                    <a:pt x="1586" y="1176"/>
                  </a:lnTo>
                  <a:lnTo>
                    <a:pt x="1568" y="1179"/>
                  </a:lnTo>
                  <a:lnTo>
                    <a:pt x="1568" y="1179"/>
                  </a:lnTo>
                  <a:lnTo>
                    <a:pt x="1562" y="1175"/>
                  </a:lnTo>
                  <a:lnTo>
                    <a:pt x="1558" y="1174"/>
                  </a:lnTo>
                  <a:lnTo>
                    <a:pt x="1553" y="1174"/>
                  </a:lnTo>
                  <a:lnTo>
                    <a:pt x="1549" y="1175"/>
                  </a:lnTo>
                  <a:lnTo>
                    <a:pt x="1541" y="1179"/>
                  </a:lnTo>
                  <a:lnTo>
                    <a:pt x="1536" y="1181"/>
                  </a:lnTo>
                  <a:lnTo>
                    <a:pt x="1532" y="1182"/>
                  </a:lnTo>
                  <a:lnTo>
                    <a:pt x="1532" y="1182"/>
                  </a:lnTo>
                  <a:lnTo>
                    <a:pt x="1515" y="1184"/>
                  </a:lnTo>
                  <a:lnTo>
                    <a:pt x="1497" y="1185"/>
                  </a:lnTo>
                  <a:lnTo>
                    <a:pt x="1478" y="1186"/>
                  </a:lnTo>
                  <a:lnTo>
                    <a:pt x="1459" y="1187"/>
                  </a:lnTo>
                  <a:lnTo>
                    <a:pt x="1459" y="1187"/>
                  </a:lnTo>
                  <a:lnTo>
                    <a:pt x="1399" y="1195"/>
                  </a:lnTo>
                  <a:lnTo>
                    <a:pt x="1399" y="1195"/>
                  </a:lnTo>
                  <a:lnTo>
                    <a:pt x="1326" y="1202"/>
                  </a:lnTo>
                  <a:lnTo>
                    <a:pt x="1288" y="1207"/>
                  </a:lnTo>
                  <a:lnTo>
                    <a:pt x="1252" y="1212"/>
                  </a:lnTo>
                  <a:lnTo>
                    <a:pt x="1252" y="1212"/>
                  </a:lnTo>
                  <a:lnTo>
                    <a:pt x="1245" y="1214"/>
                  </a:lnTo>
                  <a:lnTo>
                    <a:pt x="1239" y="1216"/>
                  </a:lnTo>
                  <a:lnTo>
                    <a:pt x="1233" y="1220"/>
                  </a:lnTo>
                  <a:lnTo>
                    <a:pt x="1227" y="1221"/>
                  </a:lnTo>
                  <a:lnTo>
                    <a:pt x="1227" y="1221"/>
                  </a:lnTo>
                  <a:lnTo>
                    <a:pt x="1184" y="1231"/>
                  </a:lnTo>
                  <a:lnTo>
                    <a:pt x="1164" y="1237"/>
                  </a:lnTo>
                  <a:lnTo>
                    <a:pt x="1144" y="1243"/>
                  </a:lnTo>
                  <a:lnTo>
                    <a:pt x="1123" y="1250"/>
                  </a:lnTo>
                  <a:lnTo>
                    <a:pt x="1105" y="1258"/>
                  </a:lnTo>
                  <a:lnTo>
                    <a:pt x="1086" y="1267"/>
                  </a:lnTo>
                  <a:lnTo>
                    <a:pt x="1069" y="1278"/>
                  </a:lnTo>
                  <a:lnTo>
                    <a:pt x="1069" y="1278"/>
                  </a:lnTo>
                  <a:lnTo>
                    <a:pt x="1141" y="1268"/>
                  </a:lnTo>
                  <a:lnTo>
                    <a:pt x="1214" y="1259"/>
                  </a:lnTo>
                  <a:lnTo>
                    <a:pt x="1362" y="1241"/>
                  </a:lnTo>
                  <a:lnTo>
                    <a:pt x="1362" y="1241"/>
                  </a:lnTo>
                  <a:lnTo>
                    <a:pt x="1394" y="1236"/>
                  </a:lnTo>
                  <a:lnTo>
                    <a:pt x="1426" y="1230"/>
                  </a:lnTo>
                  <a:lnTo>
                    <a:pt x="1458" y="1226"/>
                  </a:lnTo>
                  <a:lnTo>
                    <a:pt x="1475" y="1225"/>
                  </a:lnTo>
                  <a:lnTo>
                    <a:pt x="1491" y="1225"/>
                  </a:lnTo>
                  <a:lnTo>
                    <a:pt x="1491" y="1225"/>
                  </a:lnTo>
                  <a:lnTo>
                    <a:pt x="1531" y="1226"/>
                  </a:lnTo>
                  <a:lnTo>
                    <a:pt x="1550" y="1226"/>
                  </a:lnTo>
                  <a:lnTo>
                    <a:pt x="1568" y="1226"/>
                  </a:lnTo>
                  <a:lnTo>
                    <a:pt x="1568" y="1226"/>
                  </a:lnTo>
                  <a:lnTo>
                    <a:pt x="1578" y="1225"/>
                  </a:lnTo>
                  <a:lnTo>
                    <a:pt x="1589" y="1224"/>
                  </a:lnTo>
                  <a:lnTo>
                    <a:pt x="1593" y="1224"/>
                  </a:lnTo>
                  <a:lnTo>
                    <a:pt x="1597" y="1226"/>
                  </a:lnTo>
                  <a:lnTo>
                    <a:pt x="1601" y="1229"/>
                  </a:lnTo>
                  <a:lnTo>
                    <a:pt x="1602" y="1236"/>
                  </a:lnTo>
                  <a:lnTo>
                    <a:pt x="1602" y="1236"/>
                  </a:lnTo>
                  <a:lnTo>
                    <a:pt x="1594" y="1239"/>
                  </a:lnTo>
                  <a:lnTo>
                    <a:pt x="1586" y="1241"/>
                  </a:lnTo>
                  <a:lnTo>
                    <a:pt x="1577" y="1241"/>
                  </a:lnTo>
                  <a:lnTo>
                    <a:pt x="1569" y="1241"/>
                  </a:lnTo>
                  <a:lnTo>
                    <a:pt x="1551" y="1239"/>
                  </a:lnTo>
                  <a:lnTo>
                    <a:pt x="1534" y="1237"/>
                  </a:lnTo>
                  <a:lnTo>
                    <a:pt x="1534" y="1237"/>
                  </a:lnTo>
                  <a:lnTo>
                    <a:pt x="1511" y="1238"/>
                  </a:lnTo>
                  <a:lnTo>
                    <a:pt x="1487" y="1239"/>
                  </a:lnTo>
                  <a:lnTo>
                    <a:pt x="1440" y="1244"/>
                  </a:lnTo>
                  <a:lnTo>
                    <a:pt x="1396" y="1251"/>
                  </a:lnTo>
                  <a:lnTo>
                    <a:pt x="1357" y="1255"/>
                  </a:lnTo>
                  <a:lnTo>
                    <a:pt x="1357" y="1255"/>
                  </a:lnTo>
                  <a:lnTo>
                    <a:pt x="1290" y="1261"/>
                  </a:lnTo>
                  <a:lnTo>
                    <a:pt x="1232" y="1268"/>
                  </a:lnTo>
                  <a:lnTo>
                    <a:pt x="1232" y="1268"/>
                  </a:lnTo>
                  <a:lnTo>
                    <a:pt x="1211" y="1271"/>
                  </a:lnTo>
                  <a:lnTo>
                    <a:pt x="1190" y="1275"/>
                  </a:lnTo>
                  <a:lnTo>
                    <a:pt x="1169" y="1281"/>
                  </a:lnTo>
                  <a:lnTo>
                    <a:pt x="1149" y="1284"/>
                  </a:lnTo>
                  <a:lnTo>
                    <a:pt x="1149" y="1284"/>
                  </a:lnTo>
                  <a:lnTo>
                    <a:pt x="1106" y="1288"/>
                  </a:lnTo>
                  <a:lnTo>
                    <a:pt x="1087" y="1290"/>
                  </a:lnTo>
                  <a:lnTo>
                    <a:pt x="1067" y="1293"/>
                  </a:lnTo>
                  <a:lnTo>
                    <a:pt x="1049" y="1298"/>
                  </a:lnTo>
                  <a:lnTo>
                    <a:pt x="1032" y="1303"/>
                  </a:lnTo>
                  <a:lnTo>
                    <a:pt x="1015" y="1311"/>
                  </a:lnTo>
                  <a:lnTo>
                    <a:pt x="999" y="1320"/>
                  </a:lnTo>
                  <a:lnTo>
                    <a:pt x="999" y="1320"/>
                  </a:lnTo>
                  <a:lnTo>
                    <a:pt x="1002" y="1322"/>
                  </a:lnTo>
                  <a:lnTo>
                    <a:pt x="1003" y="1326"/>
                  </a:lnTo>
                  <a:lnTo>
                    <a:pt x="1004" y="1330"/>
                  </a:lnTo>
                  <a:lnTo>
                    <a:pt x="1004" y="1335"/>
                  </a:lnTo>
                  <a:lnTo>
                    <a:pt x="1004" y="1335"/>
                  </a:lnTo>
                  <a:lnTo>
                    <a:pt x="1026" y="1326"/>
                  </a:lnTo>
                  <a:lnTo>
                    <a:pt x="1047" y="1317"/>
                  </a:lnTo>
                  <a:lnTo>
                    <a:pt x="1071" y="1311"/>
                  </a:lnTo>
                  <a:lnTo>
                    <a:pt x="1095" y="1306"/>
                  </a:lnTo>
                  <a:lnTo>
                    <a:pt x="1095" y="1306"/>
                  </a:lnTo>
                  <a:lnTo>
                    <a:pt x="1167" y="1298"/>
                  </a:lnTo>
                  <a:lnTo>
                    <a:pt x="1242" y="1290"/>
                  </a:lnTo>
                  <a:lnTo>
                    <a:pt x="1318" y="1285"/>
                  </a:lnTo>
                  <a:lnTo>
                    <a:pt x="1396" y="1278"/>
                  </a:lnTo>
                  <a:lnTo>
                    <a:pt x="1474" y="1272"/>
                  </a:lnTo>
                  <a:lnTo>
                    <a:pt x="1554" y="1266"/>
                  </a:lnTo>
                  <a:lnTo>
                    <a:pt x="1631" y="1258"/>
                  </a:lnTo>
                  <a:lnTo>
                    <a:pt x="1707" y="1250"/>
                  </a:lnTo>
                  <a:lnTo>
                    <a:pt x="1707" y="1250"/>
                  </a:lnTo>
                  <a:lnTo>
                    <a:pt x="1725" y="1248"/>
                  </a:lnTo>
                  <a:lnTo>
                    <a:pt x="1744" y="1248"/>
                  </a:lnTo>
                  <a:lnTo>
                    <a:pt x="1782" y="1251"/>
                  </a:lnTo>
                  <a:lnTo>
                    <a:pt x="1799" y="1250"/>
                  </a:lnTo>
                  <a:lnTo>
                    <a:pt x="1807" y="1248"/>
                  </a:lnTo>
                  <a:lnTo>
                    <a:pt x="1816" y="1247"/>
                  </a:lnTo>
                  <a:lnTo>
                    <a:pt x="1823" y="1245"/>
                  </a:lnTo>
                  <a:lnTo>
                    <a:pt x="1831" y="1241"/>
                  </a:lnTo>
                  <a:lnTo>
                    <a:pt x="1837" y="1237"/>
                  </a:lnTo>
                  <a:lnTo>
                    <a:pt x="1844" y="1231"/>
                  </a:lnTo>
                  <a:lnTo>
                    <a:pt x="1844" y="1231"/>
                  </a:lnTo>
                  <a:lnTo>
                    <a:pt x="1853" y="1203"/>
                  </a:lnTo>
                  <a:lnTo>
                    <a:pt x="1861" y="1176"/>
                  </a:lnTo>
                  <a:lnTo>
                    <a:pt x="1867" y="1147"/>
                  </a:lnTo>
                  <a:lnTo>
                    <a:pt x="1873" y="1118"/>
                  </a:lnTo>
                  <a:lnTo>
                    <a:pt x="1884" y="1059"/>
                  </a:lnTo>
                  <a:lnTo>
                    <a:pt x="1890" y="1030"/>
                  </a:lnTo>
                  <a:lnTo>
                    <a:pt x="1897" y="1001"/>
                  </a:lnTo>
                  <a:lnTo>
                    <a:pt x="1897" y="1001"/>
                  </a:lnTo>
                  <a:lnTo>
                    <a:pt x="1903" y="982"/>
                  </a:lnTo>
                  <a:lnTo>
                    <a:pt x="1909" y="964"/>
                  </a:lnTo>
                  <a:lnTo>
                    <a:pt x="1915" y="944"/>
                  </a:lnTo>
                  <a:lnTo>
                    <a:pt x="1922" y="926"/>
                  </a:lnTo>
                  <a:lnTo>
                    <a:pt x="1922" y="926"/>
                  </a:lnTo>
                  <a:lnTo>
                    <a:pt x="1933" y="884"/>
                  </a:lnTo>
                  <a:lnTo>
                    <a:pt x="1938" y="863"/>
                  </a:lnTo>
                  <a:lnTo>
                    <a:pt x="1943" y="843"/>
                  </a:lnTo>
                  <a:lnTo>
                    <a:pt x="1943" y="843"/>
                  </a:lnTo>
                  <a:lnTo>
                    <a:pt x="1948" y="822"/>
                  </a:lnTo>
                  <a:lnTo>
                    <a:pt x="1953" y="802"/>
                  </a:lnTo>
                  <a:lnTo>
                    <a:pt x="1958" y="782"/>
                  </a:lnTo>
                  <a:lnTo>
                    <a:pt x="1963" y="760"/>
                  </a:lnTo>
                  <a:lnTo>
                    <a:pt x="1963" y="760"/>
                  </a:lnTo>
                  <a:lnTo>
                    <a:pt x="1972" y="717"/>
                  </a:lnTo>
                  <a:lnTo>
                    <a:pt x="1977" y="696"/>
                  </a:lnTo>
                  <a:lnTo>
                    <a:pt x="1982" y="676"/>
                  </a:lnTo>
                  <a:lnTo>
                    <a:pt x="1982" y="676"/>
                  </a:lnTo>
                  <a:lnTo>
                    <a:pt x="1985" y="667"/>
                  </a:lnTo>
                  <a:lnTo>
                    <a:pt x="1988" y="661"/>
                  </a:lnTo>
                  <a:lnTo>
                    <a:pt x="1993" y="653"/>
                  </a:lnTo>
                  <a:lnTo>
                    <a:pt x="1995" y="645"/>
                  </a:lnTo>
                  <a:lnTo>
                    <a:pt x="1995" y="645"/>
                  </a:lnTo>
                  <a:lnTo>
                    <a:pt x="2000" y="617"/>
                  </a:lnTo>
                  <a:lnTo>
                    <a:pt x="2004" y="588"/>
                  </a:lnTo>
                  <a:lnTo>
                    <a:pt x="2009" y="560"/>
                  </a:lnTo>
                  <a:lnTo>
                    <a:pt x="2011" y="546"/>
                  </a:lnTo>
                  <a:lnTo>
                    <a:pt x="2014" y="533"/>
                  </a:lnTo>
                  <a:lnTo>
                    <a:pt x="2014" y="533"/>
                  </a:lnTo>
                  <a:lnTo>
                    <a:pt x="2014" y="521"/>
                  </a:lnTo>
                  <a:lnTo>
                    <a:pt x="2016" y="510"/>
                  </a:lnTo>
                  <a:lnTo>
                    <a:pt x="2021" y="482"/>
                  </a:lnTo>
                  <a:lnTo>
                    <a:pt x="2024" y="468"/>
                  </a:lnTo>
                  <a:lnTo>
                    <a:pt x="2025" y="454"/>
                  </a:lnTo>
                  <a:lnTo>
                    <a:pt x="2024" y="449"/>
                  </a:lnTo>
                  <a:lnTo>
                    <a:pt x="2021" y="442"/>
                  </a:lnTo>
                  <a:lnTo>
                    <a:pt x="2019" y="437"/>
                  </a:lnTo>
                  <a:lnTo>
                    <a:pt x="2016" y="431"/>
                  </a:lnTo>
                  <a:lnTo>
                    <a:pt x="2016" y="431"/>
                  </a:lnTo>
                  <a:lnTo>
                    <a:pt x="2010" y="429"/>
                  </a:lnTo>
                  <a:lnTo>
                    <a:pt x="2002" y="428"/>
                  </a:lnTo>
                  <a:lnTo>
                    <a:pt x="1995" y="427"/>
                  </a:lnTo>
                  <a:lnTo>
                    <a:pt x="1987" y="427"/>
                  </a:lnTo>
                  <a:lnTo>
                    <a:pt x="1972" y="429"/>
                  </a:lnTo>
                  <a:lnTo>
                    <a:pt x="1957" y="430"/>
                  </a:lnTo>
                  <a:lnTo>
                    <a:pt x="1957" y="430"/>
                  </a:lnTo>
                  <a:close/>
                  <a:moveTo>
                    <a:pt x="1876" y="466"/>
                  </a:moveTo>
                  <a:lnTo>
                    <a:pt x="1876" y="466"/>
                  </a:lnTo>
                  <a:lnTo>
                    <a:pt x="1867" y="496"/>
                  </a:lnTo>
                  <a:lnTo>
                    <a:pt x="1859" y="525"/>
                  </a:lnTo>
                  <a:lnTo>
                    <a:pt x="1845" y="585"/>
                  </a:lnTo>
                  <a:lnTo>
                    <a:pt x="1831" y="645"/>
                  </a:lnTo>
                  <a:lnTo>
                    <a:pt x="1823" y="673"/>
                  </a:lnTo>
                  <a:lnTo>
                    <a:pt x="1815" y="703"/>
                  </a:lnTo>
                  <a:lnTo>
                    <a:pt x="1815" y="703"/>
                  </a:lnTo>
                  <a:lnTo>
                    <a:pt x="1796" y="771"/>
                  </a:lnTo>
                  <a:lnTo>
                    <a:pt x="1796" y="771"/>
                  </a:lnTo>
                  <a:lnTo>
                    <a:pt x="1791" y="789"/>
                  </a:lnTo>
                  <a:lnTo>
                    <a:pt x="1787" y="807"/>
                  </a:lnTo>
                  <a:lnTo>
                    <a:pt x="1780" y="844"/>
                  </a:lnTo>
                  <a:lnTo>
                    <a:pt x="1780" y="844"/>
                  </a:lnTo>
                  <a:lnTo>
                    <a:pt x="1770" y="881"/>
                  </a:lnTo>
                  <a:lnTo>
                    <a:pt x="1759" y="919"/>
                  </a:lnTo>
                  <a:lnTo>
                    <a:pt x="1747" y="955"/>
                  </a:lnTo>
                  <a:lnTo>
                    <a:pt x="1737" y="991"/>
                  </a:lnTo>
                  <a:lnTo>
                    <a:pt x="1737" y="991"/>
                  </a:lnTo>
                  <a:lnTo>
                    <a:pt x="1736" y="999"/>
                  </a:lnTo>
                  <a:lnTo>
                    <a:pt x="1736" y="1008"/>
                  </a:lnTo>
                  <a:lnTo>
                    <a:pt x="1735" y="1011"/>
                  </a:lnTo>
                  <a:lnTo>
                    <a:pt x="1733" y="1015"/>
                  </a:lnTo>
                  <a:lnTo>
                    <a:pt x="1730" y="1017"/>
                  </a:lnTo>
                  <a:lnTo>
                    <a:pt x="1726" y="1020"/>
                  </a:lnTo>
                  <a:lnTo>
                    <a:pt x="1726" y="1020"/>
                  </a:lnTo>
                  <a:lnTo>
                    <a:pt x="1728" y="1025"/>
                  </a:lnTo>
                  <a:lnTo>
                    <a:pt x="1729" y="1029"/>
                  </a:lnTo>
                  <a:lnTo>
                    <a:pt x="1729" y="1032"/>
                  </a:lnTo>
                  <a:lnTo>
                    <a:pt x="1726" y="1036"/>
                  </a:lnTo>
                  <a:lnTo>
                    <a:pt x="1726" y="1036"/>
                  </a:lnTo>
                  <a:lnTo>
                    <a:pt x="1683" y="1038"/>
                  </a:lnTo>
                  <a:lnTo>
                    <a:pt x="1639" y="1042"/>
                  </a:lnTo>
                  <a:lnTo>
                    <a:pt x="1593" y="1046"/>
                  </a:lnTo>
                  <a:lnTo>
                    <a:pt x="1547" y="1054"/>
                  </a:lnTo>
                  <a:lnTo>
                    <a:pt x="1547" y="1054"/>
                  </a:lnTo>
                  <a:lnTo>
                    <a:pt x="1512" y="1061"/>
                  </a:lnTo>
                  <a:lnTo>
                    <a:pt x="1478" y="1069"/>
                  </a:lnTo>
                  <a:lnTo>
                    <a:pt x="1442" y="1076"/>
                  </a:lnTo>
                  <a:lnTo>
                    <a:pt x="1409" y="1085"/>
                  </a:lnTo>
                  <a:lnTo>
                    <a:pt x="1376" y="1095"/>
                  </a:lnTo>
                  <a:lnTo>
                    <a:pt x="1343" y="1106"/>
                  </a:lnTo>
                  <a:lnTo>
                    <a:pt x="1311" y="1118"/>
                  </a:lnTo>
                  <a:lnTo>
                    <a:pt x="1279" y="1131"/>
                  </a:lnTo>
                  <a:lnTo>
                    <a:pt x="1279" y="1131"/>
                  </a:lnTo>
                  <a:lnTo>
                    <a:pt x="1260" y="1139"/>
                  </a:lnTo>
                  <a:lnTo>
                    <a:pt x="1241" y="1149"/>
                  </a:lnTo>
                  <a:lnTo>
                    <a:pt x="1203" y="1170"/>
                  </a:lnTo>
                  <a:lnTo>
                    <a:pt x="1129" y="1212"/>
                  </a:lnTo>
                  <a:lnTo>
                    <a:pt x="1129" y="1212"/>
                  </a:lnTo>
                  <a:lnTo>
                    <a:pt x="1091" y="1233"/>
                  </a:lnTo>
                  <a:lnTo>
                    <a:pt x="1073" y="1244"/>
                  </a:lnTo>
                  <a:lnTo>
                    <a:pt x="1055" y="1255"/>
                  </a:lnTo>
                  <a:lnTo>
                    <a:pt x="1055" y="1255"/>
                  </a:lnTo>
                  <a:lnTo>
                    <a:pt x="1027" y="1271"/>
                  </a:lnTo>
                  <a:lnTo>
                    <a:pt x="1013" y="1280"/>
                  </a:lnTo>
                  <a:lnTo>
                    <a:pt x="1001" y="1289"/>
                  </a:lnTo>
                  <a:lnTo>
                    <a:pt x="1001" y="1289"/>
                  </a:lnTo>
                  <a:lnTo>
                    <a:pt x="995" y="1294"/>
                  </a:lnTo>
                  <a:lnTo>
                    <a:pt x="993" y="1299"/>
                  </a:lnTo>
                  <a:lnTo>
                    <a:pt x="991" y="1301"/>
                  </a:lnTo>
                  <a:lnTo>
                    <a:pt x="993" y="1303"/>
                  </a:lnTo>
                  <a:lnTo>
                    <a:pt x="993" y="1303"/>
                  </a:lnTo>
                  <a:lnTo>
                    <a:pt x="995" y="1303"/>
                  </a:lnTo>
                  <a:lnTo>
                    <a:pt x="998" y="1302"/>
                  </a:lnTo>
                  <a:lnTo>
                    <a:pt x="1003" y="1299"/>
                  </a:lnTo>
                  <a:lnTo>
                    <a:pt x="1009" y="1293"/>
                  </a:lnTo>
                  <a:lnTo>
                    <a:pt x="1013" y="1289"/>
                  </a:lnTo>
                  <a:lnTo>
                    <a:pt x="1013" y="1289"/>
                  </a:lnTo>
                  <a:lnTo>
                    <a:pt x="1025" y="1283"/>
                  </a:lnTo>
                  <a:lnTo>
                    <a:pt x="1036" y="1276"/>
                  </a:lnTo>
                  <a:lnTo>
                    <a:pt x="1061" y="1263"/>
                  </a:lnTo>
                  <a:lnTo>
                    <a:pt x="1061" y="1263"/>
                  </a:lnTo>
                  <a:lnTo>
                    <a:pt x="1087" y="1252"/>
                  </a:lnTo>
                  <a:lnTo>
                    <a:pt x="1111" y="1241"/>
                  </a:lnTo>
                  <a:lnTo>
                    <a:pt x="1111" y="1241"/>
                  </a:lnTo>
                  <a:lnTo>
                    <a:pt x="1131" y="1232"/>
                  </a:lnTo>
                  <a:lnTo>
                    <a:pt x="1150" y="1225"/>
                  </a:lnTo>
                  <a:lnTo>
                    <a:pt x="1170" y="1218"/>
                  </a:lnTo>
                  <a:lnTo>
                    <a:pt x="1191" y="1212"/>
                  </a:lnTo>
                  <a:lnTo>
                    <a:pt x="1211" y="1207"/>
                  </a:lnTo>
                  <a:lnTo>
                    <a:pt x="1232" y="1202"/>
                  </a:lnTo>
                  <a:lnTo>
                    <a:pt x="1275" y="1194"/>
                  </a:lnTo>
                  <a:lnTo>
                    <a:pt x="1320" y="1187"/>
                  </a:lnTo>
                  <a:lnTo>
                    <a:pt x="1365" y="1182"/>
                  </a:lnTo>
                  <a:lnTo>
                    <a:pt x="1456" y="1174"/>
                  </a:lnTo>
                  <a:lnTo>
                    <a:pt x="1456" y="1174"/>
                  </a:lnTo>
                  <a:lnTo>
                    <a:pt x="1529" y="1166"/>
                  </a:lnTo>
                  <a:lnTo>
                    <a:pt x="1565" y="1162"/>
                  </a:lnTo>
                  <a:lnTo>
                    <a:pt x="1603" y="1160"/>
                  </a:lnTo>
                  <a:lnTo>
                    <a:pt x="1639" y="1157"/>
                  </a:lnTo>
                  <a:lnTo>
                    <a:pt x="1677" y="1159"/>
                  </a:lnTo>
                  <a:lnTo>
                    <a:pt x="1714" y="1161"/>
                  </a:lnTo>
                  <a:lnTo>
                    <a:pt x="1732" y="1163"/>
                  </a:lnTo>
                  <a:lnTo>
                    <a:pt x="1751" y="1166"/>
                  </a:lnTo>
                  <a:lnTo>
                    <a:pt x="1751" y="1166"/>
                  </a:lnTo>
                  <a:lnTo>
                    <a:pt x="1775" y="1067"/>
                  </a:lnTo>
                  <a:lnTo>
                    <a:pt x="1801" y="967"/>
                  </a:lnTo>
                  <a:lnTo>
                    <a:pt x="1829" y="867"/>
                  </a:lnTo>
                  <a:lnTo>
                    <a:pt x="1856" y="773"/>
                  </a:lnTo>
                  <a:lnTo>
                    <a:pt x="1856" y="773"/>
                  </a:lnTo>
                  <a:lnTo>
                    <a:pt x="1858" y="766"/>
                  </a:lnTo>
                  <a:lnTo>
                    <a:pt x="1859" y="758"/>
                  </a:lnTo>
                  <a:lnTo>
                    <a:pt x="1861" y="743"/>
                  </a:lnTo>
                  <a:lnTo>
                    <a:pt x="1861" y="743"/>
                  </a:lnTo>
                  <a:lnTo>
                    <a:pt x="1865" y="733"/>
                  </a:lnTo>
                  <a:lnTo>
                    <a:pt x="1869" y="723"/>
                  </a:lnTo>
                  <a:lnTo>
                    <a:pt x="1874" y="713"/>
                  </a:lnTo>
                  <a:lnTo>
                    <a:pt x="1877" y="703"/>
                  </a:lnTo>
                  <a:lnTo>
                    <a:pt x="1877" y="703"/>
                  </a:lnTo>
                  <a:lnTo>
                    <a:pt x="1880" y="692"/>
                  </a:lnTo>
                  <a:lnTo>
                    <a:pt x="1882" y="680"/>
                  </a:lnTo>
                  <a:lnTo>
                    <a:pt x="1884" y="668"/>
                  </a:lnTo>
                  <a:lnTo>
                    <a:pt x="1888" y="655"/>
                  </a:lnTo>
                  <a:lnTo>
                    <a:pt x="1888" y="655"/>
                  </a:lnTo>
                  <a:lnTo>
                    <a:pt x="1903" y="609"/>
                  </a:lnTo>
                  <a:lnTo>
                    <a:pt x="1917" y="563"/>
                  </a:lnTo>
                  <a:lnTo>
                    <a:pt x="1923" y="541"/>
                  </a:lnTo>
                  <a:lnTo>
                    <a:pt x="1928" y="518"/>
                  </a:lnTo>
                  <a:lnTo>
                    <a:pt x="1933" y="497"/>
                  </a:lnTo>
                  <a:lnTo>
                    <a:pt x="1936" y="476"/>
                  </a:lnTo>
                  <a:lnTo>
                    <a:pt x="1936" y="476"/>
                  </a:lnTo>
                  <a:lnTo>
                    <a:pt x="1922" y="473"/>
                  </a:lnTo>
                  <a:lnTo>
                    <a:pt x="1906" y="470"/>
                  </a:lnTo>
                  <a:lnTo>
                    <a:pt x="1891" y="468"/>
                  </a:lnTo>
                  <a:lnTo>
                    <a:pt x="1876" y="466"/>
                  </a:lnTo>
                  <a:lnTo>
                    <a:pt x="1876" y="466"/>
                  </a:lnTo>
                  <a:close/>
                  <a:moveTo>
                    <a:pt x="1783" y="572"/>
                  </a:moveTo>
                  <a:lnTo>
                    <a:pt x="1783" y="572"/>
                  </a:lnTo>
                  <a:lnTo>
                    <a:pt x="1785" y="566"/>
                  </a:lnTo>
                  <a:lnTo>
                    <a:pt x="1786" y="560"/>
                  </a:lnTo>
                  <a:lnTo>
                    <a:pt x="1788" y="554"/>
                  </a:lnTo>
                  <a:lnTo>
                    <a:pt x="1788" y="551"/>
                  </a:lnTo>
                  <a:lnTo>
                    <a:pt x="1787" y="549"/>
                  </a:lnTo>
                  <a:lnTo>
                    <a:pt x="1787" y="549"/>
                  </a:lnTo>
                  <a:lnTo>
                    <a:pt x="1783" y="561"/>
                  </a:lnTo>
                  <a:lnTo>
                    <a:pt x="1782" y="567"/>
                  </a:lnTo>
                  <a:lnTo>
                    <a:pt x="1782" y="570"/>
                  </a:lnTo>
                  <a:lnTo>
                    <a:pt x="1783" y="572"/>
                  </a:lnTo>
                  <a:lnTo>
                    <a:pt x="1783" y="572"/>
                  </a:lnTo>
                  <a:close/>
                  <a:moveTo>
                    <a:pt x="1470" y="862"/>
                  </a:moveTo>
                  <a:lnTo>
                    <a:pt x="1470" y="862"/>
                  </a:lnTo>
                  <a:lnTo>
                    <a:pt x="1458" y="864"/>
                  </a:lnTo>
                  <a:lnTo>
                    <a:pt x="1448" y="866"/>
                  </a:lnTo>
                  <a:lnTo>
                    <a:pt x="1425" y="873"/>
                  </a:lnTo>
                  <a:lnTo>
                    <a:pt x="1405" y="881"/>
                  </a:lnTo>
                  <a:lnTo>
                    <a:pt x="1385" y="892"/>
                  </a:lnTo>
                  <a:lnTo>
                    <a:pt x="1366" y="903"/>
                  </a:lnTo>
                  <a:lnTo>
                    <a:pt x="1348" y="913"/>
                  </a:lnTo>
                  <a:lnTo>
                    <a:pt x="1311" y="937"/>
                  </a:lnTo>
                  <a:lnTo>
                    <a:pt x="1311" y="937"/>
                  </a:lnTo>
                  <a:lnTo>
                    <a:pt x="1282" y="960"/>
                  </a:lnTo>
                  <a:lnTo>
                    <a:pt x="1252" y="983"/>
                  </a:lnTo>
                  <a:lnTo>
                    <a:pt x="1222" y="1005"/>
                  </a:lnTo>
                  <a:lnTo>
                    <a:pt x="1193" y="1029"/>
                  </a:lnTo>
                  <a:lnTo>
                    <a:pt x="1193" y="1029"/>
                  </a:lnTo>
                  <a:lnTo>
                    <a:pt x="1164" y="1059"/>
                  </a:lnTo>
                  <a:lnTo>
                    <a:pt x="1136" y="1089"/>
                  </a:lnTo>
                  <a:lnTo>
                    <a:pt x="1108" y="1121"/>
                  </a:lnTo>
                  <a:lnTo>
                    <a:pt x="1080" y="1152"/>
                  </a:lnTo>
                  <a:lnTo>
                    <a:pt x="1054" y="1185"/>
                  </a:lnTo>
                  <a:lnTo>
                    <a:pt x="1028" y="1218"/>
                  </a:lnTo>
                  <a:lnTo>
                    <a:pt x="1004" y="1252"/>
                  </a:lnTo>
                  <a:lnTo>
                    <a:pt x="982" y="1285"/>
                  </a:lnTo>
                  <a:lnTo>
                    <a:pt x="982" y="1285"/>
                  </a:lnTo>
                  <a:lnTo>
                    <a:pt x="1017" y="1246"/>
                  </a:lnTo>
                  <a:lnTo>
                    <a:pt x="1055" y="1209"/>
                  </a:lnTo>
                  <a:lnTo>
                    <a:pt x="1075" y="1191"/>
                  </a:lnTo>
                  <a:lnTo>
                    <a:pt x="1094" y="1174"/>
                  </a:lnTo>
                  <a:lnTo>
                    <a:pt x="1115" y="1156"/>
                  </a:lnTo>
                  <a:lnTo>
                    <a:pt x="1136" y="1139"/>
                  </a:lnTo>
                  <a:lnTo>
                    <a:pt x="1136" y="1139"/>
                  </a:lnTo>
                  <a:lnTo>
                    <a:pt x="1142" y="1137"/>
                  </a:lnTo>
                  <a:lnTo>
                    <a:pt x="1149" y="1134"/>
                  </a:lnTo>
                  <a:lnTo>
                    <a:pt x="1162" y="1124"/>
                  </a:lnTo>
                  <a:lnTo>
                    <a:pt x="1185" y="1104"/>
                  </a:lnTo>
                  <a:lnTo>
                    <a:pt x="1185" y="1104"/>
                  </a:lnTo>
                  <a:lnTo>
                    <a:pt x="1200" y="1096"/>
                  </a:lnTo>
                  <a:lnTo>
                    <a:pt x="1215" y="1087"/>
                  </a:lnTo>
                  <a:lnTo>
                    <a:pt x="1243" y="1069"/>
                  </a:lnTo>
                  <a:lnTo>
                    <a:pt x="1271" y="1048"/>
                  </a:lnTo>
                  <a:lnTo>
                    <a:pt x="1285" y="1040"/>
                  </a:lnTo>
                  <a:lnTo>
                    <a:pt x="1300" y="1031"/>
                  </a:lnTo>
                  <a:lnTo>
                    <a:pt x="1300" y="1031"/>
                  </a:lnTo>
                  <a:lnTo>
                    <a:pt x="1329" y="1015"/>
                  </a:lnTo>
                  <a:lnTo>
                    <a:pt x="1359" y="999"/>
                  </a:lnTo>
                  <a:lnTo>
                    <a:pt x="1375" y="991"/>
                  </a:lnTo>
                  <a:lnTo>
                    <a:pt x="1391" y="984"/>
                  </a:lnTo>
                  <a:lnTo>
                    <a:pt x="1407" y="978"/>
                  </a:lnTo>
                  <a:lnTo>
                    <a:pt x="1424" y="972"/>
                  </a:lnTo>
                  <a:lnTo>
                    <a:pt x="1424" y="972"/>
                  </a:lnTo>
                  <a:lnTo>
                    <a:pt x="1426" y="969"/>
                  </a:lnTo>
                  <a:lnTo>
                    <a:pt x="1429" y="968"/>
                  </a:lnTo>
                  <a:lnTo>
                    <a:pt x="1433" y="966"/>
                  </a:lnTo>
                  <a:lnTo>
                    <a:pt x="1435" y="964"/>
                  </a:lnTo>
                  <a:lnTo>
                    <a:pt x="1435" y="964"/>
                  </a:lnTo>
                  <a:lnTo>
                    <a:pt x="1485" y="948"/>
                  </a:lnTo>
                  <a:lnTo>
                    <a:pt x="1513" y="939"/>
                  </a:lnTo>
                  <a:lnTo>
                    <a:pt x="1542" y="933"/>
                  </a:lnTo>
                  <a:lnTo>
                    <a:pt x="1572" y="927"/>
                  </a:lnTo>
                  <a:lnTo>
                    <a:pt x="1587" y="925"/>
                  </a:lnTo>
                  <a:lnTo>
                    <a:pt x="1602" y="924"/>
                  </a:lnTo>
                  <a:lnTo>
                    <a:pt x="1617" y="924"/>
                  </a:lnTo>
                  <a:lnTo>
                    <a:pt x="1632" y="925"/>
                  </a:lnTo>
                  <a:lnTo>
                    <a:pt x="1647" y="927"/>
                  </a:lnTo>
                  <a:lnTo>
                    <a:pt x="1661" y="929"/>
                  </a:lnTo>
                  <a:lnTo>
                    <a:pt x="1661" y="929"/>
                  </a:lnTo>
                  <a:lnTo>
                    <a:pt x="1661" y="926"/>
                  </a:lnTo>
                  <a:lnTo>
                    <a:pt x="1661" y="923"/>
                  </a:lnTo>
                  <a:lnTo>
                    <a:pt x="1659" y="919"/>
                  </a:lnTo>
                  <a:lnTo>
                    <a:pt x="1656" y="914"/>
                  </a:lnTo>
                  <a:lnTo>
                    <a:pt x="1655" y="910"/>
                  </a:lnTo>
                  <a:lnTo>
                    <a:pt x="1655" y="910"/>
                  </a:lnTo>
                  <a:lnTo>
                    <a:pt x="1626" y="908"/>
                  </a:lnTo>
                  <a:lnTo>
                    <a:pt x="1626" y="908"/>
                  </a:lnTo>
                  <a:lnTo>
                    <a:pt x="1617" y="904"/>
                  </a:lnTo>
                  <a:lnTo>
                    <a:pt x="1607" y="900"/>
                  </a:lnTo>
                  <a:lnTo>
                    <a:pt x="1596" y="899"/>
                  </a:lnTo>
                  <a:lnTo>
                    <a:pt x="1585" y="898"/>
                  </a:lnTo>
                  <a:lnTo>
                    <a:pt x="1573" y="899"/>
                  </a:lnTo>
                  <a:lnTo>
                    <a:pt x="1561" y="899"/>
                  </a:lnTo>
                  <a:lnTo>
                    <a:pt x="1538" y="903"/>
                  </a:lnTo>
                  <a:lnTo>
                    <a:pt x="1538" y="903"/>
                  </a:lnTo>
                  <a:lnTo>
                    <a:pt x="1505" y="909"/>
                  </a:lnTo>
                  <a:lnTo>
                    <a:pt x="1489" y="913"/>
                  </a:lnTo>
                  <a:lnTo>
                    <a:pt x="1473" y="918"/>
                  </a:lnTo>
                  <a:lnTo>
                    <a:pt x="1458" y="923"/>
                  </a:lnTo>
                  <a:lnTo>
                    <a:pt x="1443" y="928"/>
                  </a:lnTo>
                  <a:lnTo>
                    <a:pt x="1429" y="935"/>
                  </a:lnTo>
                  <a:lnTo>
                    <a:pt x="1417" y="942"/>
                  </a:lnTo>
                  <a:lnTo>
                    <a:pt x="1417" y="942"/>
                  </a:lnTo>
                  <a:lnTo>
                    <a:pt x="1407" y="950"/>
                  </a:lnTo>
                  <a:lnTo>
                    <a:pt x="1397" y="957"/>
                  </a:lnTo>
                  <a:lnTo>
                    <a:pt x="1392" y="960"/>
                  </a:lnTo>
                  <a:lnTo>
                    <a:pt x="1388" y="963"/>
                  </a:lnTo>
                  <a:lnTo>
                    <a:pt x="1382" y="965"/>
                  </a:lnTo>
                  <a:lnTo>
                    <a:pt x="1376" y="965"/>
                  </a:lnTo>
                  <a:lnTo>
                    <a:pt x="1376" y="965"/>
                  </a:lnTo>
                  <a:lnTo>
                    <a:pt x="1380" y="960"/>
                  </a:lnTo>
                  <a:lnTo>
                    <a:pt x="1387" y="957"/>
                  </a:lnTo>
                  <a:lnTo>
                    <a:pt x="1399" y="951"/>
                  </a:lnTo>
                  <a:lnTo>
                    <a:pt x="1399" y="951"/>
                  </a:lnTo>
                  <a:lnTo>
                    <a:pt x="1408" y="942"/>
                  </a:lnTo>
                  <a:lnTo>
                    <a:pt x="1418" y="934"/>
                  </a:lnTo>
                  <a:lnTo>
                    <a:pt x="1428" y="927"/>
                  </a:lnTo>
                  <a:lnTo>
                    <a:pt x="1439" y="921"/>
                  </a:lnTo>
                  <a:lnTo>
                    <a:pt x="1452" y="915"/>
                  </a:lnTo>
                  <a:lnTo>
                    <a:pt x="1465" y="910"/>
                  </a:lnTo>
                  <a:lnTo>
                    <a:pt x="1478" y="906"/>
                  </a:lnTo>
                  <a:lnTo>
                    <a:pt x="1491" y="902"/>
                  </a:lnTo>
                  <a:lnTo>
                    <a:pt x="1520" y="895"/>
                  </a:lnTo>
                  <a:lnTo>
                    <a:pt x="1551" y="891"/>
                  </a:lnTo>
                  <a:lnTo>
                    <a:pt x="1582" y="888"/>
                  </a:lnTo>
                  <a:lnTo>
                    <a:pt x="1612" y="885"/>
                  </a:lnTo>
                  <a:lnTo>
                    <a:pt x="1612" y="885"/>
                  </a:lnTo>
                  <a:lnTo>
                    <a:pt x="1612" y="880"/>
                  </a:lnTo>
                  <a:lnTo>
                    <a:pt x="1612" y="876"/>
                  </a:lnTo>
                  <a:lnTo>
                    <a:pt x="1611" y="872"/>
                  </a:lnTo>
                  <a:lnTo>
                    <a:pt x="1609" y="869"/>
                  </a:lnTo>
                  <a:lnTo>
                    <a:pt x="1609" y="869"/>
                  </a:lnTo>
                  <a:lnTo>
                    <a:pt x="1585" y="869"/>
                  </a:lnTo>
                  <a:lnTo>
                    <a:pt x="1560" y="873"/>
                  </a:lnTo>
                  <a:lnTo>
                    <a:pt x="1535" y="877"/>
                  </a:lnTo>
                  <a:lnTo>
                    <a:pt x="1511" y="882"/>
                  </a:lnTo>
                  <a:lnTo>
                    <a:pt x="1486" y="889"/>
                  </a:lnTo>
                  <a:lnTo>
                    <a:pt x="1464" y="896"/>
                  </a:lnTo>
                  <a:lnTo>
                    <a:pt x="1422" y="910"/>
                  </a:lnTo>
                  <a:lnTo>
                    <a:pt x="1422" y="910"/>
                  </a:lnTo>
                  <a:lnTo>
                    <a:pt x="1436" y="900"/>
                  </a:lnTo>
                  <a:lnTo>
                    <a:pt x="1451" y="892"/>
                  </a:lnTo>
                  <a:lnTo>
                    <a:pt x="1467" y="885"/>
                  </a:lnTo>
                  <a:lnTo>
                    <a:pt x="1484" y="879"/>
                  </a:lnTo>
                  <a:lnTo>
                    <a:pt x="1502" y="874"/>
                  </a:lnTo>
                  <a:lnTo>
                    <a:pt x="1519" y="868"/>
                  </a:lnTo>
                  <a:lnTo>
                    <a:pt x="1554" y="860"/>
                  </a:lnTo>
                  <a:lnTo>
                    <a:pt x="1554" y="860"/>
                  </a:lnTo>
                  <a:lnTo>
                    <a:pt x="1511" y="860"/>
                  </a:lnTo>
                  <a:lnTo>
                    <a:pt x="1490" y="860"/>
                  </a:lnTo>
                  <a:lnTo>
                    <a:pt x="1470" y="862"/>
                  </a:lnTo>
                  <a:lnTo>
                    <a:pt x="1470" y="862"/>
                  </a:lnTo>
                  <a:close/>
                  <a:moveTo>
                    <a:pt x="437" y="1121"/>
                  </a:moveTo>
                  <a:lnTo>
                    <a:pt x="437" y="1121"/>
                  </a:lnTo>
                  <a:lnTo>
                    <a:pt x="430" y="1120"/>
                  </a:lnTo>
                  <a:lnTo>
                    <a:pt x="423" y="1118"/>
                  </a:lnTo>
                  <a:lnTo>
                    <a:pt x="423" y="1118"/>
                  </a:lnTo>
                  <a:lnTo>
                    <a:pt x="336" y="1093"/>
                  </a:lnTo>
                  <a:lnTo>
                    <a:pt x="294" y="1081"/>
                  </a:lnTo>
                  <a:lnTo>
                    <a:pt x="254" y="1072"/>
                  </a:lnTo>
                  <a:lnTo>
                    <a:pt x="254" y="1072"/>
                  </a:lnTo>
                  <a:lnTo>
                    <a:pt x="209" y="1062"/>
                  </a:lnTo>
                  <a:lnTo>
                    <a:pt x="163" y="1054"/>
                  </a:lnTo>
                  <a:lnTo>
                    <a:pt x="76" y="1038"/>
                  </a:lnTo>
                  <a:lnTo>
                    <a:pt x="76" y="1038"/>
                  </a:lnTo>
                  <a:lnTo>
                    <a:pt x="71" y="1041"/>
                  </a:lnTo>
                  <a:lnTo>
                    <a:pt x="65" y="1041"/>
                  </a:lnTo>
                  <a:lnTo>
                    <a:pt x="61" y="1041"/>
                  </a:lnTo>
                  <a:lnTo>
                    <a:pt x="55" y="1042"/>
                  </a:lnTo>
                  <a:lnTo>
                    <a:pt x="55" y="1042"/>
                  </a:lnTo>
                  <a:lnTo>
                    <a:pt x="49" y="1051"/>
                  </a:lnTo>
                  <a:lnTo>
                    <a:pt x="42" y="1061"/>
                  </a:lnTo>
                  <a:lnTo>
                    <a:pt x="35" y="1070"/>
                  </a:lnTo>
                  <a:lnTo>
                    <a:pt x="30" y="1080"/>
                  </a:lnTo>
                  <a:lnTo>
                    <a:pt x="30" y="1080"/>
                  </a:lnTo>
                  <a:lnTo>
                    <a:pt x="51" y="1081"/>
                  </a:lnTo>
                  <a:lnTo>
                    <a:pt x="70" y="1084"/>
                  </a:lnTo>
                  <a:lnTo>
                    <a:pt x="107" y="1088"/>
                  </a:lnTo>
                  <a:lnTo>
                    <a:pt x="107" y="1088"/>
                  </a:lnTo>
                  <a:lnTo>
                    <a:pt x="179" y="1099"/>
                  </a:lnTo>
                  <a:lnTo>
                    <a:pt x="251" y="1110"/>
                  </a:lnTo>
                  <a:lnTo>
                    <a:pt x="321" y="1122"/>
                  </a:lnTo>
                  <a:lnTo>
                    <a:pt x="391" y="1132"/>
                  </a:lnTo>
                  <a:lnTo>
                    <a:pt x="391" y="1132"/>
                  </a:lnTo>
                  <a:lnTo>
                    <a:pt x="454" y="1139"/>
                  </a:lnTo>
                  <a:lnTo>
                    <a:pt x="487" y="1144"/>
                  </a:lnTo>
                  <a:lnTo>
                    <a:pt x="523" y="1148"/>
                  </a:lnTo>
                  <a:lnTo>
                    <a:pt x="523" y="1148"/>
                  </a:lnTo>
                  <a:lnTo>
                    <a:pt x="530" y="1151"/>
                  </a:lnTo>
                  <a:lnTo>
                    <a:pt x="534" y="1151"/>
                  </a:lnTo>
                  <a:lnTo>
                    <a:pt x="535" y="1150"/>
                  </a:lnTo>
                  <a:lnTo>
                    <a:pt x="536" y="1148"/>
                  </a:lnTo>
                  <a:lnTo>
                    <a:pt x="536" y="1148"/>
                  </a:lnTo>
                  <a:lnTo>
                    <a:pt x="487" y="1136"/>
                  </a:lnTo>
                  <a:lnTo>
                    <a:pt x="461" y="1130"/>
                  </a:lnTo>
                  <a:lnTo>
                    <a:pt x="437" y="1121"/>
                  </a:lnTo>
                  <a:lnTo>
                    <a:pt x="437" y="1121"/>
                  </a:lnTo>
                  <a:close/>
                  <a:moveTo>
                    <a:pt x="657" y="1209"/>
                  </a:moveTo>
                  <a:lnTo>
                    <a:pt x="657" y="1209"/>
                  </a:lnTo>
                  <a:lnTo>
                    <a:pt x="624" y="1195"/>
                  </a:lnTo>
                  <a:lnTo>
                    <a:pt x="607" y="1188"/>
                  </a:lnTo>
                  <a:lnTo>
                    <a:pt x="589" y="1182"/>
                  </a:lnTo>
                  <a:lnTo>
                    <a:pt x="589" y="1182"/>
                  </a:lnTo>
                  <a:lnTo>
                    <a:pt x="572" y="1176"/>
                  </a:lnTo>
                  <a:lnTo>
                    <a:pt x="555" y="1169"/>
                  </a:lnTo>
                  <a:lnTo>
                    <a:pt x="555" y="1169"/>
                  </a:lnTo>
                  <a:lnTo>
                    <a:pt x="546" y="1167"/>
                  </a:lnTo>
                  <a:lnTo>
                    <a:pt x="536" y="1166"/>
                  </a:lnTo>
                  <a:lnTo>
                    <a:pt x="515" y="1164"/>
                  </a:lnTo>
                  <a:lnTo>
                    <a:pt x="494" y="1162"/>
                  </a:lnTo>
                  <a:lnTo>
                    <a:pt x="473" y="1159"/>
                  </a:lnTo>
                  <a:lnTo>
                    <a:pt x="473" y="1159"/>
                  </a:lnTo>
                  <a:lnTo>
                    <a:pt x="442" y="1154"/>
                  </a:lnTo>
                  <a:lnTo>
                    <a:pt x="411" y="1150"/>
                  </a:lnTo>
                  <a:lnTo>
                    <a:pt x="347" y="1142"/>
                  </a:lnTo>
                  <a:lnTo>
                    <a:pt x="347" y="1142"/>
                  </a:lnTo>
                  <a:lnTo>
                    <a:pt x="307" y="1138"/>
                  </a:lnTo>
                  <a:lnTo>
                    <a:pt x="269" y="1132"/>
                  </a:lnTo>
                  <a:lnTo>
                    <a:pt x="194" y="1118"/>
                  </a:lnTo>
                  <a:lnTo>
                    <a:pt x="156" y="1111"/>
                  </a:lnTo>
                  <a:lnTo>
                    <a:pt x="119" y="1105"/>
                  </a:lnTo>
                  <a:lnTo>
                    <a:pt x="82" y="1100"/>
                  </a:lnTo>
                  <a:lnTo>
                    <a:pt x="46" y="1096"/>
                  </a:lnTo>
                  <a:lnTo>
                    <a:pt x="46" y="1096"/>
                  </a:lnTo>
                  <a:lnTo>
                    <a:pt x="42" y="1101"/>
                  </a:lnTo>
                  <a:lnTo>
                    <a:pt x="37" y="1105"/>
                  </a:lnTo>
                  <a:lnTo>
                    <a:pt x="30" y="1115"/>
                  </a:lnTo>
                  <a:lnTo>
                    <a:pt x="25" y="1126"/>
                  </a:lnTo>
                  <a:lnTo>
                    <a:pt x="21" y="1136"/>
                  </a:lnTo>
                  <a:lnTo>
                    <a:pt x="21" y="1136"/>
                  </a:lnTo>
                  <a:lnTo>
                    <a:pt x="57" y="1138"/>
                  </a:lnTo>
                  <a:lnTo>
                    <a:pt x="93" y="1142"/>
                  </a:lnTo>
                  <a:lnTo>
                    <a:pt x="131" y="1147"/>
                  </a:lnTo>
                  <a:lnTo>
                    <a:pt x="169" y="1152"/>
                  </a:lnTo>
                  <a:lnTo>
                    <a:pt x="169" y="1152"/>
                  </a:lnTo>
                  <a:lnTo>
                    <a:pt x="215" y="1155"/>
                  </a:lnTo>
                  <a:lnTo>
                    <a:pt x="264" y="1157"/>
                  </a:lnTo>
                  <a:lnTo>
                    <a:pt x="313" y="1160"/>
                  </a:lnTo>
                  <a:lnTo>
                    <a:pt x="335" y="1162"/>
                  </a:lnTo>
                  <a:lnTo>
                    <a:pt x="355" y="1164"/>
                  </a:lnTo>
                  <a:lnTo>
                    <a:pt x="355" y="1164"/>
                  </a:lnTo>
                  <a:lnTo>
                    <a:pt x="393" y="1168"/>
                  </a:lnTo>
                  <a:lnTo>
                    <a:pt x="410" y="1170"/>
                  </a:lnTo>
                  <a:lnTo>
                    <a:pt x="427" y="1174"/>
                  </a:lnTo>
                  <a:lnTo>
                    <a:pt x="427" y="1174"/>
                  </a:lnTo>
                  <a:lnTo>
                    <a:pt x="430" y="1175"/>
                  </a:lnTo>
                  <a:lnTo>
                    <a:pt x="435" y="1177"/>
                  </a:lnTo>
                  <a:lnTo>
                    <a:pt x="439" y="1179"/>
                  </a:lnTo>
                  <a:lnTo>
                    <a:pt x="442" y="1180"/>
                  </a:lnTo>
                  <a:lnTo>
                    <a:pt x="442" y="1180"/>
                  </a:lnTo>
                  <a:lnTo>
                    <a:pt x="455" y="1183"/>
                  </a:lnTo>
                  <a:lnTo>
                    <a:pt x="467" y="1184"/>
                  </a:lnTo>
                  <a:lnTo>
                    <a:pt x="491" y="1186"/>
                  </a:lnTo>
                  <a:lnTo>
                    <a:pt x="516" y="1188"/>
                  </a:lnTo>
                  <a:lnTo>
                    <a:pt x="529" y="1191"/>
                  </a:lnTo>
                  <a:lnTo>
                    <a:pt x="541" y="1193"/>
                  </a:lnTo>
                  <a:lnTo>
                    <a:pt x="541" y="1193"/>
                  </a:lnTo>
                  <a:lnTo>
                    <a:pt x="616" y="1212"/>
                  </a:lnTo>
                  <a:lnTo>
                    <a:pt x="684" y="1231"/>
                  </a:lnTo>
                  <a:lnTo>
                    <a:pt x="684" y="1231"/>
                  </a:lnTo>
                  <a:lnTo>
                    <a:pt x="710" y="1240"/>
                  </a:lnTo>
                  <a:lnTo>
                    <a:pt x="723" y="1243"/>
                  </a:lnTo>
                  <a:lnTo>
                    <a:pt x="729" y="1243"/>
                  </a:lnTo>
                  <a:lnTo>
                    <a:pt x="736" y="1242"/>
                  </a:lnTo>
                  <a:lnTo>
                    <a:pt x="736" y="1242"/>
                  </a:lnTo>
                  <a:lnTo>
                    <a:pt x="725" y="1240"/>
                  </a:lnTo>
                  <a:lnTo>
                    <a:pt x="714" y="1236"/>
                  </a:lnTo>
                  <a:lnTo>
                    <a:pt x="695" y="1226"/>
                  </a:lnTo>
                  <a:lnTo>
                    <a:pt x="676" y="1216"/>
                  </a:lnTo>
                  <a:lnTo>
                    <a:pt x="667" y="1212"/>
                  </a:lnTo>
                  <a:lnTo>
                    <a:pt x="657" y="1209"/>
                  </a:lnTo>
                  <a:lnTo>
                    <a:pt x="657" y="1209"/>
                  </a:lnTo>
                  <a:close/>
                  <a:moveTo>
                    <a:pt x="587" y="1164"/>
                  </a:moveTo>
                  <a:lnTo>
                    <a:pt x="587" y="1164"/>
                  </a:lnTo>
                  <a:lnTo>
                    <a:pt x="564" y="1155"/>
                  </a:lnTo>
                  <a:lnTo>
                    <a:pt x="541" y="1148"/>
                  </a:lnTo>
                  <a:lnTo>
                    <a:pt x="541" y="1148"/>
                  </a:lnTo>
                  <a:lnTo>
                    <a:pt x="545" y="1151"/>
                  </a:lnTo>
                  <a:lnTo>
                    <a:pt x="550" y="1154"/>
                  </a:lnTo>
                  <a:lnTo>
                    <a:pt x="563" y="1159"/>
                  </a:lnTo>
                  <a:lnTo>
                    <a:pt x="576" y="1162"/>
                  </a:lnTo>
                  <a:lnTo>
                    <a:pt x="587" y="1164"/>
                  </a:lnTo>
                  <a:lnTo>
                    <a:pt x="587" y="1164"/>
                  </a:lnTo>
                  <a:close/>
                  <a:moveTo>
                    <a:pt x="474" y="1198"/>
                  </a:moveTo>
                  <a:lnTo>
                    <a:pt x="474" y="1198"/>
                  </a:lnTo>
                  <a:lnTo>
                    <a:pt x="439" y="1193"/>
                  </a:lnTo>
                  <a:lnTo>
                    <a:pt x="421" y="1190"/>
                  </a:lnTo>
                  <a:lnTo>
                    <a:pt x="402" y="1187"/>
                  </a:lnTo>
                  <a:lnTo>
                    <a:pt x="402" y="1187"/>
                  </a:lnTo>
                  <a:lnTo>
                    <a:pt x="370" y="1183"/>
                  </a:lnTo>
                  <a:lnTo>
                    <a:pt x="340" y="1178"/>
                  </a:lnTo>
                  <a:lnTo>
                    <a:pt x="309" y="1172"/>
                  </a:lnTo>
                  <a:lnTo>
                    <a:pt x="296" y="1170"/>
                  </a:lnTo>
                  <a:lnTo>
                    <a:pt x="281" y="1169"/>
                  </a:lnTo>
                  <a:lnTo>
                    <a:pt x="281" y="1169"/>
                  </a:lnTo>
                  <a:lnTo>
                    <a:pt x="199" y="1167"/>
                  </a:lnTo>
                  <a:lnTo>
                    <a:pt x="161" y="1166"/>
                  </a:lnTo>
                  <a:lnTo>
                    <a:pt x="142" y="1165"/>
                  </a:lnTo>
                  <a:lnTo>
                    <a:pt x="124" y="1163"/>
                  </a:lnTo>
                  <a:lnTo>
                    <a:pt x="124" y="1163"/>
                  </a:lnTo>
                  <a:lnTo>
                    <a:pt x="91" y="1159"/>
                  </a:lnTo>
                  <a:lnTo>
                    <a:pt x="91" y="1159"/>
                  </a:lnTo>
                  <a:lnTo>
                    <a:pt x="81" y="1157"/>
                  </a:lnTo>
                  <a:lnTo>
                    <a:pt x="71" y="1155"/>
                  </a:lnTo>
                  <a:lnTo>
                    <a:pt x="61" y="1153"/>
                  </a:lnTo>
                  <a:lnTo>
                    <a:pt x="57" y="1153"/>
                  </a:lnTo>
                  <a:lnTo>
                    <a:pt x="54" y="1153"/>
                  </a:lnTo>
                  <a:lnTo>
                    <a:pt x="54" y="1153"/>
                  </a:lnTo>
                  <a:lnTo>
                    <a:pt x="48" y="1156"/>
                  </a:lnTo>
                  <a:lnTo>
                    <a:pt x="43" y="1161"/>
                  </a:lnTo>
                  <a:lnTo>
                    <a:pt x="40" y="1167"/>
                  </a:lnTo>
                  <a:lnTo>
                    <a:pt x="36" y="1174"/>
                  </a:lnTo>
                  <a:lnTo>
                    <a:pt x="31" y="1188"/>
                  </a:lnTo>
                  <a:lnTo>
                    <a:pt x="29" y="1201"/>
                  </a:lnTo>
                  <a:lnTo>
                    <a:pt x="29" y="1201"/>
                  </a:lnTo>
                  <a:lnTo>
                    <a:pt x="39" y="1199"/>
                  </a:lnTo>
                  <a:lnTo>
                    <a:pt x="50" y="1198"/>
                  </a:lnTo>
                  <a:lnTo>
                    <a:pt x="73" y="1197"/>
                  </a:lnTo>
                  <a:lnTo>
                    <a:pt x="82" y="1196"/>
                  </a:lnTo>
                  <a:lnTo>
                    <a:pt x="92" y="1195"/>
                  </a:lnTo>
                  <a:lnTo>
                    <a:pt x="100" y="1192"/>
                  </a:lnTo>
                  <a:lnTo>
                    <a:pt x="103" y="1190"/>
                  </a:lnTo>
                  <a:lnTo>
                    <a:pt x="105" y="1187"/>
                  </a:lnTo>
                  <a:lnTo>
                    <a:pt x="105" y="1187"/>
                  </a:lnTo>
                  <a:lnTo>
                    <a:pt x="110" y="1192"/>
                  </a:lnTo>
                  <a:lnTo>
                    <a:pt x="118" y="1194"/>
                  </a:lnTo>
                  <a:lnTo>
                    <a:pt x="126" y="1195"/>
                  </a:lnTo>
                  <a:lnTo>
                    <a:pt x="135" y="1194"/>
                  </a:lnTo>
                  <a:lnTo>
                    <a:pt x="153" y="1192"/>
                  </a:lnTo>
                  <a:lnTo>
                    <a:pt x="162" y="1192"/>
                  </a:lnTo>
                  <a:lnTo>
                    <a:pt x="170" y="1191"/>
                  </a:lnTo>
                  <a:lnTo>
                    <a:pt x="170" y="1191"/>
                  </a:lnTo>
                  <a:lnTo>
                    <a:pt x="178" y="1192"/>
                  </a:lnTo>
                  <a:lnTo>
                    <a:pt x="185" y="1194"/>
                  </a:lnTo>
                  <a:lnTo>
                    <a:pt x="193" y="1195"/>
                  </a:lnTo>
                  <a:lnTo>
                    <a:pt x="201" y="1196"/>
                  </a:lnTo>
                  <a:lnTo>
                    <a:pt x="201" y="1196"/>
                  </a:lnTo>
                  <a:lnTo>
                    <a:pt x="275" y="1199"/>
                  </a:lnTo>
                  <a:lnTo>
                    <a:pt x="352" y="1200"/>
                  </a:lnTo>
                  <a:lnTo>
                    <a:pt x="352" y="1200"/>
                  </a:lnTo>
                  <a:lnTo>
                    <a:pt x="372" y="1200"/>
                  </a:lnTo>
                  <a:lnTo>
                    <a:pt x="392" y="1201"/>
                  </a:lnTo>
                  <a:lnTo>
                    <a:pt x="430" y="1205"/>
                  </a:lnTo>
                  <a:lnTo>
                    <a:pt x="469" y="1211"/>
                  </a:lnTo>
                  <a:lnTo>
                    <a:pt x="506" y="1217"/>
                  </a:lnTo>
                  <a:lnTo>
                    <a:pt x="580" y="1230"/>
                  </a:lnTo>
                  <a:lnTo>
                    <a:pt x="616" y="1236"/>
                  </a:lnTo>
                  <a:lnTo>
                    <a:pt x="651" y="1239"/>
                  </a:lnTo>
                  <a:lnTo>
                    <a:pt x="651" y="1239"/>
                  </a:lnTo>
                  <a:lnTo>
                    <a:pt x="610" y="1226"/>
                  </a:lnTo>
                  <a:lnTo>
                    <a:pt x="567" y="1214"/>
                  </a:lnTo>
                  <a:lnTo>
                    <a:pt x="521" y="1205"/>
                  </a:lnTo>
                  <a:lnTo>
                    <a:pt x="498" y="1201"/>
                  </a:lnTo>
                  <a:lnTo>
                    <a:pt x="474" y="1198"/>
                  </a:lnTo>
                  <a:lnTo>
                    <a:pt x="474" y="1198"/>
                  </a:lnTo>
                  <a:close/>
                  <a:moveTo>
                    <a:pt x="770" y="1237"/>
                  </a:moveTo>
                  <a:lnTo>
                    <a:pt x="770" y="1237"/>
                  </a:lnTo>
                  <a:lnTo>
                    <a:pt x="798" y="1250"/>
                  </a:lnTo>
                  <a:lnTo>
                    <a:pt x="827" y="1262"/>
                  </a:lnTo>
                  <a:lnTo>
                    <a:pt x="854" y="1275"/>
                  </a:lnTo>
                  <a:lnTo>
                    <a:pt x="882" y="1285"/>
                  </a:lnTo>
                  <a:lnTo>
                    <a:pt x="882" y="1285"/>
                  </a:lnTo>
                  <a:lnTo>
                    <a:pt x="853" y="1269"/>
                  </a:lnTo>
                  <a:lnTo>
                    <a:pt x="824" y="1255"/>
                  </a:lnTo>
                  <a:lnTo>
                    <a:pt x="794" y="1241"/>
                  </a:lnTo>
                  <a:lnTo>
                    <a:pt x="764" y="1228"/>
                  </a:lnTo>
                  <a:lnTo>
                    <a:pt x="733" y="1216"/>
                  </a:lnTo>
                  <a:lnTo>
                    <a:pt x="702" y="1205"/>
                  </a:lnTo>
                  <a:lnTo>
                    <a:pt x="636" y="1182"/>
                  </a:lnTo>
                  <a:lnTo>
                    <a:pt x="636" y="1182"/>
                  </a:lnTo>
                  <a:lnTo>
                    <a:pt x="669" y="1197"/>
                  </a:lnTo>
                  <a:lnTo>
                    <a:pt x="702" y="1212"/>
                  </a:lnTo>
                  <a:lnTo>
                    <a:pt x="720" y="1220"/>
                  </a:lnTo>
                  <a:lnTo>
                    <a:pt x="736" y="1227"/>
                  </a:lnTo>
                  <a:lnTo>
                    <a:pt x="753" y="1232"/>
                  </a:lnTo>
                  <a:lnTo>
                    <a:pt x="770" y="1237"/>
                  </a:lnTo>
                  <a:lnTo>
                    <a:pt x="770" y="1237"/>
                  </a:lnTo>
                  <a:close/>
                  <a:moveTo>
                    <a:pt x="552" y="1239"/>
                  </a:moveTo>
                  <a:lnTo>
                    <a:pt x="552" y="1239"/>
                  </a:lnTo>
                  <a:lnTo>
                    <a:pt x="516" y="1233"/>
                  </a:lnTo>
                  <a:lnTo>
                    <a:pt x="480" y="1226"/>
                  </a:lnTo>
                  <a:lnTo>
                    <a:pt x="480" y="1226"/>
                  </a:lnTo>
                  <a:lnTo>
                    <a:pt x="441" y="1221"/>
                  </a:lnTo>
                  <a:lnTo>
                    <a:pt x="399" y="1216"/>
                  </a:lnTo>
                  <a:lnTo>
                    <a:pt x="358" y="1213"/>
                  </a:lnTo>
                  <a:lnTo>
                    <a:pt x="314" y="1211"/>
                  </a:lnTo>
                  <a:lnTo>
                    <a:pt x="230" y="1209"/>
                  </a:lnTo>
                  <a:lnTo>
                    <a:pt x="156" y="1207"/>
                  </a:lnTo>
                  <a:lnTo>
                    <a:pt x="156" y="1207"/>
                  </a:lnTo>
                  <a:lnTo>
                    <a:pt x="151" y="1211"/>
                  </a:lnTo>
                  <a:lnTo>
                    <a:pt x="146" y="1216"/>
                  </a:lnTo>
                  <a:lnTo>
                    <a:pt x="142" y="1222"/>
                  </a:lnTo>
                  <a:lnTo>
                    <a:pt x="138" y="1228"/>
                  </a:lnTo>
                  <a:lnTo>
                    <a:pt x="132" y="1241"/>
                  </a:lnTo>
                  <a:lnTo>
                    <a:pt x="127" y="1256"/>
                  </a:lnTo>
                  <a:lnTo>
                    <a:pt x="118" y="1286"/>
                  </a:lnTo>
                  <a:lnTo>
                    <a:pt x="112" y="1300"/>
                  </a:lnTo>
                  <a:lnTo>
                    <a:pt x="109" y="1307"/>
                  </a:lnTo>
                  <a:lnTo>
                    <a:pt x="105" y="1314"/>
                  </a:lnTo>
                  <a:lnTo>
                    <a:pt x="105" y="1314"/>
                  </a:lnTo>
                  <a:lnTo>
                    <a:pt x="132" y="1305"/>
                  </a:lnTo>
                  <a:lnTo>
                    <a:pt x="160" y="1296"/>
                  </a:lnTo>
                  <a:lnTo>
                    <a:pt x="190" y="1288"/>
                  </a:lnTo>
                  <a:lnTo>
                    <a:pt x="219" y="1281"/>
                  </a:lnTo>
                  <a:lnTo>
                    <a:pt x="252" y="1274"/>
                  </a:lnTo>
                  <a:lnTo>
                    <a:pt x="284" y="1268"/>
                  </a:lnTo>
                  <a:lnTo>
                    <a:pt x="317" y="1263"/>
                  </a:lnTo>
                  <a:lnTo>
                    <a:pt x="350" y="1260"/>
                  </a:lnTo>
                  <a:lnTo>
                    <a:pt x="350" y="1260"/>
                  </a:lnTo>
                  <a:lnTo>
                    <a:pt x="379" y="1258"/>
                  </a:lnTo>
                  <a:lnTo>
                    <a:pt x="407" y="1257"/>
                  </a:lnTo>
                  <a:lnTo>
                    <a:pt x="464" y="1257"/>
                  </a:lnTo>
                  <a:lnTo>
                    <a:pt x="520" y="1258"/>
                  </a:lnTo>
                  <a:lnTo>
                    <a:pt x="575" y="1261"/>
                  </a:lnTo>
                  <a:lnTo>
                    <a:pt x="630" y="1267"/>
                  </a:lnTo>
                  <a:lnTo>
                    <a:pt x="682" y="1272"/>
                  </a:lnTo>
                  <a:lnTo>
                    <a:pt x="781" y="1284"/>
                  </a:lnTo>
                  <a:lnTo>
                    <a:pt x="781" y="1284"/>
                  </a:lnTo>
                  <a:lnTo>
                    <a:pt x="752" y="1275"/>
                  </a:lnTo>
                  <a:lnTo>
                    <a:pt x="723" y="1269"/>
                  </a:lnTo>
                  <a:lnTo>
                    <a:pt x="666" y="1257"/>
                  </a:lnTo>
                  <a:lnTo>
                    <a:pt x="609" y="1247"/>
                  </a:lnTo>
                  <a:lnTo>
                    <a:pt x="552" y="1239"/>
                  </a:lnTo>
                  <a:lnTo>
                    <a:pt x="552" y="1239"/>
                  </a:lnTo>
                  <a:close/>
                  <a:moveTo>
                    <a:pt x="116" y="1207"/>
                  </a:moveTo>
                  <a:lnTo>
                    <a:pt x="116" y="1207"/>
                  </a:lnTo>
                  <a:lnTo>
                    <a:pt x="110" y="1211"/>
                  </a:lnTo>
                  <a:lnTo>
                    <a:pt x="105" y="1216"/>
                  </a:lnTo>
                  <a:lnTo>
                    <a:pt x="96" y="1227"/>
                  </a:lnTo>
                  <a:lnTo>
                    <a:pt x="89" y="1239"/>
                  </a:lnTo>
                  <a:lnTo>
                    <a:pt x="80" y="1253"/>
                  </a:lnTo>
                  <a:lnTo>
                    <a:pt x="80" y="1253"/>
                  </a:lnTo>
                  <a:lnTo>
                    <a:pt x="70" y="1271"/>
                  </a:lnTo>
                  <a:lnTo>
                    <a:pt x="59" y="1289"/>
                  </a:lnTo>
                  <a:lnTo>
                    <a:pt x="59" y="1289"/>
                  </a:lnTo>
                  <a:lnTo>
                    <a:pt x="44" y="1316"/>
                  </a:lnTo>
                  <a:lnTo>
                    <a:pt x="37" y="1329"/>
                  </a:lnTo>
                  <a:lnTo>
                    <a:pt x="32" y="1342"/>
                  </a:lnTo>
                  <a:lnTo>
                    <a:pt x="27" y="1354"/>
                  </a:lnTo>
                  <a:lnTo>
                    <a:pt x="24" y="1368"/>
                  </a:lnTo>
                  <a:lnTo>
                    <a:pt x="21" y="1382"/>
                  </a:lnTo>
                  <a:lnTo>
                    <a:pt x="21" y="1397"/>
                  </a:lnTo>
                  <a:lnTo>
                    <a:pt x="21" y="1397"/>
                  </a:lnTo>
                  <a:lnTo>
                    <a:pt x="35" y="1403"/>
                  </a:lnTo>
                  <a:lnTo>
                    <a:pt x="49" y="1406"/>
                  </a:lnTo>
                  <a:lnTo>
                    <a:pt x="64" y="1409"/>
                  </a:lnTo>
                  <a:lnTo>
                    <a:pt x="79" y="1411"/>
                  </a:lnTo>
                  <a:lnTo>
                    <a:pt x="94" y="1412"/>
                  </a:lnTo>
                  <a:lnTo>
                    <a:pt x="109" y="1412"/>
                  </a:lnTo>
                  <a:lnTo>
                    <a:pt x="140" y="1412"/>
                  </a:lnTo>
                  <a:lnTo>
                    <a:pt x="171" y="1410"/>
                  </a:lnTo>
                  <a:lnTo>
                    <a:pt x="201" y="1407"/>
                  </a:lnTo>
                  <a:lnTo>
                    <a:pt x="230" y="1405"/>
                  </a:lnTo>
                  <a:lnTo>
                    <a:pt x="258" y="1404"/>
                  </a:lnTo>
                  <a:lnTo>
                    <a:pt x="258" y="1404"/>
                  </a:lnTo>
                  <a:lnTo>
                    <a:pt x="289" y="1404"/>
                  </a:lnTo>
                  <a:lnTo>
                    <a:pt x="321" y="1402"/>
                  </a:lnTo>
                  <a:lnTo>
                    <a:pt x="352" y="1399"/>
                  </a:lnTo>
                  <a:lnTo>
                    <a:pt x="384" y="1396"/>
                  </a:lnTo>
                  <a:lnTo>
                    <a:pt x="448" y="1389"/>
                  </a:lnTo>
                  <a:lnTo>
                    <a:pt x="511" y="1383"/>
                  </a:lnTo>
                  <a:lnTo>
                    <a:pt x="511" y="1383"/>
                  </a:lnTo>
                  <a:lnTo>
                    <a:pt x="577" y="1377"/>
                  </a:lnTo>
                  <a:lnTo>
                    <a:pt x="610" y="1374"/>
                  </a:lnTo>
                  <a:lnTo>
                    <a:pt x="641" y="1373"/>
                  </a:lnTo>
                  <a:lnTo>
                    <a:pt x="641" y="1373"/>
                  </a:lnTo>
                  <a:lnTo>
                    <a:pt x="667" y="1366"/>
                  </a:lnTo>
                  <a:lnTo>
                    <a:pt x="693" y="1362"/>
                  </a:lnTo>
                  <a:lnTo>
                    <a:pt x="720" y="1359"/>
                  </a:lnTo>
                  <a:lnTo>
                    <a:pt x="746" y="1357"/>
                  </a:lnTo>
                  <a:lnTo>
                    <a:pt x="801" y="1354"/>
                  </a:lnTo>
                  <a:lnTo>
                    <a:pt x="853" y="1352"/>
                  </a:lnTo>
                  <a:lnTo>
                    <a:pt x="853" y="1352"/>
                  </a:lnTo>
                  <a:lnTo>
                    <a:pt x="850" y="1341"/>
                  </a:lnTo>
                  <a:lnTo>
                    <a:pt x="846" y="1330"/>
                  </a:lnTo>
                  <a:lnTo>
                    <a:pt x="846" y="1330"/>
                  </a:lnTo>
                  <a:lnTo>
                    <a:pt x="773" y="1334"/>
                  </a:lnTo>
                  <a:lnTo>
                    <a:pt x="701" y="1338"/>
                  </a:lnTo>
                  <a:lnTo>
                    <a:pt x="666" y="1341"/>
                  </a:lnTo>
                  <a:lnTo>
                    <a:pt x="632" y="1344"/>
                  </a:lnTo>
                  <a:lnTo>
                    <a:pt x="597" y="1348"/>
                  </a:lnTo>
                  <a:lnTo>
                    <a:pt x="563" y="1352"/>
                  </a:lnTo>
                  <a:lnTo>
                    <a:pt x="563" y="1352"/>
                  </a:lnTo>
                  <a:lnTo>
                    <a:pt x="551" y="1356"/>
                  </a:lnTo>
                  <a:lnTo>
                    <a:pt x="541" y="1358"/>
                  </a:lnTo>
                  <a:lnTo>
                    <a:pt x="529" y="1360"/>
                  </a:lnTo>
                  <a:lnTo>
                    <a:pt x="517" y="1362"/>
                  </a:lnTo>
                  <a:lnTo>
                    <a:pt x="517" y="1362"/>
                  </a:lnTo>
                  <a:lnTo>
                    <a:pt x="513" y="1361"/>
                  </a:lnTo>
                  <a:lnTo>
                    <a:pt x="508" y="1361"/>
                  </a:lnTo>
                  <a:lnTo>
                    <a:pt x="502" y="1360"/>
                  </a:lnTo>
                  <a:lnTo>
                    <a:pt x="498" y="1360"/>
                  </a:lnTo>
                  <a:lnTo>
                    <a:pt x="498" y="1360"/>
                  </a:lnTo>
                  <a:lnTo>
                    <a:pt x="469" y="1363"/>
                  </a:lnTo>
                  <a:lnTo>
                    <a:pt x="439" y="1368"/>
                  </a:lnTo>
                  <a:lnTo>
                    <a:pt x="379" y="1378"/>
                  </a:lnTo>
                  <a:lnTo>
                    <a:pt x="348" y="1382"/>
                  </a:lnTo>
                  <a:lnTo>
                    <a:pt x="317" y="1386"/>
                  </a:lnTo>
                  <a:lnTo>
                    <a:pt x="287" y="1388"/>
                  </a:lnTo>
                  <a:lnTo>
                    <a:pt x="256" y="1389"/>
                  </a:lnTo>
                  <a:lnTo>
                    <a:pt x="256" y="1389"/>
                  </a:lnTo>
                  <a:lnTo>
                    <a:pt x="272" y="1383"/>
                  </a:lnTo>
                  <a:lnTo>
                    <a:pt x="287" y="1379"/>
                  </a:lnTo>
                  <a:lnTo>
                    <a:pt x="303" y="1377"/>
                  </a:lnTo>
                  <a:lnTo>
                    <a:pt x="319" y="1375"/>
                  </a:lnTo>
                  <a:lnTo>
                    <a:pt x="352" y="1372"/>
                  </a:lnTo>
                  <a:lnTo>
                    <a:pt x="368" y="1369"/>
                  </a:lnTo>
                  <a:lnTo>
                    <a:pt x="384" y="1367"/>
                  </a:lnTo>
                  <a:lnTo>
                    <a:pt x="384" y="1367"/>
                  </a:lnTo>
                  <a:lnTo>
                    <a:pt x="422" y="1359"/>
                  </a:lnTo>
                  <a:lnTo>
                    <a:pt x="459" y="1351"/>
                  </a:lnTo>
                  <a:lnTo>
                    <a:pt x="498" y="1345"/>
                  </a:lnTo>
                  <a:lnTo>
                    <a:pt x="516" y="1343"/>
                  </a:lnTo>
                  <a:lnTo>
                    <a:pt x="535" y="1342"/>
                  </a:lnTo>
                  <a:lnTo>
                    <a:pt x="535" y="1342"/>
                  </a:lnTo>
                  <a:lnTo>
                    <a:pt x="489" y="1342"/>
                  </a:lnTo>
                  <a:lnTo>
                    <a:pt x="440" y="1342"/>
                  </a:lnTo>
                  <a:lnTo>
                    <a:pt x="389" y="1344"/>
                  </a:lnTo>
                  <a:lnTo>
                    <a:pt x="362" y="1346"/>
                  </a:lnTo>
                  <a:lnTo>
                    <a:pt x="334" y="1349"/>
                  </a:lnTo>
                  <a:lnTo>
                    <a:pt x="334" y="1349"/>
                  </a:lnTo>
                  <a:lnTo>
                    <a:pt x="309" y="1351"/>
                  </a:lnTo>
                  <a:lnTo>
                    <a:pt x="285" y="1352"/>
                  </a:lnTo>
                  <a:lnTo>
                    <a:pt x="285" y="1352"/>
                  </a:lnTo>
                  <a:lnTo>
                    <a:pt x="258" y="1357"/>
                  </a:lnTo>
                  <a:lnTo>
                    <a:pt x="232" y="1361"/>
                  </a:lnTo>
                  <a:lnTo>
                    <a:pt x="208" y="1364"/>
                  </a:lnTo>
                  <a:lnTo>
                    <a:pt x="195" y="1365"/>
                  </a:lnTo>
                  <a:lnTo>
                    <a:pt x="183" y="1365"/>
                  </a:lnTo>
                  <a:lnTo>
                    <a:pt x="183" y="1365"/>
                  </a:lnTo>
                  <a:lnTo>
                    <a:pt x="165" y="1364"/>
                  </a:lnTo>
                  <a:lnTo>
                    <a:pt x="147" y="1363"/>
                  </a:lnTo>
                  <a:lnTo>
                    <a:pt x="130" y="1362"/>
                  </a:lnTo>
                  <a:lnTo>
                    <a:pt x="112" y="1363"/>
                  </a:lnTo>
                  <a:lnTo>
                    <a:pt x="112" y="1363"/>
                  </a:lnTo>
                  <a:lnTo>
                    <a:pt x="105" y="1365"/>
                  </a:lnTo>
                  <a:lnTo>
                    <a:pt x="97" y="1367"/>
                  </a:lnTo>
                  <a:lnTo>
                    <a:pt x="91" y="1369"/>
                  </a:lnTo>
                  <a:lnTo>
                    <a:pt x="87" y="1369"/>
                  </a:lnTo>
                  <a:lnTo>
                    <a:pt x="84" y="1368"/>
                  </a:lnTo>
                  <a:lnTo>
                    <a:pt x="84" y="1368"/>
                  </a:lnTo>
                  <a:lnTo>
                    <a:pt x="82" y="1365"/>
                  </a:lnTo>
                  <a:lnTo>
                    <a:pt x="82" y="1362"/>
                  </a:lnTo>
                  <a:lnTo>
                    <a:pt x="82" y="1356"/>
                  </a:lnTo>
                  <a:lnTo>
                    <a:pt x="86" y="1350"/>
                  </a:lnTo>
                  <a:lnTo>
                    <a:pt x="89" y="1346"/>
                  </a:lnTo>
                  <a:lnTo>
                    <a:pt x="89" y="1346"/>
                  </a:lnTo>
                  <a:lnTo>
                    <a:pt x="88" y="1337"/>
                  </a:lnTo>
                  <a:lnTo>
                    <a:pt x="87" y="1328"/>
                  </a:lnTo>
                  <a:lnTo>
                    <a:pt x="88" y="1320"/>
                  </a:lnTo>
                  <a:lnTo>
                    <a:pt x="89" y="1315"/>
                  </a:lnTo>
                  <a:lnTo>
                    <a:pt x="89" y="1315"/>
                  </a:lnTo>
                  <a:lnTo>
                    <a:pt x="99" y="1293"/>
                  </a:lnTo>
                  <a:lnTo>
                    <a:pt x="110" y="1269"/>
                  </a:lnTo>
                  <a:lnTo>
                    <a:pt x="121" y="1243"/>
                  </a:lnTo>
                  <a:lnTo>
                    <a:pt x="125" y="1230"/>
                  </a:lnTo>
                  <a:lnTo>
                    <a:pt x="128" y="1217"/>
                  </a:lnTo>
                  <a:lnTo>
                    <a:pt x="128" y="1217"/>
                  </a:lnTo>
                  <a:lnTo>
                    <a:pt x="132" y="1215"/>
                  </a:lnTo>
                  <a:lnTo>
                    <a:pt x="137" y="1212"/>
                  </a:lnTo>
                  <a:lnTo>
                    <a:pt x="138" y="1210"/>
                  </a:lnTo>
                  <a:lnTo>
                    <a:pt x="139" y="1209"/>
                  </a:lnTo>
                  <a:lnTo>
                    <a:pt x="139" y="1208"/>
                  </a:lnTo>
                  <a:lnTo>
                    <a:pt x="137" y="1207"/>
                  </a:lnTo>
                  <a:lnTo>
                    <a:pt x="137" y="1207"/>
                  </a:lnTo>
                  <a:lnTo>
                    <a:pt x="126" y="1208"/>
                  </a:lnTo>
                  <a:lnTo>
                    <a:pt x="116" y="1207"/>
                  </a:lnTo>
                  <a:lnTo>
                    <a:pt x="116" y="1207"/>
                  </a:lnTo>
                  <a:close/>
                  <a:moveTo>
                    <a:pt x="380" y="1271"/>
                  </a:moveTo>
                  <a:lnTo>
                    <a:pt x="380" y="1271"/>
                  </a:lnTo>
                  <a:lnTo>
                    <a:pt x="379" y="1271"/>
                  </a:lnTo>
                  <a:lnTo>
                    <a:pt x="379" y="1273"/>
                  </a:lnTo>
                  <a:lnTo>
                    <a:pt x="378" y="1274"/>
                  </a:lnTo>
                  <a:lnTo>
                    <a:pt x="377" y="1274"/>
                  </a:lnTo>
                  <a:lnTo>
                    <a:pt x="377" y="1274"/>
                  </a:lnTo>
                  <a:lnTo>
                    <a:pt x="361" y="1275"/>
                  </a:lnTo>
                  <a:lnTo>
                    <a:pt x="345" y="1276"/>
                  </a:lnTo>
                  <a:lnTo>
                    <a:pt x="311" y="1280"/>
                  </a:lnTo>
                  <a:lnTo>
                    <a:pt x="275" y="1285"/>
                  </a:lnTo>
                  <a:lnTo>
                    <a:pt x="240" y="1290"/>
                  </a:lnTo>
                  <a:lnTo>
                    <a:pt x="240" y="1290"/>
                  </a:lnTo>
                  <a:lnTo>
                    <a:pt x="206" y="1297"/>
                  </a:lnTo>
                  <a:lnTo>
                    <a:pt x="171" y="1306"/>
                  </a:lnTo>
                  <a:lnTo>
                    <a:pt x="155" y="1312"/>
                  </a:lnTo>
                  <a:lnTo>
                    <a:pt x="139" y="1317"/>
                  </a:lnTo>
                  <a:lnTo>
                    <a:pt x="123" y="1324"/>
                  </a:lnTo>
                  <a:lnTo>
                    <a:pt x="108" y="1331"/>
                  </a:lnTo>
                  <a:lnTo>
                    <a:pt x="108" y="1331"/>
                  </a:lnTo>
                  <a:lnTo>
                    <a:pt x="120" y="1331"/>
                  </a:lnTo>
                  <a:lnTo>
                    <a:pt x="132" y="1330"/>
                  </a:lnTo>
                  <a:lnTo>
                    <a:pt x="142" y="1329"/>
                  </a:lnTo>
                  <a:lnTo>
                    <a:pt x="148" y="1330"/>
                  </a:lnTo>
                  <a:lnTo>
                    <a:pt x="153" y="1331"/>
                  </a:lnTo>
                  <a:lnTo>
                    <a:pt x="153" y="1331"/>
                  </a:lnTo>
                  <a:lnTo>
                    <a:pt x="146" y="1334"/>
                  </a:lnTo>
                  <a:lnTo>
                    <a:pt x="138" y="1336"/>
                  </a:lnTo>
                  <a:lnTo>
                    <a:pt x="122" y="1337"/>
                  </a:lnTo>
                  <a:lnTo>
                    <a:pt x="115" y="1338"/>
                  </a:lnTo>
                  <a:lnTo>
                    <a:pt x="109" y="1342"/>
                  </a:lnTo>
                  <a:lnTo>
                    <a:pt x="106" y="1343"/>
                  </a:lnTo>
                  <a:lnTo>
                    <a:pt x="104" y="1345"/>
                  </a:lnTo>
                  <a:lnTo>
                    <a:pt x="103" y="1348"/>
                  </a:lnTo>
                  <a:lnTo>
                    <a:pt x="102" y="1351"/>
                  </a:lnTo>
                  <a:lnTo>
                    <a:pt x="102" y="1351"/>
                  </a:lnTo>
                  <a:lnTo>
                    <a:pt x="155" y="1349"/>
                  </a:lnTo>
                  <a:lnTo>
                    <a:pt x="211" y="1346"/>
                  </a:lnTo>
                  <a:lnTo>
                    <a:pt x="322" y="1336"/>
                  </a:lnTo>
                  <a:lnTo>
                    <a:pt x="377" y="1332"/>
                  </a:lnTo>
                  <a:lnTo>
                    <a:pt x="431" y="1329"/>
                  </a:lnTo>
                  <a:lnTo>
                    <a:pt x="485" y="1327"/>
                  </a:lnTo>
                  <a:lnTo>
                    <a:pt x="536" y="1326"/>
                  </a:lnTo>
                  <a:lnTo>
                    <a:pt x="536" y="1326"/>
                  </a:lnTo>
                  <a:lnTo>
                    <a:pt x="616" y="1327"/>
                  </a:lnTo>
                  <a:lnTo>
                    <a:pt x="685" y="1324"/>
                  </a:lnTo>
                  <a:lnTo>
                    <a:pt x="754" y="1320"/>
                  </a:lnTo>
                  <a:lnTo>
                    <a:pt x="827" y="1314"/>
                  </a:lnTo>
                  <a:lnTo>
                    <a:pt x="827" y="1314"/>
                  </a:lnTo>
                  <a:lnTo>
                    <a:pt x="791" y="1311"/>
                  </a:lnTo>
                  <a:lnTo>
                    <a:pt x="754" y="1307"/>
                  </a:lnTo>
                  <a:lnTo>
                    <a:pt x="713" y="1303"/>
                  </a:lnTo>
                  <a:lnTo>
                    <a:pt x="692" y="1302"/>
                  </a:lnTo>
                  <a:lnTo>
                    <a:pt x="668" y="1301"/>
                  </a:lnTo>
                  <a:lnTo>
                    <a:pt x="668" y="1301"/>
                  </a:lnTo>
                  <a:lnTo>
                    <a:pt x="677" y="1298"/>
                  </a:lnTo>
                  <a:lnTo>
                    <a:pt x="687" y="1294"/>
                  </a:lnTo>
                  <a:lnTo>
                    <a:pt x="698" y="1293"/>
                  </a:lnTo>
                  <a:lnTo>
                    <a:pt x="702" y="1293"/>
                  </a:lnTo>
                  <a:lnTo>
                    <a:pt x="708" y="1294"/>
                  </a:lnTo>
                  <a:lnTo>
                    <a:pt x="708" y="1294"/>
                  </a:lnTo>
                  <a:lnTo>
                    <a:pt x="686" y="1288"/>
                  </a:lnTo>
                  <a:lnTo>
                    <a:pt x="665" y="1284"/>
                  </a:lnTo>
                  <a:lnTo>
                    <a:pt x="642" y="1281"/>
                  </a:lnTo>
                  <a:lnTo>
                    <a:pt x="621" y="1277"/>
                  </a:lnTo>
                  <a:lnTo>
                    <a:pt x="600" y="1275"/>
                  </a:lnTo>
                  <a:lnTo>
                    <a:pt x="578" y="1274"/>
                  </a:lnTo>
                  <a:lnTo>
                    <a:pt x="536" y="1273"/>
                  </a:lnTo>
                  <a:lnTo>
                    <a:pt x="455" y="1273"/>
                  </a:lnTo>
                  <a:lnTo>
                    <a:pt x="417" y="1273"/>
                  </a:lnTo>
                  <a:lnTo>
                    <a:pt x="380" y="1271"/>
                  </a:lnTo>
                  <a:lnTo>
                    <a:pt x="380" y="1271"/>
                  </a:lnTo>
                  <a:close/>
                  <a:moveTo>
                    <a:pt x="789" y="1299"/>
                  </a:moveTo>
                  <a:lnTo>
                    <a:pt x="789" y="1299"/>
                  </a:lnTo>
                  <a:lnTo>
                    <a:pt x="766" y="1296"/>
                  </a:lnTo>
                  <a:lnTo>
                    <a:pt x="754" y="1294"/>
                  </a:lnTo>
                  <a:lnTo>
                    <a:pt x="748" y="1294"/>
                  </a:lnTo>
                  <a:lnTo>
                    <a:pt x="743" y="1296"/>
                  </a:lnTo>
                  <a:lnTo>
                    <a:pt x="743" y="1296"/>
                  </a:lnTo>
                  <a:lnTo>
                    <a:pt x="769" y="1299"/>
                  </a:lnTo>
                  <a:lnTo>
                    <a:pt x="781" y="1300"/>
                  </a:lnTo>
                  <a:lnTo>
                    <a:pt x="786" y="1300"/>
                  </a:lnTo>
                  <a:lnTo>
                    <a:pt x="789" y="1299"/>
                  </a:lnTo>
                  <a:lnTo>
                    <a:pt x="789" y="1299"/>
                  </a:lnTo>
                  <a:close/>
                  <a:moveTo>
                    <a:pt x="926" y="1341"/>
                  </a:moveTo>
                  <a:lnTo>
                    <a:pt x="926" y="1341"/>
                  </a:lnTo>
                  <a:lnTo>
                    <a:pt x="922" y="1341"/>
                  </a:lnTo>
                  <a:lnTo>
                    <a:pt x="917" y="1341"/>
                  </a:lnTo>
                  <a:lnTo>
                    <a:pt x="914" y="1341"/>
                  </a:lnTo>
                  <a:lnTo>
                    <a:pt x="914" y="1342"/>
                  </a:lnTo>
                  <a:lnTo>
                    <a:pt x="915" y="1344"/>
                  </a:lnTo>
                  <a:lnTo>
                    <a:pt x="915" y="1344"/>
                  </a:lnTo>
                  <a:lnTo>
                    <a:pt x="890" y="1337"/>
                  </a:lnTo>
                  <a:lnTo>
                    <a:pt x="862" y="1330"/>
                  </a:lnTo>
                  <a:lnTo>
                    <a:pt x="862" y="1330"/>
                  </a:lnTo>
                  <a:lnTo>
                    <a:pt x="862" y="1335"/>
                  </a:lnTo>
                  <a:lnTo>
                    <a:pt x="863" y="1339"/>
                  </a:lnTo>
                  <a:lnTo>
                    <a:pt x="864" y="1343"/>
                  </a:lnTo>
                  <a:lnTo>
                    <a:pt x="867" y="1346"/>
                  </a:lnTo>
                  <a:lnTo>
                    <a:pt x="873" y="1351"/>
                  </a:lnTo>
                  <a:lnTo>
                    <a:pt x="875" y="1354"/>
                  </a:lnTo>
                  <a:lnTo>
                    <a:pt x="877" y="1358"/>
                  </a:lnTo>
                  <a:lnTo>
                    <a:pt x="877" y="1358"/>
                  </a:lnTo>
                  <a:lnTo>
                    <a:pt x="909" y="1362"/>
                  </a:lnTo>
                  <a:lnTo>
                    <a:pt x="925" y="1363"/>
                  </a:lnTo>
                  <a:lnTo>
                    <a:pt x="941" y="1362"/>
                  </a:lnTo>
                  <a:lnTo>
                    <a:pt x="955" y="1360"/>
                  </a:lnTo>
                  <a:lnTo>
                    <a:pt x="963" y="1358"/>
                  </a:lnTo>
                  <a:lnTo>
                    <a:pt x="969" y="1356"/>
                  </a:lnTo>
                  <a:lnTo>
                    <a:pt x="974" y="1352"/>
                  </a:lnTo>
                  <a:lnTo>
                    <a:pt x="981" y="1348"/>
                  </a:lnTo>
                  <a:lnTo>
                    <a:pt x="986" y="1344"/>
                  </a:lnTo>
                  <a:lnTo>
                    <a:pt x="990" y="1338"/>
                  </a:lnTo>
                  <a:lnTo>
                    <a:pt x="990" y="1338"/>
                  </a:lnTo>
                  <a:lnTo>
                    <a:pt x="989" y="1333"/>
                  </a:lnTo>
                  <a:lnTo>
                    <a:pt x="986" y="1329"/>
                  </a:lnTo>
                  <a:lnTo>
                    <a:pt x="978" y="1317"/>
                  </a:lnTo>
                  <a:lnTo>
                    <a:pt x="978" y="1317"/>
                  </a:lnTo>
                  <a:lnTo>
                    <a:pt x="971" y="1319"/>
                  </a:lnTo>
                  <a:lnTo>
                    <a:pt x="966" y="1322"/>
                  </a:lnTo>
                  <a:lnTo>
                    <a:pt x="960" y="1326"/>
                  </a:lnTo>
                  <a:lnTo>
                    <a:pt x="956" y="1330"/>
                  </a:lnTo>
                  <a:lnTo>
                    <a:pt x="956" y="1330"/>
                  </a:lnTo>
                  <a:lnTo>
                    <a:pt x="954" y="1328"/>
                  </a:lnTo>
                  <a:lnTo>
                    <a:pt x="952" y="1328"/>
                  </a:lnTo>
                  <a:lnTo>
                    <a:pt x="948" y="1329"/>
                  </a:lnTo>
                  <a:lnTo>
                    <a:pt x="944" y="1331"/>
                  </a:lnTo>
                  <a:lnTo>
                    <a:pt x="936" y="1336"/>
                  </a:lnTo>
                  <a:lnTo>
                    <a:pt x="930" y="1338"/>
                  </a:lnTo>
                  <a:lnTo>
                    <a:pt x="926" y="1341"/>
                  </a:lnTo>
                  <a:lnTo>
                    <a:pt x="926" y="1341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" grpId="0" bldLvl="0" animBg="1"/>
      <p:bldP spid="3" grpId="0" bldLvl="0" animBg="1"/>
      <p:bldP spid="4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95250" y="224790"/>
            <a:ext cx="3333115" cy="586740"/>
            <a:chOff x="150" y="354"/>
            <a:chExt cx="5249" cy="924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走近作者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6" name="Freeform 123"/>
            <p:cNvSpPr>
              <a:spLocks noEditPoints="1"/>
            </p:cNvSpPr>
            <p:nvPr/>
          </p:nvSpPr>
          <p:spPr bwMode="auto">
            <a:xfrm>
              <a:off x="150" y="354"/>
              <a:ext cx="1050" cy="832"/>
            </a:xfrm>
            <a:custGeom>
              <a:avLst/>
              <a:gdLst/>
              <a:ahLst/>
              <a:cxnLst>
                <a:cxn ang="0">
                  <a:pos x="1179" y="92"/>
                </a:cxn>
                <a:cxn ang="0">
                  <a:pos x="1259" y="275"/>
                </a:cxn>
                <a:cxn ang="0">
                  <a:pos x="1607" y="202"/>
                </a:cxn>
                <a:cxn ang="0">
                  <a:pos x="1753" y="130"/>
                </a:cxn>
                <a:cxn ang="0">
                  <a:pos x="1857" y="304"/>
                </a:cxn>
                <a:cxn ang="0">
                  <a:pos x="2021" y="567"/>
                </a:cxn>
                <a:cxn ang="0">
                  <a:pos x="1753" y="1262"/>
                </a:cxn>
                <a:cxn ang="0">
                  <a:pos x="877" y="1371"/>
                </a:cxn>
                <a:cxn ang="0">
                  <a:pos x="11" y="1411"/>
                </a:cxn>
                <a:cxn ang="0">
                  <a:pos x="24" y="1101"/>
                </a:cxn>
                <a:cxn ang="0">
                  <a:pos x="182" y="802"/>
                </a:cxn>
                <a:cxn ang="0">
                  <a:pos x="595" y="409"/>
                </a:cxn>
                <a:cxn ang="0">
                  <a:pos x="1073" y="700"/>
                </a:cxn>
                <a:cxn ang="0">
                  <a:pos x="1155" y="187"/>
                </a:cxn>
                <a:cxn ang="0">
                  <a:pos x="896" y="703"/>
                </a:cxn>
                <a:cxn ang="0">
                  <a:pos x="1038" y="796"/>
                </a:cxn>
                <a:cxn ang="0">
                  <a:pos x="1167" y="547"/>
                </a:cxn>
                <a:cxn ang="0">
                  <a:pos x="1033" y="1090"/>
                </a:cxn>
                <a:cxn ang="0">
                  <a:pos x="1684" y="283"/>
                </a:cxn>
                <a:cxn ang="0">
                  <a:pos x="1558" y="660"/>
                </a:cxn>
                <a:cxn ang="0">
                  <a:pos x="940" y="1250"/>
                </a:cxn>
                <a:cxn ang="0">
                  <a:pos x="961" y="1290"/>
                </a:cxn>
                <a:cxn ang="0">
                  <a:pos x="1656" y="456"/>
                </a:cxn>
                <a:cxn ang="0">
                  <a:pos x="1781" y="577"/>
                </a:cxn>
                <a:cxn ang="0">
                  <a:pos x="1813" y="253"/>
                </a:cxn>
                <a:cxn ang="0">
                  <a:pos x="1756" y="300"/>
                </a:cxn>
                <a:cxn ang="0">
                  <a:pos x="1631" y="706"/>
                </a:cxn>
                <a:cxn ang="0">
                  <a:pos x="1722" y="409"/>
                </a:cxn>
                <a:cxn ang="0">
                  <a:pos x="1697" y="707"/>
                </a:cxn>
                <a:cxn ang="0">
                  <a:pos x="1737" y="743"/>
                </a:cxn>
                <a:cxn ang="0">
                  <a:pos x="1221" y="1099"/>
                </a:cxn>
                <a:cxn ang="0">
                  <a:pos x="1797" y="683"/>
                </a:cxn>
                <a:cxn ang="0">
                  <a:pos x="1788" y="561"/>
                </a:cxn>
                <a:cxn ang="0">
                  <a:pos x="342" y="594"/>
                </a:cxn>
                <a:cxn ang="0">
                  <a:pos x="403" y="1094"/>
                </a:cxn>
                <a:cxn ang="0">
                  <a:pos x="899" y="803"/>
                </a:cxn>
                <a:cxn ang="0">
                  <a:pos x="1881" y="451"/>
                </a:cxn>
                <a:cxn ang="0">
                  <a:pos x="1776" y="1127"/>
                </a:cxn>
                <a:cxn ang="0">
                  <a:pos x="1227" y="1221"/>
                </a:cxn>
                <a:cxn ang="0">
                  <a:pos x="1396" y="1251"/>
                </a:cxn>
                <a:cxn ang="0">
                  <a:pos x="1799" y="1250"/>
                </a:cxn>
                <a:cxn ang="0">
                  <a:pos x="2009" y="560"/>
                </a:cxn>
                <a:cxn ang="0">
                  <a:pos x="1736" y="999"/>
                </a:cxn>
                <a:cxn ang="0">
                  <a:pos x="991" y="1301"/>
                </a:cxn>
                <a:cxn ang="0">
                  <a:pos x="1858" y="766"/>
                </a:cxn>
                <a:cxn ang="0">
                  <a:pos x="1458" y="864"/>
                </a:cxn>
                <a:cxn ang="0">
                  <a:pos x="1300" y="1031"/>
                </a:cxn>
                <a:cxn ang="0">
                  <a:pos x="1489" y="913"/>
                </a:cxn>
                <a:cxn ang="0">
                  <a:pos x="1464" y="896"/>
                </a:cxn>
                <a:cxn ang="0">
                  <a:pos x="107" y="1088"/>
                </a:cxn>
                <a:cxn ang="0">
                  <a:pos x="156" y="1111"/>
                </a:cxn>
                <a:cxn ang="0">
                  <a:pos x="710" y="1240"/>
                </a:cxn>
                <a:cxn ang="0">
                  <a:pos x="91" y="1159"/>
                </a:cxn>
                <a:cxn ang="0">
                  <a:pos x="430" y="1205"/>
                </a:cxn>
                <a:cxn ang="0">
                  <a:pos x="399" y="1216"/>
                </a:cxn>
                <a:cxn ang="0">
                  <a:pos x="116" y="1207"/>
                </a:cxn>
                <a:cxn ang="0">
                  <a:pos x="641" y="1373"/>
                </a:cxn>
                <a:cxn ang="0">
                  <a:pos x="368" y="1369"/>
                </a:cxn>
                <a:cxn ang="0">
                  <a:pos x="88" y="1337"/>
                </a:cxn>
                <a:cxn ang="0">
                  <a:pos x="120" y="1331"/>
                </a:cxn>
                <a:cxn ang="0">
                  <a:pos x="686" y="1288"/>
                </a:cxn>
                <a:cxn ang="0">
                  <a:pos x="877" y="1358"/>
                </a:cxn>
              </a:cxnLst>
              <a:rect l="0" t="0" r="r" b="b"/>
              <a:pathLst>
                <a:path w="2040" h="1427">
                  <a:moveTo>
                    <a:pt x="1079" y="278"/>
                  </a:moveTo>
                  <a:lnTo>
                    <a:pt x="1079" y="278"/>
                  </a:lnTo>
                  <a:lnTo>
                    <a:pt x="1079" y="276"/>
                  </a:lnTo>
                  <a:lnTo>
                    <a:pt x="1077" y="275"/>
                  </a:lnTo>
                  <a:lnTo>
                    <a:pt x="1077" y="275"/>
                  </a:lnTo>
                  <a:lnTo>
                    <a:pt x="1077" y="278"/>
                  </a:lnTo>
                  <a:lnTo>
                    <a:pt x="1076" y="278"/>
                  </a:lnTo>
                  <a:lnTo>
                    <a:pt x="1076" y="275"/>
                  </a:lnTo>
                  <a:lnTo>
                    <a:pt x="1076" y="274"/>
                  </a:lnTo>
                  <a:lnTo>
                    <a:pt x="1077" y="273"/>
                  </a:lnTo>
                  <a:lnTo>
                    <a:pt x="1077" y="273"/>
                  </a:lnTo>
                  <a:lnTo>
                    <a:pt x="1078" y="271"/>
                  </a:lnTo>
                  <a:lnTo>
                    <a:pt x="1080" y="271"/>
                  </a:lnTo>
                  <a:lnTo>
                    <a:pt x="1081" y="271"/>
                  </a:lnTo>
                  <a:lnTo>
                    <a:pt x="1082" y="271"/>
                  </a:lnTo>
                  <a:lnTo>
                    <a:pt x="1082" y="270"/>
                  </a:lnTo>
                  <a:lnTo>
                    <a:pt x="1082" y="270"/>
                  </a:lnTo>
                  <a:lnTo>
                    <a:pt x="1081" y="269"/>
                  </a:lnTo>
                  <a:lnTo>
                    <a:pt x="1081" y="267"/>
                  </a:lnTo>
                  <a:lnTo>
                    <a:pt x="1084" y="263"/>
                  </a:lnTo>
                  <a:lnTo>
                    <a:pt x="1088" y="261"/>
                  </a:lnTo>
                  <a:lnTo>
                    <a:pt x="1091" y="259"/>
                  </a:lnTo>
                  <a:lnTo>
                    <a:pt x="1091" y="259"/>
                  </a:lnTo>
                  <a:lnTo>
                    <a:pt x="1093" y="253"/>
                  </a:lnTo>
                  <a:lnTo>
                    <a:pt x="1096" y="245"/>
                  </a:lnTo>
                  <a:lnTo>
                    <a:pt x="1105" y="231"/>
                  </a:lnTo>
                  <a:lnTo>
                    <a:pt x="1115" y="218"/>
                  </a:lnTo>
                  <a:lnTo>
                    <a:pt x="1125" y="206"/>
                  </a:lnTo>
                  <a:lnTo>
                    <a:pt x="1125" y="206"/>
                  </a:lnTo>
                  <a:lnTo>
                    <a:pt x="1127" y="198"/>
                  </a:lnTo>
                  <a:lnTo>
                    <a:pt x="1130" y="191"/>
                  </a:lnTo>
                  <a:lnTo>
                    <a:pt x="1133" y="183"/>
                  </a:lnTo>
                  <a:lnTo>
                    <a:pt x="1137" y="176"/>
                  </a:lnTo>
                  <a:lnTo>
                    <a:pt x="1147" y="162"/>
                  </a:lnTo>
                  <a:lnTo>
                    <a:pt x="1156" y="147"/>
                  </a:lnTo>
                  <a:lnTo>
                    <a:pt x="1166" y="133"/>
                  </a:lnTo>
                  <a:lnTo>
                    <a:pt x="1170" y="125"/>
                  </a:lnTo>
                  <a:lnTo>
                    <a:pt x="1173" y="117"/>
                  </a:lnTo>
                  <a:lnTo>
                    <a:pt x="1177" y="109"/>
                  </a:lnTo>
                  <a:lnTo>
                    <a:pt x="1178" y="101"/>
                  </a:lnTo>
                  <a:lnTo>
                    <a:pt x="1179" y="92"/>
                  </a:lnTo>
                  <a:lnTo>
                    <a:pt x="1179" y="84"/>
                  </a:lnTo>
                  <a:lnTo>
                    <a:pt x="1179" y="84"/>
                  </a:lnTo>
                  <a:lnTo>
                    <a:pt x="1181" y="82"/>
                  </a:lnTo>
                  <a:lnTo>
                    <a:pt x="1184" y="81"/>
                  </a:lnTo>
                  <a:lnTo>
                    <a:pt x="1186" y="78"/>
                  </a:lnTo>
                  <a:lnTo>
                    <a:pt x="1188" y="75"/>
                  </a:lnTo>
                  <a:lnTo>
                    <a:pt x="1190" y="71"/>
                  </a:lnTo>
                  <a:lnTo>
                    <a:pt x="1190" y="67"/>
                  </a:lnTo>
                  <a:lnTo>
                    <a:pt x="1190" y="63"/>
                  </a:lnTo>
                  <a:lnTo>
                    <a:pt x="1187" y="60"/>
                  </a:lnTo>
                  <a:lnTo>
                    <a:pt x="1187" y="60"/>
                  </a:lnTo>
                  <a:lnTo>
                    <a:pt x="1191" y="58"/>
                  </a:lnTo>
                  <a:lnTo>
                    <a:pt x="1193" y="56"/>
                  </a:lnTo>
                  <a:lnTo>
                    <a:pt x="1196" y="48"/>
                  </a:lnTo>
                  <a:lnTo>
                    <a:pt x="1199" y="39"/>
                  </a:lnTo>
                  <a:lnTo>
                    <a:pt x="1201" y="29"/>
                  </a:lnTo>
                  <a:lnTo>
                    <a:pt x="1203" y="19"/>
                  </a:lnTo>
                  <a:lnTo>
                    <a:pt x="1207" y="11"/>
                  </a:lnTo>
                  <a:lnTo>
                    <a:pt x="1210" y="3"/>
                  </a:lnTo>
                  <a:lnTo>
                    <a:pt x="1212" y="1"/>
                  </a:lnTo>
                  <a:lnTo>
                    <a:pt x="1214" y="0"/>
                  </a:lnTo>
                  <a:lnTo>
                    <a:pt x="1214" y="0"/>
                  </a:lnTo>
                  <a:lnTo>
                    <a:pt x="1221" y="5"/>
                  </a:lnTo>
                  <a:lnTo>
                    <a:pt x="1225" y="13"/>
                  </a:lnTo>
                  <a:lnTo>
                    <a:pt x="1228" y="21"/>
                  </a:lnTo>
                  <a:lnTo>
                    <a:pt x="1231" y="30"/>
                  </a:lnTo>
                  <a:lnTo>
                    <a:pt x="1235" y="50"/>
                  </a:lnTo>
                  <a:lnTo>
                    <a:pt x="1238" y="70"/>
                  </a:lnTo>
                  <a:lnTo>
                    <a:pt x="1238" y="70"/>
                  </a:lnTo>
                  <a:lnTo>
                    <a:pt x="1240" y="80"/>
                  </a:lnTo>
                  <a:lnTo>
                    <a:pt x="1244" y="91"/>
                  </a:lnTo>
                  <a:lnTo>
                    <a:pt x="1247" y="102"/>
                  </a:lnTo>
                  <a:lnTo>
                    <a:pt x="1250" y="111"/>
                  </a:lnTo>
                  <a:lnTo>
                    <a:pt x="1250" y="111"/>
                  </a:lnTo>
                  <a:lnTo>
                    <a:pt x="1252" y="128"/>
                  </a:lnTo>
                  <a:lnTo>
                    <a:pt x="1253" y="147"/>
                  </a:lnTo>
                  <a:lnTo>
                    <a:pt x="1254" y="186"/>
                  </a:lnTo>
                  <a:lnTo>
                    <a:pt x="1254" y="186"/>
                  </a:lnTo>
                  <a:lnTo>
                    <a:pt x="1255" y="236"/>
                  </a:lnTo>
                  <a:lnTo>
                    <a:pt x="1256" y="257"/>
                  </a:lnTo>
                  <a:lnTo>
                    <a:pt x="1259" y="275"/>
                  </a:lnTo>
                  <a:lnTo>
                    <a:pt x="1259" y="275"/>
                  </a:lnTo>
                  <a:lnTo>
                    <a:pt x="1252" y="320"/>
                  </a:lnTo>
                  <a:lnTo>
                    <a:pt x="1244" y="365"/>
                  </a:lnTo>
                  <a:lnTo>
                    <a:pt x="1233" y="408"/>
                  </a:lnTo>
                  <a:lnTo>
                    <a:pt x="1228" y="429"/>
                  </a:lnTo>
                  <a:lnTo>
                    <a:pt x="1222" y="450"/>
                  </a:lnTo>
                  <a:lnTo>
                    <a:pt x="1222" y="450"/>
                  </a:lnTo>
                  <a:lnTo>
                    <a:pt x="1250" y="424"/>
                  </a:lnTo>
                  <a:lnTo>
                    <a:pt x="1278" y="398"/>
                  </a:lnTo>
                  <a:lnTo>
                    <a:pt x="1308" y="373"/>
                  </a:lnTo>
                  <a:lnTo>
                    <a:pt x="1338" y="348"/>
                  </a:lnTo>
                  <a:lnTo>
                    <a:pt x="1338" y="348"/>
                  </a:lnTo>
                  <a:lnTo>
                    <a:pt x="1356" y="334"/>
                  </a:lnTo>
                  <a:lnTo>
                    <a:pt x="1364" y="327"/>
                  </a:lnTo>
                  <a:lnTo>
                    <a:pt x="1373" y="320"/>
                  </a:lnTo>
                  <a:lnTo>
                    <a:pt x="1373" y="320"/>
                  </a:lnTo>
                  <a:lnTo>
                    <a:pt x="1382" y="314"/>
                  </a:lnTo>
                  <a:lnTo>
                    <a:pt x="1393" y="309"/>
                  </a:lnTo>
                  <a:lnTo>
                    <a:pt x="1397" y="306"/>
                  </a:lnTo>
                  <a:lnTo>
                    <a:pt x="1403" y="304"/>
                  </a:lnTo>
                  <a:lnTo>
                    <a:pt x="1407" y="300"/>
                  </a:lnTo>
                  <a:lnTo>
                    <a:pt x="1410" y="294"/>
                  </a:lnTo>
                  <a:lnTo>
                    <a:pt x="1410" y="294"/>
                  </a:lnTo>
                  <a:lnTo>
                    <a:pt x="1411" y="296"/>
                  </a:lnTo>
                  <a:lnTo>
                    <a:pt x="1413" y="297"/>
                  </a:lnTo>
                  <a:lnTo>
                    <a:pt x="1415" y="296"/>
                  </a:lnTo>
                  <a:lnTo>
                    <a:pt x="1417" y="294"/>
                  </a:lnTo>
                  <a:lnTo>
                    <a:pt x="1417" y="294"/>
                  </a:lnTo>
                  <a:lnTo>
                    <a:pt x="1428" y="287"/>
                  </a:lnTo>
                  <a:lnTo>
                    <a:pt x="1439" y="281"/>
                  </a:lnTo>
                  <a:lnTo>
                    <a:pt x="1462" y="269"/>
                  </a:lnTo>
                  <a:lnTo>
                    <a:pt x="1484" y="258"/>
                  </a:lnTo>
                  <a:lnTo>
                    <a:pt x="1495" y="251"/>
                  </a:lnTo>
                  <a:lnTo>
                    <a:pt x="1505" y="243"/>
                  </a:lnTo>
                  <a:lnTo>
                    <a:pt x="1505" y="243"/>
                  </a:lnTo>
                  <a:lnTo>
                    <a:pt x="1519" y="239"/>
                  </a:lnTo>
                  <a:lnTo>
                    <a:pt x="1532" y="233"/>
                  </a:lnTo>
                  <a:lnTo>
                    <a:pt x="1557" y="223"/>
                  </a:lnTo>
                  <a:lnTo>
                    <a:pt x="1581" y="212"/>
                  </a:lnTo>
                  <a:lnTo>
                    <a:pt x="1593" y="207"/>
                  </a:lnTo>
                  <a:lnTo>
                    <a:pt x="1607" y="202"/>
                  </a:lnTo>
                  <a:lnTo>
                    <a:pt x="1607" y="202"/>
                  </a:lnTo>
                  <a:lnTo>
                    <a:pt x="1610" y="199"/>
                  </a:lnTo>
                  <a:lnTo>
                    <a:pt x="1615" y="196"/>
                  </a:lnTo>
                  <a:lnTo>
                    <a:pt x="1623" y="190"/>
                  </a:lnTo>
                  <a:lnTo>
                    <a:pt x="1623" y="190"/>
                  </a:lnTo>
                  <a:lnTo>
                    <a:pt x="1626" y="186"/>
                  </a:lnTo>
                  <a:lnTo>
                    <a:pt x="1630" y="182"/>
                  </a:lnTo>
                  <a:lnTo>
                    <a:pt x="1633" y="178"/>
                  </a:lnTo>
                  <a:lnTo>
                    <a:pt x="1636" y="173"/>
                  </a:lnTo>
                  <a:lnTo>
                    <a:pt x="1636" y="173"/>
                  </a:lnTo>
                  <a:lnTo>
                    <a:pt x="1639" y="171"/>
                  </a:lnTo>
                  <a:lnTo>
                    <a:pt x="1644" y="170"/>
                  </a:lnTo>
                  <a:lnTo>
                    <a:pt x="1647" y="169"/>
                  </a:lnTo>
                  <a:lnTo>
                    <a:pt x="1650" y="167"/>
                  </a:lnTo>
                  <a:lnTo>
                    <a:pt x="1650" y="167"/>
                  </a:lnTo>
                  <a:lnTo>
                    <a:pt x="1656" y="161"/>
                  </a:lnTo>
                  <a:lnTo>
                    <a:pt x="1662" y="154"/>
                  </a:lnTo>
                  <a:lnTo>
                    <a:pt x="1666" y="146"/>
                  </a:lnTo>
                  <a:lnTo>
                    <a:pt x="1670" y="137"/>
                  </a:lnTo>
                  <a:lnTo>
                    <a:pt x="1680" y="120"/>
                  </a:lnTo>
                  <a:lnTo>
                    <a:pt x="1688" y="103"/>
                  </a:lnTo>
                  <a:lnTo>
                    <a:pt x="1688" y="103"/>
                  </a:lnTo>
                  <a:lnTo>
                    <a:pt x="1688" y="96"/>
                  </a:lnTo>
                  <a:lnTo>
                    <a:pt x="1687" y="91"/>
                  </a:lnTo>
                  <a:lnTo>
                    <a:pt x="1687" y="86"/>
                  </a:lnTo>
                  <a:lnTo>
                    <a:pt x="1688" y="84"/>
                  </a:lnTo>
                  <a:lnTo>
                    <a:pt x="1691" y="81"/>
                  </a:lnTo>
                  <a:lnTo>
                    <a:pt x="1691" y="81"/>
                  </a:lnTo>
                  <a:lnTo>
                    <a:pt x="1696" y="82"/>
                  </a:lnTo>
                  <a:lnTo>
                    <a:pt x="1698" y="82"/>
                  </a:lnTo>
                  <a:lnTo>
                    <a:pt x="1701" y="81"/>
                  </a:lnTo>
                  <a:lnTo>
                    <a:pt x="1701" y="81"/>
                  </a:lnTo>
                  <a:lnTo>
                    <a:pt x="1705" y="97"/>
                  </a:lnTo>
                  <a:lnTo>
                    <a:pt x="1710" y="112"/>
                  </a:lnTo>
                  <a:lnTo>
                    <a:pt x="1714" y="127"/>
                  </a:lnTo>
                  <a:lnTo>
                    <a:pt x="1715" y="135"/>
                  </a:lnTo>
                  <a:lnTo>
                    <a:pt x="1715" y="142"/>
                  </a:lnTo>
                  <a:lnTo>
                    <a:pt x="1715" y="142"/>
                  </a:lnTo>
                  <a:lnTo>
                    <a:pt x="1730" y="138"/>
                  </a:lnTo>
                  <a:lnTo>
                    <a:pt x="1742" y="134"/>
                  </a:lnTo>
                  <a:lnTo>
                    <a:pt x="1753" y="130"/>
                  </a:lnTo>
                  <a:lnTo>
                    <a:pt x="1766" y="126"/>
                  </a:lnTo>
                  <a:lnTo>
                    <a:pt x="1766" y="126"/>
                  </a:lnTo>
                  <a:lnTo>
                    <a:pt x="1781" y="147"/>
                  </a:lnTo>
                  <a:lnTo>
                    <a:pt x="1787" y="157"/>
                  </a:lnTo>
                  <a:lnTo>
                    <a:pt x="1793" y="169"/>
                  </a:lnTo>
                  <a:lnTo>
                    <a:pt x="1793" y="169"/>
                  </a:lnTo>
                  <a:lnTo>
                    <a:pt x="1797" y="168"/>
                  </a:lnTo>
                  <a:lnTo>
                    <a:pt x="1800" y="167"/>
                  </a:lnTo>
                  <a:lnTo>
                    <a:pt x="1804" y="164"/>
                  </a:lnTo>
                  <a:lnTo>
                    <a:pt x="1809" y="161"/>
                  </a:lnTo>
                  <a:lnTo>
                    <a:pt x="1812" y="161"/>
                  </a:lnTo>
                  <a:lnTo>
                    <a:pt x="1814" y="162"/>
                  </a:lnTo>
                  <a:lnTo>
                    <a:pt x="1814" y="162"/>
                  </a:lnTo>
                  <a:lnTo>
                    <a:pt x="1816" y="163"/>
                  </a:lnTo>
                  <a:lnTo>
                    <a:pt x="1818" y="164"/>
                  </a:lnTo>
                  <a:lnTo>
                    <a:pt x="1820" y="167"/>
                  </a:lnTo>
                  <a:lnTo>
                    <a:pt x="1822" y="172"/>
                  </a:lnTo>
                  <a:lnTo>
                    <a:pt x="1823" y="179"/>
                  </a:lnTo>
                  <a:lnTo>
                    <a:pt x="1823" y="184"/>
                  </a:lnTo>
                  <a:lnTo>
                    <a:pt x="1824" y="190"/>
                  </a:lnTo>
                  <a:lnTo>
                    <a:pt x="1828" y="195"/>
                  </a:lnTo>
                  <a:lnTo>
                    <a:pt x="1829" y="196"/>
                  </a:lnTo>
                  <a:lnTo>
                    <a:pt x="1831" y="197"/>
                  </a:lnTo>
                  <a:lnTo>
                    <a:pt x="1831" y="197"/>
                  </a:lnTo>
                  <a:lnTo>
                    <a:pt x="1839" y="194"/>
                  </a:lnTo>
                  <a:lnTo>
                    <a:pt x="1847" y="191"/>
                  </a:lnTo>
                  <a:lnTo>
                    <a:pt x="1856" y="190"/>
                  </a:lnTo>
                  <a:lnTo>
                    <a:pt x="1860" y="191"/>
                  </a:lnTo>
                  <a:lnTo>
                    <a:pt x="1863" y="192"/>
                  </a:lnTo>
                  <a:lnTo>
                    <a:pt x="1863" y="192"/>
                  </a:lnTo>
                  <a:lnTo>
                    <a:pt x="1866" y="198"/>
                  </a:lnTo>
                  <a:lnTo>
                    <a:pt x="1867" y="206"/>
                  </a:lnTo>
                  <a:lnTo>
                    <a:pt x="1869" y="212"/>
                  </a:lnTo>
                  <a:lnTo>
                    <a:pt x="1869" y="219"/>
                  </a:lnTo>
                  <a:lnTo>
                    <a:pt x="1869" y="233"/>
                  </a:lnTo>
                  <a:lnTo>
                    <a:pt x="1867" y="248"/>
                  </a:lnTo>
                  <a:lnTo>
                    <a:pt x="1864" y="263"/>
                  </a:lnTo>
                  <a:lnTo>
                    <a:pt x="1861" y="278"/>
                  </a:lnTo>
                  <a:lnTo>
                    <a:pt x="1852" y="305"/>
                  </a:lnTo>
                  <a:lnTo>
                    <a:pt x="1852" y="305"/>
                  </a:lnTo>
                  <a:lnTo>
                    <a:pt x="1857" y="304"/>
                  </a:lnTo>
                  <a:lnTo>
                    <a:pt x="1862" y="304"/>
                  </a:lnTo>
                  <a:lnTo>
                    <a:pt x="1873" y="303"/>
                  </a:lnTo>
                  <a:lnTo>
                    <a:pt x="1884" y="303"/>
                  </a:lnTo>
                  <a:lnTo>
                    <a:pt x="1895" y="302"/>
                  </a:lnTo>
                  <a:lnTo>
                    <a:pt x="1895" y="302"/>
                  </a:lnTo>
                  <a:lnTo>
                    <a:pt x="1902" y="299"/>
                  </a:lnTo>
                  <a:lnTo>
                    <a:pt x="1908" y="296"/>
                  </a:lnTo>
                  <a:lnTo>
                    <a:pt x="1914" y="292"/>
                  </a:lnTo>
                  <a:lnTo>
                    <a:pt x="1917" y="292"/>
                  </a:lnTo>
                  <a:lnTo>
                    <a:pt x="1920" y="293"/>
                  </a:lnTo>
                  <a:lnTo>
                    <a:pt x="1920" y="293"/>
                  </a:lnTo>
                  <a:lnTo>
                    <a:pt x="1922" y="297"/>
                  </a:lnTo>
                  <a:lnTo>
                    <a:pt x="1922" y="301"/>
                  </a:lnTo>
                  <a:lnTo>
                    <a:pt x="1922" y="305"/>
                  </a:lnTo>
                  <a:lnTo>
                    <a:pt x="1921" y="309"/>
                  </a:lnTo>
                  <a:lnTo>
                    <a:pt x="1914" y="327"/>
                  </a:lnTo>
                  <a:lnTo>
                    <a:pt x="1914" y="327"/>
                  </a:lnTo>
                  <a:lnTo>
                    <a:pt x="1908" y="349"/>
                  </a:lnTo>
                  <a:lnTo>
                    <a:pt x="1902" y="372"/>
                  </a:lnTo>
                  <a:lnTo>
                    <a:pt x="1890" y="415"/>
                  </a:lnTo>
                  <a:lnTo>
                    <a:pt x="1890" y="415"/>
                  </a:lnTo>
                  <a:lnTo>
                    <a:pt x="1923" y="415"/>
                  </a:lnTo>
                  <a:lnTo>
                    <a:pt x="1954" y="413"/>
                  </a:lnTo>
                  <a:lnTo>
                    <a:pt x="2016" y="407"/>
                  </a:lnTo>
                  <a:lnTo>
                    <a:pt x="2016" y="407"/>
                  </a:lnTo>
                  <a:lnTo>
                    <a:pt x="2023" y="415"/>
                  </a:lnTo>
                  <a:lnTo>
                    <a:pt x="2029" y="423"/>
                  </a:lnTo>
                  <a:lnTo>
                    <a:pt x="2033" y="430"/>
                  </a:lnTo>
                  <a:lnTo>
                    <a:pt x="2036" y="438"/>
                  </a:lnTo>
                  <a:lnTo>
                    <a:pt x="2039" y="446"/>
                  </a:lnTo>
                  <a:lnTo>
                    <a:pt x="2040" y="456"/>
                  </a:lnTo>
                  <a:lnTo>
                    <a:pt x="2039" y="467"/>
                  </a:lnTo>
                  <a:lnTo>
                    <a:pt x="2038" y="480"/>
                  </a:lnTo>
                  <a:lnTo>
                    <a:pt x="2038" y="480"/>
                  </a:lnTo>
                  <a:lnTo>
                    <a:pt x="2034" y="494"/>
                  </a:lnTo>
                  <a:lnTo>
                    <a:pt x="2030" y="510"/>
                  </a:lnTo>
                  <a:lnTo>
                    <a:pt x="2027" y="526"/>
                  </a:lnTo>
                  <a:lnTo>
                    <a:pt x="2024" y="542"/>
                  </a:lnTo>
                  <a:lnTo>
                    <a:pt x="2024" y="542"/>
                  </a:lnTo>
                  <a:lnTo>
                    <a:pt x="2021" y="555"/>
                  </a:lnTo>
                  <a:lnTo>
                    <a:pt x="2021" y="567"/>
                  </a:lnTo>
                  <a:lnTo>
                    <a:pt x="2020" y="580"/>
                  </a:lnTo>
                  <a:lnTo>
                    <a:pt x="2019" y="593"/>
                  </a:lnTo>
                  <a:lnTo>
                    <a:pt x="2019" y="593"/>
                  </a:lnTo>
                  <a:lnTo>
                    <a:pt x="2017" y="603"/>
                  </a:lnTo>
                  <a:lnTo>
                    <a:pt x="2014" y="612"/>
                  </a:lnTo>
                  <a:lnTo>
                    <a:pt x="2011" y="622"/>
                  </a:lnTo>
                  <a:lnTo>
                    <a:pt x="2009" y="631"/>
                  </a:lnTo>
                  <a:lnTo>
                    <a:pt x="2009" y="631"/>
                  </a:lnTo>
                  <a:lnTo>
                    <a:pt x="2005" y="647"/>
                  </a:lnTo>
                  <a:lnTo>
                    <a:pt x="2002" y="661"/>
                  </a:lnTo>
                  <a:lnTo>
                    <a:pt x="1993" y="693"/>
                  </a:lnTo>
                  <a:lnTo>
                    <a:pt x="1993" y="693"/>
                  </a:lnTo>
                  <a:lnTo>
                    <a:pt x="1974" y="768"/>
                  </a:lnTo>
                  <a:lnTo>
                    <a:pt x="1956" y="844"/>
                  </a:lnTo>
                  <a:lnTo>
                    <a:pt x="1937" y="919"/>
                  </a:lnTo>
                  <a:lnTo>
                    <a:pt x="1919" y="991"/>
                  </a:lnTo>
                  <a:lnTo>
                    <a:pt x="1919" y="991"/>
                  </a:lnTo>
                  <a:lnTo>
                    <a:pt x="1911" y="1014"/>
                  </a:lnTo>
                  <a:lnTo>
                    <a:pt x="1905" y="1036"/>
                  </a:lnTo>
                  <a:lnTo>
                    <a:pt x="1898" y="1058"/>
                  </a:lnTo>
                  <a:lnTo>
                    <a:pt x="1895" y="1069"/>
                  </a:lnTo>
                  <a:lnTo>
                    <a:pt x="1893" y="1079"/>
                  </a:lnTo>
                  <a:lnTo>
                    <a:pt x="1893" y="1079"/>
                  </a:lnTo>
                  <a:lnTo>
                    <a:pt x="1886" y="1126"/>
                  </a:lnTo>
                  <a:lnTo>
                    <a:pt x="1881" y="1149"/>
                  </a:lnTo>
                  <a:lnTo>
                    <a:pt x="1877" y="1170"/>
                  </a:lnTo>
                  <a:lnTo>
                    <a:pt x="1872" y="1192"/>
                  </a:lnTo>
                  <a:lnTo>
                    <a:pt x="1865" y="1212"/>
                  </a:lnTo>
                  <a:lnTo>
                    <a:pt x="1859" y="1232"/>
                  </a:lnTo>
                  <a:lnTo>
                    <a:pt x="1850" y="1252"/>
                  </a:lnTo>
                  <a:lnTo>
                    <a:pt x="1850" y="1252"/>
                  </a:lnTo>
                  <a:lnTo>
                    <a:pt x="1846" y="1254"/>
                  </a:lnTo>
                  <a:lnTo>
                    <a:pt x="1841" y="1257"/>
                  </a:lnTo>
                  <a:lnTo>
                    <a:pt x="1834" y="1259"/>
                  </a:lnTo>
                  <a:lnTo>
                    <a:pt x="1830" y="1262"/>
                  </a:lnTo>
                  <a:lnTo>
                    <a:pt x="1830" y="1262"/>
                  </a:lnTo>
                  <a:lnTo>
                    <a:pt x="1812" y="1265"/>
                  </a:lnTo>
                  <a:lnTo>
                    <a:pt x="1792" y="1265"/>
                  </a:lnTo>
                  <a:lnTo>
                    <a:pt x="1773" y="1263"/>
                  </a:lnTo>
                  <a:lnTo>
                    <a:pt x="1753" y="1262"/>
                  </a:lnTo>
                  <a:lnTo>
                    <a:pt x="1753" y="1262"/>
                  </a:lnTo>
                  <a:lnTo>
                    <a:pt x="1733" y="1261"/>
                  </a:lnTo>
                  <a:lnTo>
                    <a:pt x="1715" y="1262"/>
                  </a:lnTo>
                  <a:lnTo>
                    <a:pt x="1697" y="1265"/>
                  </a:lnTo>
                  <a:lnTo>
                    <a:pt x="1679" y="1268"/>
                  </a:lnTo>
                  <a:lnTo>
                    <a:pt x="1642" y="1274"/>
                  </a:lnTo>
                  <a:lnTo>
                    <a:pt x="1624" y="1276"/>
                  </a:lnTo>
                  <a:lnTo>
                    <a:pt x="1607" y="1278"/>
                  </a:lnTo>
                  <a:lnTo>
                    <a:pt x="1607" y="1278"/>
                  </a:lnTo>
                  <a:lnTo>
                    <a:pt x="1593" y="1277"/>
                  </a:lnTo>
                  <a:lnTo>
                    <a:pt x="1579" y="1277"/>
                  </a:lnTo>
                  <a:lnTo>
                    <a:pt x="1573" y="1277"/>
                  </a:lnTo>
                  <a:lnTo>
                    <a:pt x="1568" y="1280"/>
                  </a:lnTo>
                  <a:lnTo>
                    <a:pt x="1561" y="1282"/>
                  </a:lnTo>
                  <a:lnTo>
                    <a:pt x="1556" y="1285"/>
                  </a:lnTo>
                  <a:lnTo>
                    <a:pt x="1556" y="1285"/>
                  </a:lnTo>
                  <a:lnTo>
                    <a:pt x="1428" y="1293"/>
                  </a:lnTo>
                  <a:lnTo>
                    <a:pt x="1294" y="1301"/>
                  </a:lnTo>
                  <a:lnTo>
                    <a:pt x="1294" y="1301"/>
                  </a:lnTo>
                  <a:lnTo>
                    <a:pt x="1224" y="1306"/>
                  </a:lnTo>
                  <a:lnTo>
                    <a:pt x="1188" y="1311"/>
                  </a:lnTo>
                  <a:lnTo>
                    <a:pt x="1153" y="1315"/>
                  </a:lnTo>
                  <a:lnTo>
                    <a:pt x="1118" y="1320"/>
                  </a:lnTo>
                  <a:lnTo>
                    <a:pt x="1084" y="1328"/>
                  </a:lnTo>
                  <a:lnTo>
                    <a:pt x="1050" y="1335"/>
                  </a:lnTo>
                  <a:lnTo>
                    <a:pt x="1018" y="1344"/>
                  </a:lnTo>
                  <a:lnTo>
                    <a:pt x="1018" y="1344"/>
                  </a:lnTo>
                  <a:lnTo>
                    <a:pt x="1012" y="1347"/>
                  </a:lnTo>
                  <a:lnTo>
                    <a:pt x="1012" y="1347"/>
                  </a:lnTo>
                  <a:lnTo>
                    <a:pt x="999" y="1354"/>
                  </a:lnTo>
                  <a:lnTo>
                    <a:pt x="987" y="1362"/>
                  </a:lnTo>
                  <a:lnTo>
                    <a:pt x="975" y="1369"/>
                  </a:lnTo>
                  <a:lnTo>
                    <a:pt x="969" y="1373"/>
                  </a:lnTo>
                  <a:lnTo>
                    <a:pt x="961" y="1374"/>
                  </a:lnTo>
                  <a:lnTo>
                    <a:pt x="961" y="1374"/>
                  </a:lnTo>
                  <a:lnTo>
                    <a:pt x="947" y="1376"/>
                  </a:lnTo>
                  <a:lnTo>
                    <a:pt x="929" y="1377"/>
                  </a:lnTo>
                  <a:lnTo>
                    <a:pt x="912" y="1377"/>
                  </a:lnTo>
                  <a:lnTo>
                    <a:pt x="896" y="1376"/>
                  </a:lnTo>
                  <a:lnTo>
                    <a:pt x="896" y="1376"/>
                  </a:lnTo>
                  <a:lnTo>
                    <a:pt x="887" y="1374"/>
                  </a:lnTo>
                  <a:lnTo>
                    <a:pt x="877" y="1371"/>
                  </a:lnTo>
                  <a:lnTo>
                    <a:pt x="867" y="1367"/>
                  </a:lnTo>
                  <a:lnTo>
                    <a:pt x="861" y="1367"/>
                  </a:lnTo>
                  <a:lnTo>
                    <a:pt x="861" y="1367"/>
                  </a:lnTo>
                  <a:lnTo>
                    <a:pt x="839" y="1368"/>
                  </a:lnTo>
                  <a:lnTo>
                    <a:pt x="817" y="1369"/>
                  </a:lnTo>
                  <a:lnTo>
                    <a:pt x="772" y="1371"/>
                  </a:lnTo>
                  <a:lnTo>
                    <a:pt x="772" y="1371"/>
                  </a:lnTo>
                  <a:lnTo>
                    <a:pt x="741" y="1372"/>
                  </a:lnTo>
                  <a:lnTo>
                    <a:pt x="712" y="1375"/>
                  </a:lnTo>
                  <a:lnTo>
                    <a:pt x="649" y="1384"/>
                  </a:lnTo>
                  <a:lnTo>
                    <a:pt x="649" y="1384"/>
                  </a:lnTo>
                  <a:lnTo>
                    <a:pt x="614" y="1389"/>
                  </a:lnTo>
                  <a:lnTo>
                    <a:pt x="578" y="1392"/>
                  </a:lnTo>
                  <a:lnTo>
                    <a:pt x="542" y="1394"/>
                  </a:lnTo>
                  <a:lnTo>
                    <a:pt x="506" y="1397"/>
                  </a:lnTo>
                  <a:lnTo>
                    <a:pt x="506" y="1397"/>
                  </a:lnTo>
                  <a:lnTo>
                    <a:pt x="448" y="1404"/>
                  </a:lnTo>
                  <a:lnTo>
                    <a:pt x="388" y="1410"/>
                  </a:lnTo>
                  <a:lnTo>
                    <a:pt x="328" y="1415"/>
                  </a:lnTo>
                  <a:lnTo>
                    <a:pt x="298" y="1418"/>
                  </a:lnTo>
                  <a:lnTo>
                    <a:pt x="267" y="1419"/>
                  </a:lnTo>
                  <a:lnTo>
                    <a:pt x="267" y="1419"/>
                  </a:lnTo>
                  <a:lnTo>
                    <a:pt x="252" y="1418"/>
                  </a:lnTo>
                  <a:lnTo>
                    <a:pt x="244" y="1417"/>
                  </a:lnTo>
                  <a:lnTo>
                    <a:pt x="237" y="1417"/>
                  </a:lnTo>
                  <a:lnTo>
                    <a:pt x="237" y="1417"/>
                  </a:lnTo>
                  <a:lnTo>
                    <a:pt x="216" y="1419"/>
                  </a:lnTo>
                  <a:lnTo>
                    <a:pt x="196" y="1422"/>
                  </a:lnTo>
                  <a:lnTo>
                    <a:pt x="177" y="1425"/>
                  </a:lnTo>
                  <a:lnTo>
                    <a:pt x="156" y="1427"/>
                  </a:lnTo>
                  <a:lnTo>
                    <a:pt x="156" y="1427"/>
                  </a:lnTo>
                  <a:lnTo>
                    <a:pt x="134" y="1427"/>
                  </a:lnTo>
                  <a:lnTo>
                    <a:pt x="110" y="1425"/>
                  </a:lnTo>
                  <a:lnTo>
                    <a:pt x="87" y="1423"/>
                  </a:lnTo>
                  <a:lnTo>
                    <a:pt x="64" y="1422"/>
                  </a:lnTo>
                  <a:lnTo>
                    <a:pt x="64" y="1422"/>
                  </a:lnTo>
                  <a:lnTo>
                    <a:pt x="50" y="1421"/>
                  </a:lnTo>
                  <a:lnTo>
                    <a:pt x="36" y="1419"/>
                  </a:lnTo>
                  <a:lnTo>
                    <a:pt x="24" y="1415"/>
                  </a:lnTo>
                  <a:lnTo>
                    <a:pt x="11" y="1411"/>
                  </a:lnTo>
                  <a:lnTo>
                    <a:pt x="11" y="1411"/>
                  </a:lnTo>
                  <a:lnTo>
                    <a:pt x="9" y="1404"/>
                  </a:lnTo>
                  <a:lnTo>
                    <a:pt x="6" y="1394"/>
                  </a:lnTo>
                  <a:lnTo>
                    <a:pt x="4" y="1386"/>
                  </a:lnTo>
                  <a:lnTo>
                    <a:pt x="2" y="1382"/>
                  </a:lnTo>
                  <a:lnTo>
                    <a:pt x="0" y="1379"/>
                  </a:lnTo>
                  <a:lnTo>
                    <a:pt x="0" y="1379"/>
                  </a:lnTo>
                  <a:lnTo>
                    <a:pt x="21" y="1335"/>
                  </a:lnTo>
                  <a:lnTo>
                    <a:pt x="43" y="1291"/>
                  </a:lnTo>
                  <a:lnTo>
                    <a:pt x="66" y="1250"/>
                  </a:lnTo>
                  <a:lnTo>
                    <a:pt x="89" y="1210"/>
                  </a:lnTo>
                  <a:lnTo>
                    <a:pt x="89" y="1210"/>
                  </a:lnTo>
                  <a:lnTo>
                    <a:pt x="71" y="1211"/>
                  </a:lnTo>
                  <a:lnTo>
                    <a:pt x="52" y="1213"/>
                  </a:lnTo>
                  <a:lnTo>
                    <a:pt x="35" y="1215"/>
                  </a:lnTo>
                  <a:lnTo>
                    <a:pt x="18" y="1215"/>
                  </a:lnTo>
                  <a:lnTo>
                    <a:pt x="18" y="1215"/>
                  </a:lnTo>
                  <a:lnTo>
                    <a:pt x="16" y="1208"/>
                  </a:lnTo>
                  <a:lnTo>
                    <a:pt x="17" y="1199"/>
                  </a:lnTo>
                  <a:lnTo>
                    <a:pt x="19" y="1192"/>
                  </a:lnTo>
                  <a:lnTo>
                    <a:pt x="22" y="1183"/>
                  </a:lnTo>
                  <a:lnTo>
                    <a:pt x="30" y="1168"/>
                  </a:lnTo>
                  <a:lnTo>
                    <a:pt x="37" y="1153"/>
                  </a:lnTo>
                  <a:lnTo>
                    <a:pt x="37" y="1153"/>
                  </a:lnTo>
                  <a:lnTo>
                    <a:pt x="32" y="1151"/>
                  </a:lnTo>
                  <a:lnTo>
                    <a:pt x="27" y="1150"/>
                  </a:lnTo>
                  <a:lnTo>
                    <a:pt x="21" y="1151"/>
                  </a:lnTo>
                  <a:lnTo>
                    <a:pt x="16" y="1151"/>
                  </a:lnTo>
                  <a:lnTo>
                    <a:pt x="12" y="1152"/>
                  </a:lnTo>
                  <a:lnTo>
                    <a:pt x="7" y="1152"/>
                  </a:lnTo>
                  <a:lnTo>
                    <a:pt x="4" y="1151"/>
                  </a:lnTo>
                  <a:lnTo>
                    <a:pt x="0" y="1148"/>
                  </a:lnTo>
                  <a:lnTo>
                    <a:pt x="0" y="1148"/>
                  </a:lnTo>
                  <a:lnTo>
                    <a:pt x="0" y="1140"/>
                  </a:lnTo>
                  <a:lnTo>
                    <a:pt x="2" y="1134"/>
                  </a:lnTo>
                  <a:lnTo>
                    <a:pt x="5" y="1129"/>
                  </a:lnTo>
                  <a:lnTo>
                    <a:pt x="10" y="1123"/>
                  </a:lnTo>
                  <a:lnTo>
                    <a:pt x="19" y="1112"/>
                  </a:lnTo>
                  <a:lnTo>
                    <a:pt x="24" y="1107"/>
                  </a:lnTo>
                  <a:lnTo>
                    <a:pt x="27" y="1101"/>
                  </a:lnTo>
                  <a:lnTo>
                    <a:pt x="27" y="1101"/>
                  </a:lnTo>
                  <a:lnTo>
                    <a:pt x="24" y="1101"/>
                  </a:lnTo>
                  <a:lnTo>
                    <a:pt x="19" y="1101"/>
                  </a:lnTo>
                  <a:lnTo>
                    <a:pt x="14" y="1099"/>
                  </a:lnTo>
                  <a:lnTo>
                    <a:pt x="12" y="1097"/>
                  </a:lnTo>
                  <a:lnTo>
                    <a:pt x="11" y="1095"/>
                  </a:lnTo>
                  <a:lnTo>
                    <a:pt x="11" y="1095"/>
                  </a:lnTo>
                  <a:lnTo>
                    <a:pt x="14" y="1086"/>
                  </a:lnTo>
                  <a:lnTo>
                    <a:pt x="17" y="1078"/>
                  </a:lnTo>
                  <a:lnTo>
                    <a:pt x="27" y="1064"/>
                  </a:lnTo>
                  <a:lnTo>
                    <a:pt x="36" y="1051"/>
                  </a:lnTo>
                  <a:lnTo>
                    <a:pt x="41" y="1044"/>
                  </a:lnTo>
                  <a:lnTo>
                    <a:pt x="45" y="1036"/>
                  </a:lnTo>
                  <a:lnTo>
                    <a:pt x="45" y="1036"/>
                  </a:lnTo>
                  <a:lnTo>
                    <a:pt x="36" y="1036"/>
                  </a:lnTo>
                  <a:lnTo>
                    <a:pt x="29" y="1036"/>
                  </a:lnTo>
                  <a:lnTo>
                    <a:pt x="25" y="1035"/>
                  </a:lnTo>
                  <a:lnTo>
                    <a:pt x="21" y="1034"/>
                  </a:lnTo>
                  <a:lnTo>
                    <a:pt x="18" y="1031"/>
                  </a:lnTo>
                  <a:lnTo>
                    <a:pt x="16" y="1027"/>
                  </a:lnTo>
                  <a:lnTo>
                    <a:pt x="16" y="1027"/>
                  </a:lnTo>
                  <a:lnTo>
                    <a:pt x="19" y="1020"/>
                  </a:lnTo>
                  <a:lnTo>
                    <a:pt x="22" y="1014"/>
                  </a:lnTo>
                  <a:lnTo>
                    <a:pt x="33" y="1004"/>
                  </a:lnTo>
                  <a:lnTo>
                    <a:pt x="37" y="999"/>
                  </a:lnTo>
                  <a:lnTo>
                    <a:pt x="42" y="994"/>
                  </a:lnTo>
                  <a:lnTo>
                    <a:pt x="46" y="987"/>
                  </a:lnTo>
                  <a:lnTo>
                    <a:pt x="48" y="980"/>
                  </a:lnTo>
                  <a:lnTo>
                    <a:pt x="48" y="980"/>
                  </a:lnTo>
                  <a:lnTo>
                    <a:pt x="51" y="980"/>
                  </a:lnTo>
                  <a:lnTo>
                    <a:pt x="54" y="979"/>
                  </a:lnTo>
                  <a:lnTo>
                    <a:pt x="55" y="976"/>
                  </a:lnTo>
                  <a:lnTo>
                    <a:pt x="57" y="975"/>
                  </a:lnTo>
                  <a:lnTo>
                    <a:pt x="57" y="975"/>
                  </a:lnTo>
                  <a:lnTo>
                    <a:pt x="72" y="953"/>
                  </a:lnTo>
                  <a:lnTo>
                    <a:pt x="87" y="932"/>
                  </a:lnTo>
                  <a:lnTo>
                    <a:pt x="119" y="891"/>
                  </a:lnTo>
                  <a:lnTo>
                    <a:pt x="135" y="869"/>
                  </a:lnTo>
                  <a:lnTo>
                    <a:pt x="151" y="849"/>
                  </a:lnTo>
                  <a:lnTo>
                    <a:pt x="166" y="827"/>
                  </a:lnTo>
                  <a:lnTo>
                    <a:pt x="180" y="803"/>
                  </a:lnTo>
                  <a:lnTo>
                    <a:pt x="180" y="803"/>
                  </a:lnTo>
                  <a:lnTo>
                    <a:pt x="182" y="802"/>
                  </a:lnTo>
                  <a:lnTo>
                    <a:pt x="184" y="800"/>
                  </a:lnTo>
                  <a:lnTo>
                    <a:pt x="186" y="799"/>
                  </a:lnTo>
                  <a:lnTo>
                    <a:pt x="191" y="798"/>
                  </a:lnTo>
                  <a:lnTo>
                    <a:pt x="191" y="798"/>
                  </a:lnTo>
                  <a:lnTo>
                    <a:pt x="210" y="766"/>
                  </a:lnTo>
                  <a:lnTo>
                    <a:pt x="215" y="757"/>
                  </a:lnTo>
                  <a:lnTo>
                    <a:pt x="221" y="751"/>
                  </a:lnTo>
                  <a:lnTo>
                    <a:pt x="227" y="743"/>
                  </a:lnTo>
                  <a:lnTo>
                    <a:pt x="234" y="738"/>
                  </a:lnTo>
                  <a:lnTo>
                    <a:pt x="234" y="738"/>
                  </a:lnTo>
                  <a:lnTo>
                    <a:pt x="252" y="708"/>
                  </a:lnTo>
                  <a:lnTo>
                    <a:pt x="269" y="681"/>
                  </a:lnTo>
                  <a:lnTo>
                    <a:pt x="304" y="630"/>
                  </a:lnTo>
                  <a:lnTo>
                    <a:pt x="321" y="603"/>
                  </a:lnTo>
                  <a:lnTo>
                    <a:pt x="337" y="576"/>
                  </a:lnTo>
                  <a:lnTo>
                    <a:pt x="353" y="546"/>
                  </a:lnTo>
                  <a:lnTo>
                    <a:pt x="368" y="514"/>
                  </a:lnTo>
                  <a:lnTo>
                    <a:pt x="368" y="514"/>
                  </a:lnTo>
                  <a:lnTo>
                    <a:pt x="372" y="512"/>
                  </a:lnTo>
                  <a:lnTo>
                    <a:pt x="374" y="511"/>
                  </a:lnTo>
                  <a:lnTo>
                    <a:pt x="380" y="512"/>
                  </a:lnTo>
                  <a:lnTo>
                    <a:pt x="380" y="512"/>
                  </a:lnTo>
                  <a:lnTo>
                    <a:pt x="398" y="484"/>
                  </a:lnTo>
                  <a:lnTo>
                    <a:pt x="417" y="456"/>
                  </a:lnTo>
                  <a:lnTo>
                    <a:pt x="436" y="429"/>
                  </a:lnTo>
                  <a:lnTo>
                    <a:pt x="453" y="402"/>
                  </a:lnTo>
                  <a:lnTo>
                    <a:pt x="453" y="402"/>
                  </a:lnTo>
                  <a:lnTo>
                    <a:pt x="456" y="402"/>
                  </a:lnTo>
                  <a:lnTo>
                    <a:pt x="458" y="403"/>
                  </a:lnTo>
                  <a:lnTo>
                    <a:pt x="460" y="406"/>
                  </a:lnTo>
                  <a:lnTo>
                    <a:pt x="464" y="409"/>
                  </a:lnTo>
                  <a:lnTo>
                    <a:pt x="465" y="410"/>
                  </a:lnTo>
                  <a:lnTo>
                    <a:pt x="468" y="410"/>
                  </a:lnTo>
                  <a:lnTo>
                    <a:pt x="468" y="410"/>
                  </a:lnTo>
                  <a:lnTo>
                    <a:pt x="482" y="408"/>
                  </a:lnTo>
                  <a:lnTo>
                    <a:pt x="497" y="406"/>
                  </a:lnTo>
                  <a:lnTo>
                    <a:pt x="513" y="405"/>
                  </a:lnTo>
                  <a:lnTo>
                    <a:pt x="529" y="405"/>
                  </a:lnTo>
                  <a:lnTo>
                    <a:pt x="562" y="406"/>
                  </a:lnTo>
                  <a:lnTo>
                    <a:pt x="595" y="409"/>
                  </a:lnTo>
                  <a:lnTo>
                    <a:pt x="595" y="409"/>
                  </a:lnTo>
                  <a:lnTo>
                    <a:pt x="647" y="412"/>
                  </a:lnTo>
                  <a:lnTo>
                    <a:pt x="698" y="413"/>
                  </a:lnTo>
                  <a:lnTo>
                    <a:pt x="748" y="415"/>
                  </a:lnTo>
                  <a:lnTo>
                    <a:pt x="797" y="420"/>
                  </a:lnTo>
                  <a:lnTo>
                    <a:pt x="797" y="420"/>
                  </a:lnTo>
                  <a:lnTo>
                    <a:pt x="815" y="424"/>
                  </a:lnTo>
                  <a:lnTo>
                    <a:pt x="834" y="428"/>
                  </a:lnTo>
                  <a:lnTo>
                    <a:pt x="878" y="436"/>
                  </a:lnTo>
                  <a:lnTo>
                    <a:pt x="902" y="440"/>
                  </a:lnTo>
                  <a:lnTo>
                    <a:pt x="924" y="444"/>
                  </a:lnTo>
                  <a:lnTo>
                    <a:pt x="948" y="450"/>
                  </a:lnTo>
                  <a:lnTo>
                    <a:pt x="969" y="456"/>
                  </a:lnTo>
                  <a:lnTo>
                    <a:pt x="969" y="456"/>
                  </a:lnTo>
                  <a:lnTo>
                    <a:pt x="985" y="429"/>
                  </a:lnTo>
                  <a:lnTo>
                    <a:pt x="993" y="414"/>
                  </a:lnTo>
                  <a:lnTo>
                    <a:pt x="999" y="399"/>
                  </a:lnTo>
                  <a:lnTo>
                    <a:pt x="999" y="399"/>
                  </a:lnTo>
                  <a:lnTo>
                    <a:pt x="1002" y="399"/>
                  </a:lnTo>
                  <a:lnTo>
                    <a:pt x="1004" y="399"/>
                  </a:lnTo>
                  <a:lnTo>
                    <a:pt x="1005" y="399"/>
                  </a:lnTo>
                  <a:lnTo>
                    <a:pt x="1008" y="398"/>
                  </a:lnTo>
                  <a:lnTo>
                    <a:pt x="1008" y="398"/>
                  </a:lnTo>
                  <a:lnTo>
                    <a:pt x="1026" y="368"/>
                  </a:lnTo>
                  <a:lnTo>
                    <a:pt x="1043" y="338"/>
                  </a:lnTo>
                  <a:lnTo>
                    <a:pt x="1061" y="308"/>
                  </a:lnTo>
                  <a:lnTo>
                    <a:pt x="1079" y="278"/>
                  </a:lnTo>
                  <a:lnTo>
                    <a:pt x="1079" y="278"/>
                  </a:lnTo>
                  <a:close/>
                  <a:moveTo>
                    <a:pt x="1042" y="789"/>
                  </a:moveTo>
                  <a:lnTo>
                    <a:pt x="1042" y="789"/>
                  </a:lnTo>
                  <a:lnTo>
                    <a:pt x="1046" y="778"/>
                  </a:lnTo>
                  <a:lnTo>
                    <a:pt x="1049" y="769"/>
                  </a:lnTo>
                  <a:lnTo>
                    <a:pt x="1056" y="748"/>
                  </a:lnTo>
                  <a:lnTo>
                    <a:pt x="1056" y="748"/>
                  </a:lnTo>
                  <a:lnTo>
                    <a:pt x="1063" y="726"/>
                  </a:lnTo>
                  <a:lnTo>
                    <a:pt x="1066" y="714"/>
                  </a:lnTo>
                  <a:lnTo>
                    <a:pt x="1067" y="710"/>
                  </a:lnTo>
                  <a:lnTo>
                    <a:pt x="1066" y="709"/>
                  </a:lnTo>
                  <a:lnTo>
                    <a:pt x="1066" y="709"/>
                  </a:lnTo>
                  <a:lnTo>
                    <a:pt x="1069" y="708"/>
                  </a:lnTo>
                  <a:lnTo>
                    <a:pt x="1070" y="706"/>
                  </a:lnTo>
                  <a:lnTo>
                    <a:pt x="1073" y="700"/>
                  </a:lnTo>
                  <a:lnTo>
                    <a:pt x="1075" y="692"/>
                  </a:lnTo>
                  <a:lnTo>
                    <a:pt x="1076" y="684"/>
                  </a:lnTo>
                  <a:lnTo>
                    <a:pt x="1076" y="684"/>
                  </a:lnTo>
                  <a:lnTo>
                    <a:pt x="1114" y="609"/>
                  </a:lnTo>
                  <a:lnTo>
                    <a:pt x="1152" y="535"/>
                  </a:lnTo>
                  <a:lnTo>
                    <a:pt x="1152" y="535"/>
                  </a:lnTo>
                  <a:lnTo>
                    <a:pt x="1156" y="533"/>
                  </a:lnTo>
                  <a:lnTo>
                    <a:pt x="1160" y="532"/>
                  </a:lnTo>
                  <a:lnTo>
                    <a:pt x="1163" y="531"/>
                  </a:lnTo>
                  <a:lnTo>
                    <a:pt x="1166" y="528"/>
                  </a:lnTo>
                  <a:lnTo>
                    <a:pt x="1166" y="528"/>
                  </a:lnTo>
                  <a:lnTo>
                    <a:pt x="1176" y="511"/>
                  </a:lnTo>
                  <a:lnTo>
                    <a:pt x="1185" y="495"/>
                  </a:lnTo>
                  <a:lnTo>
                    <a:pt x="1207" y="464"/>
                  </a:lnTo>
                  <a:lnTo>
                    <a:pt x="1207" y="464"/>
                  </a:lnTo>
                  <a:lnTo>
                    <a:pt x="1220" y="412"/>
                  </a:lnTo>
                  <a:lnTo>
                    <a:pt x="1229" y="359"/>
                  </a:lnTo>
                  <a:lnTo>
                    <a:pt x="1233" y="332"/>
                  </a:lnTo>
                  <a:lnTo>
                    <a:pt x="1238" y="304"/>
                  </a:lnTo>
                  <a:lnTo>
                    <a:pt x="1240" y="277"/>
                  </a:lnTo>
                  <a:lnTo>
                    <a:pt x="1242" y="249"/>
                  </a:lnTo>
                  <a:lnTo>
                    <a:pt x="1243" y="223"/>
                  </a:lnTo>
                  <a:lnTo>
                    <a:pt x="1243" y="195"/>
                  </a:lnTo>
                  <a:lnTo>
                    <a:pt x="1241" y="168"/>
                  </a:lnTo>
                  <a:lnTo>
                    <a:pt x="1239" y="142"/>
                  </a:lnTo>
                  <a:lnTo>
                    <a:pt x="1236" y="116"/>
                  </a:lnTo>
                  <a:lnTo>
                    <a:pt x="1230" y="90"/>
                  </a:lnTo>
                  <a:lnTo>
                    <a:pt x="1224" y="65"/>
                  </a:lnTo>
                  <a:lnTo>
                    <a:pt x="1216" y="41"/>
                  </a:lnTo>
                  <a:lnTo>
                    <a:pt x="1216" y="41"/>
                  </a:lnTo>
                  <a:lnTo>
                    <a:pt x="1210" y="54"/>
                  </a:lnTo>
                  <a:lnTo>
                    <a:pt x="1205" y="66"/>
                  </a:lnTo>
                  <a:lnTo>
                    <a:pt x="1196" y="92"/>
                  </a:lnTo>
                  <a:lnTo>
                    <a:pt x="1188" y="119"/>
                  </a:lnTo>
                  <a:lnTo>
                    <a:pt x="1181" y="143"/>
                  </a:lnTo>
                  <a:lnTo>
                    <a:pt x="1181" y="143"/>
                  </a:lnTo>
                  <a:lnTo>
                    <a:pt x="1176" y="154"/>
                  </a:lnTo>
                  <a:lnTo>
                    <a:pt x="1169" y="164"/>
                  </a:lnTo>
                  <a:lnTo>
                    <a:pt x="1157" y="183"/>
                  </a:lnTo>
                  <a:lnTo>
                    <a:pt x="1157" y="183"/>
                  </a:lnTo>
                  <a:lnTo>
                    <a:pt x="1155" y="187"/>
                  </a:lnTo>
                  <a:lnTo>
                    <a:pt x="1154" y="192"/>
                  </a:lnTo>
                  <a:lnTo>
                    <a:pt x="1153" y="196"/>
                  </a:lnTo>
                  <a:lnTo>
                    <a:pt x="1152" y="199"/>
                  </a:lnTo>
                  <a:lnTo>
                    <a:pt x="1152" y="199"/>
                  </a:lnTo>
                  <a:lnTo>
                    <a:pt x="1147" y="206"/>
                  </a:lnTo>
                  <a:lnTo>
                    <a:pt x="1141" y="212"/>
                  </a:lnTo>
                  <a:lnTo>
                    <a:pt x="1136" y="217"/>
                  </a:lnTo>
                  <a:lnTo>
                    <a:pt x="1131" y="224"/>
                  </a:lnTo>
                  <a:lnTo>
                    <a:pt x="1131" y="224"/>
                  </a:lnTo>
                  <a:lnTo>
                    <a:pt x="1101" y="270"/>
                  </a:lnTo>
                  <a:lnTo>
                    <a:pt x="1101" y="270"/>
                  </a:lnTo>
                  <a:lnTo>
                    <a:pt x="1091" y="285"/>
                  </a:lnTo>
                  <a:lnTo>
                    <a:pt x="1082" y="301"/>
                  </a:lnTo>
                  <a:lnTo>
                    <a:pt x="1074" y="316"/>
                  </a:lnTo>
                  <a:lnTo>
                    <a:pt x="1066" y="332"/>
                  </a:lnTo>
                  <a:lnTo>
                    <a:pt x="1066" y="332"/>
                  </a:lnTo>
                  <a:lnTo>
                    <a:pt x="1053" y="349"/>
                  </a:lnTo>
                  <a:lnTo>
                    <a:pt x="1041" y="366"/>
                  </a:lnTo>
                  <a:lnTo>
                    <a:pt x="1029" y="384"/>
                  </a:lnTo>
                  <a:lnTo>
                    <a:pt x="1017" y="404"/>
                  </a:lnTo>
                  <a:lnTo>
                    <a:pt x="996" y="442"/>
                  </a:lnTo>
                  <a:lnTo>
                    <a:pt x="984" y="461"/>
                  </a:lnTo>
                  <a:lnTo>
                    <a:pt x="972" y="480"/>
                  </a:lnTo>
                  <a:lnTo>
                    <a:pt x="972" y="480"/>
                  </a:lnTo>
                  <a:lnTo>
                    <a:pt x="973" y="482"/>
                  </a:lnTo>
                  <a:lnTo>
                    <a:pt x="973" y="484"/>
                  </a:lnTo>
                  <a:lnTo>
                    <a:pt x="972" y="487"/>
                  </a:lnTo>
                  <a:lnTo>
                    <a:pt x="971" y="490"/>
                  </a:lnTo>
                  <a:lnTo>
                    <a:pt x="970" y="493"/>
                  </a:lnTo>
                  <a:lnTo>
                    <a:pt x="971" y="496"/>
                  </a:lnTo>
                  <a:lnTo>
                    <a:pt x="971" y="496"/>
                  </a:lnTo>
                  <a:lnTo>
                    <a:pt x="947" y="533"/>
                  </a:lnTo>
                  <a:lnTo>
                    <a:pt x="922" y="572"/>
                  </a:lnTo>
                  <a:lnTo>
                    <a:pt x="910" y="591"/>
                  </a:lnTo>
                  <a:lnTo>
                    <a:pt x="899" y="610"/>
                  </a:lnTo>
                  <a:lnTo>
                    <a:pt x="889" y="631"/>
                  </a:lnTo>
                  <a:lnTo>
                    <a:pt x="880" y="650"/>
                  </a:lnTo>
                  <a:lnTo>
                    <a:pt x="880" y="650"/>
                  </a:lnTo>
                  <a:lnTo>
                    <a:pt x="884" y="669"/>
                  </a:lnTo>
                  <a:lnTo>
                    <a:pt x="890" y="686"/>
                  </a:lnTo>
                  <a:lnTo>
                    <a:pt x="896" y="703"/>
                  </a:lnTo>
                  <a:lnTo>
                    <a:pt x="902" y="720"/>
                  </a:lnTo>
                  <a:lnTo>
                    <a:pt x="902" y="720"/>
                  </a:lnTo>
                  <a:lnTo>
                    <a:pt x="909" y="752"/>
                  </a:lnTo>
                  <a:lnTo>
                    <a:pt x="913" y="783"/>
                  </a:lnTo>
                  <a:lnTo>
                    <a:pt x="917" y="814"/>
                  </a:lnTo>
                  <a:lnTo>
                    <a:pt x="919" y="845"/>
                  </a:lnTo>
                  <a:lnTo>
                    <a:pt x="919" y="877"/>
                  </a:lnTo>
                  <a:lnTo>
                    <a:pt x="918" y="908"/>
                  </a:lnTo>
                  <a:lnTo>
                    <a:pt x="914" y="971"/>
                  </a:lnTo>
                  <a:lnTo>
                    <a:pt x="910" y="1036"/>
                  </a:lnTo>
                  <a:lnTo>
                    <a:pt x="908" y="1069"/>
                  </a:lnTo>
                  <a:lnTo>
                    <a:pt x="907" y="1103"/>
                  </a:lnTo>
                  <a:lnTo>
                    <a:pt x="907" y="1136"/>
                  </a:lnTo>
                  <a:lnTo>
                    <a:pt x="908" y="1171"/>
                  </a:lnTo>
                  <a:lnTo>
                    <a:pt x="910" y="1207"/>
                  </a:lnTo>
                  <a:lnTo>
                    <a:pt x="913" y="1242"/>
                  </a:lnTo>
                  <a:lnTo>
                    <a:pt x="913" y="1242"/>
                  </a:lnTo>
                  <a:lnTo>
                    <a:pt x="936" y="1140"/>
                  </a:lnTo>
                  <a:lnTo>
                    <a:pt x="947" y="1091"/>
                  </a:lnTo>
                  <a:lnTo>
                    <a:pt x="958" y="1043"/>
                  </a:lnTo>
                  <a:lnTo>
                    <a:pt x="971" y="996"/>
                  </a:lnTo>
                  <a:lnTo>
                    <a:pt x="985" y="950"/>
                  </a:lnTo>
                  <a:lnTo>
                    <a:pt x="999" y="903"/>
                  </a:lnTo>
                  <a:lnTo>
                    <a:pt x="1015" y="857"/>
                  </a:lnTo>
                  <a:lnTo>
                    <a:pt x="1015" y="857"/>
                  </a:lnTo>
                  <a:lnTo>
                    <a:pt x="1017" y="854"/>
                  </a:lnTo>
                  <a:lnTo>
                    <a:pt x="1016" y="852"/>
                  </a:lnTo>
                  <a:lnTo>
                    <a:pt x="1014" y="850"/>
                  </a:lnTo>
                  <a:lnTo>
                    <a:pt x="1014" y="849"/>
                  </a:lnTo>
                  <a:lnTo>
                    <a:pt x="1013" y="848"/>
                  </a:lnTo>
                  <a:lnTo>
                    <a:pt x="1013" y="848"/>
                  </a:lnTo>
                  <a:lnTo>
                    <a:pt x="1018" y="849"/>
                  </a:lnTo>
                  <a:lnTo>
                    <a:pt x="1020" y="848"/>
                  </a:lnTo>
                  <a:lnTo>
                    <a:pt x="1020" y="844"/>
                  </a:lnTo>
                  <a:lnTo>
                    <a:pt x="1020" y="844"/>
                  </a:lnTo>
                  <a:lnTo>
                    <a:pt x="1030" y="821"/>
                  </a:lnTo>
                  <a:lnTo>
                    <a:pt x="1034" y="809"/>
                  </a:lnTo>
                  <a:lnTo>
                    <a:pt x="1039" y="798"/>
                  </a:lnTo>
                  <a:lnTo>
                    <a:pt x="1039" y="798"/>
                  </a:lnTo>
                  <a:lnTo>
                    <a:pt x="1038" y="797"/>
                  </a:lnTo>
                  <a:lnTo>
                    <a:pt x="1038" y="796"/>
                  </a:lnTo>
                  <a:lnTo>
                    <a:pt x="1036" y="798"/>
                  </a:lnTo>
                  <a:lnTo>
                    <a:pt x="1035" y="800"/>
                  </a:lnTo>
                  <a:lnTo>
                    <a:pt x="1035" y="800"/>
                  </a:lnTo>
                  <a:lnTo>
                    <a:pt x="1034" y="798"/>
                  </a:lnTo>
                  <a:lnTo>
                    <a:pt x="1034" y="798"/>
                  </a:lnTo>
                  <a:lnTo>
                    <a:pt x="1034" y="796"/>
                  </a:lnTo>
                  <a:lnTo>
                    <a:pt x="1035" y="794"/>
                  </a:lnTo>
                  <a:lnTo>
                    <a:pt x="1039" y="793"/>
                  </a:lnTo>
                  <a:lnTo>
                    <a:pt x="1042" y="792"/>
                  </a:lnTo>
                  <a:lnTo>
                    <a:pt x="1042" y="791"/>
                  </a:lnTo>
                  <a:lnTo>
                    <a:pt x="1042" y="789"/>
                  </a:lnTo>
                  <a:lnTo>
                    <a:pt x="1042" y="789"/>
                  </a:lnTo>
                  <a:close/>
                  <a:moveTo>
                    <a:pt x="1666" y="178"/>
                  </a:moveTo>
                  <a:lnTo>
                    <a:pt x="1666" y="178"/>
                  </a:lnTo>
                  <a:lnTo>
                    <a:pt x="1650" y="190"/>
                  </a:lnTo>
                  <a:lnTo>
                    <a:pt x="1634" y="201"/>
                  </a:lnTo>
                  <a:lnTo>
                    <a:pt x="1617" y="212"/>
                  </a:lnTo>
                  <a:lnTo>
                    <a:pt x="1599" y="222"/>
                  </a:lnTo>
                  <a:lnTo>
                    <a:pt x="1599" y="222"/>
                  </a:lnTo>
                  <a:lnTo>
                    <a:pt x="1572" y="231"/>
                  </a:lnTo>
                  <a:lnTo>
                    <a:pt x="1545" y="242"/>
                  </a:lnTo>
                  <a:lnTo>
                    <a:pt x="1520" y="254"/>
                  </a:lnTo>
                  <a:lnTo>
                    <a:pt x="1496" y="264"/>
                  </a:lnTo>
                  <a:lnTo>
                    <a:pt x="1471" y="277"/>
                  </a:lnTo>
                  <a:lnTo>
                    <a:pt x="1449" y="290"/>
                  </a:lnTo>
                  <a:lnTo>
                    <a:pt x="1426" y="303"/>
                  </a:lnTo>
                  <a:lnTo>
                    <a:pt x="1405" y="316"/>
                  </a:lnTo>
                  <a:lnTo>
                    <a:pt x="1405" y="316"/>
                  </a:lnTo>
                  <a:lnTo>
                    <a:pt x="1374" y="337"/>
                  </a:lnTo>
                  <a:lnTo>
                    <a:pt x="1344" y="360"/>
                  </a:lnTo>
                  <a:lnTo>
                    <a:pt x="1287" y="407"/>
                  </a:lnTo>
                  <a:lnTo>
                    <a:pt x="1287" y="407"/>
                  </a:lnTo>
                  <a:lnTo>
                    <a:pt x="1259" y="431"/>
                  </a:lnTo>
                  <a:lnTo>
                    <a:pt x="1245" y="443"/>
                  </a:lnTo>
                  <a:lnTo>
                    <a:pt x="1232" y="457"/>
                  </a:lnTo>
                  <a:lnTo>
                    <a:pt x="1221" y="470"/>
                  </a:lnTo>
                  <a:lnTo>
                    <a:pt x="1209" y="485"/>
                  </a:lnTo>
                  <a:lnTo>
                    <a:pt x="1198" y="500"/>
                  </a:lnTo>
                  <a:lnTo>
                    <a:pt x="1187" y="515"/>
                  </a:lnTo>
                  <a:lnTo>
                    <a:pt x="1187" y="515"/>
                  </a:lnTo>
                  <a:lnTo>
                    <a:pt x="1167" y="547"/>
                  </a:lnTo>
                  <a:lnTo>
                    <a:pt x="1147" y="577"/>
                  </a:lnTo>
                  <a:lnTo>
                    <a:pt x="1147" y="577"/>
                  </a:lnTo>
                  <a:lnTo>
                    <a:pt x="1139" y="589"/>
                  </a:lnTo>
                  <a:lnTo>
                    <a:pt x="1133" y="602"/>
                  </a:lnTo>
                  <a:lnTo>
                    <a:pt x="1120" y="629"/>
                  </a:lnTo>
                  <a:lnTo>
                    <a:pt x="1099" y="681"/>
                  </a:lnTo>
                  <a:lnTo>
                    <a:pt x="1099" y="681"/>
                  </a:lnTo>
                  <a:lnTo>
                    <a:pt x="1087" y="710"/>
                  </a:lnTo>
                  <a:lnTo>
                    <a:pt x="1075" y="740"/>
                  </a:lnTo>
                  <a:lnTo>
                    <a:pt x="1055" y="799"/>
                  </a:lnTo>
                  <a:lnTo>
                    <a:pt x="1033" y="858"/>
                  </a:lnTo>
                  <a:lnTo>
                    <a:pt x="1012" y="918"/>
                  </a:lnTo>
                  <a:lnTo>
                    <a:pt x="1012" y="918"/>
                  </a:lnTo>
                  <a:lnTo>
                    <a:pt x="999" y="952"/>
                  </a:lnTo>
                  <a:lnTo>
                    <a:pt x="988" y="986"/>
                  </a:lnTo>
                  <a:lnTo>
                    <a:pt x="978" y="1021"/>
                  </a:lnTo>
                  <a:lnTo>
                    <a:pt x="968" y="1058"/>
                  </a:lnTo>
                  <a:lnTo>
                    <a:pt x="950" y="1130"/>
                  </a:lnTo>
                  <a:lnTo>
                    <a:pt x="932" y="1203"/>
                  </a:lnTo>
                  <a:lnTo>
                    <a:pt x="932" y="1203"/>
                  </a:lnTo>
                  <a:lnTo>
                    <a:pt x="933" y="1209"/>
                  </a:lnTo>
                  <a:lnTo>
                    <a:pt x="933" y="1215"/>
                  </a:lnTo>
                  <a:lnTo>
                    <a:pt x="930" y="1227"/>
                  </a:lnTo>
                  <a:lnTo>
                    <a:pt x="929" y="1233"/>
                  </a:lnTo>
                  <a:lnTo>
                    <a:pt x="928" y="1239"/>
                  </a:lnTo>
                  <a:lnTo>
                    <a:pt x="928" y="1244"/>
                  </a:lnTo>
                  <a:lnTo>
                    <a:pt x="929" y="1250"/>
                  </a:lnTo>
                  <a:lnTo>
                    <a:pt x="929" y="1250"/>
                  </a:lnTo>
                  <a:lnTo>
                    <a:pt x="935" y="1236"/>
                  </a:lnTo>
                  <a:lnTo>
                    <a:pt x="939" y="1222"/>
                  </a:lnTo>
                  <a:lnTo>
                    <a:pt x="942" y="1215"/>
                  </a:lnTo>
                  <a:lnTo>
                    <a:pt x="947" y="1210"/>
                  </a:lnTo>
                  <a:lnTo>
                    <a:pt x="951" y="1206"/>
                  </a:lnTo>
                  <a:lnTo>
                    <a:pt x="956" y="1201"/>
                  </a:lnTo>
                  <a:lnTo>
                    <a:pt x="956" y="1201"/>
                  </a:lnTo>
                  <a:lnTo>
                    <a:pt x="974" y="1172"/>
                  </a:lnTo>
                  <a:lnTo>
                    <a:pt x="993" y="1142"/>
                  </a:lnTo>
                  <a:lnTo>
                    <a:pt x="1013" y="1115"/>
                  </a:lnTo>
                  <a:lnTo>
                    <a:pt x="1023" y="1102"/>
                  </a:lnTo>
                  <a:lnTo>
                    <a:pt x="1033" y="1090"/>
                  </a:lnTo>
                  <a:lnTo>
                    <a:pt x="1033" y="1090"/>
                  </a:lnTo>
                  <a:lnTo>
                    <a:pt x="1045" y="1077"/>
                  </a:lnTo>
                  <a:lnTo>
                    <a:pt x="1057" y="1065"/>
                  </a:lnTo>
                  <a:lnTo>
                    <a:pt x="1071" y="1053"/>
                  </a:lnTo>
                  <a:lnTo>
                    <a:pt x="1082" y="1040"/>
                  </a:lnTo>
                  <a:lnTo>
                    <a:pt x="1082" y="1040"/>
                  </a:lnTo>
                  <a:lnTo>
                    <a:pt x="1105" y="1013"/>
                  </a:lnTo>
                  <a:lnTo>
                    <a:pt x="1117" y="1000"/>
                  </a:lnTo>
                  <a:lnTo>
                    <a:pt x="1129" y="988"/>
                  </a:lnTo>
                  <a:lnTo>
                    <a:pt x="1129" y="988"/>
                  </a:lnTo>
                  <a:lnTo>
                    <a:pt x="1168" y="956"/>
                  </a:lnTo>
                  <a:lnTo>
                    <a:pt x="1210" y="924"/>
                  </a:lnTo>
                  <a:lnTo>
                    <a:pt x="1230" y="909"/>
                  </a:lnTo>
                  <a:lnTo>
                    <a:pt x="1253" y="895"/>
                  </a:lnTo>
                  <a:lnTo>
                    <a:pt x="1275" y="881"/>
                  </a:lnTo>
                  <a:lnTo>
                    <a:pt x="1298" y="868"/>
                  </a:lnTo>
                  <a:lnTo>
                    <a:pt x="1321" y="857"/>
                  </a:lnTo>
                  <a:lnTo>
                    <a:pt x="1347" y="846"/>
                  </a:lnTo>
                  <a:lnTo>
                    <a:pt x="1372" y="837"/>
                  </a:lnTo>
                  <a:lnTo>
                    <a:pt x="1398" y="829"/>
                  </a:lnTo>
                  <a:lnTo>
                    <a:pt x="1426" y="822"/>
                  </a:lnTo>
                  <a:lnTo>
                    <a:pt x="1454" y="818"/>
                  </a:lnTo>
                  <a:lnTo>
                    <a:pt x="1484" y="815"/>
                  </a:lnTo>
                  <a:lnTo>
                    <a:pt x="1515" y="814"/>
                  </a:lnTo>
                  <a:lnTo>
                    <a:pt x="1515" y="814"/>
                  </a:lnTo>
                  <a:lnTo>
                    <a:pt x="1518" y="783"/>
                  </a:lnTo>
                  <a:lnTo>
                    <a:pt x="1524" y="753"/>
                  </a:lnTo>
                  <a:lnTo>
                    <a:pt x="1529" y="723"/>
                  </a:lnTo>
                  <a:lnTo>
                    <a:pt x="1535" y="693"/>
                  </a:lnTo>
                  <a:lnTo>
                    <a:pt x="1542" y="664"/>
                  </a:lnTo>
                  <a:lnTo>
                    <a:pt x="1550" y="634"/>
                  </a:lnTo>
                  <a:lnTo>
                    <a:pt x="1568" y="572"/>
                  </a:lnTo>
                  <a:lnTo>
                    <a:pt x="1568" y="572"/>
                  </a:lnTo>
                  <a:lnTo>
                    <a:pt x="1579" y="536"/>
                  </a:lnTo>
                  <a:lnTo>
                    <a:pt x="1592" y="501"/>
                  </a:lnTo>
                  <a:lnTo>
                    <a:pt x="1618" y="431"/>
                  </a:lnTo>
                  <a:lnTo>
                    <a:pt x="1618" y="431"/>
                  </a:lnTo>
                  <a:lnTo>
                    <a:pt x="1625" y="413"/>
                  </a:lnTo>
                  <a:lnTo>
                    <a:pt x="1633" y="394"/>
                  </a:lnTo>
                  <a:lnTo>
                    <a:pt x="1650" y="358"/>
                  </a:lnTo>
                  <a:lnTo>
                    <a:pt x="1668" y="320"/>
                  </a:lnTo>
                  <a:lnTo>
                    <a:pt x="1684" y="283"/>
                  </a:lnTo>
                  <a:lnTo>
                    <a:pt x="1691" y="263"/>
                  </a:lnTo>
                  <a:lnTo>
                    <a:pt x="1697" y="244"/>
                  </a:lnTo>
                  <a:lnTo>
                    <a:pt x="1701" y="225"/>
                  </a:lnTo>
                  <a:lnTo>
                    <a:pt x="1705" y="206"/>
                  </a:lnTo>
                  <a:lnTo>
                    <a:pt x="1707" y="186"/>
                  </a:lnTo>
                  <a:lnTo>
                    <a:pt x="1707" y="166"/>
                  </a:lnTo>
                  <a:lnTo>
                    <a:pt x="1705" y="147"/>
                  </a:lnTo>
                  <a:lnTo>
                    <a:pt x="1699" y="126"/>
                  </a:lnTo>
                  <a:lnTo>
                    <a:pt x="1699" y="126"/>
                  </a:lnTo>
                  <a:lnTo>
                    <a:pt x="1699" y="124"/>
                  </a:lnTo>
                  <a:lnTo>
                    <a:pt x="1698" y="124"/>
                  </a:lnTo>
                  <a:lnTo>
                    <a:pt x="1698" y="124"/>
                  </a:lnTo>
                  <a:lnTo>
                    <a:pt x="1695" y="132"/>
                  </a:lnTo>
                  <a:lnTo>
                    <a:pt x="1691" y="139"/>
                  </a:lnTo>
                  <a:lnTo>
                    <a:pt x="1682" y="151"/>
                  </a:lnTo>
                  <a:lnTo>
                    <a:pt x="1674" y="164"/>
                  </a:lnTo>
                  <a:lnTo>
                    <a:pt x="1669" y="170"/>
                  </a:lnTo>
                  <a:lnTo>
                    <a:pt x="1666" y="178"/>
                  </a:lnTo>
                  <a:lnTo>
                    <a:pt x="1666" y="178"/>
                  </a:lnTo>
                  <a:close/>
                  <a:moveTo>
                    <a:pt x="1717" y="151"/>
                  </a:moveTo>
                  <a:lnTo>
                    <a:pt x="1717" y="151"/>
                  </a:lnTo>
                  <a:lnTo>
                    <a:pt x="1720" y="170"/>
                  </a:lnTo>
                  <a:lnTo>
                    <a:pt x="1720" y="188"/>
                  </a:lnTo>
                  <a:lnTo>
                    <a:pt x="1718" y="206"/>
                  </a:lnTo>
                  <a:lnTo>
                    <a:pt x="1716" y="223"/>
                  </a:lnTo>
                  <a:lnTo>
                    <a:pt x="1713" y="240"/>
                  </a:lnTo>
                  <a:lnTo>
                    <a:pt x="1709" y="256"/>
                  </a:lnTo>
                  <a:lnTo>
                    <a:pt x="1703" y="272"/>
                  </a:lnTo>
                  <a:lnTo>
                    <a:pt x="1698" y="287"/>
                  </a:lnTo>
                  <a:lnTo>
                    <a:pt x="1685" y="318"/>
                  </a:lnTo>
                  <a:lnTo>
                    <a:pt x="1670" y="347"/>
                  </a:lnTo>
                  <a:lnTo>
                    <a:pt x="1655" y="377"/>
                  </a:lnTo>
                  <a:lnTo>
                    <a:pt x="1641" y="407"/>
                  </a:lnTo>
                  <a:lnTo>
                    <a:pt x="1641" y="407"/>
                  </a:lnTo>
                  <a:lnTo>
                    <a:pt x="1632" y="430"/>
                  </a:lnTo>
                  <a:lnTo>
                    <a:pt x="1623" y="454"/>
                  </a:lnTo>
                  <a:lnTo>
                    <a:pt x="1607" y="503"/>
                  </a:lnTo>
                  <a:lnTo>
                    <a:pt x="1607" y="503"/>
                  </a:lnTo>
                  <a:lnTo>
                    <a:pt x="1581" y="580"/>
                  </a:lnTo>
                  <a:lnTo>
                    <a:pt x="1570" y="620"/>
                  </a:lnTo>
                  <a:lnTo>
                    <a:pt x="1558" y="660"/>
                  </a:lnTo>
                  <a:lnTo>
                    <a:pt x="1547" y="700"/>
                  </a:lnTo>
                  <a:lnTo>
                    <a:pt x="1539" y="742"/>
                  </a:lnTo>
                  <a:lnTo>
                    <a:pt x="1531" y="785"/>
                  </a:lnTo>
                  <a:lnTo>
                    <a:pt x="1526" y="829"/>
                  </a:lnTo>
                  <a:lnTo>
                    <a:pt x="1526" y="829"/>
                  </a:lnTo>
                  <a:lnTo>
                    <a:pt x="1498" y="830"/>
                  </a:lnTo>
                  <a:lnTo>
                    <a:pt x="1470" y="831"/>
                  </a:lnTo>
                  <a:lnTo>
                    <a:pt x="1417" y="833"/>
                  </a:lnTo>
                  <a:lnTo>
                    <a:pt x="1417" y="833"/>
                  </a:lnTo>
                  <a:lnTo>
                    <a:pt x="1391" y="842"/>
                  </a:lnTo>
                  <a:lnTo>
                    <a:pt x="1365" y="851"/>
                  </a:lnTo>
                  <a:lnTo>
                    <a:pt x="1339" y="862"/>
                  </a:lnTo>
                  <a:lnTo>
                    <a:pt x="1315" y="874"/>
                  </a:lnTo>
                  <a:lnTo>
                    <a:pt x="1291" y="887"/>
                  </a:lnTo>
                  <a:lnTo>
                    <a:pt x="1268" y="899"/>
                  </a:lnTo>
                  <a:lnTo>
                    <a:pt x="1245" y="913"/>
                  </a:lnTo>
                  <a:lnTo>
                    <a:pt x="1223" y="927"/>
                  </a:lnTo>
                  <a:lnTo>
                    <a:pt x="1223" y="927"/>
                  </a:lnTo>
                  <a:lnTo>
                    <a:pt x="1207" y="940"/>
                  </a:lnTo>
                  <a:lnTo>
                    <a:pt x="1192" y="954"/>
                  </a:lnTo>
                  <a:lnTo>
                    <a:pt x="1165" y="980"/>
                  </a:lnTo>
                  <a:lnTo>
                    <a:pt x="1165" y="980"/>
                  </a:lnTo>
                  <a:lnTo>
                    <a:pt x="1154" y="987"/>
                  </a:lnTo>
                  <a:lnTo>
                    <a:pt x="1145" y="995"/>
                  </a:lnTo>
                  <a:lnTo>
                    <a:pt x="1135" y="1001"/>
                  </a:lnTo>
                  <a:lnTo>
                    <a:pt x="1125" y="1010"/>
                  </a:lnTo>
                  <a:lnTo>
                    <a:pt x="1125" y="1010"/>
                  </a:lnTo>
                  <a:lnTo>
                    <a:pt x="1117" y="1018"/>
                  </a:lnTo>
                  <a:lnTo>
                    <a:pt x="1108" y="1028"/>
                  </a:lnTo>
                  <a:lnTo>
                    <a:pt x="1091" y="1047"/>
                  </a:lnTo>
                  <a:lnTo>
                    <a:pt x="1091" y="1047"/>
                  </a:lnTo>
                  <a:lnTo>
                    <a:pt x="1056" y="1082"/>
                  </a:lnTo>
                  <a:lnTo>
                    <a:pt x="1039" y="1101"/>
                  </a:lnTo>
                  <a:lnTo>
                    <a:pt x="1023" y="1120"/>
                  </a:lnTo>
                  <a:lnTo>
                    <a:pt x="1023" y="1120"/>
                  </a:lnTo>
                  <a:lnTo>
                    <a:pt x="1008" y="1140"/>
                  </a:lnTo>
                  <a:lnTo>
                    <a:pt x="993" y="1161"/>
                  </a:lnTo>
                  <a:lnTo>
                    <a:pt x="979" y="1182"/>
                  </a:lnTo>
                  <a:lnTo>
                    <a:pt x="965" y="1205"/>
                  </a:lnTo>
                  <a:lnTo>
                    <a:pt x="952" y="1226"/>
                  </a:lnTo>
                  <a:lnTo>
                    <a:pt x="940" y="1250"/>
                  </a:lnTo>
                  <a:lnTo>
                    <a:pt x="928" y="1272"/>
                  </a:lnTo>
                  <a:lnTo>
                    <a:pt x="918" y="1296"/>
                  </a:lnTo>
                  <a:lnTo>
                    <a:pt x="918" y="1296"/>
                  </a:lnTo>
                  <a:lnTo>
                    <a:pt x="923" y="1290"/>
                  </a:lnTo>
                  <a:lnTo>
                    <a:pt x="928" y="1284"/>
                  </a:lnTo>
                  <a:lnTo>
                    <a:pt x="933" y="1275"/>
                  </a:lnTo>
                  <a:lnTo>
                    <a:pt x="937" y="1268"/>
                  </a:lnTo>
                  <a:lnTo>
                    <a:pt x="944" y="1251"/>
                  </a:lnTo>
                  <a:lnTo>
                    <a:pt x="953" y="1233"/>
                  </a:lnTo>
                  <a:lnTo>
                    <a:pt x="953" y="1233"/>
                  </a:lnTo>
                  <a:lnTo>
                    <a:pt x="959" y="1225"/>
                  </a:lnTo>
                  <a:lnTo>
                    <a:pt x="967" y="1216"/>
                  </a:lnTo>
                  <a:lnTo>
                    <a:pt x="975" y="1208"/>
                  </a:lnTo>
                  <a:lnTo>
                    <a:pt x="983" y="1200"/>
                  </a:lnTo>
                  <a:lnTo>
                    <a:pt x="983" y="1200"/>
                  </a:lnTo>
                  <a:lnTo>
                    <a:pt x="998" y="1179"/>
                  </a:lnTo>
                  <a:lnTo>
                    <a:pt x="1013" y="1157"/>
                  </a:lnTo>
                  <a:lnTo>
                    <a:pt x="1013" y="1157"/>
                  </a:lnTo>
                  <a:lnTo>
                    <a:pt x="1020" y="1147"/>
                  </a:lnTo>
                  <a:lnTo>
                    <a:pt x="1028" y="1136"/>
                  </a:lnTo>
                  <a:lnTo>
                    <a:pt x="1032" y="1131"/>
                  </a:lnTo>
                  <a:lnTo>
                    <a:pt x="1036" y="1126"/>
                  </a:lnTo>
                  <a:lnTo>
                    <a:pt x="1042" y="1123"/>
                  </a:lnTo>
                  <a:lnTo>
                    <a:pt x="1047" y="1121"/>
                  </a:lnTo>
                  <a:lnTo>
                    <a:pt x="1047" y="1121"/>
                  </a:lnTo>
                  <a:lnTo>
                    <a:pt x="1038" y="1138"/>
                  </a:lnTo>
                  <a:lnTo>
                    <a:pt x="1027" y="1153"/>
                  </a:lnTo>
                  <a:lnTo>
                    <a:pt x="1003" y="1184"/>
                  </a:lnTo>
                  <a:lnTo>
                    <a:pt x="980" y="1214"/>
                  </a:lnTo>
                  <a:lnTo>
                    <a:pt x="969" y="1230"/>
                  </a:lnTo>
                  <a:lnTo>
                    <a:pt x="960" y="1246"/>
                  </a:lnTo>
                  <a:lnTo>
                    <a:pt x="960" y="1246"/>
                  </a:lnTo>
                  <a:lnTo>
                    <a:pt x="954" y="1257"/>
                  </a:lnTo>
                  <a:lnTo>
                    <a:pt x="949" y="1270"/>
                  </a:lnTo>
                  <a:lnTo>
                    <a:pt x="943" y="1282"/>
                  </a:lnTo>
                  <a:lnTo>
                    <a:pt x="940" y="1294"/>
                  </a:lnTo>
                  <a:lnTo>
                    <a:pt x="940" y="1294"/>
                  </a:lnTo>
                  <a:lnTo>
                    <a:pt x="945" y="1293"/>
                  </a:lnTo>
                  <a:lnTo>
                    <a:pt x="951" y="1292"/>
                  </a:lnTo>
                  <a:lnTo>
                    <a:pt x="956" y="1291"/>
                  </a:lnTo>
                  <a:lnTo>
                    <a:pt x="961" y="1290"/>
                  </a:lnTo>
                  <a:lnTo>
                    <a:pt x="961" y="1290"/>
                  </a:lnTo>
                  <a:lnTo>
                    <a:pt x="1012" y="1221"/>
                  </a:lnTo>
                  <a:lnTo>
                    <a:pt x="1038" y="1186"/>
                  </a:lnTo>
                  <a:lnTo>
                    <a:pt x="1064" y="1152"/>
                  </a:lnTo>
                  <a:lnTo>
                    <a:pt x="1091" y="1118"/>
                  </a:lnTo>
                  <a:lnTo>
                    <a:pt x="1119" y="1086"/>
                  </a:lnTo>
                  <a:lnTo>
                    <a:pt x="1147" y="1055"/>
                  </a:lnTo>
                  <a:lnTo>
                    <a:pt x="1177" y="1024"/>
                  </a:lnTo>
                  <a:lnTo>
                    <a:pt x="1177" y="1024"/>
                  </a:lnTo>
                  <a:lnTo>
                    <a:pt x="1181" y="1024"/>
                  </a:lnTo>
                  <a:lnTo>
                    <a:pt x="1184" y="1023"/>
                  </a:lnTo>
                  <a:lnTo>
                    <a:pt x="1190" y="1020"/>
                  </a:lnTo>
                  <a:lnTo>
                    <a:pt x="1190" y="1020"/>
                  </a:lnTo>
                  <a:lnTo>
                    <a:pt x="1220" y="995"/>
                  </a:lnTo>
                  <a:lnTo>
                    <a:pt x="1251" y="969"/>
                  </a:lnTo>
                  <a:lnTo>
                    <a:pt x="1284" y="943"/>
                  </a:lnTo>
                  <a:lnTo>
                    <a:pt x="1317" y="919"/>
                  </a:lnTo>
                  <a:lnTo>
                    <a:pt x="1317" y="919"/>
                  </a:lnTo>
                  <a:lnTo>
                    <a:pt x="1338" y="905"/>
                  </a:lnTo>
                  <a:lnTo>
                    <a:pt x="1360" y="892"/>
                  </a:lnTo>
                  <a:lnTo>
                    <a:pt x="1381" y="880"/>
                  </a:lnTo>
                  <a:lnTo>
                    <a:pt x="1404" y="869"/>
                  </a:lnTo>
                  <a:lnTo>
                    <a:pt x="1428" y="861"/>
                  </a:lnTo>
                  <a:lnTo>
                    <a:pt x="1441" y="858"/>
                  </a:lnTo>
                  <a:lnTo>
                    <a:pt x="1454" y="854"/>
                  </a:lnTo>
                  <a:lnTo>
                    <a:pt x="1468" y="851"/>
                  </a:lnTo>
                  <a:lnTo>
                    <a:pt x="1482" y="850"/>
                  </a:lnTo>
                  <a:lnTo>
                    <a:pt x="1496" y="848"/>
                  </a:lnTo>
                  <a:lnTo>
                    <a:pt x="1511" y="848"/>
                  </a:lnTo>
                  <a:lnTo>
                    <a:pt x="1511" y="848"/>
                  </a:lnTo>
                  <a:lnTo>
                    <a:pt x="1524" y="848"/>
                  </a:lnTo>
                  <a:lnTo>
                    <a:pt x="1532" y="849"/>
                  </a:lnTo>
                  <a:lnTo>
                    <a:pt x="1541" y="849"/>
                  </a:lnTo>
                  <a:lnTo>
                    <a:pt x="1553" y="848"/>
                  </a:lnTo>
                  <a:lnTo>
                    <a:pt x="1553" y="848"/>
                  </a:lnTo>
                  <a:lnTo>
                    <a:pt x="1580" y="752"/>
                  </a:lnTo>
                  <a:lnTo>
                    <a:pt x="1609" y="656"/>
                  </a:lnTo>
                  <a:lnTo>
                    <a:pt x="1622" y="607"/>
                  </a:lnTo>
                  <a:lnTo>
                    <a:pt x="1635" y="559"/>
                  </a:lnTo>
                  <a:lnTo>
                    <a:pt x="1647" y="509"/>
                  </a:lnTo>
                  <a:lnTo>
                    <a:pt x="1656" y="456"/>
                  </a:lnTo>
                  <a:lnTo>
                    <a:pt x="1656" y="456"/>
                  </a:lnTo>
                  <a:lnTo>
                    <a:pt x="1659" y="453"/>
                  </a:lnTo>
                  <a:lnTo>
                    <a:pt x="1662" y="450"/>
                  </a:lnTo>
                  <a:lnTo>
                    <a:pt x="1664" y="446"/>
                  </a:lnTo>
                  <a:lnTo>
                    <a:pt x="1666" y="442"/>
                  </a:lnTo>
                  <a:lnTo>
                    <a:pt x="1666" y="442"/>
                  </a:lnTo>
                  <a:lnTo>
                    <a:pt x="1672" y="424"/>
                  </a:lnTo>
                  <a:lnTo>
                    <a:pt x="1678" y="406"/>
                  </a:lnTo>
                  <a:lnTo>
                    <a:pt x="1682" y="387"/>
                  </a:lnTo>
                  <a:lnTo>
                    <a:pt x="1685" y="368"/>
                  </a:lnTo>
                  <a:lnTo>
                    <a:pt x="1694" y="330"/>
                  </a:lnTo>
                  <a:lnTo>
                    <a:pt x="1699" y="313"/>
                  </a:lnTo>
                  <a:lnTo>
                    <a:pt x="1705" y="294"/>
                  </a:lnTo>
                  <a:lnTo>
                    <a:pt x="1705" y="294"/>
                  </a:lnTo>
                  <a:lnTo>
                    <a:pt x="1707" y="291"/>
                  </a:lnTo>
                  <a:lnTo>
                    <a:pt x="1710" y="289"/>
                  </a:lnTo>
                  <a:lnTo>
                    <a:pt x="1712" y="286"/>
                  </a:lnTo>
                  <a:lnTo>
                    <a:pt x="1714" y="283"/>
                  </a:lnTo>
                  <a:lnTo>
                    <a:pt x="1714" y="283"/>
                  </a:lnTo>
                  <a:lnTo>
                    <a:pt x="1723" y="256"/>
                  </a:lnTo>
                  <a:lnTo>
                    <a:pt x="1730" y="229"/>
                  </a:lnTo>
                  <a:lnTo>
                    <a:pt x="1737" y="202"/>
                  </a:lnTo>
                  <a:lnTo>
                    <a:pt x="1744" y="178"/>
                  </a:lnTo>
                  <a:lnTo>
                    <a:pt x="1744" y="178"/>
                  </a:lnTo>
                  <a:lnTo>
                    <a:pt x="1751" y="162"/>
                  </a:lnTo>
                  <a:lnTo>
                    <a:pt x="1753" y="154"/>
                  </a:lnTo>
                  <a:lnTo>
                    <a:pt x="1753" y="150"/>
                  </a:lnTo>
                  <a:lnTo>
                    <a:pt x="1751" y="146"/>
                  </a:lnTo>
                  <a:lnTo>
                    <a:pt x="1751" y="146"/>
                  </a:lnTo>
                  <a:lnTo>
                    <a:pt x="1742" y="148"/>
                  </a:lnTo>
                  <a:lnTo>
                    <a:pt x="1735" y="150"/>
                  </a:lnTo>
                  <a:lnTo>
                    <a:pt x="1727" y="152"/>
                  </a:lnTo>
                  <a:lnTo>
                    <a:pt x="1723" y="152"/>
                  </a:lnTo>
                  <a:lnTo>
                    <a:pt x="1717" y="151"/>
                  </a:lnTo>
                  <a:lnTo>
                    <a:pt x="1717" y="151"/>
                  </a:lnTo>
                  <a:close/>
                  <a:moveTo>
                    <a:pt x="1785" y="576"/>
                  </a:moveTo>
                  <a:lnTo>
                    <a:pt x="1785" y="576"/>
                  </a:lnTo>
                  <a:lnTo>
                    <a:pt x="1783" y="575"/>
                  </a:lnTo>
                  <a:lnTo>
                    <a:pt x="1782" y="575"/>
                  </a:lnTo>
                  <a:lnTo>
                    <a:pt x="1781" y="576"/>
                  </a:lnTo>
                  <a:lnTo>
                    <a:pt x="1781" y="577"/>
                  </a:lnTo>
                  <a:lnTo>
                    <a:pt x="1778" y="581"/>
                  </a:lnTo>
                  <a:lnTo>
                    <a:pt x="1776" y="587"/>
                  </a:lnTo>
                  <a:lnTo>
                    <a:pt x="1776" y="587"/>
                  </a:lnTo>
                  <a:lnTo>
                    <a:pt x="1781" y="556"/>
                  </a:lnTo>
                  <a:lnTo>
                    <a:pt x="1785" y="526"/>
                  </a:lnTo>
                  <a:lnTo>
                    <a:pt x="1798" y="464"/>
                  </a:lnTo>
                  <a:lnTo>
                    <a:pt x="1811" y="399"/>
                  </a:lnTo>
                  <a:lnTo>
                    <a:pt x="1822" y="334"/>
                  </a:lnTo>
                  <a:lnTo>
                    <a:pt x="1822" y="334"/>
                  </a:lnTo>
                  <a:lnTo>
                    <a:pt x="1827" y="327"/>
                  </a:lnTo>
                  <a:lnTo>
                    <a:pt x="1831" y="320"/>
                  </a:lnTo>
                  <a:lnTo>
                    <a:pt x="1831" y="320"/>
                  </a:lnTo>
                  <a:lnTo>
                    <a:pt x="1831" y="312"/>
                  </a:lnTo>
                  <a:lnTo>
                    <a:pt x="1833" y="303"/>
                  </a:lnTo>
                  <a:lnTo>
                    <a:pt x="1838" y="282"/>
                  </a:lnTo>
                  <a:lnTo>
                    <a:pt x="1844" y="260"/>
                  </a:lnTo>
                  <a:lnTo>
                    <a:pt x="1849" y="240"/>
                  </a:lnTo>
                  <a:lnTo>
                    <a:pt x="1849" y="240"/>
                  </a:lnTo>
                  <a:lnTo>
                    <a:pt x="1852" y="237"/>
                  </a:lnTo>
                  <a:lnTo>
                    <a:pt x="1854" y="232"/>
                  </a:lnTo>
                  <a:lnTo>
                    <a:pt x="1857" y="227"/>
                  </a:lnTo>
                  <a:lnTo>
                    <a:pt x="1858" y="222"/>
                  </a:lnTo>
                  <a:lnTo>
                    <a:pt x="1858" y="222"/>
                  </a:lnTo>
                  <a:lnTo>
                    <a:pt x="1853" y="217"/>
                  </a:lnTo>
                  <a:lnTo>
                    <a:pt x="1849" y="213"/>
                  </a:lnTo>
                  <a:lnTo>
                    <a:pt x="1844" y="211"/>
                  </a:lnTo>
                  <a:lnTo>
                    <a:pt x="1838" y="210"/>
                  </a:lnTo>
                  <a:lnTo>
                    <a:pt x="1838" y="210"/>
                  </a:lnTo>
                  <a:lnTo>
                    <a:pt x="1835" y="213"/>
                  </a:lnTo>
                  <a:lnTo>
                    <a:pt x="1832" y="216"/>
                  </a:lnTo>
                  <a:lnTo>
                    <a:pt x="1828" y="225"/>
                  </a:lnTo>
                  <a:lnTo>
                    <a:pt x="1824" y="236"/>
                  </a:lnTo>
                  <a:lnTo>
                    <a:pt x="1822" y="246"/>
                  </a:lnTo>
                  <a:lnTo>
                    <a:pt x="1820" y="257"/>
                  </a:lnTo>
                  <a:lnTo>
                    <a:pt x="1818" y="268"/>
                  </a:lnTo>
                  <a:lnTo>
                    <a:pt x="1815" y="277"/>
                  </a:lnTo>
                  <a:lnTo>
                    <a:pt x="1809" y="286"/>
                  </a:lnTo>
                  <a:lnTo>
                    <a:pt x="1809" y="286"/>
                  </a:lnTo>
                  <a:lnTo>
                    <a:pt x="1809" y="278"/>
                  </a:lnTo>
                  <a:lnTo>
                    <a:pt x="1809" y="271"/>
                  </a:lnTo>
                  <a:lnTo>
                    <a:pt x="1813" y="253"/>
                  </a:lnTo>
                  <a:lnTo>
                    <a:pt x="1817" y="233"/>
                  </a:lnTo>
                  <a:lnTo>
                    <a:pt x="1820" y="215"/>
                  </a:lnTo>
                  <a:lnTo>
                    <a:pt x="1820" y="215"/>
                  </a:lnTo>
                  <a:lnTo>
                    <a:pt x="1818" y="212"/>
                  </a:lnTo>
                  <a:lnTo>
                    <a:pt x="1816" y="209"/>
                  </a:lnTo>
                  <a:lnTo>
                    <a:pt x="1814" y="201"/>
                  </a:lnTo>
                  <a:lnTo>
                    <a:pt x="1813" y="194"/>
                  </a:lnTo>
                  <a:lnTo>
                    <a:pt x="1809" y="186"/>
                  </a:lnTo>
                  <a:lnTo>
                    <a:pt x="1809" y="186"/>
                  </a:lnTo>
                  <a:lnTo>
                    <a:pt x="1804" y="204"/>
                  </a:lnTo>
                  <a:lnTo>
                    <a:pt x="1800" y="223"/>
                  </a:lnTo>
                  <a:lnTo>
                    <a:pt x="1794" y="241"/>
                  </a:lnTo>
                  <a:lnTo>
                    <a:pt x="1791" y="248"/>
                  </a:lnTo>
                  <a:lnTo>
                    <a:pt x="1787" y="256"/>
                  </a:lnTo>
                  <a:lnTo>
                    <a:pt x="1787" y="256"/>
                  </a:lnTo>
                  <a:lnTo>
                    <a:pt x="1787" y="246"/>
                  </a:lnTo>
                  <a:lnTo>
                    <a:pt x="1788" y="237"/>
                  </a:lnTo>
                  <a:lnTo>
                    <a:pt x="1792" y="219"/>
                  </a:lnTo>
                  <a:lnTo>
                    <a:pt x="1796" y="202"/>
                  </a:lnTo>
                  <a:lnTo>
                    <a:pt x="1797" y="194"/>
                  </a:lnTo>
                  <a:lnTo>
                    <a:pt x="1798" y="186"/>
                  </a:lnTo>
                  <a:lnTo>
                    <a:pt x="1798" y="186"/>
                  </a:lnTo>
                  <a:lnTo>
                    <a:pt x="1794" y="191"/>
                  </a:lnTo>
                  <a:lnTo>
                    <a:pt x="1791" y="196"/>
                  </a:lnTo>
                  <a:lnTo>
                    <a:pt x="1789" y="207"/>
                  </a:lnTo>
                  <a:lnTo>
                    <a:pt x="1787" y="217"/>
                  </a:lnTo>
                  <a:lnTo>
                    <a:pt x="1785" y="229"/>
                  </a:lnTo>
                  <a:lnTo>
                    <a:pt x="1785" y="229"/>
                  </a:lnTo>
                  <a:lnTo>
                    <a:pt x="1771" y="272"/>
                  </a:lnTo>
                  <a:lnTo>
                    <a:pt x="1765" y="293"/>
                  </a:lnTo>
                  <a:lnTo>
                    <a:pt x="1760" y="315"/>
                  </a:lnTo>
                  <a:lnTo>
                    <a:pt x="1760" y="315"/>
                  </a:lnTo>
                  <a:lnTo>
                    <a:pt x="1758" y="324"/>
                  </a:lnTo>
                  <a:lnTo>
                    <a:pt x="1757" y="333"/>
                  </a:lnTo>
                  <a:lnTo>
                    <a:pt x="1756" y="336"/>
                  </a:lnTo>
                  <a:lnTo>
                    <a:pt x="1754" y="339"/>
                  </a:lnTo>
                  <a:lnTo>
                    <a:pt x="1752" y="342"/>
                  </a:lnTo>
                  <a:lnTo>
                    <a:pt x="1750" y="343"/>
                  </a:lnTo>
                  <a:lnTo>
                    <a:pt x="1750" y="343"/>
                  </a:lnTo>
                  <a:lnTo>
                    <a:pt x="1752" y="321"/>
                  </a:lnTo>
                  <a:lnTo>
                    <a:pt x="1756" y="300"/>
                  </a:lnTo>
                  <a:lnTo>
                    <a:pt x="1765" y="259"/>
                  </a:lnTo>
                  <a:lnTo>
                    <a:pt x="1775" y="217"/>
                  </a:lnTo>
                  <a:lnTo>
                    <a:pt x="1780" y="196"/>
                  </a:lnTo>
                  <a:lnTo>
                    <a:pt x="1783" y="173"/>
                  </a:lnTo>
                  <a:lnTo>
                    <a:pt x="1783" y="173"/>
                  </a:lnTo>
                  <a:lnTo>
                    <a:pt x="1776" y="164"/>
                  </a:lnTo>
                  <a:lnTo>
                    <a:pt x="1772" y="160"/>
                  </a:lnTo>
                  <a:lnTo>
                    <a:pt x="1767" y="156"/>
                  </a:lnTo>
                  <a:lnTo>
                    <a:pt x="1767" y="156"/>
                  </a:lnTo>
                  <a:lnTo>
                    <a:pt x="1753" y="197"/>
                  </a:lnTo>
                  <a:lnTo>
                    <a:pt x="1740" y="239"/>
                  </a:lnTo>
                  <a:lnTo>
                    <a:pt x="1714" y="323"/>
                  </a:lnTo>
                  <a:lnTo>
                    <a:pt x="1690" y="410"/>
                  </a:lnTo>
                  <a:lnTo>
                    <a:pt x="1666" y="497"/>
                  </a:lnTo>
                  <a:lnTo>
                    <a:pt x="1641" y="584"/>
                  </a:lnTo>
                  <a:lnTo>
                    <a:pt x="1617" y="670"/>
                  </a:lnTo>
                  <a:lnTo>
                    <a:pt x="1592" y="756"/>
                  </a:lnTo>
                  <a:lnTo>
                    <a:pt x="1578" y="799"/>
                  </a:lnTo>
                  <a:lnTo>
                    <a:pt x="1564" y="841"/>
                  </a:lnTo>
                  <a:lnTo>
                    <a:pt x="1564" y="841"/>
                  </a:lnTo>
                  <a:lnTo>
                    <a:pt x="1569" y="847"/>
                  </a:lnTo>
                  <a:lnTo>
                    <a:pt x="1574" y="851"/>
                  </a:lnTo>
                  <a:lnTo>
                    <a:pt x="1577" y="853"/>
                  </a:lnTo>
                  <a:lnTo>
                    <a:pt x="1581" y="854"/>
                  </a:lnTo>
                  <a:lnTo>
                    <a:pt x="1586" y="855"/>
                  </a:lnTo>
                  <a:lnTo>
                    <a:pt x="1591" y="854"/>
                  </a:lnTo>
                  <a:lnTo>
                    <a:pt x="1591" y="854"/>
                  </a:lnTo>
                  <a:lnTo>
                    <a:pt x="1592" y="842"/>
                  </a:lnTo>
                  <a:lnTo>
                    <a:pt x="1595" y="830"/>
                  </a:lnTo>
                  <a:lnTo>
                    <a:pt x="1599" y="817"/>
                  </a:lnTo>
                  <a:lnTo>
                    <a:pt x="1602" y="805"/>
                  </a:lnTo>
                  <a:lnTo>
                    <a:pt x="1610" y="782"/>
                  </a:lnTo>
                  <a:lnTo>
                    <a:pt x="1615" y="769"/>
                  </a:lnTo>
                  <a:lnTo>
                    <a:pt x="1618" y="757"/>
                  </a:lnTo>
                  <a:lnTo>
                    <a:pt x="1618" y="757"/>
                  </a:lnTo>
                  <a:lnTo>
                    <a:pt x="1620" y="744"/>
                  </a:lnTo>
                  <a:lnTo>
                    <a:pt x="1621" y="730"/>
                  </a:lnTo>
                  <a:lnTo>
                    <a:pt x="1622" y="724"/>
                  </a:lnTo>
                  <a:lnTo>
                    <a:pt x="1624" y="717"/>
                  </a:lnTo>
                  <a:lnTo>
                    <a:pt x="1626" y="711"/>
                  </a:lnTo>
                  <a:lnTo>
                    <a:pt x="1631" y="706"/>
                  </a:lnTo>
                  <a:lnTo>
                    <a:pt x="1631" y="706"/>
                  </a:lnTo>
                  <a:lnTo>
                    <a:pt x="1629" y="725"/>
                  </a:lnTo>
                  <a:lnTo>
                    <a:pt x="1625" y="743"/>
                  </a:lnTo>
                  <a:lnTo>
                    <a:pt x="1618" y="779"/>
                  </a:lnTo>
                  <a:lnTo>
                    <a:pt x="1609" y="816"/>
                  </a:lnTo>
                  <a:lnTo>
                    <a:pt x="1605" y="834"/>
                  </a:lnTo>
                  <a:lnTo>
                    <a:pt x="1602" y="853"/>
                  </a:lnTo>
                  <a:lnTo>
                    <a:pt x="1602" y="853"/>
                  </a:lnTo>
                  <a:lnTo>
                    <a:pt x="1605" y="852"/>
                  </a:lnTo>
                  <a:lnTo>
                    <a:pt x="1607" y="852"/>
                  </a:lnTo>
                  <a:lnTo>
                    <a:pt x="1611" y="852"/>
                  </a:lnTo>
                  <a:lnTo>
                    <a:pt x="1616" y="853"/>
                  </a:lnTo>
                  <a:lnTo>
                    <a:pt x="1618" y="853"/>
                  </a:lnTo>
                  <a:lnTo>
                    <a:pt x="1620" y="853"/>
                  </a:lnTo>
                  <a:lnTo>
                    <a:pt x="1620" y="853"/>
                  </a:lnTo>
                  <a:lnTo>
                    <a:pt x="1626" y="823"/>
                  </a:lnTo>
                  <a:lnTo>
                    <a:pt x="1634" y="792"/>
                  </a:lnTo>
                  <a:lnTo>
                    <a:pt x="1650" y="731"/>
                  </a:lnTo>
                  <a:lnTo>
                    <a:pt x="1665" y="669"/>
                  </a:lnTo>
                  <a:lnTo>
                    <a:pt x="1672" y="637"/>
                  </a:lnTo>
                  <a:lnTo>
                    <a:pt x="1678" y="604"/>
                  </a:lnTo>
                  <a:lnTo>
                    <a:pt x="1678" y="604"/>
                  </a:lnTo>
                  <a:lnTo>
                    <a:pt x="1681" y="600"/>
                  </a:lnTo>
                  <a:lnTo>
                    <a:pt x="1684" y="595"/>
                  </a:lnTo>
                  <a:lnTo>
                    <a:pt x="1685" y="590"/>
                  </a:lnTo>
                  <a:lnTo>
                    <a:pt x="1686" y="584"/>
                  </a:lnTo>
                  <a:lnTo>
                    <a:pt x="1687" y="571"/>
                  </a:lnTo>
                  <a:lnTo>
                    <a:pt x="1688" y="558"/>
                  </a:lnTo>
                  <a:lnTo>
                    <a:pt x="1688" y="558"/>
                  </a:lnTo>
                  <a:lnTo>
                    <a:pt x="1693" y="537"/>
                  </a:lnTo>
                  <a:lnTo>
                    <a:pt x="1698" y="517"/>
                  </a:lnTo>
                  <a:lnTo>
                    <a:pt x="1702" y="497"/>
                  </a:lnTo>
                  <a:lnTo>
                    <a:pt x="1707" y="476"/>
                  </a:lnTo>
                  <a:lnTo>
                    <a:pt x="1707" y="476"/>
                  </a:lnTo>
                  <a:lnTo>
                    <a:pt x="1709" y="466"/>
                  </a:lnTo>
                  <a:lnTo>
                    <a:pt x="1712" y="456"/>
                  </a:lnTo>
                  <a:lnTo>
                    <a:pt x="1717" y="436"/>
                  </a:lnTo>
                  <a:lnTo>
                    <a:pt x="1717" y="436"/>
                  </a:lnTo>
                  <a:lnTo>
                    <a:pt x="1720" y="425"/>
                  </a:lnTo>
                  <a:lnTo>
                    <a:pt x="1721" y="414"/>
                  </a:lnTo>
                  <a:lnTo>
                    <a:pt x="1722" y="409"/>
                  </a:lnTo>
                  <a:lnTo>
                    <a:pt x="1724" y="405"/>
                  </a:lnTo>
                  <a:lnTo>
                    <a:pt x="1727" y="402"/>
                  </a:lnTo>
                  <a:lnTo>
                    <a:pt x="1731" y="398"/>
                  </a:lnTo>
                  <a:lnTo>
                    <a:pt x="1731" y="398"/>
                  </a:lnTo>
                  <a:lnTo>
                    <a:pt x="1726" y="434"/>
                  </a:lnTo>
                  <a:lnTo>
                    <a:pt x="1720" y="471"/>
                  </a:lnTo>
                  <a:lnTo>
                    <a:pt x="1712" y="509"/>
                  </a:lnTo>
                  <a:lnTo>
                    <a:pt x="1705" y="547"/>
                  </a:lnTo>
                  <a:lnTo>
                    <a:pt x="1686" y="624"/>
                  </a:lnTo>
                  <a:lnTo>
                    <a:pt x="1667" y="700"/>
                  </a:lnTo>
                  <a:lnTo>
                    <a:pt x="1667" y="700"/>
                  </a:lnTo>
                  <a:lnTo>
                    <a:pt x="1664" y="716"/>
                  </a:lnTo>
                  <a:lnTo>
                    <a:pt x="1662" y="733"/>
                  </a:lnTo>
                  <a:lnTo>
                    <a:pt x="1659" y="749"/>
                  </a:lnTo>
                  <a:lnTo>
                    <a:pt x="1655" y="766"/>
                  </a:lnTo>
                  <a:lnTo>
                    <a:pt x="1655" y="766"/>
                  </a:lnTo>
                  <a:lnTo>
                    <a:pt x="1651" y="779"/>
                  </a:lnTo>
                  <a:lnTo>
                    <a:pt x="1646" y="794"/>
                  </a:lnTo>
                  <a:lnTo>
                    <a:pt x="1635" y="824"/>
                  </a:lnTo>
                  <a:lnTo>
                    <a:pt x="1630" y="841"/>
                  </a:lnTo>
                  <a:lnTo>
                    <a:pt x="1626" y="855"/>
                  </a:lnTo>
                  <a:lnTo>
                    <a:pt x="1623" y="869"/>
                  </a:lnTo>
                  <a:lnTo>
                    <a:pt x="1623" y="883"/>
                  </a:lnTo>
                  <a:lnTo>
                    <a:pt x="1623" y="883"/>
                  </a:lnTo>
                  <a:lnTo>
                    <a:pt x="1630" y="888"/>
                  </a:lnTo>
                  <a:lnTo>
                    <a:pt x="1635" y="891"/>
                  </a:lnTo>
                  <a:lnTo>
                    <a:pt x="1650" y="894"/>
                  </a:lnTo>
                  <a:lnTo>
                    <a:pt x="1650" y="894"/>
                  </a:lnTo>
                  <a:lnTo>
                    <a:pt x="1651" y="879"/>
                  </a:lnTo>
                  <a:lnTo>
                    <a:pt x="1654" y="865"/>
                  </a:lnTo>
                  <a:lnTo>
                    <a:pt x="1657" y="852"/>
                  </a:lnTo>
                  <a:lnTo>
                    <a:pt x="1662" y="838"/>
                  </a:lnTo>
                  <a:lnTo>
                    <a:pt x="1671" y="813"/>
                  </a:lnTo>
                  <a:lnTo>
                    <a:pt x="1680" y="787"/>
                  </a:lnTo>
                  <a:lnTo>
                    <a:pt x="1680" y="787"/>
                  </a:lnTo>
                  <a:lnTo>
                    <a:pt x="1683" y="775"/>
                  </a:lnTo>
                  <a:lnTo>
                    <a:pt x="1685" y="763"/>
                  </a:lnTo>
                  <a:lnTo>
                    <a:pt x="1688" y="741"/>
                  </a:lnTo>
                  <a:lnTo>
                    <a:pt x="1691" y="729"/>
                  </a:lnTo>
                  <a:lnTo>
                    <a:pt x="1693" y="717"/>
                  </a:lnTo>
                  <a:lnTo>
                    <a:pt x="1697" y="707"/>
                  </a:lnTo>
                  <a:lnTo>
                    <a:pt x="1703" y="697"/>
                  </a:lnTo>
                  <a:lnTo>
                    <a:pt x="1703" y="697"/>
                  </a:lnTo>
                  <a:lnTo>
                    <a:pt x="1699" y="727"/>
                  </a:lnTo>
                  <a:lnTo>
                    <a:pt x="1694" y="761"/>
                  </a:lnTo>
                  <a:lnTo>
                    <a:pt x="1691" y="778"/>
                  </a:lnTo>
                  <a:lnTo>
                    <a:pt x="1686" y="794"/>
                  </a:lnTo>
                  <a:lnTo>
                    <a:pt x="1680" y="808"/>
                  </a:lnTo>
                  <a:lnTo>
                    <a:pt x="1677" y="815"/>
                  </a:lnTo>
                  <a:lnTo>
                    <a:pt x="1672" y="821"/>
                  </a:lnTo>
                  <a:lnTo>
                    <a:pt x="1672" y="821"/>
                  </a:lnTo>
                  <a:lnTo>
                    <a:pt x="1665" y="857"/>
                  </a:lnTo>
                  <a:lnTo>
                    <a:pt x="1656" y="894"/>
                  </a:lnTo>
                  <a:lnTo>
                    <a:pt x="1656" y="894"/>
                  </a:lnTo>
                  <a:lnTo>
                    <a:pt x="1660" y="893"/>
                  </a:lnTo>
                  <a:lnTo>
                    <a:pt x="1663" y="894"/>
                  </a:lnTo>
                  <a:lnTo>
                    <a:pt x="1665" y="897"/>
                  </a:lnTo>
                  <a:lnTo>
                    <a:pt x="1666" y="902"/>
                  </a:lnTo>
                  <a:lnTo>
                    <a:pt x="1670" y="911"/>
                  </a:lnTo>
                  <a:lnTo>
                    <a:pt x="1672" y="915"/>
                  </a:lnTo>
                  <a:lnTo>
                    <a:pt x="1675" y="919"/>
                  </a:lnTo>
                  <a:lnTo>
                    <a:pt x="1675" y="919"/>
                  </a:lnTo>
                  <a:lnTo>
                    <a:pt x="1681" y="888"/>
                  </a:lnTo>
                  <a:lnTo>
                    <a:pt x="1688" y="857"/>
                  </a:lnTo>
                  <a:lnTo>
                    <a:pt x="1697" y="827"/>
                  </a:lnTo>
                  <a:lnTo>
                    <a:pt x="1707" y="796"/>
                  </a:lnTo>
                  <a:lnTo>
                    <a:pt x="1726" y="735"/>
                  </a:lnTo>
                  <a:lnTo>
                    <a:pt x="1736" y="703"/>
                  </a:lnTo>
                  <a:lnTo>
                    <a:pt x="1742" y="671"/>
                  </a:lnTo>
                  <a:lnTo>
                    <a:pt x="1742" y="671"/>
                  </a:lnTo>
                  <a:lnTo>
                    <a:pt x="1742" y="665"/>
                  </a:lnTo>
                  <a:lnTo>
                    <a:pt x="1742" y="658"/>
                  </a:lnTo>
                  <a:lnTo>
                    <a:pt x="1743" y="655"/>
                  </a:lnTo>
                  <a:lnTo>
                    <a:pt x="1744" y="652"/>
                  </a:lnTo>
                  <a:lnTo>
                    <a:pt x="1746" y="650"/>
                  </a:lnTo>
                  <a:lnTo>
                    <a:pt x="1750" y="649"/>
                  </a:lnTo>
                  <a:lnTo>
                    <a:pt x="1750" y="649"/>
                  </a:lnTo>
                  <a:lnTo>
                    <a:pt x="1750" y="660"/>
                  </a:lnTo>
                  <a:lnTo>
                    <a:pt x="1750" y="671"/>
                  </a:lnTo>
                  <a:lnTo>
                    <a:pt x="1747" y="695"/>
                  </a:lnTo>
                  <a:lnTo>
                    <a:pt x="1743" y="718"/>
                  </a:lnTo>
                  <a:lnTo>
                    <a:pt x="1737" y="743"/>
                  </a:lnTo>
                  <a:lnTo>
                    <a:pt x="1737" y="743"/>
                  </a:lnTo>
                  <a:lnTo>
                    <a:pt x="1730" y="766"/>
                  </a:lnTo>
                  <a:lnTo>
                    <a:pt x="1724" y="789"/>
                  </a:lnTo>
                  <a:lnTo>
                    <a:pt x="1708" y="837"/>
                  </a:lnTo>
                  <a:lnTo>
                    <a:pt x="1693" y="887"/>
                  </a:lnTo>
                  <a:lnTo>
                    <a:pt x="1686" y="911"/>
                  </a:lnTo>
                  <a:lnTo>
                    <a:pt x="1682" y="935"/>
                  </a:lnTo>
                  <a:lnTo>
                    <a:pt x="1682" y="935"/>
                  </a:lnTo>
                  <a:lnTo>
                    <a:pt x="1678" y="937"/>
                  </a:lnTo>
                  <a:lnTo>
                    <a:pt x="1675" y="940"/>
                  </a:lnTo>
                  <a:lnTo>
                    <a:pt x="1667" y="945"/>
                  </a:lnTo>
                  <a:lnTo>
                    <a:pt x="1667" y="945"/>
                  </a:lnTo>
                  <a:lnTo>
                    <a:pt x="1660" y="945"/>
                  </a:lnTo>
                  <a:lnTo>
                    <a:pt x="1651" y="945"/>
                  </a:lnTo>
                  <a:lnTo>
                    <a:pt x="1634" y="944"/>
                  </a:lnTo>
                  <a:lnTo>
                    <a:pt x="1616" y="943"/>
                  </a:lnTo>
                  <a:lnTo>
                    <a:pt x="1606" y="944"/>
                  </a:lnTo>
                  <a:lnTo>
                    <a:pt x="1596" y="945"/>
                  </a:lnTo>
                  <a:lnTo>
                    <a:pt x="1596" y="945"/>
                  </a:lnTo>
                  <a:lnTo>
                    <a:pt x="1562" y="954"/>
                  </a:lnTo>
                  <a:lnTo>
                    <a:pt x="1527" y="963"/>
                  </a:lnTo>
                  <a:lnTo>
                    <a:pt x="1490" y="972"/>
                  </a:lnTo>
                  <a:lnTo>
                    <a:pt x="1456" y="981"/>
                  </a:lnTo>
                  <a:lnTo>
                    <a:pt x="1456" y="981"/>
                  </a:lnTo>
                  <a:lnTo>
                    <a:pt x="1438" y="986"/>
                  </a:lnTo>
                  <a:lnTo>
                    <a:pt x="1420" y="993"/>
                  </a:lnTo>
                  <a:lnTo>
                    <a:pt x="1403" y="1000"/>
                  </a:lnTo>
                  <a:lnTo>
                    <a:pt x="1387" y="1008"/>
                  </a:lnTo>
                  <a:lnTo>
                    <a:pt x="1354" y="1025"/>
                  </a:lnTo>
                  <a:lnTo>
                    <a:pt x="1322" y="1040"/>
                  </a:lnTo>
                  <a:lnTo>
                    <a:pt x="1322" y="1040"/>
                  </a:lnTo>
                  <a:lnTo>
                    <a:pt x="1308" y="1047"/>
                  </a:lnTo>
                  <a:lnTo>
                    <a:pt x="1296" y="1055"/>
                  </a:lnTo>
                  <a:lnTo>
                    <a:pt x="1273" y="1069"/>
                  </a:lnTo>
                  <a:lnTo>
                    <a:pt x="1273" y="1069"/>
                  </a:lnTo>
                  <a:lnTo>
                    <a:pt x="1267" y="1072"/>
                  </a:lnTo>
                  <a:lnTo>
                    <a:pt x="1259" y="1074"/>
                  </a:lnTo>
                  <a:lnTo>
                    <a:pt x="1253" y="1077"/>
                  </a:lnTo>
                  <a:lnTo>
                    <a:pt x="1246" y="1080"/>
                  </a:lnTo>
                  <a:lnTo>
                    <a:pt x="1246" y="1080"/>
                  </a:lnTo>
                  <a:lnTo>
                    <a:pt x="1221" y="1099"/>
                  </a:lnTo>
                  <a:lnTo>
                    <a:pt x="1195" y="1117"/>
                  </a:lnTo>
                  <a:lnTo>
                    <a:pt x="1144" y="1154"/>
                  </a:lnTo>
                  <a:lnTo>
                    <a:pt x="1118" y="1174"/>
                  </a:lnTo>
                  <a:lnTo>
                    <a:pt x="1093" y="1194"/>
                  </a:lnTo>
                  <a:lnTo>
                    <a:pt x="1071" y="1215"/>
                  </a:lnTo>
                  <a:lnTo>
                    <a:pt x="1060" y="1227"/>
                  </a:lnTo>
                  <a:lnTo>
                    <a:pt x="1049" y="1239"/>
                  </a:lnTo>
                  <a:lnTo>
                    <a:pt x="1049" y="1239"/>
                  </a:lnTo>
                  <a:lnTo>
                    <a:pt x="1099" y="1210"/>
                  </a:lnTo>
                  <a:lnTo>
                    <a:pt x="1149" y="1182"/>
                  </a:lnTo>
                  <a:lnTo>
                    <a:pt x="1201" y="1155"/>
                  </a:lnTo>
                  <a:lnTo>
                    <a:pt x="1254" y="1129"/>
                  </a:lnTo>
                  <a:lnTo>
                    <a:pt x="1254" y="1129"/>
                  </a:lnTo>
                  <a:lnTo>
                    <a:pt x="1258" y="1125"/>
                  </a:lnTo>
                  <a:lnTo>
                    <a:pt x="1262" y="1122"/>
                  </a:lnTo>
                  <a:lnTo>
                    <a:pt x="1267" y="1119"/>
                  </a:lnTo>
                  <a:lnTo>
                    <a:pt x="1271" y="1116"/>
                  </a:lnTo>
                  <a:lnTo>
                    <a:pt x="1271" y="1116"/>
                  </a:lnTo>
                  <a:lnTo>
                    <a:pt x="1304" y="1102"/>
                  </a:lnTo>
                  <a:lnTo>
                    <a:pt x="1339" y="1090"/>
                  </a:lnTo>
                  <a:lnTo>
                    <a:pt x="1375" y="1079"/>
                  </a:lnTo>
                  <a:lnTo>
                    <a:pt x="1411" y="1070"/>
                  </a:lnTo>
                  <a:lnTo>
                    <a:pt x="1449" y="1061"/>
                  </a:lnTo>
                  <a:lnTo>
                    <a:pt x="1486" y="1054"/>
                  </a:lnTo>
                  <a:lnTo>
                    <a:pt x="1562" y="1040"/>
                  </a:lnTo>
                  <a:lnTo>
                    <a:pt x="1562" y="1040"/>
                  </a:lnTo>
                  <a:lnTo>
                    <a:pt x="1581" y="1035"/>
                  </a:lnTo>
                  <a:lnTo>
                    <a:pt x="1599" y="1031"/>
                  </a:lnTo>
                  <a:lnTo>
                    <a:pt x="1617" y="1029"/>
                  </a:lnTo>
                  <a:lnTo>
                    <a:pt x="1635" y="1027"/>
                  </a:lnTo>
                  <a:lnTo>
                    <a:pt x="1671" y="1024"/>
                  </a:lnTo>
                  <a:lnTo>
                    <a:pt x="1710" y="1020"/>
                  </a:lnTo>
                  <a:lnTo>
                    <a:pt x="1710" y="1020"/>
                  </a:lnTo>
                  <a:lnTo>
                    <a:pt x="1722" y="982"/>
                  </a:lnTo>
                  <a:lnTo>
                    <a:pt x="1733" y="945"/>
                  </a:lnTo>
                  <a:lnTo>
                    <a:pt x="1743" y="908"/>
                  </a:lnTo>
                  <a:lnTo>
                    <a:pt x="1752" y="872"/>
                  </a:lnTo>
                  <a:lnTo>
                    <a:pt x="1769" y="797"/>
                  </a:lnTo>
                  <a:lnTo>
                    <a:pt x="1787" y="720"/>
                  </a:lnTo>
                  <a:lnTo>
                    <a:pt x="1787" y="720"/>
                  </a:lnTo>
                  <a:lnTo>
                    <a:pt x="1797" y="683"/>
                  </a:lnTo>
                  <a:lnTo>
                    <a:pt x="1808" y="645"/>
                  </a:lnTo>
                  <a:lnTo>
                    <a:pt x="1819" y="607"/>
                  </a:lnTo>
                  <a:lnTo>
                    <a:pt x="1830" y="571"/>
                  </a:lnTo>
                  <a:lnTo>
                    <a:pt x="1830" y="571"/>
                  </a:lnTo>
                  <a:lnTo>
                    <a:pt x="1838" y="530"/>
                  </a:lnTo>
                  <a:lnTo>
                    <a:pt x="1847" y="488"/>
                  </a:lnTo>
                  <a:lnTo>
                    <a:pt x="1847" y="488"/>
                  </a:lnTo>
                  <a:lnTo>
                    <a:pt x="1850" y="479"/>
                  </a:lnTo>
                  <a:lnTo>
                    <a:pt x="1853" y="469"/>
                  </a:lnTo>
                  <a:lnTo>
                    <a:pt x="1860" y="451"/>
                  </a:lnTo>
                  <a:lnTo>
                    <a:pt x="1866" y="431"/>
                  </a:lnTo>
                  <a:lnTo>
                    <a:pt x="1868" y="422"/>
                  </a:lnTo>
                  <a:lnTo>
                    <a:pt x="1871" y="412"/>
                  </a:lnTo>
                  <a:lnTo>
                    <a:pt x="1871" y="412"/>
                  </a:lnTo>
                  <a:lnTo>
                    <a:pt x="1876" y="403"/>
                  </a:lnTo>
                  <a:lnTo>
                    <a:pt x="1880" y="391"/>
                  </a:lnTo>
                  <a:lnTo>
                    <a:pt x="1883" y="378"/>
                  </a:lnTo>
                  <a:lnTo>
                    <a:pt x="1887" y="364"/>
                  </a:lnTo>
                  <a:lnTo>
                    <a:pt x="1893" y="337"/>
                  </a:lnTo>
                  <a:lnTo>
                    <a:pt x="1898" y="313"/>
                  </a:lnTo>
                  <a:lnTo>
                    <a:pt x="1898" y="313"/>
                  </a:lnTo>
                  <a:lnTo>
                    <a:pt x="1886" y="315"/>
                  </a:lnTo>
                  <a:lnTo>
                    <a:pt x="1873" y="317"/>
                  </a:lnTo>
                  <a:lnTo>
                    <a:pt x="1850" y="321"/>
                  </a:lnTo>
                  <a:lnTo>
                    <a:pt x="1850" y="321"/>
                  </a:lnTo>
                  <a:lnTo>
                    <a:pt x="1845" y="338"/>
                  </a:lnTo>
                  <a:lnTo>
                    <a:pt x="1839" y="357"/>
                  </a:lnTo>
                  <a:lnTo>
                    <a:pt x="1831" y="394"/>
                  </a:lnTo>
                  <a:lnTo>
                    <a:pt x="1822" y="431"/>
                  </a:lnTo>
                  <a:lnTo>
                    <a:pt x="1817" y="450"/>
                  </a:lnTo>
                  <a:lnTo>
                    <a:pt x="1812" y="467"/>
                  </a:lnTo>
                  <a:lnTo>
                    <a:pt x="1812" y="467"/>
                  </a:lnTo>
                  <a:lnTo>
                    <a:pt x="1811" y="465"/>
                  </a:lnTo>
                  <a:lnTo>
                    <a:pt x="1811" y="465"/>
                  </a:lnTo>
                  <a:lnTo>
                    <a:pt x="1809" y="466"/>
                  </a:lnTo>
                  <a:lnTo>
                    <a:pt x="1809" y="466"/>
                  </a:lnTo>
                  <a:lnTo>
                    <a:pt x="1808" y="480"/>
                  </a:lnTo>
                  <a:lnTo>
                    <a:pt x="1806" y="494"/>
                  </a:lnTo>
                  <a:lnTo>
                    <a:pt x="1799" y="520"/>
                  </a:lnTo>
                  <a:lnTo>
                    <a:pt x="1791" y="547"/>
                  </a:lnTo>
                  <a:lnTo>
                    <a:pt x="1788" y="561"/>
                  </a:lnTo>
                  <a:lnTo>
                    <a:pt x="1785" y="576"/>
                  </a:lnTo>
                  <a:lnTo>
                    <a:pt x="1785" y="576"/>
                  </a:lnTo>
                  <a:close/>
                  <a:moveTo>
                    <a:pt x="794" y="441"/>
                  </a:moveTo>
                  <a:lnTo>
                    <a:pt x="794" y="441"/>
                  </a:lnTo>
                  <a:lnTo>
                    <a:pt x="787" y="437"/>
                  </a:lnTo>
                  <a:lnTo>
                    <a:pt x="779" y="435"/>
                  </a:lnTo>
                  <a:lnTo>
                    <a:pt x="771" y="434"/>
                  </a:lnTo>
                  <a:lnTo>
                    <a:pt x="763" y="434"/>
                  </a:lnTo>
                  <a:lnTo>
                    <a:pt x="746" y="434"/>
                  </a:lnTo>
                  <a:lnTo>
                    <a:pt x="729" y="434"/>
                  </a:lnTo>
                  <a:lnTo>
                    <a:pt x="729" y="434"/>
                  </a:lnTo>
                  <a:lnTo>
                    <a:pt x="717" y="433"/>
                  </a:lnTo>
                  <a:lnTo>
                    <a:pt x="706" y="430"/>
                  </a:lnTo>
                  <a:lnTo>
                    <a:pt x="683" y="426"/>
                  </a:lnTo>
                  <a:lnTo>
                    <a:pt x="673" y="424"/>
                  </a:lnTo>
                  <a:lnTo>
                    <a:pt x="664" y="423"/>
                  </a:lnTo>
                  <a:lnTo>
                    <a:pt x="654" y="423"/>
                  </a:lnTo>
                  <a:lnTo>
                    <a:pt x="646" y="425"/>
                  </a:lnTo>
                  <a:lnTo>
                    <a:pt x="646" y="425"/>
                  </a:lnTo>
                  <a:lnTo>
                    <a:pt x="647" y="425"/>
                  </a:lnTo>
                  <a:lnTo>
                    <a:pt x="647" y="426"/>
                  </a:lnTo>
                  <a:lnTo>
                    <a:pt x="646" y="426"/>
                  </a:lnTo>
                  <a:lnTo>
                    <a:pt x="646" y="426"/>
                  </a:lnTo>
                  <a:lnTo>
                    <a:pt x="624" y="424"/>
                  </a:lnTo>
                  <a:lnTo>
                    <a:pt x="603" y="422"/>
                  </a:lnTo>
                  <a:lnTo>
                    <a:pt x="581" y="419"/>
                  </a:lnTo>
                  <a:lnTo>
                    <a:pt x="560" y="418"/>
                  </a:lnTo>
                  <a:lnTo>
                    <a:pt x="560" y="418"/>
                  </a:lnTo>
                  <a:lnTo>
                    <a:pt x="471" y="418"/>
                  </a:lnTo>
                  <a:lnTo>
                    <a:pt x="471" y="418"/>
                  </a:lnTo>
                  <a:lnTo>
                    <a:pt x="464" y="423"/>
                  </a:lnTo>
                  <a:lnTo>
                    <a:pt x="457" y="429"/>
                  </a:lnTo>
                  <a:lnTo>
                    <a:pt x="445" y="444"/>
                  </a:lnTo>
                  <a:lnTo>
                    <a:pt x="435" y="459"/>
                  </a:lnTo>
                  <a:lnTo>
                    <a:pt x="425" y="476"/>
                  </a:lnTo>
                  <a:lnTo>
                    <a:pt x="425" y="476"/>
                  </a:lnTo>
                  <a:lnTo>
                    <a:pt x="411" y="497"/>
                  </a:lnTo>
                  <a:lnTo>
                    <a:pt x="398" y="516"/>
                  </a:lnTo>
                  <a:lnTo>
                    <a:pt x="369" y="556"/>
                  </a:lnTo>
                  <a:lnTo>
                    <a:pt x="355" y="575"/>
                  </a:lnTo>
                  <a:lnTo>
                    <a:pt x="342" y="594"/>
                  </a:lnTo>
                  <a:lnTo>
                    <a:pt x="330" y="615"/>
                  </a:lnTo>
                  <a:lnTo>
                    <a:pt x="318" y="635"/>
                  </a:lnTo>
                  <a:lnTo>
                    <a:pt x="318" y="635"/>
                  </a:lnTo>
                  <a:lnTo>
                    <a:pt x="317" y="636"/>
                  </a:lnTo>
                  <a:lnTo>
                    <a:pt x="316" y="636"/>
                  </a:lnTo>
                  <a:lnTo>
                    <a:pt x="315" y="635"/>
                  </a:lnTo>
                  <a:lnTo>
                    <a:pt x="314" y="633"/>
                  </a:lnTo>
                  <a:lnTo>
                    <a:pt x="313" y="633"/>
                  </a:lnTo>
                  <a:lnTo>
                    <a:pt x="312" y="635"/>
                  </a:lnTo>
                  <a:lnTo>
                    <a:pt x="312" y="635"/>
                  </a:lnTo>
                  <a:lnTo>
                    <a:pt x="306" y="647"/>
                  </a:lnTo>
                  <a:lnTo>
                    <a:pt x="301" y="657"/>
                  </a:lnTo>
                  <a:lnTo>
                    <a:pt x="288" y="680"/>
                  </a:lnTo>
                  <a:lnTo>
                    <a:pt x="273" y="701"/>
                  </a:lnTo>
                  <a:lnTo>
                    <a:pt x="258" y="723"/>
                  </a:lnTo>
                  <a:lnTo>
                    <a:pt x="242" y="744"/>
                  </a:lnTo>
                  <a:lnTo>
                    <a:pt x="227" y="766"/>
                  </a:lnTo>
                  <a:lnTo>
                    <a:pt x="213" y="788"/>
                  </a:lnTo>
                  <a:lnTo>
                    <a:pt x="207" y="800"/>
                  </a:lnTo>
                  <a:lnTo>
                    <a:pt x="201" y="813"/>
                  </a:lnTo>
                  <a:lnTo>
                    <a:pt x="201" y="813"/>
                  </a:lnTo>
                  <a:lnTo>
                    <a:pt x="163" y="861"/>
                  </a:lnTo>
                  <a:lnTo>
                    <a:pt x="124" y="911"/>
                  </a:lnTo>
                  <a:lnTo>
                    <a:pt x="87" y="961"/>
                  </a:lnTo>
                  <a:lnTo>
                    <a:pt x="70" y="987"/>
                  </a:lnTo>
                  <a:lnTo>
                    <a:pt x="51" y="1013"/>
                  </a:lnTo>
                  <a:lnTo>
                    <a:pt x="51" y="1013"/>
                  </a:lnTo>
                  <a:lnTo>
                    <a:pt x="78" y="1015"/>
                  </a:lnTo>
                  <a:lnTo>
                    <a:pt x="105" y="1018"/>
                  </a:lnTo>
                  <a:lnTo>
                    <a:pt x="132" y="1024"/>
                  </a:lnTo>
                  <a:lnTo>
                    <a:pt x="157" y="1028"/>
                  </a:lnTo>
                  <a:lnTo>
                    <a:pt x="210" y="1041"/>
                  </a:lnTo>
                  <a:lnTo>
                    <a:pt x="263" y="1054"/>
                  </a:lnTo>
                  <a:lnTo>
                    <a:pt x="263" y="1054"/>
                  </a:lnTo>
                  <a:lnTo>
                    <a:pt x="285" y="1060"/>
                  </a:lnTo>
                  <a:lnTo>
                    <a:pt x="306" y="1067"/>
                  </a:lnTo>
                  <a:lnTo>
                    <a:pt x="328" y="1074"/>
                  </a:lnTo>
                  <a:lnTo>
                    <a:pt x="348" y="1080"/>
                  </a:lnTo>
                  <a:lnTo>
                    <a:pt x="348" y="1080"/>
                  </a:lnTo>
                  <a:lnTo>
                    <a:pt x="376" y="1088"/>
                  </a:lnTo>
                  <a:lnTo>
                    <a:pt x="403" y="1094"/>
                  </a:lnTo>
                  <a:lnTo>
                    <a:pt x="427" y="1100"/>
                  </a:lnTo>
                  <a:lnTo>
                    <a:pt x="450" y="1102"/>
                  </a:lnTo>
                  <a:lnTo>
                    <a:pt x="450" y="1102"/>
                  </a:lnTo>
                  <a:lnTo>
                    <a:pt x="501" y="1118"/>
                  </a:lnTo>
                  <a:lnTo>
                    <a:pt x="557" y="1135"/>
                  </a:lnTo>
                  <a:lnTo>
                    <a:pt x="615" y="1155"/>
                  </a:lnTo>
                  <a:lnTo>
                    <a:pt x="670" y="1175"/>
                  </a:lnTo>
                  <a:lnTo>
                    <a:pt x="670" y="1175"/>
                  </a:lnTo>
                  <a:lnTo>
                    <a:pt x="678" y="1179"/>
                  </a:lnTo>
                  <a:lnTo>
                    <a:pt x="684" y="1183"/>
                  </a:lnTo>
                  <a:lnTo>
                    <a:pt x="692" y="1187"/>
                  </a:lnTo>
                  <a:lnTo>
                    <a:pt x="699" y="1191"/>
                  </a:lnTo>
                  <a:lnTo>
                    <a:pt x="699" y="1191"/>
                  </a:lnTo>
                  <a:lnTo>
                    <a:pt x="713" y="1196"/>
                  </a:lnTo>
                  <a:lnTo>
                    <a:pt x="727" y="1200"/>
                  </a:lnTo>
                  <a:lnTo>
                    <a:pt x="755" y="1208"/>
                  </a:lnTo>
                  <a:lnTo>
                    <a:pt x="769" y="1211"/>
                  </a:lnTo>
                  <a:lnTo>
                    <a:pt x="782" y="1216"/>
                  </a:lnTo>
                  <a:lnTo>
                    <a:pt x="793" y="1223"/>
                  </a:lnTo>
                  <a:lnTo>
                    <a:pt x="799" y="1227"/>
                  </a:lnTo>
                  <a:lnTo>
                    <a:pt x="804" y="1231"/>
                  </a:lnTo>
                  <a:lnTo>
                    <a:pt x="804" y="1231"/>
                  </a:lnTo>
                  <a:lnTo>
                    <a:pt x="819" y="1236"/>
                  </a:lnTo>
                  <a:lnTo>
                    <a:pt x="833" y="1241"/>
                  </a:lnTo>
                  <a:lnTo>
                    <a:pt x="846" y="1247"/>
                  </a:lnTo>
                  <a:lnTo>
                    <a:pt x="858" y="1254"/>
                  </a:lnTo>
                  <a:lnTo>
                    <a:pt x="881" y="1269"/>
                  </a:lnTo>
                  <a:lnTo>
                    <a:pt x="893" y="1276"/>
                  </a:lnTo>
                  <a:lnTo>
                    <a:pt x="905" y="1284"/>
                  </a:lnTo>
                  <a:lnTo>
                    <a:pt x="905" y="1284"/>
                  </a:lnTo>
                  <a:lnTo>
                    <a:pt x="900" y="1261"/>
                  </a:lnTo>
                  <a:lnTo>
                    <a:pt x="897" y="1239"/>
                  </a:lnTo>
                  <a:lnTo>
                    <a:pt x="895" y="1217"/>
                  </a:lnTo>
                  <a:lnTo>
                    <a:pt x="893" y="1196"/>
                  </a:lnTo>
                  <a:lnTo>
                    <a:pt x="889" y="1115"/>
                  </a:lnTo>
                  <a:lnTo>
                    <a:pt x="889" y="1115"/>
                  </a:lnTo>
                  <a:lnTo>
                    <a:pt x="895" y="1033"/>
                  </a:lnTo>
                  <a:lnTo>
                    <a:pt x="899" y="955"/>
                  </a:lnTo>
                  <a:lnTo>
                    <a:pt x="900" y="879"/>
                  </a:lnTo>
                  <a:lnTo>
                    <a:pt x="899" y="803"/>
                  </a:lnTo>
                  <a:lnTo>
                    <a:pt x="899" y="803"/>
                  </a:lnTo>
                  <a:lnTo>
                    <a:pt x="898" y="785"/>
                  </a:lnTo>
                  <a:lnTo>
                    <a:pt x="895" y="768"/>
                  </a:lnTo>
                  <a:lnTo>
                    <a:pt x="891" y="751"/>
                  </a:lnTo>
                  <a:lnTo>
                    <a:pt x="885" y="735"/>
                  </a:lnTo>
                  <a:lnTo>
                    <a:pt x="880" y="717"/>
                  </a:lnTo>
                  <a:lnTo>
                    <a:pt x="876" y="701"/>
                  </a:lnTo>
                  <a:lnTo>
                    <a:pt x="873" y="684"/>
                  </a:lnTo>
                  <a:lnTo>
                    <a:pt x="872" y="666"/>
                  </a:lnTo>
                  <a:lnTo>
                    <a:pt x="872" y="666"/>
                  </a:lnTo>
                  <a:lnTo>
                    <a:pt x="867" y="660"/>
                  </a:lnTo>
                  <a:lnTo>
                    <a:pt x="864" y="653"/>
                  </a:lnTo>
                  <a:lnTo>
                    <a:pt x="862" y="647"/>
                  </a:lnTo>
                  <a:lnTo>
                    <a:pt x="861" y="640"/>
                  </a:lnTo>
                  <a:lnTo>
                    <a:pt x="861" y="640"/>
                  </a:lnTo>
                  <a:lnTo>
                    <a:pt x="875" y="622"/>
                  </a:lnTo>
                  <a:lnTo>
                    <a:pt x="889" y="602"/>
                  </a:lnTo>
                  <a:lnTo>
                    <a:pt x="902" y="580"/>
                  </a:lnTo>
                  <a:lnTo>
                    <a:pt x="914" y="559"/>
                  </a:lnTo>
                  <a:lnTo>
                    <a:pt x="939" y="514"/>
                  </a:lnTo>
                  <a:lnTo>
                    <a:pt x="964" y="469"/>
                  </a:lnTo>
                  <a:lnTo>
                    <a:pt x="964" y="469"/>
                  </a:lnTo>
                  <a:lnTo>
                    <a:pt x="920" y="459"/>
                  </a:lnTo>
                  <a:lnTo>
                    <a:pt x="876" y="449"/>
                  </a:lnTo>
                  <a:lnTo>
                    <a:pt x="854" y="444"/>
                  </a:lnTo>
                  <a:lnTo>
                    <a:pt x="833" y="441"/>
                  </a:lnTo>
                  <a:lnTo>
                    <a:pt x="814" y="440"/>
                  </a:lnTo>
                  <a:lnTo>
                    <a:pt x="794" y="441"/>
                  </a:lnTo>
                  <a:lnTo>
                    <a:pt x="794" y="441"/>
                  </a:lnTo>
                  <a:close/>
                  <a:moveTo>
                    <a:pt x="1957" y="430"/>
                  </a:moveTo>
                  <a:lnTo>
                    <a:pt x="1957" y="430"/>
                  </a:lnTo>
                  <a:lnTo>
                    <a:pt x="1927" y="430"/>
                  </a:lnTo>
                  <a:lnTo>
                    <a:pt x="1913" y="433"/>
                  </a:lnTo>
                  <a:lnTo>
                    <a:pt x="1898" y="436"/>
                  </a:lnTo>
                  <a:lnTo>
                    <a:pt x="1898" y="436"/>
                  </a:lnTo>
                  <a:lnTo>
                    <a:pt x="1892" y="437"/>
                  </a:lnTo>
                  <a:lnTo>
                    <a:pt x="1886" y="439"/>
                  </a:lnTo>
                  <a:lnTo>
                    <a:pt x="1882" y="441"/>
                  </a:lnTo>
                  <a:lnTo>
                    <a:pt x="1881" y="443"/>
                  </a:lnTo>
                  <a:lnTo>
                    <a:pt x="1880" y="446"/>
                  </a:lnTo>
                  <a:lnTo>
                    <a:pt x="1881" y="451"/>
                  </a:lnTo>
                  <a:lnTo>
                    <a:pt x="1881" y="451"/>
                  </a:lnTo>
                  <a:lnTo>
                    <a:pt x="1895" y="454"/>
                  </a:lnTo>
                  <a:lnTo>
                    <a:pt x="1911" y="455"/>
                  </a:lnTo>
                  <a:lnTo>
                    <a:pt x="1928" y="455"/>
                  </a:lnTo>
                  <a:lnTo>
                    <a:pt x="1938" y="453"/>
                  </a:lnTo>
                  <a:lnTo>
                    <a:pt x="1947" y="451"/>
                  </a:lnTo>
                  <a:lnTo>
                    <a:pt x="1947" y="451"/>
                  </a:lnTo>
                  <a:lnTo>
                    <a:pt x="1947" y="454"/>
                  </a:lnTo>
                  <a:lnTo>
                    <a:pt x="1948" y="455"/>
                  </a:lnTo>
                  <a:lnTo>
                    <a:pt x="1950" y="456"/>
                  </a:lnTo>
                  <a:lnTo>
                    <a:pt x="1952" y="456"/>
                  </a:lnTo>
                  <a:lnTo>
                    <a:pt x="1952" y="456"/>
                  </a:lnTo>
                  <a:lnTo>
                    <a:pt x="1952" y="472"/>
                  </a:lnTo>
                  <a:lnTo>
                    <a:pt x="1950" y="487"/>
                  </a:lnTo>
                  <a:lnTo>
                    <a:pt x="1948" y="502"/>
                  </a:lnTo>
                  <a:lnTo>
                    <a:pt x="1944" y="516"/>
                  </a:lnTo>
                  <a:lnTo>
                    <a:pt x="1937" y="545"/>
                  </a:lnTo>
                  <a:lnTo>
                    <a:pt x="1928" y="574"/>
                  </a:lnTo>
                  <a:lnTo>
                    <a:pt x="1908" y="629"/>
                  </a:lnTo>
                  <a:lnTo>
                    <a:pt x="1899" y="655"/>
                  </a:lnTo>
                  <a:lnTo>
                    <a:pt x="1892" y="682"/>
                  </a:lnTo>
                  <a:lnTo>
                    <a:pt x="1892" y="682"/>
                  </a:lnTo>
                  <a:lnTo>
                    <a:pt x="1879" y="736"/>
                  </a:lnTo>
                  <a:lnTo>
                    <a:pt x="1874" y="762"/>
                  </a:lnTo>
                  <a:lnTo>
                    <a:pt x="1866" y="789"/>
                  </a:lnTo>
                  <a:lnTo>
                    <a:pt x="1866" y="789"/>
                  </a:lnTo>
                  <a:lnTo>
                    <a:pt x="1859" y="818"/>
                  </a:lnTo>
                  <a:lnTo>
                    <a:pt x="1850" y="847"/>
                  </a:lnTo>
                  <a:lnTo>
                    <a:pt x="1842" y="876"/>
                  </a:lnTo>
                  <a:lnTo>
                    <a:pt x="1833" y="905"/>
                  </a:lnTo>
                  <a:lnTo>
                    <a:pt x="1833" y="905"/>
                  </a:lnTo>
                  <a:lnTo>
                    <a:pt x="1824" y="933"/>
                  </a:lnTo>
                  <a:lnTo>
                    <a:pt x="1815" y="960"/>
                  </a:lnTo>
                  <a:lnTo>
                    <a:pt x="1806" y="987"/>
                  </a:lnTo>
                  <a:lnTo>
                    <a:pt x="1802" y="1001"/>
                  </a:lnTo>
                  <a:lnTo>
                    <a:pt x="1799" y="1015"/>
                  </a:lnTo>
                  <a:lnTo>
                    <a:pt x="1799" y="1015"/>
                  </a:lnTo>
                  <a:lnTo>
                    <a:pt x="1790" y="1061"/>
                  </a:lnTo>
                  <a:lnTo>
                    <a:pt x="1786" y="1085"/>
                  </a:lnTo>
                  <a:lnTo>
                    <a:pt x="1782" y="1107"/>
                  </a:lnTo>
                  <a:lnTo>
                    <a:pt x="1782" y="1107"/>
                  </a:lnTo>
                  <a:lnTo>
                    <a:pt x="1776" y="1127"/>
                  </a:lnTo>
                  <a:lnTo>
                    <a:pt x="1770" y="1149"/>
                  </a:lnTo>
                  <a:lnTo>
                    <a:pt x="1767" y="1159"/>
                  </a:lnTo>
                  <a:lnTo>
                    <a:pt x="1761" y="1168"/>
                  </a:lnTo>
                  <a:lnTo>
                    <a:pt x="1756" y="1177"/>
                  </a:lnTo>
                  <a:lnTo>
                    <a:pt x="1750" y="1185"/>
                  </a:lnTo>
                  <a:lnTo>
                    <a:pt x="1750" y="1185"/>
                  </a:lnTo>
                  <a:lnTo>
                    <a:pt x="1739" y="1181"/>
                  </a:lnTo>
                  <a:lnTo>
                    <a:pt x="1735" y="1179"/>
                  </a:lnTo>
                  <a:lnTo>
                    <a:pt x="1730" y="1177"/>
                  </a:lnTo>
                  <a:lnTo>
                    <a:pt x="1730" y="1177"/>
                  </a:lnTo>
                  <a:lnTo>
                    <a:pt x="1710" y="1177"/>
                  </a:lnTo>
                  <a:lnTo>
                    <a:pt x="1690" y="1177"/>
                  </a:lnTo>
                  <a:lnTo>
                    <a:pt x="1647" y="1175"/>
                  </a:lnTo>
                  <a:lnTo>
                    <a:pt x="1626" y="1174"/>
                  </a:lnTo>
                  <a:lnTo>
                    <a:pt x="1606" y="1175"/>
                  </a:lnTo>
                  <a:lnTo>
                    <a:pt x="1586" y="1176"/>
                  </a:lnTo>
                  <a:lnTo>
                    <a:pt x="1568" y="1179"/>
                  </a:lnTo>
                  <a:lnTo>
                    <a:pt x="1568" y="1179"/>
                  </a:lnTo>
                  <a:lnTo>
                    <a:pt x="1562" y="1175"/>
                  </a:lnTo>
                  <a:lnTo>
                    <a:pt x="1558" y="1174"/>
                  </a:lnTo>
                  <a:lnTo>
                    <a:pt x="1553" y="1174"/>
                  </a:lnTo>
                  <a:lnTo>
                    <a:pt x="1549" y="1175"/>
                  </a:lnTo>
                  <a:lnTo>
                    <a:pt x="1541" y="1179"/>
                  </a:lnTo>
                  <a:lnTo>
                    <a:pt x="1536" y="1181"/>
                  </a:lnTo>
                  <a:lnTo>
                    <a:pt x="1532" y="1182"/>
                  </a:lnTo>
                  <a:lnTo>
                    <a:pt x="1532" y="1182"/>
                  </a:lnTo>
                  <a:lnTo>
                    <a:pt x="1515" y="1184"/>
                  </a:lnTo>
                  <a:lnTo>
                    <a:pt x="1497" y="1185"/>
                  </a:lnTo>
                  <a:lnTo>
                    <a:pt x="1478" y="1186"/>
                  </a:lnTo>
                  <a:lnTo>
                    <a:pt x="1459" y="1187"/>
                  </a:lnTo>
                  <a:lnTo>
                    <a:pt x="1459" y="1187"/>
                  </a:lnTo>
                  <a:lnTo>
                    <a:pt x="1399" y="1195"/>
                  </a:lnTo>
                  <a:lnTo>
                    <a:pt x="1399" y="1195"/>
                  </a:lnTo>
                  <a:lnTo>
                    <a:pt x="1326" y="1202"/>
                  </a:lnTo>
                  <a:lnTo>
                    <a:pt x="1288" y="1207"/>
                  </a:lnTo>
                  <a:lnTo>
                    <a:pt x="1252" y="1212"/>
                  </a:lnTo>
                  <a:lnTo>
                    <a:pt x="1252" y="1212"/>
                  </a:lnTo>
                  <a:lnTo>
                    <a:pt x="1245" y="1214"/>
                  </a:lnTo>
                  <a:lnTo>
                    <a:pt x="1239" y="1216"/>
                  </a:lnTo>
                  <a:lnTo>
                    <a:pt x="1233" y="1220"/>
                  </a:lnTo>
                  <a:lnTo>
                    <a:pt x="1227" y="1221"/>
                  </a:lnTo>
                  <a:lnTo>
                    <a:pt x="1227" y="1221"/>
                  </a:lnTo>
                  <a:lnTo>
                    <a:pt x="1184" y="1231"/>
                  </a:lnTo>
                  <a:lnTo>
                    <a:pt x="1164" y="1237"/>
                  </a:lnTo>
                  <a:lnTo>
                    <a:pt x="1144" y="1243"/>
                  </a:lnTo>
                  <a:lnTo>
                    <a:pt x="1123" y="1250"/>
                  </a:lnTo>
                  <a:lnTo>
                    <a:pt x="1105" y="1258"/>
                  </a:lnTo>
                  <a:lnTo>
                    <a:pt x="1086" y="1267"/>
                  </a:lnTo>
                  <a:lnTo>
                    <a:pt x="1069" y="1278"/>
                  </a:lnTo>
                  <a:lnTo>
                    <a:pt x="1069" y="1278"/>
                  </a:lnTo>
                  <a:lnTo>
                    <a:pt x="1141" y="1268"/>
                  </a:lnTo>
                  <a:lnTo>
                    <a:pt x="1214" y="1259"/>
                  </a:lnTo>
                  <a:lnTo>
                    <a:pt x="1362" y="1241"/>
                  </a:lnTo>
                  <a:lnTo>
                    <a:pt x="1362" y="1241"/>
                  </a:lnTo>
                  <a:lnTo>
                    <a:pt x="1394" y="1236"/>
                  </a:lnTo>
                  <a:lnTo>
                    <a:pt x="1426" y="1230"/>
                  </a:lnTo>
                  <a:lnTo>
                    <a:pt x="1458" y="1226"/>
                  </a:lnTo>
                  <a:lnTo>
                    <a:pt x="1475" y="1225"/>
                  </a:lnTo>
                  <a:lnTo>
                    <a:pt x="1491" y="1225"/>
                  </a:lnTo>
                  <a:lnTo>
                    <a:pt x="1491" y="1225"/>
                  </a:lnTo>
                  <a:lnTo>
                    <a:pt x="1531" y="1226"/>
                  </a:lnTo>
                  <a:lnTo>
                    <a:pt x="1550" y="1226"/>
                  </a:lnTo>
                  <a:lnTo>
                    <a:pt x="1568" y="1226"/>
                  </a:lnTo>
                  <a:lnTo>
                    <a:pt x="1568" y="1226"/>
                  </a:lnTo>
                  <a:lnTo>
                    <a:pt x="1578" y="1225"/>
                  </a:lnTo>
                  <a:lnTo>
                    <a:pt x="1589" y="1224"/>
                  </a:lnTo>
                  <a:lnTo>
                    <a:pt x="1593" y="1224"/>
                  </a:lnTo>
                  <a:lnTo>
                    <a:pt x="1597" y="1226"/>
                  </a:lnTo>
                  <a:lnTo>
                    <a:pt x="1601" y="1229"/>
                  </a:lnTo>
                  <a:lnTo>
                    <a:pt x="1602" y="1236"/>
                  </a:lnTo>
                  <a:lnTo>
                    <a:pt x="1602" y="1236"/>
                  </a:lnTo>
                  <a:lnTo>
                    <a:pt x="1594" y="1239"/>
                  </a:lnTo>
                  <a:lnTo>
                    <a:pt x="1586" y="1241"/>
                  </a:lnTo>
                  <a:lnTo>
                    <a:pt x="1577" y="1241"/>
                  </a:lnTo>
                  <a:lnTo>
                    <a:pt x="1569" y="1241"/>
                  </a:lnTo>
                  <a:lnTo>
                    <a:pt x="1551" y="1239"/>
                  </a:lnTo>
                  <a:lnTo>
                    <a:pt x="1534" y="1237"/>
                  </a:lnTo>
                  <a:lnTo>
                    <a:pt x="1534" y="1237"/>
                  </a:lnTo>
                  <a:lnTo>
                    <a:pt x="1511" y="1238"/>
                  </a:lnTo>
                  <a:lnTo>
                    <a:pt x="1487" y="1239"/>
                  </a:lnTo>
                  <a:lnTo>
                    <a:pt x="1440" y="1244"/>
                  </a:lnTo>
                  <a:lnTo>
                    <a:pt x="1396" y="1251"/>
                  </a:lnTo>
                  <a:lnTo>
                    <a:pt x="1357" y="1255"/>
                  </a:lnTo>
                  <a:lnTo>
                    <a:pt x="1357" y="1255"/>
                  </a:lnTo>
                  <a:lnTo>
                    <a:pt x="1290" y="1261"/>
                  </a:lnTo>
                  <a:lnTo>
                    <a:pt x="1232" y="1268"/>
                  </a:lnTo>
                  <a:lnTo>
                    <a:pt x="1232" y="1268"/>
                  </a:lnTo>
                  <a:lnTo>
                    <a:pt x="1211" y="1271"/>
                  </a:lnTo>
                  <a:lnTo>
                    <a:pt x="1190" y="1275"/>
                  </a:lnTo>
                  <a:lnTo>
                    <a:pt x="1169" y="1281"/>
                  </a:lnTo>
                  <a:lnTo>
                    <a:pt x="1149" y="1284"/>
                  </a:lnTo>
                  <a:lnTo>
                    <a:pt x="1149" y="1284"/>
                  </a:lnTo>
                  <a:lnTo>
                    <a:pt x="1106" y="1288"/>
                  </a:lnTo>
                  <a:lnTo>
                    <a:pt x="1087" y="1290"/>
                  </a:lnTo>
                  <a:lnTo>
                    <a:pt x="1067" y="1293"/>
                  </a:lnTo>
                  <a:lnTo>
                    <a:pt x="1049" y="1298"/>
                  </a:lnTo>
                  <a:lnTo>
                    <a:pt x="1032" y="1303"/>
                  </a:lnTo>
                  <a:lnTo>
                    <a:pt x="1015" y="1311"/>
                  </a:lnTo>
                  <a:lnTo>
                    <a:pt x="999" y="1320"/>
                  </a:lnTo>
                  <a:lnTo>
                    <a:pt x="999" y="1320"/>
                  </a:lnTo>
                  <a:lnTo>
                    <a:pt x="1002" y="1322"/>
                  </a:lnTo>
                  <a:lnTo>
                    <a:pt x="1003" y="1326"/>
                  </a:lnTo>
                  <a:lnTo>
                    <a:pt x="1004" y="1330"/>
                  </a:lnTo>
                  <a:lnTo>
                    <a:pt x="1004" y="1335"/>
                  </a:lnTo>
                  <a:lnTo>
                    <a:pt x="1004" y="1335"/>
                  </a:lnTo>
                  <a:lnTo>
                    <a:pt x="1026" y="1326"/>
                  </a:lnTo>
                  <a:lnTo>
                    <a:pt x="1047" y="1317"/>
                  </a:lnTo>
                  <a:lnTo>
                    <a:pt x="1071" y="1311"/>
                  </a:lnTo>
                  <a:lnTo>
                    <a:pt x="1095" y="1306"/>
                  </a:lnTo>
                  <a:lnTo>
                    <a:pt x="1095" y="1306"/>
                  </a:lnTo>
                  <a:lnTo>
                    <a:pt x="1167" y="1298"/>
                  </a:lnTo>
                  <a:lnTo>
                    <a:pt x="1242" y="1290"/>
                  </a:lnTo>
                  <a:lnTo>
                    <a:pt x="1318" y="1285"/>
                  </a:lnTo>
                  <a:lnTo>
                    <a:pt x="1396" y="1278"/>
                  </a:lnTo>
                  <a:lnTo>
                    <a:pt x="1474" y="1272"/>
                  </a:lnTo>
                  <a:lnTo>
                    <a:pt x="1554" y="1266"/>
                  </a:lnTo>
                  <a:lnTo>
                    <a:pt x="1631" y="1258"/>
                  </a:lnTo>
                  <a:lnTo>
                    <a:pt x="1707" y="1250"/>
                  </a:lnTo>
                  <a:lnTo>
                    <a:pt x="1707" y="1250"/>
                  </a:lnTo>
                  <a:lnTo>
                    <a:pt x="1725" y="1248"/>
                  </a:lnTo>
                  <a:lnTo>
                    <a:pt x="1744" y="1248"/>
                  </a:lnTo>
                  <a:lnTo>
                    <a:pt x="1782" y="1251"/>
                  </a:lnTo>
                  <a:lnTo>
                    <a:pt x="1799" y="1250"/>
                  </a:lnTo>
                  <a:lnTo>
                    <a:pt x="1807" y="1248"/>
                  </a:lnTo>
                  <a:lnTo>
                    <a:pt x="1816" y="1247"/>
                  </a:lnTo>
                  <a:lnTo>
                    <a:pt x="1823" y="1245"/>
                  </a:lnTo>
                  <a:lnTo>
                    <a:pt x="1831" y="1241"/>
                  </a:lnTo>
                  <a:lnTo>
                    <a:pt x="1837" y="1237"/>
                  </a:lnTo>
                  <a:lnTo>
                    <a:pt x="1844" y="1231"/>
                  </a:lnTo>
                  <a:lnTo>
                    <a:pt x="1844" y="1231"/>
                  </a:lnTo>
                  <a:lnTo>
                    <a:pt x="1853" y="1203"/>
                  </a:lnTo>
                  <a:lnTo>
                    <a:pt x="1861" y="1176"/>
                  </a:lnTo>
                  <a:lnTo>
                    <a:pt x="1867" y="1147"/>
                  </a:lnTo>
                  <a:lnTo>
                    <a:pt x="1873" y="1118"/>
                  </a:lnTo>
                  <a:lnTo>
                    <a:pt x="1884" y="1059"/>
                  </a:lnTo>
                  <a:lnTo>
                    <a:pt x="1890" y="1030"/>
                  </a:lnTo>
                  <a:lnTo>
                    <a:pt x="1897" y="1001"/>
                  </a:lnTo>
                  <a:lnTo>
                    <a:pt x="1897" y="1001"/>
                  </a:lnTo>
                  <a:lnTo>
                    <a:pt x="1903" y="982"/>
                  </a:lnTo>
                  <a:lnTo>
                    <a:pt x="1909" y="964"/>
                  </a:lnTo>
                  <a:lnTo>
                    <a:pt x="1915" y="944"/>
                  </a:lnTo>
                  <a:lnTo>
                    <a:pt x="1922" y="926"/>
                  </a:lnTo>
                  <a:lnTo>
                    <a:pt x="1922" y="926"/>
                  </a:lnTo>
                  <a:lnTo>
                    <a:pt x="1933" y="884"/>
                  </a:lnTo>
                  <a:lnTo>
                    <a:pt x="1938" y="863"/>
                  </a:lnTo>
                  <a:lnTo>
                    <a:pt x="1943" y="843"/>
                  </a:lnTo>
                  <a:lnTo>
                    <a:pt x="1943" y="843"/>
                  </a:lnTo>
                  <a:lnTo>
                    <a:pt x="1948" y="822"/>
                  </a:lnTo>
                  <a:lnTo>
                    <a:pt x="1953" y="802"/>
                  </a:lnTo>
                  <a:lnTo>
                    <a:pt x="1958" y="782"/>
                  </a:lnTo>
                  <a:lnTo>
                    <a:pt x="1963" y="760"/>
                  </a:lnTo>
                  <a:lnTo>
                    <a:pt x="1963" y="760"/>
                  </a:lnTo>
                  <a:lnTo>
                    <a:pt x="1972" y="717"/>
                  </a:lnTo>
                  <a:lnTo>
                    <a:pt x="1977" y="696"/>
                  </a:lnTo>
                  <a:lnTo>
                    <a:pt x="1982" y="676"/>
                  </a:lnTo>
                  <a:lnTo>
                    <a:pt x="1982" y="676"/>
                  </a:lnTo>
                  <a:lnTo>
                    <a:pt x="1985" y="667"/>
                  </a:lnTo>
                  <a:lnTo>
                    <a:pt x="1988" y="661"/>
                  </a:lnTo>
                  <a:lnTo>
                    <a:pt x="1993" y="653"/>
                  </a:lnTo>
                  <a:lnTo>
                    <a:pt x="1995" y="645"/>
                  </a:lnTo>
                  <a:lnTo>
                    <a:pt x="1995" y="645"/>
                  </a:lnTo>
                  <a:lnTo>
                    <a:pt x="2000" y="617"/>
                  </a:lnTo>
                  <a:lnTo>
                    <a:pt x="2004" y="588"/>
                  </a:lnTo>
                  <a:lnTo>
                    <a:pt x="2009" y="560"/>
                  </a:lnTo>
                  <a:lnTo>
                    <a:pt x="2011" y="546"/>
                  </a:lnTo>
                  <a:lnTo>
                    <a:pt x="2014" y="533"/>
                  </a:lnTo>
                  <a:lnTo>
                    <a:pt x="2014" y="533"/>
                  </a:lnTo>
                  <a:lnTo>
                    <a:pt x="2014" y="521"/>
                  </a:lnTo>
                  <a:lnTo>
                    <a:pt x="2016" y="510"/>
                  </a:lnTo>
                  <a:lnTo>
                    <a:pt x="2021" y="482"/>
                  </a:lnTo>
                  <a:lnTo>
                    <a:pt x="2024" y="468"/>
                  </a:lnTo>
                  <a:lnTo>
                    <a:pt x="2025" y="454"/>
                  </a:lnTo>
                  <a:lnTo>
                    <a:pt x="2024" y="449"/>
                  </a:lnTo>
                  <a:lnTo>
                    <a:pt x="2021" y="442"/>
                  </a:lnTo>
                  <a:lnTo>
                    <a:pt x="2019" y="437"/>
                  </a:lnTo>
                  <a:lnTo>
                    <a:pt x="2016" y="431"/>
                  </a:lnTo>
                  <a:lnTo>
                    <a:pt x="2016" y="431"/>
                  </a:lnTo>
                  <a:lnTo>
                    <a:pt x="2010" y="429"/>
                  </a:lnTo>
                  <a:lnTo>
                    <a:pt x="2002" y="428"/>
                  </a:lnTo>
                  <a:lnTo>
                    <a:pt x="1995" y="427"/>
                  </a:lnTo>
                  <a:lnTo>
                    <a:pt x="1987" y="427"/>
                  </a:lnTo>
                  <a:lnTo>
                    <a:pt x="1972" y="429"/>
                  </a:lnTo>
                  <a:lnTo>
                    <a:pt x="1957" y="430"/>
                  </a:lnTo>
                  <a:lnTo>
                    <a:pt x="1957" y="430"/>
                  </a:lnTo>
                  <a:close/>
                  <a:moveTo>
                    <a:pt x="1876" y="466"/>
                  </a:moveTo>
                  <a:lnTo>
                    <a:pt x="1876" y="466"/>
                  </a:lnTo>
                  <a:lnTo>
                    <a:pt x="1867" y="496"/>
                  </a:lnTo>
                  <a:lnTo>
                    <a:pt x="1859" y="525"/>
                  </a:lnTo>
                  <a:lnTo>
                    <a:pt x="1845" y="585"/>
                  </a:lnTo>
                  <a:lnTo>
                    <a:pt x="1831" y="645"/>
                  </a:lnTo>
                  <a:lnTo>
                    <a:pt x="1823" y="673"/>
                  </a:lnTo>
                  <a:lnTo>
                    <a:pt x="1815" y="703"/>
                  </a:lnTo>
                  <a:lnTo>
                    <a:pt x="1815" y="703"/>
                  </a:lnTo>
                  <a:lnTo>
                    <a:pt x="1796" y="771"/>
                  </a:lnTo>
                  <a:lnTo>
                    <a:pt x="1796" y="771"/>
                  </a:lnTo>
                  <a:lnTo>
                    <a:pt x="1791" y="789"/>
                  </a:lnTo>
                  <a:lnTo>
                    <a:pt x="1787" y="807"/>
                  </a:lnTo>
                  <a:lnTo>
                    <a:pt x="1780" y="844"/>
                  </a:lnTo>
                  <a:lnTo>
                    <a:pt x="1780" y="844"/>
                  </a:lnTo>
                  <a:lnTo>
                    <a:pt x="1770" y="881"/>
                  </a:lnTo>
                  <a:lnTo>
                    <a:pt x="1759" y="919"/>
                  </a:lnTo>
                  <a:lnTo>
                    <a:pt x="1747" y="955"/>
                  </a:lnTo>
                  <a:lnTo>
                    <a:pt x="1737" y="991"/>
                  </a:lnTo>
                  <a:lnTo>
                    <a:pt x="1737" y="991"/>
                  </a:lnTo>
                  <a:lnTo>
                    <a:pt x="1736" y="999"/>
                  </a:lnTo>
                  <a:lnTo>
                    <a:pt x="1736" y="1008"/>
                  </a:lnTo>
                  <a:lnTo>
                    <a:pt x="1735" y="1011"/>
                  </a:lnTo>
                  <a:lnTo>
                    <a:pt x="1733" y="1015"/>
                  </a:lnTo>
                  <a:lnTo>
                    <a:pt x="1730" y="1017"/>
                  </a:lnTo>
                  <a:lnTo>
                    <a:pt x="1726" y="1020"/>
                  </a:lnTo>
                  <a:lnTo>
                    <a:pt x="1726" y="1020"/>
                  </a:lnTo>
                  <a:lnTo>
                    <a:pt x="1728" y="1025"/>
                  </a:lnTo>
                  <a:lnTo>
                    <a:pt x="1729" y="1029"/>
                  </a:lnTo>
                  <a:lnTo>
                    <a:pt x="1729" y="1032"/>
                  </a:lnTo>
                  <a:lnTo>
                    <a:pt x="1726" y="1036"/>
                  </a:lnTo>
                  <a:lnTo>
                    <a:pt x="1726" y="1036"/>
                  </a:lnTo>
                  <a:lnTo>
                    <a:pt x="1683" y="1038"/>
                  </a:lnTo>
                  <a:lnTo>
                    <a:pt x="1639" y="1042"/>
                  </a:lnTo>
                  <a:lnTo>
                    <a:pt x="1593" y="1046"/>
                  </a:lnTo>
                  <a:lnTo>
                    <a:pt x="1547" y="1054"/>
                  </a:lnTo>
                  <a:lnTo>
                    <a:pt x="1547" y="1054"/>
                  </a:lnTo>
                  <a:lnTo>
                    <a:pt x="1512" y="1061"/>
                  </a:lnTo>
                  <a:lnTo>
                    <a:pt x="1478" y="1069"/>
                  </a:lnTo>
                  <a:lnTo>
                    <a:pt x="1442" y="1076"/>
                  </a:lnTo>
                  <a:lnTo>
                    <a:pt x="1409" y="1085"/>
                  </a:lnTo>
                  <a:lnTo>
                    <a:pt x="1376" y="1095"/>
                  </a:lnTo>
                  <a:lnTo>
                    <a:pt x="1343" y="1106"/>
                  </a:lnTo>
                  <a:lnTo>
                    <a:pt x="1311" y="1118"/>
                  </a:lnTo>
                  <a:lnTo>
                    <a:pt x="1279" y="1131"/>
                  </a:lnTo>
                  <a:lnTo>
                    <a:pt x="1279" y="1131"/>
                  </a:lnTo>
                  <a:lnTo>
                    <a:pt x="1260" y="1139"/>
                  </a:lnTo>
                  <a:lnTo>
                    <a:pt x="1241" y="1149"/>
                  </a:lnTo>
                  <a:lnTo>
                    <a:pt x="1203" y="1170"/>
                  </a:lnTo>
                  <a:lnTo>
                    <a:pt x="1129" y="1212"/>
                  </a:lnTo>
                  <a:lnTo>
                    <a:pt x="1129" y="1212"/>
                  </a:lnTo>
                  <a:lnTo>
                    <a:pt x="1091" y="1233"/>
                  </a:lnTo>
                  <a:lnTo>
                    <a:pt x="1073" y="1244"/>
                  </a:lnTo>
                  <a:lnTo>
                    <a:pt x="1055" y="1255"/>
                  </a:lnTo>
                  <a:lnTo>
                    <a:pt x="1055" y="1255"/>
                  </a:lnTo>
                  <a:lnTo>
                    <a:pt x="1027" y="1271"/>
                  </a:lnTo>
                  <a:lnTo>
                    <a:pt x="1013" y="1280"/>
                  </a:lnTo>
                  <a:lnTo>
                    <a:pt x="1001" y="1289"/>
                  </a:lnTo>
                  <a:lnTo>
                    <a:pt x="1001" y="1289"/>
                  </a:lnTo>
                  <a:lnTo>
                    <a:pt x="995" y="1294"/>
                  </a:lnTo>
                  <a:lnTo>
                    <a:pt x="993" y="1299"/>
                  </a:lnTo>
                  <a:lnTo>
                    <a:pt x="991" y="1301"/>
                  </a:lnTo>
                  <a:lnTo>
                    <a:pt x="993" y="1303"/>
                  </a:lnTo>
                  <a:lnTo>
                    <a:pt x="993" y="1303"/>
                  </a:lnTo>
                  <a:lnTo>
                    <a:pt x="995" y="1303"/>
                  </a:lnTo>
                  <a:lnTo>
                    <a:pt x="998" y="1302"/>
                  </a:lnTo>
                  <a:lnTo>
                    <a:pt x="1003" y="1299"/>
                  </a:lnTo>
                  <a:lnTo>
                    <a:pt x="1009" y="1293"/>
                  </a:lnTo>
                  <a:lnTo>
                    <a:pt x="1013" y="1289"/>
                  </a:lnTo>
                  <a:lnTo>
                    <a:pt x="1013" y="1289"/>
                  </a:lnTo>
                  <a:lnTo>
                    <a:pt x="1025" y="1283"/>
                  </a:lnTo>
                  <a:lnTo>
                    <a:pt x="1036" y="1276"/>
                  </a:lnTo>
                  <a:lnTo>
                    <a:pt x="1061" y="1263"/>
                  </a:lnTo>
                  <a:lnTo>
                    <a:pt x="1061" y="1263"/>
                  </a:lnTo>
                  <a:lnTo>
                    <a:pt x="1087" y="1252"/>
                  </a:lnTo>
                  <a:lnTo>
                    <a:pt x="1111" y="1241"/>
                  </a:lnTo>
                  <a:lnTo>
                    <a:pt x="1111" y="1241"/>
                  </a:lnTo>
                  <a:lnTo>
                    <a:pt x="1131" y="1232"/>
                  </a:lnTo>
                  <a:lnTo>
                    <a:pt x="1150" y="1225"/>
                  </a:lnTo>
                  <a:lnTo>
                    <a:pt x="1170" y="1218"/>
                  </a:lnTo>
                  <a:lnTo>
                    <a:pt x="1191" y="1212"/>
                  </a:lnTo>
                  <a:lnTo>
                    <a:pt x="1211" y="1207"/>
                  </a:lnTo>
                  <a:lnTo>
                    <a:pt x="1232" y="1202"/>
                  </a:lnTo>
                  <a:lnTo>
                    <a:pt x="1275" y="1194"/>
                  </a:lnTo>
                  <a:lnTo>
                    <a:pt x="1320" y="1187"/>
                  </a:lnTo>
                  <a:lnTo>
                    <a:pt x="1365" y="1182"/>
                  </a:lnTo>
                  <a:lnTo>
                    <a:pt x="1456" y="1174"/>
                  </a:lnTo>
                  <a:lnTo>
                    <a:pt x="1456" y="1174"/>
                  </a:lnTo>
                  <a:lnTo>
                    <a:pt x="1529" y="1166"/>
                  </a:lnTo>
                  <a:lnTo>
                    <a:pt x="1565" y="1162"/>
                  </a:lnTo>
                  <a:lnTo>
                    <a:pt x="1603" y="1160"/>
                  </a:lnTo>
                  <a:lnTo>
                    <a:pt x="1639" y="1157"/>
                  </a:lnTo>
                  <a:lnTo>
                    <a:pt x="1677" y="1159"/>
                  </a:lnTo>
                  <a:lnTo>
                    <a:pt x="1714" y="1161"/>
                  </a:lnTo>
                  <a:lnTo>
                    <a:pt x="1732" y="1163"/>
                  </a:lnTo>
                  <a:lnTo>
                    <a:pt x="1751" y="1166"/>
                  </a:lnTo>
                  <a:lnTo>
                    <a:pt x="1751" y="1166"/>
                  </a:lnTo>
                  <a:lnTo>
                    <a:pt x="1775" y="1067"/>
                  </a:lnTo>
                  <a:lnTo>
                    <a:pt x="1801" y="967"/>
                  </a:lnTo>
                  <a:lnTo>
                    <a:pt x="1829" y="867"/>
                  </a:lnTo>
                  <a:lnTo>
                    <a:pt x="1856" y="773"/>
                  </a:lnTo>
                  <a:lnTo>
                    <a:pt x="1856" y="773"/>
                  </a:lnTo>
                  <a:lnTo>
                    <a:pt x="1858" y="766"/>
                  </a:lnTo>
                  <a:lnTo>
                    <a:pt x="1859" y="758"/>
                  </a:lnTo>
                  <a:lnTo>
                    <a:pt x="1861" y="743"/>
                  </a:lnTo>
                  <a:lnTo>
                    <a:pt x="1861" y="743"/>
                  </a:lnTo>
                  <a:lnTo>
                    <a:pt x="1865" y="733"/>
                  </a:lnTo>
                  <a:lnTo>
                    <a:pt x="1869" y="723"/>
                  </a:lnTo>
                  <a:lnTo>
                    <a:pt x="1874" y="713"/>
                  </a:lnTo>
                  <a:lnTo>
                    <a:pt x="1877" y="703"/>
                  </a:lnTo>
                  <a:lnTo>
                    <a:pt x="1877" y="703"/>
                  </a:lnTo>
                  <a:lnTo>
                    <a:pt x="1880" y="692"/>
                  </a:lnTo>
                  <a:lnTo>
                    <a:pt x="1882" y="680"/>
                  </a:lnTo>
                  <a:lnTo>
                    <a:pt x="1884" y="668"/>
                  </a:lnTo>
                  <a:lnTo>
                    <a:pt x="1888" y="655"/>
                  </a:lnTo>
                  <a:lnTo>
                    <a:pt x="1888" y="655"/>
                  </a:lnTo>
                  <a:lnTo>
                    <a:pt x="1903" y="609"/>
                  </a:lnTo>
                  <a:lnTo>
                    <a:pt x="1917" y="563"/>
                  </a:lnTo>
                  <a:lnTo>
                    <a:pt x="1923" y="541"/>
                  </a:lnTo>
                  <a:lnTo>
                    <a:pt x="1928" y="518"/>
                  </a:lnTo>
                  <a:lnTo>
                    <a:pt x="1933" y="497"/>
                  </a:lnTo>
                  <a:lnTo>
                    <a:pt x="1936" y="476"/>
                  </a:lnTo>
                  <a:lnTo>
                    <a:pt x="1936" y="476"/>
                  </a:lnTo>
                  <a:lnTo>
                    <a:pt x="1922" y="473"/>
                  </a:lnTo>
                  <a:lnTo>
                    <a:pt x="1906" y="470"/>
                  </a:lnTo>
                  <a:lnTo>
                    <a:pt x="1891" y="468"/>
                  </a:lnTo>
                  <a:lnTo>
                    <a:pt x="1876" y="466"/>
                  </a:lnTo>
                  <a:lnTo>
                    <a:pt x="1876" y="466"/>
                  </a:lnTo>
                  <a:close/>
                  <a:moveTo>
                    <a:pt x="1783" y="572"/>
                  </a:moveTo>
                  <a:lnTo>
                    <a:pt x="1783" y="572"/>
                  </a:lnTo>
                  <a:lnTo>
                    <a:pt x="1785" y="566"/>
                  </a:lnTo>
                  <a:lnTo>
                    <a:pt x="1786" y="560"/>
                  </a:lnTo>
                  <a:lnTo>
                    <a:pt x="1788" y="554"/>
                  </a:lnTo>
                  <a:lnTo>
                    <a:pt x="1788" y="551"/>
                  </a:lnTo>
                  <a:lnTo>
                    <a:pt x="1787" y="549"/>
                  </a:lnTo>
                  <a:lnTo>
                    <a:pt x="1787" y="549"/>
                  </a:lnTo>
                  <a:lnTo>
                    <a:pt x="1783" y="561"/>
                  </a:lnTo>
                  <a:lnTo>
                    <a:pt x="1782" y="567"/>
                  </a:lnTo>
                  <a:lnTo>
                    <a:pt x="1782" y="570"/>
                  </a:lnTo>
                  <a:lnTo>
                    <a:pt x="1783" y="572"/>
                  </a:lnTo>
                  <a:lnTo>
                    <a:pt x="1783" y="572"/>
                  </a:lnTo>
                  <a:close/>
                  <a:moveTo>
                    <a:pt x="1470" y="862"/>
                  </a:moveTo>
                  <a:lnTo>
                    <a:pt x="1470" y="862"/>
                  </a:lnTo>
                  <a:lnTo>
                    <a:pt x="1458" y="864"/>
                  </a:lnTo>
                  <a:lnTo>
                    <a:pt x="1448" y="866"/>
                  </a:lnTo>
                  <a:lnTo>
                    <a:pt x="1425" y="873"/>
                  </a:lnTo>
                  <a:lnTo>
                    <a:pt x="1405" y="881"/>
                  </a:lnTo>
                  <a:lnTo>
                    <a:pt x="1385" y="892"/>
                  </a:lnTo>
                  <a:lnTo>
                    <a:pt x="1366" y="903"/>
                  </a:lnTo>
                  <a:lnTo>
                    <a:pt x="1348" y="913"/>
                  </a:lnTo>
                  <a:lnTo>
                    <a:pt x="1311" y="937"/>
                  </a:lnTo>
                  <a:lnTo>
                    <a:pt x="1311" y="937"/>
                  </a:lnTo>
                  <a:lnTo>
                    <a:pt x="1282" y="960"/>
                  </a:lnTo>
                  <a:lnTo>
                    <a:pt x="1252" y="983"/>
                  </a:lnTo>
                  <a:lnTo>
                    <a:pt x="1222" y="1005"/>
                  </a:lnTo>
                  <a:lnTo>
                    <a:pt x="1193" y="1029"/>
                  </a:lnTo>
                  <a:lnTo>
                    <a:pt x="1193" y="1029"/>
                  </a:lnTo>
                  <a:lnTo>
                    <a:pt x="1164" y="1059"/>
                  </a:lnTo>
                  <a:lnTo>
                    <a:pt x="1136" y="1089"/>
                  </a:lnTo>
                  <a:lnTo>
                    <a:pt x="1108" y="1121"/>
                  </a:lnTo>
                  <a:lnTo>
                    <a:pt x="1080" y="1152"/>
                  </a:lnTo>
                  <a:lnTo>
                    <a:pt x="1054" y="1185"/>
                  </a:lnTo>
                  <a:lnTo>
                    <a:pt x="1028" y="1218"/>
                  </a:lnTo>
                  <a:lnTo>
                    <a:pt x="1004" y="1252"/>
                  </a:lnTo>
                  <a:lnTo>
                    <a:pt x="982" y="1285"/>
                  </a:lnTo>
                  <a:lnTo>
                    <a:pt x="982" y="1285"/>
                  </a:lnTo>
                  <a:lnTo>
                    <a:pt x="1017" y="1246"/>
                  </a:lnTo>
                  <a:lnTo>
                    <a:pt x="1055" y="1209"/>
                  </a:lnTo>
                  <a:lnTo>
                    <a:pt x="1075" y="1191"/>
                  </a:lnTo>
                  <a:lnTo>
                    <a:pt x="1094" y="1174"/>
                  </a:lnTo>
                  <a:lnTo>
                    <a:pt x="1115" y="1156"/>
                  </a:lnTo>
                  <a:lnTo>
                    <a:pt x="1136" y="1139"/>
                  </a:lnTo>
                  <a:lnTo>
                    <a:pt x="1136" y="1139"/>
                  </a:lnTo>
                  <a:lnTo>
                    <a:pt x="1142" y="1137"/>
                  </a:lnTo>
                  <a:lnTo>
                    <a:pt x="1149" y="1134"/>
                  </a:lnTo>
                  <a:lnTo>
                    <a:pt x="1162" y="1124"/>
                  </a:lnTo>
                  <a:lnTo>
                    <a:pt x="1185" y="1104"/>
                  </a:lnTo>
                  <a:lnTo>
                    <a:pt x="1185" y="1104"/>
                  </a:lnTo>
                  <a:lnTo>
                    <a:pt x="1200" y="1096"/>
                  </a:lnTo>
                  <a:lnTo>
                    <a:pt x="1215" y="1087"/>
                  </a:lnTo>
                  <a:lnTo>
                    <a:pt x="1243" y="1069"/>
                  </a:lnTo>
                  <a:lnTo>
                    <a:pt x="1271" y="1048"/>
                  </a:lnTo>
                  <a:lnTo>
                    <a:pt x="1285" y="1040"/>
                  </a:lnTo>
                  <a:lnTo>
                    <a:pt x="1300" y="1031"/>
                  </a:lnTo>
                  <a:lnTo>
                    <a:pt x="1300" y="1031"/>
                  </a:lnTo>
                  <a:lnTo>
                    <a:pt x="1329" y="1015"/>
                  </a:lnTo>
                  <a:lnTo>
                    <a:pt x="1359" y="999"/>
                  </a:lnTo>
                  <a:lnTo>
                    <a:pt x="1375" y="991"/>
                  </a:lnTo>
                  <a:lnTo>
                    <a:pt x="1391" y="984"/>
                  </a:lnTo>
                  <a:lnTo>
                    <a:pt x="1407" y="978"/>
                  </a:lnTo>
                  <a:lnTo>
                    <a:pt x="1424" y="972"/>
                  </a:lnTo>
                  <a:lnTo>
                    <a:pt x="1424" y="972"/>
                  </a:lnTo>
                  <a:lnTo>
                    <a:pt x="1426" y="969"/>
                  </a:lnTo>
                  <a:lnTo>
                    <a:pt x="1429" y="968"/>
                  </a:lnTo>
                  <a:lnTo>
                    <a:pt x="1433" y="966"/>
                  </a:lnTo>
                  <a:lnTo>
                    <a:pt x="1435" y="964"/>
                  </a:lnTo>
                  <a:lnTo>
                    <a:pt x="1435" y="964"/>
                  </a:lnTo>
                  <a:lnTo>
                    <a:pt x="1485" y="948"/>
                  </a:lnTo>
                  <a:lnTo>
                    <a:pt x="1513" y="939"/>
                  </a:lnTo>
                  <a:lnTo>
                    <a:pt x="1542" y="933"/>
                  </a:lnTo>
                  <a:lnTo>
                    <a:pt x="1572" y="927"/>
                  </a:lnTo>
                  <a:lnTo>
                    <a:pt x="1587" y="925"/>
                  </a:lnTo>
                  <a:lnTo>
                    <a:pt x="1602" y="924"/>
                  </a:lnTo>
                  <a:lnTo>
                    <a:pt x="1617" y="924"/>
                  </a:lnTo>
                  <a:lnTo>
                    <a:pt x="1632" y="925"/>
                  </a:lnTo>
                  <a:lnTo>
                    <a:pt x="1647" y="927"/>
                  </a:lnTo>
                  <a:lnTo>
                    <a:pt x="1661" y="929"/>
                  </a:lnTo>
                  <a:lnTo>
                    <a:pt x="1661" y="929"/>
                  </a:lnTo>
                  <a:lnTo>
                    <a:pt x="1661" y="926"/>
                  </a:lnTo>
                  <a:lnTo>
                    <a:pt x="1661" y="923"/>
                  </a:lnTo>
                  <a:lnTo>
                    <a:pt x="1659" y="919"/>
                  </a:lnTo>
                  <a:lnTo>
                    <a:pt x="1656" y="914"/>
                  </a:lnTo>
                  <a:lnTo>
                    <a:pt x="1655" y="910"/>
                  </a:lnTo>
                  <a:lnTo>
                    <a:pt x="1655" y="910"/>
                  </a:lnTo>
                  <a:lnTo>
                    <a:pt x="1626" y="908"/>
                  </a:lnTo>
                  <a:lnTo>
                    <a:pt x="1626" y="908"/>
                  </a:lnTo>
                  <a:lnTo>
                    <a:pt x="1617" y="904"/>
                  </a:lnTo>
                  <a:lnTo>
                    <a:pt x="1607" y="900"/>
                  </a:lnTo>
                  <a:lnTo>
                    <a:pt x="1596" y="899"/>
                  </a:lnTo>
                  <a:lnTo>
                    <a:pt x="1585" y="898"/>
                  </a:lnTo>
                  <a:lnTo>
                    <a:pt x="1573" y="899"/>
                  </a:lnTo>
                  <a:lnTo>
                    <a:pt x="1561" y="899"/>
                  </a:lnTo>
                  <a:lnTo>
                    <a:pt x="1538" y="903"/>
                  </a:lnTo>
                  <a:lnTo>
                    <a:pt x="1538" y="903"/>
                  </a:lnTo>
                  <a:lnTo>
                    <a:pt x="1505" y="909"/>
                  </a:lnTo>
                  <a:lnTo>
                    <a:pt x="1489" y="913"/>
                  </a:lnTo>
                  <a:lnTo>
                    <a:pt x="1473" y="918"/>
                  </a:lnTo>
                  <a:lnTo>
                    <a:pt x="1458" y="923"/>
                  </a:lnTo>
                  <a:lnTo>
                    <a:pt x="1443" y="928"/>
                  </a:lnTo>
                  <a:lnTo>
                    <a:pt x="1429" y="935"/>
                  </a:lnTo>
                  <a:lnTo>
                    <a:pt x="1417" y="942"/>
                  </a:lnTo>
                  <a:lnTo>
                    <a:pt x="1417" y="942"/>
                  </a:lnTo>
                  <a:lnTo>
                    <a:pt x="1407" y="950"/>
                  </a:lnTo>
                  <a:lnTo>
                    <a:pt x="1397" y="957"/>
                  </a:lnTo>
                  <a:lnTo>
                    <a:pt x="1392" y="960"/>
                  </a:lnTo>
                  <a:lnTo>
                    <a:pt x="1388" y="963"/>
                  </a:lnTo>
                  <a:lnTo>
                    <a:pt x="1382" y="965"/>
                  </a:lnTo>
                  <a:lnTo>
                    <a:pt x="1376" y="965"/>
                  </a:lnTo>
                  <a:lnTo>
                    <a:pt x="1376" y="965"/>
                  </a:lnTo>
                  <a:lnTo>
                    <a:pt x="1380" y="960"/>
                  </a:lnTo>
                  <a:lnTo>
                    <a:pt x="1387" y="957"/>
                  </a:lnTo>
                  <a:lnTo>
                    <a:pt x="1399" y="951"/>
                  </a:lnTo>
                  <a:lnTo>
                    <a:pt x="1399" y="951"/>
                  </a:lnTo>
                  <a:lnTo>
                    <a:pt x="1408" y="942"/>
                  </a:lnTo>
                  <a:lnTo>
                    <a:pt x="1418" y="934"/>
                  </a:lnTo>
                  <a:lnTo>
                    <a:pt x="1428" y="927"/>
                  </a:lnTo>
                  <a:lnTo>
                    <a:pt x="1439" y="921"/>
                  </a:lnTo>
                  <a:lnTo>
                    <a:pt x="1452" y="915"/>
                  </a:lnTo>
                  <a:lnTo>
                    <a:pt x="1465" y="910"/>
                  </a:lnTo>
                  <a:lnTo>
                    <a:pt x="1478" y="906"/>
                  </a:lnTo>
                  <a:lnTo>
                    <a:pt x="1491" y="902"/>
                  </a:lnTo>
                  <a:lnTo>
                    <a:pt x="1520" y="895"/>
                  </a:lnTo>
                  <a:lnTo>
                    <a:pt x="1551" y="891"/>
                  </a:lnTo>
                  <a:lnTo>
                    <a:pt x="1582" y="888"/>
                  </a:lnTo>
                  <a:lnTo>
                    <a:pt x="1612" y="885"/>
                  </a:lnTo>
                  <a:lnTo>
                    <a:pt x="1612" y="885"/>
                  </a:lnTo>
                  <a:lnTo>
                    <a:pt x="1612" y="880"/>
                  </a:lnTo>
                  <a:lnTo>
                    <a:pt x="1612" y="876"/>
                  </a:lnTo>
                  <a:lnTo>
                    <a:pt x="1611" y="872"/>
                  </a:lnTo>
                  <a:lnTo>
                    <a:pt x="1609" y="869"/>
                  </a:lnTo>
                  <a:lnTo>
                    <a:pt x="1609" y="869"/>
                  </a:lnTo>
                  <a:lnTo>
                    <a:pt x="1585" y="869"/>
                  </a:lnTo>
                  <a:lnTo>
                    <a:pt x="1560" y="873"/>
                  </a:lnTo>
                  <a:lnTo>
                    <a:pt x="1535" y="877"/>
                  </a:lnTo>
                  <a:lnTo>
                    <a:pt x="1511" y="882"/>
                  </a:lnTo>
                  <a:lnTo>
                    <a:pt x="1486" y="889"/>
                  </a:lnTo>
                  <a:lnTo>
                    <a:pt x="1464" y="896"/>
                  </a:lnTo>
                  <a:lnTo>
                    <a:pt x="1422" y="910"/>
                  </a:lnTo>
                  <a:lnTo>
                    <a:pt x="1422" y="910"/>
                  </a:lnTo>
                  <a:lnTo>
                    <a:pt x="1436" y="900"/>
                  </a:lnTo>
                  <a:lnTo>
                    <a:pt x="1451" y="892"/>
                  </a:lnTo>
                  <a:lnTo>
                    <a:pt x="1467" y="885"/>
                  </a:lnTo>
                  <a:lnTo>
                    <a:pt x="1484" y="879"/>
                  </a:lnTo>
                  <a:lnTo>
                    <a:pt x="1502" y="874"/>
                  </a:lnTo>
                  <a:lnTo>
                    <a:pt x="1519" y="868"/>
                  </a:lnTo>
                  <a:lnTo>
                    <a:pt x="1554" y="860"/>
                  </a:lnTo>
                  <a:lnTo>
                    <a:pt x="1554" y="860"/>
                  </a:lnTo>
                  <a:lnTo>
                    <a:pt x="1511" y="860"/>
                  </a:lnTo>
                  <a:lnTo>
                    <a:pt x="1490" y="860"/>
                  </a:lnTo>
                  <a:lnTo>
                    <a:pt x="1470" y="862"/>
                  </a:lnTo>
                  <a:lnTo>
                    <a:pt x="1470" y="862"/>
                  </a:lnTo>
                  <a:close/>
                  <a:moveTo>
                    <a:pt x="437" y="1121"/>
                  </a:moveTo>
                  <a:lnTo>
                    <a:pt x="437" y="1121"/>
                  </a:lnTo>
                  <a:lnTo>
                    <a:pt x="430" y="1120"/>
                  </a:lnTo>
                  <a:lnTo>
                    <a:pt x="423" y="1118"/>
                  </a:lnTo>
                  <a:lnTo>
                    <a:pt x="423" y="1118"/>
                  </a:lnTo>
                  <a:lnTo>
                    <a:pt x="336" y="1093"/>
                  </a:lnTo>
                  <a:lnTo>
                    <a:pt x="294" y="1081"/>
                  </a:lnTo>
                  <a:lnTo>
                    <a:pt x="254" y="1072"/>
                  </a:lnTo>
                  <a:lnTo>
                    <a:pt x="254" y="1072"/>
                  </a:lnTo>
                  <a:lnTo>
                    <a:pt x="209" y="1062"/>
                  </a:lnTo>
                  <a:lnTo>
                    <a:pt x="163" y="1054"/>
                  </a:lnTo>
                  <a:lnTo>
                    <a:pt x="76" y="1038"/>
                  </a:lnTo>
                  <a:lnTo>
                    <a:pt x="76" y="1038"/>
                  </a:lnTo>
                  <a:lnTo>
                    <a:pt x="71" y="1041"/>
                  </a:lnTo>
                  <a:lnTo>
                    <a:pt x="65" y="1041"/>
                  </a:lnTo>
                  <a:lnTo>
                    <a:pt x="61" y="1041"/>
                  </a:lnTo>
                  <a:lnTo>
                    <a:pt x="55" y="1042"/>
                  </a:lnTo>
                  <a:lnTo>
                    <a:pt x="55" y="1042"/>
                  </a:lnTo>
                  <a:lnTo>
                    <a:pt x="49" y="1051"/>
                  </a:lnTo>
                  <a:lnTo>
                    <a:pt x="42" y="1061"/>
                  </a:lnTo>
                  <a:lnTo>
                    <a:pt x="35" y="1070"/>
                  </a:lnTo>
                  <a:lnTo>
                    <a:pt x="30" y="1080"/>
                  </a:lnTo>
                  <a:lnTo>
                    <a:pt x="30" y="1080"/>
                  </a:lnTo>
                  <a:lnTo>
                    <a:pt x="51" y="1081"/>
                  </a:lnTo>
                  <a:lnTo>
                    <a:pt x="70" y="1084"/>
                  </a:lnTo>
                  <a:lnTo>
                    <a:pt x="107" y="1088"/>
                  </a:lnTo>
                  <a:lnTo>
                    <a:pt x="107" y="1088"/>
                  </a:lnTo>
                  <a:lnTo>
                    <a:pt x="179" y="1099"/>
                  </a:lnTo>
                  <a:lnTo>
                    <a:pt x="251" y="1110"/>
                  </a:lnTo>
                  <a:lnTo>
                    <a:pt x="321" y="1122"/>
                  </a:lnTo>
                  <a:lnTo>
                    <a:pt x="391" y="1132"/>
                  </a:lnTo>
                  <a:lnTo>
                    <a:pt x="391" y="1132"/>
                  </a:lnTo>
                  <a:lnTo>
                    <a:pt x="454" y="1139"/>
                  </a:lnTo>
                  <a:lnTo>
                    <a:pt x="487" y="1144"/>
                  </a:lnTo>
                  <a:lnTo>
                    <a:pt x="523" y="1148"/>
                  </a:lnTo>
                  <a:lnTo>
                    <a:pt x="523" y="1148"/>
                  </a:lnTo>
                  <a:lnTo>
                    <a:pt x="530" y="1151"/>
                  </a:lnTo>
                  <a:lnTo>
                    <a:pt x="534" y="1151"/>
                  </a:lnTo>
                  <a:lnTo>
                    <a:pt x="535" y="1150"/>
                  </a:lnTo>
                  <a:lnTo>
                    <a:pt x="536" y="1148"/>
                  </a:lnTo>
                  <a:lnTo>
                    <a:pt x="536" y="1148"/>
                  </a:lnTo>
                  <a:lnTo>
                    <a:pt x="487" y="1136"/>
                  </a:lnTo>
                  <a:lnTo>
                    <a:pt x="461" y="1130"/>
                  </a:lnTo>
                  <a:lnTo>
                    <a:pt x="437" y="1121"/>
                  </a:lnTo>
                  <a:lnTo>
                    <a:pt x="437" y="1121"/>
                  </a:lnTo>
                  <a:close/>
                  <a:moveTo>
                    <a:pt x="657" y="1209"/>
                  </a:moveTo>
                  <a:lnTo>
                    <a:pt x="657" y="1209"/>
                  </a:lnTo>
                  <a:lnTo>
                    <a:pt x="624" y="1195"/>
                  </a:lnTo>
                  <a:lnTo>
                    <a:pt x="607" y="1188"/>
                  </a:lnTo>
                  <a:lnTo>
                    <a:pt x="589" y="1182"/>
                  </a:lnTo>
                  <a:lnTo>
                    <a:pt x="589" y="1182"/>
                  </a:lnTo>
                  <a:lnTo>
                    <a:pt x="572" y="1176"/>
                  </a:lnTo>
                  <a:lnTo>
                    <a:pt x="555" y="1169"/>
                  </a:lnTo>
                  <a:lnTo>
                    <a:pt x="555" y="1169"/>
                  </a:lnTo>
                  <a:lnTo>
                    <a:pt x="546" y="1167"/>
                  </a:lnTo>
                  <a:lnTo>
                    <a:pt x="536" y="1166"/>
                  </a:lnTo>
                  <a:lnTo>
                    <a:pt x="515" y="1164"/>
                  </a:lnTo>
                  <a:lnTo>
                    <a:pt x="494" y="1162"/>
                  </a:lnTo>
                  <a:lnTo>
                    <a:pt x="473" y="1159"/>
                  </a:lnTo>
                  <a:lnTo>
                    <a:pt x="473" y="1159"/>
                  </a:lnTo>
                  <a:lnTo>
                    <a:pt x="442" y="1154"/>
                  </a:lnTo>
                  <a:lnTo>
                    <a:pt x="411" y="1150"/>
                  </a:lnTo>
                  <a:lnTo>
                    <a:pt x="347" y="1142"/>
                  </a:lnTo>
                  <a:lnTo>
                    <a:pt x="347" y="1142"/>
                  </a:lnTo>
                  <a:lnTo>
                    <a:pt x="307" y="1138"/>
                  </a:lnTo>
                  <a:lnTo>
                    <a:pt x="269" y="1132"/>
                  </a:lnTo>
                  <a:lnTo>
                    <a:pt x="194" y="1118"/>
                  </a:lnTo>
                  <a:lnTo>
                    <a:pt x="156" y="1111"/>
                  </a:lnTo>
                  <a:lnTo>
                    <a:pt x="119" y="1105"/>
                  </a:lnTo>
                  <a:lnTo>
                    <a:pt x="82" y="1100"/>
                  </a:lnTo>
                  <a:lnTo>
                    <a:pt x="46" y="1096"/>
                  </a:lnTo>
                  <a:lnTo>
                    <a:pt x="46" y="1096"/>
                  </a:lnTo>
                  <a:lnTo>
                    <a:pt x="42" y="1101"/>
                  </a:lnTo>
                  <a:lnTo>
                    <a:pt x="37" y="1105"/>
                  </a:lnTo>
                  <a:lnTo>
                    <a:pt x="30" y="1115"/>
                  </a:lnTo>
                  <a:lnTo>
                    <a:pt x="25" y="1126"/>
                  </a:lnTo>
                  <a:lnTo>
                    <a:pt x="21" y="1136"/>
                  </a:lnTo>
                  <a:lnTo>
                    <a:pt x="21" y="1136"/>
                  </a:lnTo>
                  <a:lnTo>
                    <a:pt x="57" y="1138"/>
                  </a:lnTo>
                  <a:lnTo>
                    <a:pt x="93" y="1142"/>
                  </a:lnTo>
                  <a:lnTo>
                    <a:pt x="131" y="1147"/>
                  </a:lnTo>
                  <a:lnTo>
                    <a:pt x="169" y="1152"/>
                  </a:lnTo>
                  <a:lnTo>
                    <a:pt x="169" y="1152"/>
                  </a:lnTo>
                  <a:lnTo>
                    <a:pt x="215" y="1155"/>
                  </a:lnTo>
                  <a:lnTo>
                    <a:pt x="264" y="1157"/>
                  </a:lnTo>
                  <a:lnTo>
                    <a:pt x="313" y="1160"/>
                  </a:lnTo>
                  <a:lnTo>
                    <a:pt x="335" y="1162"/>
                  </a:lnTo>
                  <a:lnTo>
                    <a:pt x="355" y="1164"/>
                  </a:lnTo>
                  <a:lnTo>
                    <a:pt x="355" y="1164"/>
                  </a:lnTo>
                  <a:lnTo>
                    <a:pt x="393" y="1168"/>
                  </a:lnTo>
                  <a:lnTo>
                    <a:pt x="410" y="1170"/>
                  </a:lnTo>
                  <a:lnTo>
                    <a:pt x="427" y="1174"/>
                  </a:lnTo>
                  <a:lnTo>
                    <a:pt x="427" y="1174"/>
                  </a:lnTo>
                  <a:lnTo>
                    <a:pt x="430" y="1175"/>
                  </a:lnTo>
                  <a:lnTo>
                    <a:pt x="435" y="1177"/>
                  </a:lnTo>
                  <a:lnTo>
                    <a:pt x="439" y="1179"/>
                  </a:lnTo>
                  <a:lnTo>
                    <a:pt x="442" y="1180"/>
                  </a:lnTo>
                  <a:lnTo>
                    <a:pt x="442" y="1180"/>
                  </a:lnTo>
                  <a:lnTo>
                    <a:pt x="455" y="1183"/>
                  </a:lnTo>
                  <a:lnTo>
                    <a:pt x="467" y="1184"/>
                  </a:lnTo>
                  <a:lnTo>
                    <a:pt x="491" y="1186"/>
                  </a:lnTo>
                  <a:lnTo>
                    <a:pt x="516" y="1188"/>
                  </a:lnTo>
                  <a:lnTo>
                    <a:pt x="529" y="1191"/>
                  </a:lnTo>
                  <a:lnTo>
                    <a:pt x="541" y="1193"/>
                  </a:lnTo>
                  <a:lnTo>
                    <a:pt x="541" y="1193"/>
                  </a:lnTo>
                  <a:lnTo>
                    <a:pt x="616" y="1212"/>
                  </a:lnTo>
                  <a:lnTo>
                    <a:pt x="684" y="1231"/>
                  </a:lnTo>
                  <a:lnTo>
                    <a:pt x="684" y="1231"/>
                  </a:lnTo>
                  <a:lnTo>
                    <a:pt x="710" y="1240"/>
                  </a:lnTo>
                  <a:lnTo>
                    <a:pt x="723" y="1243"/>
                  </a:lnTo>
                  <a:lnTo>
                    <a:pt x="729" y="1243"/>
                  </a:lnTo>
                  <a:lnTo>
                    <a:pt x="736" y="1242"/>
                  </a:lnTo>
                  <a:lnTo>
                    <a:pt x="736" y="1242"/>
                  </a:lnTo>
                  <a:lnTo>
                    <a:pt x="725" y="1240"/>
                  </a:lnTo>
                  <a:lnTo>
                    <a:pt x="714" y="1236"/>
                  </a:lnTo>
                  <a:lnTo>
                    <a:pt x="695" y="1226"/>
                  </a:lnTo>
                  <a:lnTo>
                    <a:pt x="676" y="1216"/>
                  </a:lnTo>
                  <a:lnTo>
                    <a:pt x="667" y="1212"/>
                  </a:lnTo>
                  <a:lnTo>
                    <a:pt x="657" y="1209"/>
                  </a:lnTo>
                  <a:lnTo>
                    <a:pt x="657" y="1209"/>
                  </a:lnTo>
                  <a:close/>
                  <a:moveTo>
                    <a:pt x="587" y="1164"/>
                  </a:moveTo>
                  <a:lnTo>
                    <a:pt x="587" y="1164"/>
                  </a:lnTo>
                  <a:lnTo>
                    <a:pt x="564" y="1155"/>
                  </a:lnTo>
                  <a:lnTo>
                    <a:pt x="541" y="1148"/>
                  </a:lnTo>
                  <a:lnTo>
                    <a:pt x="541" y="1148"/>
                  </a:lnTo>
                  <a:lnTo>
                    <a:pt x="545" y="1151"/>
                  </a:lnTo>
                  <a:lnTo>
                    <a:pt x="550" y="1154"/>
                  </a:lnTo>
                  <a:lnTo>
                    <a:pt x="563" y="1159"/>
                  </a:lnTo>
                  <a:lnTo>
                    <a:pt x="576" y="1162"/>
                  </a:lnTo>
                  <a:lnTo>
                    <a:pt x="587" y="1164"/>
                  </a:lnTo>
                  <a:lnTo>
                    <a:pt x="587" y="1164"/>
                  </a:lnTo>
                  <a:close/>
                  <a:moveTo>
                    <a:pt x="474" y="1198"/>
                  </a:moveTo>
                  <a:lnTo>
                    <a:pt x="474" y="1198"/>
                  </a:lnTo>
                  <a:lnTo>
                    <a:pt x="439" y="1193"/>
                  </a:lnTo>
                  <a:lnTo>
                    <a:pt x="421" y="1190"/>
                  </a:lnTo>
                  <a:lnTo>
                    <a:pt x="402" y="1187"/>
                  </a:lnTo>
                  <a:lnTo>
                    <a:pt x="402" y="1187"/>
                  </a:lnTo>
                  <a:lnTo>
                    <a:pt x="370" y="1183"/>
                  </a:lnTo>
                  <a:lnTo>
                    <a:pt x="340" y="1178"/>
                  </a:lnTo>
                  <a:lnTo>
                    <a:pt x="309" y="1172"/>
                  </a:lnTo>
                  <a:lnTo>
                    <a:pt x="296" y="1170"/>
                  </a:lnTo>
                  <a:lnTo>
                    <a:pt x="281" y="1169"/>
                  </a:lnTo>
                  <a:lnTo>
                    <a:pt x="281" y="1169"/>
                  </a:lnTo>
                  <a:lnTo>
                    <a:pt x="199" y="1167"/>
                  </a:lnTo>
                  <a:lnTo>
                    <a:pt x="161" y="1166"/>
                  </a:lnTo>
                  <a:lnTo>
                    <a:pt x="142" y="1165"/>
                  </a:lnTo>
                  <a:lnTo>
                    <a:pt x="124" y="1163"/>
                  </a:lnTo>
                  <a:lnTo>
                    <a:pt x="124" y="1163"/>
                  </a:lnTo>
                  <a:lnTo>
                    <a:pt x="91" y="1159"/>
                  </a:lnTo>
                  <a:lnTo>
                    <a:pt x="91" y="1159"/>
                  </a:lnTo>
                  <a:lnTo>
                    <a:pt x="81" y="1157"/>
                  </a:lnTo>
                  <a:lnTo>
                    <a:pt x="71" y="1155"/>
                  </a:lnTo>
                  <a:lnTo>
                    <a:pt x="61" y="1153"/>
                  </a:lnTo>
                  <a:lnTo>
                    <a:pt x="57" y="1153"/>
                  </a:lnTo>
                  <a:lnTo>
                    <a:pt x="54" y="1153"/>
                  </a:lnTo>
                  <a:lnTo>
                    <a:pt x="54" y="1153"/>
                  </a:lnTo>
                  <a:lnTo>
                    <a:pt x="48" y="1156"/>
                  </a:lnTo>
                  <a:lnTo>
                    <a:pt x="43" y="1161"/>
                  </a:lnTo>
                  <a:lnTo>
                    <a:pt x="40" y="1167"/>
                  </a:lnTo>
                  <a:lnTo>
                    <a:pt x="36" y="1174"/>
                  </a:lnTo>
                  <a:lnTo>
                    <a:pt x="31" y="1188"/>
                  </a:lnTo>
                  <a:lnTo>
                    <a:pt x="29" y="1201"/>
                  </a:lnTo>
                  <a:lnTo>
                    <a:pt x="29" y="1201"/>
                  </a:lnTo>
                  <a:lnTo>
                    <a:pt x="39" y="1199"/>
                  </a:lnTo>
                  <a:lnTo>
                    <a:pt x="50" y="1198"/>
                  </a:lnTo>
                  <a:lnTo>
                    <a:pt x="73" y="1197"/>
                  </a:lnTo>
                  <a:lnTo>
                    <a:pt x="82" y="1196"/>
                  </a:lnTo>
                  <a:lnTo>
                    <a:pt x="92" y="1195"/>
                  </a:lnTo>
                  <a:lnTo>
                    <a:pt x="100" y="1192"/>
                  </a:lnTo>
                  <a:lnTo>
                    <a:pt x="103" y="1190"/>
                  </a:lnTo>
                  <a:lnTo>
                    <a:pt x="105" y="1187"/>
                  </a:lnTo>
                  <a:lnTo>
                    <a:pt x="105" y="1187"/>
                  </a:lnTo>
                  <a:lnTo>
                    <a:pt x="110" y="1192"/>
                  </a:lnTo>
                  <a:lnTo>
                    <a:pt x="118" y="1194"/>
                  </a:lnTo>
                  <a:lnTo>
                    <a:pt x="126" y="1195"/>
                  </a:lnTo>
                  <a:lnTo>
                    <a:pt x="135" y="1194"/>
                  </a:lnTo>
                  <a:lnTo>
                    <a:pt x="153" y="1192"/>
                  </a:lnTo>
                  <a:lnTo>
                    <a:pt x="162" y="1192"/>
                  </a:lnTo>
                  <a:lnTo>
                    <a:pt x="170" y="1191"/>
                  </a:lnTo>
                  <a:lnTo>
                    <a:pt x="170" y="1191"/>
                  </a:lnTo>
                  <a:lnTo>
                    <a:pt x="178" y="1192"/>
                  </a:lnTo>
                  <a:lnTo>
                    <a:pt x="185" y="1194"/>
                  </a:lnTo>
                  <a:lnTo>
                    <a:pt x="193" y="1195"/>
                  </a:lnTo>
                  <a:lnTo>
                    <a:pt x="201" y="1196"/>
                  </a:lnTo>
                  <a:lnTo>
                    <a:pt x="201" y="1196"/>
                  </a:lnTo>
                  <a:lnTo>
                    <a:pt x="275" y="1199"/>
                  </a:lnTo>
                  <a:lnTo>
                    <a:pt x="352" y="1200"/>
                  </a:lnTo>
                  <a:lnTo>
                    <a:pt x="352" y="1200"/>
                  </a:lnTo>
                  <a:lnTo>
                    <a:pt x="372" y="1200"/>
                  </a:lnTo>
                  <a:lnTo>
                    <a:pt x="392" y="1201"/>
                  </a:lnTo>
                  <a:lnTo>
                    <a:pt x="430" y="1205"/>
                  </a:lnTo>
                  <a:lnTo>
                    <a:pt x="469" y="1211"/>
                  </a:lnTo>
                  <a:lnTo>
                    <a:pt x="506" y="1217"/>
                  </a:lnTo>
                  <a:lnTo>
                    <a:pt x="580" y="1230"/>
                  </a:lnTo>
                  <a:lnTo>
                    <a:pt x="616" y="1236"/>
                  </a:lnTo>
                  <a:lnTo>
                    <a:pt x="651" y="1239"/>
                  </a:lnTo>
                  <a:lnTo>
                    <a:pt x="651" y="1239"/>
                  </a:lnTo>
                  <a:lnTo>
                    <a:pt x="610" y="1226"/>
                  </a:lnTo>
                  <a:lnTo>
                    <a:pt x="567" y="1214"/>
                  </a:lnTo>
                  <a:lnTo>
                    <a:pt x="521" y="1205"/>
                  </a:lnTo>
                  <a:lnTo>
                    <a:pt x="498" y="1201"/>
                  </a:lnTo>
                  <a:lnTo>
                    <a:pt x="474" y="1198"/>
                  </a:lnTo>
                  <a:lnTo>
                    <a:pt x="474" y="1198"/>
                  </a:lnTo>
                  <a:close/>
                  <a:moveTo>
                    <a:pt x="770" y="1237"/>
                  </a:moveTo>
                  <a:lnTo>
                    <a:pt x="770" y="1237"/>
                  </a:lnTo>
                  <a:lnTo>
                    <a:pt x="798" y="1250"/>
                  </a:lnTo>
                  <a:lnTo>
                    <a:pt x="827" y="1262"/>
                  </a:lnTo>
                  <a:lnTo>
                    <a:pt x="854" y="1275"/>
                  </a:lnTo>
                  <a:lnTo>
                    <a:pt x="882" y="1285"/>
                  </a:lnTo>
                  <a:lnTo>
                    <a:pt x="882" y="1285"/>
                  </a:lnTo>
                  <a:lnTo>
                    <a:pt x="853" y="1269"/>
                  </a:lnTo>
                  <a:lnTo>
                    <a:pt x="824" y="1255"/>
                  </a:lnTo>
                  <a:lnTo>
                    <a:pt x="794" y="1241"/>
                  </a:lnTo>
                  <a:lnTo>
                    <a:pt x="764" y="1228"/>
                  </a:lnTo>
                  <a:lnTo>
                    <a:pt x="733" y="1216"/>
                  </a:lnTo>
                  <a:lnTo>
                    <a:pt x="702" y="1205"/>
                  </a:lnTo>
                  <a:lnTo>
                    <a:pt x="636" y="1182"/>
                  </a:lnTo>
                  <a:lnTo>
                    <a:pt x="636" y="1182"/>
                  </a:lnTo>
                  <a:lnTo>
                    <a:pt x="669" y="1197"/>
                  </a:lnTo>
                  <a:lnTo>
                    <a:pt x="702" y="1212"/>
                  </a:lnTo>
                  <a:lnTo>
                    <a:pt x="720" y="1220"/>
                  </a:lnTo>
                  <a:lnTo>
                    <a:pt x="736" y="1227"/>
                  </a:lnTo>
                  <a:lnTo>
                    <a:pt x="753" y="1232"/>
                  </a:lnTo>
                  <a:lnTo>
                    <a:pt x="770" y="1237"/>
                  </a:lnTo>
                  <a:lnTo>
                    <a:pt x="770" y="1237"/>
                  </a:lnTo>
                  <a:close/>
                  <a:moveTo>
                    <a:pt x="552" y="1239"/>
                  </a:moveTo>
                  <a:lnTo>
                    <a:pt x="552" y="1239"/>
                  </a:lnTo>
                  <a:lnTo>
                    <a:pt x="516" y="1233"/>
                  </a:lnTo>
                  <a:lnTo>
                    <a:pt x="480" y="1226"/>
                  </a:lnTo>
                  <a:lnTo>
                    <a:pt x="480" y="1226"/>
                  </a:lnTo>
                  <a:lnTo>
                    <a:pt x="441" y="1221"/>
                  </a:lnTo>
                  <a:lnTo>
                    <a:pt x="399" y="1216"/>
                  </a:lnTo>
                  <a:lnTo>
                    <a:pt x="358" y="1213"/>
                  </a:lnTo>
                  <a:lnTo>
                    <a:pt x="314" y="1211"/>
                  </a:lnTo>
                  <a:lnTo>
                    <a:pt x="230" y="1209"/>
                  </a:lnTo>
                  <a:lnTo>
                    <a:pt x="156" y="1207"/>
                  </a:lnTo>
                  <a:lnTo>
                    <a:pt x="156" y="1207"/>
                  </a:lnTo>
                  <a:lnTo>
                    <a:pt x="151" y="1211"/>
                  </a:lnTo>
                  <a:lnTo>
                    <a:pt x="146" y="1216"/>
                  </a:lnTo>
                  <a:lnTo>
                    <a:pt x="142" y="1222"/>
                  </a:lnTo>
                  <a:lnTo>
                    <a:pt x="138" y="1228"/>
                  </a:lnTo>
                  <a:lnTo>
                    <a:pt x="132" y="1241"/>
                  </a:lnTo>
                  <a:lnTo>
                    <a:pt x="127" y="1256"/>
                  </a:lnTo>
                  <a:lnTo>
                    <a:pt x="118" y="1286"/>
                  </a:lnTo>
                  <a:lnTo>
                    <a:pt x="112" y="1300"/>
                  </a:lnTo>
                  <a:lnTo>
                    <a:pt x="109" y="1307"/>
                  </a:lnTo>
                  <a:lnTo>
                    <a:pt x="105" y="1314"/>
                  </a:lnTo>
                  <a:lnTo>
                    <a:pt x="105" y="1314"/>
                  </a:lnTo>
                  <a:lnTo>
                    <a:pt x="132" y="1305"/>
                  </a:lnTo>
                  <a:lnTo>
                    <a:pt x="160" y="1296"/>
                  </a:lnTo>
                  <a:lnTo>
                    <a:pt x="190" y="1288"/>
                  </a:lnTo>
                  <a:lnTo>
                    <a:pt x="219" y="1281"/>
                  </a:lnTo>
                  <a:lnTo>
                    <a:pt x="252" y="1274"/>
                  </a:lnTo>
                  <a:lnTo>
                    <a:pt x="284" y="1268"/>
                  </a:lnTo>
                  <a:lnTo>
                    <a:pt x="317" y="1263"/>
                  </a:lnTo>
                  <a:lnTo>
                    <a:pt x="350" y="1260"/>
                  </a:lnTo>
                  <a:lnTo>
                    <a:pt x="350" y="1260"/>
                  </a:lnTo>
                  <a:lnTo>
                    <a:pt x="379" y="1258"/>
                  </a:lnTo>
                  <a:lnTo>
                    <a:pt x="407" y="1257"/>
                  </a:lnTo>
                  <a:lnTo>
                    <a:pt x="464" y="1257"/>
                  </a:lnTo>
                  <a:lnTo>
                    <a:pt x="520" y="1258"/>
                  </a:lnTo>
                  <a:lnTo>
                    <a:pt x="575" y="1261"/>
                  </a:lnTo>
                  <a:lnTo>
                    <a:pt x="630" y="1267"/>
                  </a:lnTo>
                  <a:lnTo>
                    <a:pt x="682" y="1272"/>
                  </a:lnTo>
                  <a:lnTo>
                    <a:pt x="781" y="1284"/>
                  </a:lnTo>
                  <a:lnTo>
                    <a:pt x="781" y="1284"/>
                  </a:lnTo>
                  <a:lnTo>
                    <a:pt x="752" y="1275"/>
                  </a:lnTo>
                  <a:lnTo>
                    <a:pt x="723" y="1269"/>
                  </a:lnTo>
                  <a:lnTo>
                    <a:pt x="666" y="1257"/>
                  </a:lnTo>
                  <a:lnTo>
                    <a:pt x="609" y="1247"/>
                  </a:lnTo>
                  <a:lnTo>
                    <a:pt x="552" y="1239"/>
                  </a:lnTo>
                  <a:lnTo>
                    <a:pt x="552" y="1239"/>
                  </a:lnTo>
                  <a:close/>
                  <a:moveTo>
                    <a:pt x="116" y="1207"/>
                  </a:moveTo>
                  <a:lnTo>
                    <a:pt x="116" y="1207"/>
                  </a:lnTo>
                  <a:lnTo>
                    <a:pt x="110" y="1211"/>
                  </a:lnTo>
                  <a:lnTo>
                    <a:pt x="105" y="1216"/>
                  </a:lnTo>
                  <a:lnTo>
                    <a:pt x="96" y="1227"/>
                  </a:lnTo>
                  <a:lnTo>
                    <a:pt x="89" y="1239"/>
                  </a:lnTo>
                  <a:lnTo>
                    <a:pt x="80" y="1253"/>
                  </a:lnTo>
                  <a:lnTo>
                    <a:pt x="80" y="1253"/>
                  </a:lnTo>
                  <a:lnTo>
                    <a:pt x="70" y="1271"/>
                  </a:lnTo>
                  <a:lnTo>
                    <a:pt x="59" y="1289"/>
                  </a:lnTo>
                  <a:lnTo>
                    <a:pt x="59" y="1289"/>
                  </a:lnTo>
                  <a:lnTo>
                    <a:pt x="44" y="1316"/>
                  </a:lnTo>
                  <a:lnTo>
                    <a:pt x="37" y="1329"/>
                  </a:lnTo>
                  <a:lnTo>
                    <a:pt x="32" y="1342"/>
                  </a:lnTo>
                  <a:lnTo>
                    <a:pt x="27" y="1354"/>
                  </a:lnTo>
                  <a:lnTo>
                    <a:pt x="24" y="1368"/>
                  </a:lnTo>
                  <a:lnTo>
                    <a:pt x="21" y="1382"/>
                  </a:lnTo>
                  <a:lnTo>
                    <a:pt x="21" y="1397"/>
                  </a:lnTo>
                  <a:lnTo>
                    <a:pt x="21" y="1397"/>
                  </a:lnTo>
                  <a:lnTo>
                    <a:pt x="35" y="1403"/>
                  </a:lnTo>
                  <a:lnTo>
                    <a:pt x="49" y="1406"/>
                  </a:lnTo>
                  <a:lnTo>
                    <a:pt x="64" y="1409"/>
                  </a:lnTo>
                  <a:lnTo>
                    <a:pt x="79" y="1411"/>
                  </a:lnTo>
                  <a:lnTo>
                    <a:pt x="94" y="1412"/>
                  </a:lnTo>
                  <a:lnTo>
                    <a:pt x="109" y="1412"/>
                  </a:lnTo>
                  <a:lnTo>
                    <a:pt x="140" y="1412"/>
                  </a:lnTo>
                  <a:lnTo>
                    <a:pt x="171" y="1410"/>
                  </a:lnTo>
                  <a:lnTo>
                    <a:pt x="201" y="1407"/>
                  </a:lnTo>
                  <a:lnTo>
                    <a:pt x="230" y="1405"/>
                  </a:lnTo>
                  <a:lnTo>
                    <a:pt x="258" y="1404"/>
                  </a:lnTo>
                  <a:lnTo>
                    <a:pt x="258" y="1404"/>
                  </a:lnTo>
                  <a:lnTo>
                    <a:pt x="289" y="1404"/>
                  </a:lnTo>
                  <a:lnTo>
                    <a:pt x="321" y="1402"/>
                  </a:lnTo>
                  <a:lnTo>
                    <a:pt x="352" y="1399"/>
                  </a:lnTo>
                  <a:lnTo>
                    <a:pt x="384" y="1396"/>
                  </a:lnTo>
                  <a:lnTo>
                    <a:pt x="448" y="1389"/>
                  </a:lnTo>
                  <a:lnTo>
                    <a:pt x="511" y="1383"/>
                  </a:lnTo>
                  <a:lnTo>
                    <a:pt x="511" y="1383"/>
                  </a:lnTo>
                  <a:lnTo>
                    <a:pt x="577" y="1377"/>
                  </a:lnTo>
                  <a:lnTo>
                    <a:pt x="610" y="1374"/>
                  </a:lnTo>
                  <a:lnTo>
                    <a:pt x="641" y="1373"/>
                  </a:lnTo>
                  <a:lnTo>
                    <a:pt x="641" y="1373"/>
                  </a:lnTo>
                  <a:lnTo>
                    <a:pt x="667" y="1366"/>
                  </a:lnTo>
                  <a:lnTo>
                    <a:pt x="693" y="1362"/>
                  </a:lnTo>
                  <a:lnTo>
                    <a:pt x="720" y="1359"/>
                  </a:lnTo>
                  <a:lnTo>
                    <a:pt x="746" y="1357"/>
                  </a:lnTo>
                  <a:lnTo>
                    <a:pt x="801" y="1354"/>
                  </a:lnTo>
                  <a:lnTo>
                    <a:pt x="853" y="1352"/>
                  </a:lnTo>
                  <a:lnTo>
                    <a:pt x="853" y="1352"/>
                  </a:lnTo>
                  <a:lnTo>
                    <a:pt x="850" y="1341"/>
                  </a:lnTo>
                  <a:lnTo>
                    <a:pt x="846" y="1330"/>
                  </a:lnTo>
                  <a:lnTo>
                    <a:pt x="846" y="1330"/>
                  </a:lnTo>
                  <a:lnTo>
                    <a:pt x="773" y="1334"/>
                  </a:lnTo>
                  <a:lnTo>
                    <a:pt x="701" y="1338"/>
                  </a:lnTo>
                  <a:lnTo>
                    <a:pt x="666" y="1341"/>
                  </a:lnTo>
                  <a:lnTo>
                    <a:pt x="632" y="1344"/>
                  </a:lnTo>
                  <a:lnTo>
                    <a:pt x="597" y="1348"/>
                  </a:lnTo>
                  <a:lnTo>
                    <a:pt x="563" y="1352"/>
                  </a:lnTo>
                  <a:lnTo>
                    <a:pt x="563" y="1352"/>
                  </a:lnTo>
                  <a:lnTo>
                    <a:pt x="551" y="1356"/>
                  </a:lnTo>
                  <a:lnTo>
                    <a:pt x="541" y="1358"/>
                  </a:lnTo>
                  <a:lnTo>
                    <a:pt x="529" y="1360"/>
                  </a:lnTo>
                  <a:lnTo>
                    <a:pt x="517" y="1362"/>
                  </a:lnTo>
                  <a:lnTo>
                    <a:pt x="517" y="1362"/>
                  </a:lnTo>
                  <a:lnTo>
                    <a:pt x="513" y="1361"/>
                  </a:lnTo>
                  <a:lnTo>
                    <a:pt x="508" y="1361"/>
                  </a:lnTo>
                  <a:lnTo>
                    <a:pt x="502" y="1360"/>
                  </a:lnTo>
                  <a:lnTo>
                    <a:pt x="498" y="1360"/>
                  </a:lnTo>
                  <a:lnTo>
                    <a:pt x="498" y="1360"/>
                  </a:lnTo>
                  <a:lnTo>
                    <a:pt x="469" y="1363"/>
                  </a:lnTo>
                  <a:lnTo>
                    <a:pt x="439" y="1368"/>
                  </a:lnTo>
                  <a:lnTo>
                    <a:pt x="379" y="1378"/>
                  </a:lnTo>
                  <a:lnTo>
                    <a:pt x="348" y="1382"/>
                  </a:lnTo>
                  <a:lnTo>
                    <a:pt x="317" y="1386"/>
                  </a:lnTo>
                  <a:lnTo>
                    <a:pt x="287" y="1388"/>
                  </a:lnTo>
                  <a:lnTo>
                    <a:pt x="256" y="1389"/>
                  </a:lnTo>
                  <a:lnTo>
                    <a:pt x="256" y="1389"/>
                  </a:lnTo>
                  <a:lnTo>
                    <a:pt x="272" y="1383"/>
                  </a:lnTo>
                  <a:lnTo>
                    <a:pt x="287" y="1379"/>
                  </a:lnTo>
                  <a:lnTo>
                    <a:pt x="303" y="1377"/>
                  </a:lnTo>
                  <a:lnTo>
                    <a:pt x="319" y="1375"/>
                  </a:lnTo>
                  <a:lnTo>
                    <a:pt x="352" y="1372"/>
                  </a:lnTo>
                  <a:lnTo>
                    <a:pt x="368" y="1369"/>
                  </a:lnTo>
                  <a:lnTo>
                    <a:pt x="384" y="1367"/>
                  </a:lnTo>
                  <a:lnTo>
                    <a:pt x="384" y="1367"/>
                  </a:lnTo>
                  <a:lnTo>
                    <a:pt x="422" y="1359"/>
                  </a:lnTo>
                  <a:lnTo>
                    <a:pt x="459" y="1351"/>
                  </a:lnTo>
                  <a:lnTo>
                    <a:pt x="498" y="1345"/>
                  </a:lnTo>
                  <a:lnTo>
                    <a:pt x="516" y="1343"/>
                  </a:lnTo>
                  <a:lnTo>
                    <a:pt x="535" y="1342"/>
                  </a:lnTo>
                  <a:lnTo>
                    <a:pt x="535" y="1342"/>
                  </a:lnTo>
                  <a:lnTo>
                    <a:pt x="489" y="1342"/>
                  </a:lnTo>
                  <a:lnTo>
                    <a:pt x="440" y="1342"/>
                  </a:lnTo>
                  <a:lnTo>
                    <a:pt x="389" y="1344"/>
                  </a:lnTo>
                  <a:lnTo>
                    <a:pt x="362" y="1346"/>
                  </a:lnTo>
                  <a:lnTo>
                    <a:pt x="334" y="1349"/>
                  </a:lnTo>
                  <a:lnTo>
                    <a:pt x="334" y="1349"/>
                  </a:lnTo>
                  <a:lnTo>
                    <a:pt x="309" y="1351"/>
                  </a:lnTo>
                  <a:lnTo>
                    <a:pt x="285" y="1352"/>
                  </a:lnTo>
                  <a:lnTo>
                    <a:pt x="285" y="1352"/>
                  </a:lnTo>
                  <a:lnTo>
                    <a:pt x="258" y="1357"/>
                  </a:lnTo>
                  <a:lnTo>
                    <a:pt x="232" y="1361"/>
                  </a:lnTo>
                  <a:lnTo>
                    <a:pt x="208" y="1364"/>
                  </a:lnTo>
                  <a:lnTo>
                    <a:pt x="195" y="1365"/>
                  </a:lnTo>
                  <a:lnTo>
                    <a:pt x="183" y="1365"/>
                  </a:lnTo>
                  <a:lnTo>
                    <a:pt x="183" y="1365"/>
                  </a:lnTo>
                  <a:lnTo>
                    <a:pt x="165" y="1364"/>
                  </a:lnTo>
                  <a:lnTo>
                    <a:pt x="147" y="1363"/>
                  </a:lnTo>
                  <a:lnTo>
                    <a:pt x="130" y="1362"/>
                  </a:lnTo>
                  <a:lnTo>
                    <a:pt x="112" y="1363"/>
                  </a:lnTo>
                  <a:lnTo>
                    <a:pt x="112" y="1363"/>
                  </a:lnTo>
                  <a:lnTo>
                    <a:pt x="105" y="1365"/>
                  </a:lnTo>
                  <a:lnTo>
                    <a:pt x="97" y="1367"/>
                  </a:lnTo>
                  <a:lnTo>
                    <a:pt x="91" y="1369"/>
                  </a:lnTo>
                  <a:lnTo>
                    <a:pt x="87" y="1369"/>
                  </a:lnTo>
                  <a:lnTo>
                    <a:pt x="84" y="1368"/>
                  </a:lnTo>
                  <a:lnTo>
                    <a:pt x="84" y="1368"/>
                  </a:lnTo>
                  <a:lnTo>
                    <a:pt x="82" y="1365"/>
                  </a:lnTo>
                  <a:lnTo>
                    <a:pt x="82" y="1362"/>
                  </a:lnTo>
                  <a:lnTo>
                    <a:pt x="82" y="1356"/>
                  </a:lnTo>
                  <a:lnTo>
                    <a:pt x="86" y="1350"/>
                  </a:lnTo>
                  <a:lnTo>
                    <a:pt x="89" y="1346"/>
                  </a:lnTo>
                  <a:lnTo>
                    <a:pt x="89" y="1346"/>
                  </a:lnTo>
                  <a:lnTo>
                    <a:pt x="88" y="1337"/>
                  </a:lnTo>
                  <a:lnTo>
                    <a:pt x="87" y="1328"/>
                  </a:lnTo>
                  <a:lnTo>
                    <a:pt x="88" y="1320"/>
                  </a:lnTo>
                  <a:lnTo>
                    <a:pt x="89" y="1315"/>
                  </a:lnTo>
                  <a:lnTo>
                    <a:pt x="89" y="1315"/>
                  </a:lnTo>
                  <a:lnTo>
                    <a:pt x="99" y="1293"/>
                  </a:lnTo>
                  <a:lnTo>
                    <a:pt x="110" y="1269"/>
                  </a:lnTo>
                  <a:lnTo>
                    <a:pt x="121" y="1243"/>
                  </a:lnTo>
                  <a:lnTo>
                    <a:pt x="125" y="1230"/>
                  </a:lnTo>
                  <a:lnTo>
                    <a:pt x="128" y="1217"/>
                  </a:lnTo>
                  <a:lnTo>
                    <a:pt x="128" y="1217"/>
                  </a:lnTo>
                  <a:lnTo>
                    <a:pt x="132" y="1215"/>
                  </a:lnTo>
                  <a:lnTo>
                    <a:pt x="137" y="1212"/>
                  </a:lnTo>
                  <a:lnTo>
                    <a:pt x="138" y="1210"/>
                  </a:lnTo>
                  <a:lnTo>
                    <a:pt x="139" y="1209"/>
                  </a:lnTo>
                  <a:lnTo>
                    <a:pt x="139" y="1208"/>
                  </a:lnTo>
                  <a:lnTo>
                    <a:pt x="137" y="1207"/>
                  </a:lnTo>
                  <a:lnTo>
                    <a:pt x="137" y="1207"/>
                  </a:lnTo>
                  <a:lnTo>
                    <a:pt x="126" y="1208"/>
                  </a:lnTo>
                  <a:lnTo>
                    <a:pt x="116" y="1207"/>
                  </a:lnTo>
                  <a:lnTo>
                    <a:pt x="116" y="1207"/>
                  </a:lnTo>
                  <a:close/>
                  <a:moveTo>
                    <a:pt x="380" y="1271"/>
                  </a:moveTo>
                  <a:lnTo>
                    <a:pt x="380" y="1271"/>
                  </a:lnTo>
                  <a:lnTo>
                    <a:pt x="379" y="1271"/>
                  </a:lnTo>
                  <a:lnTo>
                    <a:pt x="379" y="1273"/>
                  </a:lnTo>
                  <a:lnTo>
                    <a:pt x="378" y="1274"/>
                  </a:lnTo>
                  <a:lnTo>
                    <a:pt x="377" y="1274"/>
                  </a:lnTo>
                  <a:lnTo>
                    <a:pt x="377" y="1274"/>
                  </a:lnTo>
                  <a:lnTo>
                    <a:pt x="361" y="1275"/>
                  </a:lnTo>
                  <a:lnTo>
                    <a:pt x="345" y="1276"/>
                  </a:lnTo>
                  <a:lnTo>
                    <a:pt x="311" y="1280"/>
                  </a:lnTo>
                  <a:lnTo>
                    <a:pt x="275" y="1285"/>
                  </a:lnTo>
                  <a:lnTo>
                    <a:pt x="240" y="1290"/>
                  </a:lnTo>
                  <a:lnTo>
                    <a:pt x="240" y="1290"/>
                  </a:lnTo>
                  <a:lnTo>
                    <a:pt x="206" y="1297"/>
                  </a:lnTo>
                  <a:lnTo>
                    <a:pt x="171" y="1306"/>
                  </a:lnTo>
                  <a:lnTo>
                    <a:pt x="155" y="1312"/>
                  </a:lnTo>
                  <a:lnTo>
                    <a:pt x="139" y="1317"/>
                  </a:lnTo>
                  <a:lnTo>
                    <a:pt x="123" y="1324"/>
                  </a:lnTo>
                  <a:lnTo>
                    <a:pt x="108" y="1331"/>
                  </a:lnTo>
                  <a:lnTo>
                    <a:pt x="108" y="1331"/>
                  </a:lnTo>
                  <a:lnTo>
                    <a:pt x="120" y="1331"/>
                  </a:lnTo>
                  <a:lnTo>
                    <a:pt x="132" y="1330"/>
                  </a:lnTo>
                  <a:lnTo>
                    <a:pt x="142" y="1329"/>
                  </a:lnTo>
                  <a:lnTo>
                    <a:pt x="148" y="1330"/>
                  </a:lnTo>
                  <a:lnTo>
                    <a:pt x="153" y="1331"/>
                  </a:lnTo>
                  <a:lnTo>
                    <a:pt x="153" y="1331"/>
                  </a:lnTo>
                  <a:lnTo>
                    <a:pt x="146" y="1334"/>
                  </a:lnTo>
                  <a:lnTo>
                    <a:pt x="138" y="1336"/>
                  </a:lnTo>
                  <a:lnTo>
                    <a:pt x="122" y="1337"/>
                  </a:lnTo>
                  <a:lnTo>
                    <a:pt x="115" y="1338"/>
                  </a:lnTo>
                  <a:lnTo>
                    <a:pt x="109" y="1342"/>
                  </a:lnTo>
                  <a:lnTo>
                    <a:pt x="106" y="1343"/>
                  </a:lnTo>
                  <a:lnTo>
                    <a:pt x="104" y="1345"/>
                  </a:lnTo>
                  <a:lnTo>
                    <a:pt x="103" y="1348"/>
                  </a:lnTo>
                  <a:lnTo>
                    <a:pt x="102" y="1351"/>
                  </a:lnTo>
                  <a:lnTo>
                    <a:pt x="102" y="1351"/>
                  </a:lnTo>
                  <a:lnTo>
                    <a:pt x="155" y="1349"/>
                  </a:lnTo>
                  <a:lnTo>
                    <a:pt x="211" y="1346"/>
                  </a:lnTo>
                  <a:lnTo>
                    <a:pt x="322" y="1336"/>
                  </a:lnTo>
                  <a:lnTo>
                    <a:pt x="377" y="1332"/>
                  </a:lnTo>
                  <a:lnTo>
                    <a:pt x="431" y="1329"/>
                  </a:lnTo>
                  <a:lnTo>
                    <a:pt x="485" y="1327"/>
                  </a:lnTo>
                  <a:lnTo>
                    <a:pt x="536" y="1326"/>
                  </a:lnTo>
                  <a:lnTo>
                    <a:pt x="536" y="1326"/>
                  </a:lnTo>
                  <a:lnTo>
                    <a:pt x="616" y="1327"/>
                  </a:lnTo>
                  <a:lnTo>
                    <a:pt x="685" y="1324"/>
                  </a:lnTo>
                  <a:lnTo>
                    <a:pt x="754" y="1320"/>
                  </a:lnTo>
                  <a:lnTo>
                    <a:pt x="827" y="1314"/>
                  </a:lnTo>
                  <a:lnTo>
                    <a:pt x="827" y="1314"/>
                  </a:lnTo>
                  <a:lnTo>
                    <a:pt x="791" y="1311"/>
                  </a:lnTo>
                  <a:lnTo>
                    <a:pt x="754" y="1307"/>
                  </a:lnTo>
                  <a:lnTo>
                    <a:pt x="713" y="1303"/>
                  </a:lnTo>
                  <a:lnTo>
                    <a:pt x="692" y="1302"/>
                  </a:lnTo>
                  <a:lnTo>
                    <a:pt x="668" y="1301"/>
                  </a:lnTo>
                  <a:lnTo>
                    <a:pt x="668" y="1301"/>
                  </a:lnTo>
                  <a:lnTo>
                    <a:pt x="677" y="1298"/>
                  </a:lnTo>
                  <a:lnTo>
                    <a:pt x="687" y="1294"/>
                  </a:lnTo>
                  <a:lnTo>
                    <a:pt x="698" y="1293"/>
                  </a:lnTo>
                  <a:lnTo>
                    <a:pt x="702" y="1293"/>
                  </a:lnTo>
                  <a:lnTo>
                    <a:pt x="708" y="1294"/>
                  </a:lnTo>
                  <a:lnTo>
                    <a:pt x="708" y="1294"/>
                  </a:lnTo>
                  <a:lnTo>
                    <a:pt x="686" y="1288"/>
                  </a:lnTo>
                  <a:lnTo>
                    <a:pt x="665" y="1284"/>
                  </a:lnTo>
                  <a:lnTo>
                    <a:pt x="642" y="1281"/>
                  </a:lnTo>
                  <a:lnTo>
                    <a:pt x="621" y="1277"/>
                  </a:lnTo>
                  <a:lnTo>
                    <a:pt x="600" y="1275"/>
                  </a:lnTo>
                  <a:lnTo>
                    <a:pt x="578" y="1274"/>
                  </a:lnTo>
                  <a:lnTo>
                    <a:pt x="536" y="1273"/>
                  </a:lnTo>
                  <a:lnTo>
                    <a:pt x="455" y="1273"/>
                  </a:lnTo>
                  <a:lnTo>
                    <a:pt x="417" y="1273"/>
                  </a:lnTo>
                  <a:lnTo>
                    <a:pt x="380" y="1271"/>
                  </a:lnTo>
                  <a:lnTo>
                    <a:pt x="380" y="1271"/>
                  </a:lnTo>
                  <a:close/>
                  <a:moveTo>
                    <a:pt x="789" y="1299"/>
                  </a:moveTo>
                  <a:lnTo>
                    <a:pt x="789" y="1299"/>
                  </a:lnTo>
                  <a:lnTo>
                    <a:pt x="766" y="1296"/>
                  </a:lnTo>
                  <a:lnTo>
                    <a:pt x="754" y="1294"/>
                  </a:lnTo>
                  <a:lnTo>
                    <a:pt x="748" y="1294"/>
                  </a:lnTo>
                  <a:lnTo>
                    <a:pt x="743" y="1296"/>
                  </a:lnTo>
                  <a:lnTo>
                    <a:pt x="743" y="1296"/>
                  </a:lnTo>
                  <a:lnTo>
                    <a:pt x="769" y="1299"/>
                  </a:lnTo>
                  <a:lnTo>
                    <a:pt x="781" y="1300"/>
                  </a:lnTo>
                  <a:lnTo>
                    <a:pt x="786" y="1300"/>
                  </a:lnTo>
                  <a:lnTo>
                    <a:pt x="789" y="1299"/>
                  </a:lnTo>
                  <a:lnTo>
                    <a:pt x="789" y="1299"/>
                  </a:lnTo>
                  <a:close/>
                  <a:moveTo>
                    <a:pt x="926" y="1341"/>
                  </a:moveTo>
                  <a:lnTo>
                    <a:pt x="926" y="1341"/>
                  </a:lnTo>
                  <a:lnTo>
                    <a:pt x="922" y="1341"/>
                  </a:lnTo>
                  <a:lnTo>
                    <a:pt x="917" y="1341"/>
                  </a:lnTo>
                  <a:lnTo>
                    <a:pt x="914" y="1341"/>
                  </a:lnTo>
                  <a:lnTo>
                    <a:pt x="914" y="1342"/>
                  </a:lnTo>
                  <a:lnTo>
                    <a:pt x="915" y="1344"/>
                  </a:lnTo>
                  <a:lnTo>
                    <a:pt x="915" y="1344"/>
                  </a:lnTo>
                  <a:lnTo>
                    <a:pt x="890" y="1337"/>
                  </a:lnTo>
                  <a:lnTo>
                    <a:pt x="862" y="1330"/>
                  </a:lnTo>
                  <a:lnTo>
                    <a:pt x="862" y="1330"/>
                  </a:lnTo>
                  <a:lnTo>
                    <a:pt x="862" y="1335"/>
                  </a:lnTo>
                  <a:lnTo>
                    <a:pt x="863" y="1339"/>
                  </a:lnTo>
                  <a:lnTo>
                    <a:pt x="864" y="1343"/>
                  </a:lnTo>
                  <a:lnTo>
                    <a:pt x="867" y="1346"/>
                  </a:lnTo>
                  <a:lnTo>
                    <a:pt x="873" y="1351"/>
                  </a:lnTo>
                  <a:lnTo>
                    <a:pt x="875" y="1354"/>
                  </a:lnTo>
                  <a:lnTo>
                    <a:pt x="877" y="1358"/>
                  </a:lnTo>
                  <a:lnTo>
                    <a:pt x="877" y="1358"/>
                  </a:lnTo>
                  <a:lnTo>
                    <a:pt x="909" y="1362"/>
                  </a:lnTo>
                  <a:lnTo>
                    <a:pt x="925" y="1363"/>
                  </a:lnTo>
                  <a:lnTo>
                    <a:pt x="941" y="1362"/>
                  </a:lnTo>
                  <a:lnTo>
                    <a:pt x="955" y="1360"/>
                  </a:lnTo>
                  <a:lnTo>
                    <a:pt x="963" y="1358"/>
                  </a:lnTo>
                  <a:lnTo>
                    <a:pt x="969" y="1356"/>
                  </a:lnTo>
                  <a:lnTo>
                    <a:pt x="974" y="1352"/>
                  </a:lnTo>
                  <a:lnTo>
                    <a:pt x="981" y="1348"/>
                  </a:lnTo>
                  <a:lnTo>
                    <a:pt x="986" y="1344"/>
                  </a:lnTo>
                  <a:lnTo>
                    <a:pt x="990" y="1338"/>
                  </a:lnTo>
                  <a:lnTo>
                    <a:pt x="990" y="1338"/>
                  </a:lnTo>
                  <a:lnTo>
                    <a:pt x="989" y="1333"/>
                  </a:lnTo>
                  <a:lnTo>
                    <a:pt x="986" y="1329"/>
                  </a:lnTo>
                  <a:lnTo>
                    <a:pt x="978" y="1317"/>
                  </a:lnTo>
                  <a:lnTo>
                    <a:pt x="978" y="1317"/>
                  </a:lnTo>
                  <a:lnTo>
                    <a:pt x="971" y="1319"/>
                  </a:lnTo>
                  <a:lnTo>
                    <a:pt x="966" y="1322"/>
                  </a:lnTo>
                  <a:lnTo>
                    <a:pt x="960" y="1326"/>
                  </a:lnTo>
                  <a:lnTo>
                    <a:pt x="956" y="1330"/>
                  </a:lnTo>
                  <a:lnTo>
                    <a:pt x="956" y="1330"/>
                  </a:lnTo>
                  <a:lnTo>
                    <a:pt x="954" y="1328"/>
                  </a:lnTo>
                  <a:lnTo>
                    <a:pt x="952" y="1328"/>
                  </a:lnTo>
                  <a:lnTo>
                    <a:pt x="948" y="1329"/>
                  </a:lnTo>
                  <a:lnTo>
                    <a:pt x="944" y="1331"/>
                  </a:lnTo>
                  <a:lnTo>
                    <a:pt x="936" y="1336"/>
                  </a:lnTo>
                  <a:lnTo>
                    <a:pt x="930" y="1338"/>
                  </a:lnTo>
                  <a:lnTo>
                    <a:pt x="926" y="1341"/>
                  </a:lnTo>
                  <a:lnTo>
                    <a:pt x="926" y="1341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72" name="矩形 92171"/>
          <p:cNvSpPr/>
          <p:nvPr/>
        </p:nvSpPr>
        <p:spPr>
          <a:xfrm>
            <a:off x="1425846" y="1741057"/>
            <a:ext cx="6034814" cy="21698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【利哈乔夫】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（1906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—1999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），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20世纪俄罗斯著名的知识分子之一，政治家、作家、文艺理论家。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3" cstate="print"/>
          <a:srcRect l="15500" r="32989" b="29814"/>
          <a:stretch>
            <a:fillRect/>
          </a:stretch>
        </p:blipFill>
        <p:spPr bwMode="auto">
          <a:xfrm>
            <a:off x="7633873" y="1189868"/>
            <a:ext cx="2780987" cy="3459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839278" y="1467803"/>
            <a:ext cx="564356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【涵养】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能控制情绪的功夫。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39278" y="2544763"/>
            <a:ext cx="54070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【恪（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kè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）守】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严格遵守。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39278" y="3467418"/>
            <a:ext cx="555148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【箴（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zhēn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）言】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劝诫的话。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39595" y="4355465"/>
            <a:ext cx="9152255" cy="7308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【彬彬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bīn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）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有礼】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形容文雅、有礼貌的样子。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0490" y="86995"/>
            <a:ext cx="3317240" cy="723900"/>
            <a:chOff x="174" y="137"/>
            <a:chExt cx="5224" cy="1140"/>
          </a:xfrm>
        </p:grpSpPr>
        <p:sp>
          <p:nvSpPr>
            <p:cNvPr id="49" name="椭圆 45"/>
            <p:cNvSpPr/>
            <p:nvPr/>
          </p:nvSpPr>
          <p:spPr>
            <a:xfrm>
              <a:off x="174" y="137"/>
              <a:ext cx="992" cy="1042"/>
            </a:xfrm>
            <a:custGeom>
              <a:avLst/>
              <a:gdLst>
                <a:gd name="connsiteX0" fmla="*/ 255458 w 330200"/>
                <a:gd name="connsiteY0" fmla="*/ 96838 h 287338"/>
                <a:gd name="connsiteX1" fmla="*/ 319218 w 330200"/>
                <a:gd name="connsiteY1" fmla="*/ 96838 h 287338"/>
                <a:gd name="connsiteX2" fmla="*/ 327025 w 330200"/>
                <a:gd name="connsiteY2" fmla="*/ 104632 h 287338"/>
                <a:gd name="connsiteX3" fmla="*/ 319218 w 330200"/>
                <a:gd name="connsiteY3" fmla="*/ 111126 h 287338"/>
                <a:gd name="connsiteX4" fmla="*/ 255458 w 330200"/>
                <a:gd name="connsiteY4" fmla="*/ 111126 h 287338"/>
                <a:gd name="connsiteX5" fmla="*/ 247650 w 330200"/>
                <a:gd name="connsiteY5" fmla="*/ 104632 h 287338"/>
                <a:gd name="connsiteX6" fmla="*/ 255458 w 330200"/>
                <a:gd name="connsiteY6" fmla="*/ 96838 h 287338"/>
                <a:gd name="connsiteX7" fmla="*/ 246441 w 330200"/>
                <a:gd name="connsiteY7" fmla="*/ 79375 h 287338"/>
                <a:gd name="connsiteX8" fmla="*/ 317123 w 330200"/>
                <a:gd name="connsiteY8" fmla="*/ 79375 h 287338"/>
                <a:gd name="connsiteX9" fmla="*/ 322263 w 330200"/>
                <a:gd name="connsiteY9" fmla="*/ 84314 h 287338"/>
                <a:gd name="connsiteX10" fmla="*/ 317123 w 330200"/>
                <a:gd name="connsiteY10" fmla="*/ 90488 h 287338"/>
                <a:gd name="connsiteX11" fmla="*/ 246441 w 330200"/>
                <a:gd name="connsiteY11" fmla="*/ 90488 h 287338"/>
                <a:gd name="connsiteX12" fmla="*/ 241300 w 330200"/>
                <a:gd name="connsiteY12" fmla="*/ 84314 h 287338"/>
                <a:gd name="connsiteX13" fmla="*/ 246441 w 330200"/>
                <a:gd name="connsiteY13" fmla="*/ 79375 h 287338"/>
                <a:gd name="connsiteX14" fmla="*/ 247694 w 330200"/>
                <a:gd name="connsiteY14" fmla="*/ 58738 h 287338"/>
                <a:gd name="connsiteX15" fmla="*/ 280944 w 330200"/>
                <a:gd name="connsiteY15" fmla="*/ 58738 h 287338"/>
                <a:gd name="connsiteX16" fmla="*/ 287338 w 330200"/>
                <a:gd name="connsiteY16" fmla="*/ 65088 h 287338"/>
                <a:gd name="connsiteX17" fmla="*/ 280944 w 330200"/>
                <a:gd name="connsiteY17" fmla="*/ 71438 h 287338"/>
                <a:gd name="connsiteX18" fmla="*/ 247694 w 330200"/>
                <a:gd name="connsiteY18" fmla="*/ 71438 h 287338"/>
                <a:gd name="connsiteX19" fmla="*/ 241300 w 330200"/>
                <a:gd name="connsiteY19" fmla="*/ 65088 h 287338"/>
                <a:gd name="connsiteX20" fmla="*/ 247694 w 330200"/>
                <a:gd name="connsiteY20" fmla="*/ 58738 h 287338"/>
                <a:gd name="connsiteX21" fmla="*/ 113506 w 330200"/>
                <a:gd name="connsiteY21" fmla="*/ 0 h 287338"/>
                <a:gd name="connsiteX22" fmla="*/ 154781 w 330200"/>
                <a:gd name="connsiteY22" fmla="*/ 41418 h 287338"/>
                <a:gd name="connsiteX23" fmla="*/ 127694 w 330200"/>
                <a:gd name="connsiteY23" fmla="*/ 78953 h 287338"/>
                <a:gd name="connsiteX24" fmla="*/ 156071 w 330200"/>
                <a:gd name="connsiteY24" fmla="*/ 104840 h 287338"/>
                <a:gd name="connsiteX25" fmla="*/ 196056 w 330200"/>
                <a:gd name="connsiteY25" fmla="*/ 107428 h 287338"/>
                <a:gd name="connsiteX26" fmla="*/ 198636 w 330200"/>
                <a:gd name="connsiteY26" fmla="*/ 107428 h 287338"/>
                <a:gd name="connsiteX27" fmla="*/ 208954 w 330200"/>
                <a:gd name="connsiteY27" fmla="*/ 122960 h 287338"/>
                <a:gd name="connsiteX28" fmla="*/ 206375 w 330200"/>
                <a:gd name="connsiteY28" fmla="*/ 132020 h 287338"/>
                <a:gd name="connsiteX29" fmla="*/ 239911 w 330200"/>
                <a:gd name="connsiteY29" fmla="*/ 132020 h 287338"/>
                <a:gd name="connsiteX30" fmla="*/ 234751 w 330200"/>
                <a:gd name="connsiteY30" fmla="*/ 125549 h 287338"/>
                <a:gd name="connsiteX31" fmla="*/ 242491 w 330200"/>
                <a:gd name="connsiteY31" fmla="*/ 117783 h 287338"/>
                <a:gd name="connsiteX32" fmla="*/ 305693 w 330200"/>
                <a:gd name="connsiteY32" fmla="*/ 117783 h 287338"/>
                <a:gd name="connsiteX33" fmla="*/ 313432 w 330200"/>
                <a:gd name="connsiteY33" fmla="*/ 125549 h 287338"/>
                <a:gd name="connsiteX34" fmla="*/ 308273 w 330200"/>
                <a:gd name="connsiteY34" fmla="*/ 132020 h 287338"/>
                <a:gd name="connsiteX35" fmla="*/ 322461 w 330200"/>
                <a:gd name="connsiteY35" fmla="*/ 132020 h 287338"/>
                <a:gd name="connsiteX36" fmla="*/ 330200 w 330200"/>
                <a:gd name="connsiteY36" fmla="*/ 139786 h 287338"/>
                <a:gd name="connsiteX37" fmla="*/ 322461 w 330200"/>
                <a:gd name="connsiteY37" fmla="*/ 147552 h 287338"/>
                <a:gd name="connsiteX38" fmla="*/ 297954 w 330200"/>
                <a:gd name="connsiteY38" fmla="*/ 147552 h 287338"/>
                <a:gd name="connsiteX39" fmla="*/ 297954 w 330200"/>
                <a:gd name="connsiteY39" fmla="*/ 278278 h 287338"/>
                <a:gd name="connsiteX40" fmla="*/ 290215 w 330200"/>
                <a:gd name="connsiteY40" fmla="*/ 284750 h 287338"/>
                <a:gd name="connsiteX41" fmla="*/ 203795 w 330200"/>
                <a:gd name="connsiteY41" fmla="*/ 284750 h 287338"/>
                <a:gd name="connsiteX42" fmla="*/ 196056 w 330200"/>
                <a:gd name="connsiteY42" fmla="*/ 278278 h 287338"/>
                <a:gd name="connsiteX43" fmla="*/ 196056 w 330200"/>
                <a:gd name="connsiteY43" fmla="*/ 147552 h 287338"/>
                <a:gd name="connsiteX44" fmla="*/ 141883 w 330200"/>
                <a:gd name="connsiteY44" fmla="*/ 147552 h 287338"/>
                <a:gd name="connsiteX45" fmla="*/ 134144 w 330200"/>
                <a:gd name="connsiteY45" fmla="*/ 139786 h 287338"/>
                <a:gd name="connsiteX46" fmla="*/ 135433 w 330200"/>
                <a:gd name="connsiteY46" fmla="*/ 134609 h 287338"/>
                <a:gd name="connsiteX47" fmla="*/ 112216 w 330200"/>
                <a:gd name="connsiteY47" fmla="*/ 115194 h 287338"/>
                <a:gd name="connsiteX48" fmla="*/ 109636 w 330200"/>
                <a:gd name="connsiteY48" fmla="*/ 113900 h 287338"/>
                <a:gd name="connsiteX49" fmla="*/ 108347 w 330200"/>
                <a:gd name="connsiteY49" fmla="*/ 115194 h 287338"/>
                <a:gd name="connsiteX50" fmla="*/ 88999 w 330200"/>
                <a:gd name="connsiteY50" fmla="*/ 165672 h 287338"/>
                <a:gd name="connsiteX51" fmla="*/ 90289 w 330200"/>
                <a:gd name="connsiteY51" fmla="*/ 170850 h 287338"/>
                <a:gd name="connsiteX52" fmla="*/ 95448 w 330200"/>
                <a:gd name="connsiteY52" fmla="*/ 173438 h 287338"/>
                <a:gd name="connsiteX53" fmla="*/ 130274 w 330200"/>
                <a:gd name="connsiteY53" fmla="*/ 173438 h 287338"/>
                <a:gd name="connsiteX54" fmla="*/ 152201 w 330200"/>
                <a:gd name="connsiteY54" fmla="*/ 192853 h 287338"/>
                <a:gd name="connsiteX55" fmla="*/ 163810 w 330200"/>
                <a:gd name="connsiteY55" fmla="*/ 267923 h 287338"/>
                <a:gd name="connsiteX56" fmla="*/ 159940 w 330200"/>
                <a:gd name="connsiteY56" fmla="*/ 280867 h 287338"/>
                <a:gd name="connsiteX57" fmla="*/ 148332 w 330200"/>
                <a:gd name="connsiteY57" fmla="*/ 287338 h 287338"/>
                <a:gd name="connsiteX58" fmla="*/ 131564 w 330200"/>
                <a:gd name="connsiteY58" fmla="*/ 273101 h 287338"/>
                <a:gd name="connsiteX59" fmla="*/ 121245 w 330200"/>
                <a:gd name="connsiteY59" fmla="*/ 216151 h 287338"/>
                <a:gd name="connsiteX60" fmla="*/ 113506 w 330200"/>
                <a:gd name="connsiteY60" fmla="*/ 210974 h 287338"/>
                <a:gd name="connsiteX61" fmla="*/ 91579 w 330200"/>
                <a:gd name="connsiteY61" fmla="*/ 210974 h 287338"/>
                <a:gd name="connsiteX62" fmla="*/ 91579 w 330200"/>
                <a:gd name="connsiteY62" fmla="*/ 278278 h 287338"/>
                <a:gd name="connsiteX63" fmla="*/ 83840 w 330200"/>
                <a:gd name="connsiteY63" fmla="*/ 284750 h 287338"/>
                <a:gd name="connsiteX64" fmla="*/ 19347 w 330200"/>
                <a:gd name="connsiteY64" fmla="*/ 284750 h 287338"/>
                <a:gd name="connsiteX65" fmla="*/ 11608 w 330200"/>
                <a:gd name="connsiteY65" fmla="*/ 278278 h 287338"/>
                <a:gd name="connsiteX66" fmla="*/ 11608 w 330200"/>
                <a:gd name="connsiteY66" fmla="*/ 208385 h 287338"/>
                <a:gd name="connsiteX67" fmla="*/ 0 w 330200"/>
                <a:gd name="connsiteY67" fmla="*/ 119077 h 287338"/>
                <a:gd name="connsiteX68" fmla="*/ 6449 w 330200"/>
                <a:gd name="connsiteY68" fmla="*/ 110017 h 287338"/>
                <a:gd name="connsiteX69" fmla="*/ 15478 w 330200"/>
                <a:gd name="connsiteY69" fmla="*/ 116489 h 287338"/>
                <a:gd name="connsiteX70" fmla="*/ 25797 w 330200"/>
                <a:gd name="connsiteY70" fmla="*/ 196736 h 287338"/>
                <a:gd name="connsiteX71" fmla="*/ 38695 w 330200"/>
                <a:gd name="connsiteY71" fmla="*/ 196736 h 287338"/>
                <a:gd name="connsiteX72" fmla="*/ 36115 w 330200"/>
                <a:gd name="connsiteY72" fmla="*/ 188970 h 287338"/>
                <a:gd name="connsiteX73" fmla="*/ 37405 w 330200"/>
                <a:gd name="connsiteY73" fmla="*/ 181204 h 287338"/>
                <a:gd name="connsiteX74" fmla="*/ 69651 w 330200"/>
                <a:gd name="connsiteY74" fmla="*/ 91897 h 287338"/>
                <a:gd name="connsiteX75" fmla="*/ 87709 w 330200"/>
                <a:gd name="connsiteY75" fmla="*/ 72482 h 287338"/>
                <a:gd name="connsiteX76" fmla="*/ 73521 w 330200"/>
                <a:gd name="connsiteY76" fmla="*/ 41418 h 287338"/>
                <a:gd name="connsiteX77" fmla="*/ 113506 w 330200"/>
                <a:gd name="connsiteY77" fmla="*/ 0 h 28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0200" h="287338">
                  <a:moveTo>
                    <a:pt x="255458" y="96838"/>
                  </a:moveTo>
                  <a:lnTo>
                    <a:pt x="319218" y="96838"/>
                  </a:lnTo>
                  <a:cubicBezTo>
                    <a:pt x="323122" y="96838"/>
                    <a:pt x="327025" y="100735"/>
                    <a:pt x="327025" y="104632"/>
                  </a:cubicBezTo>
                  <a:cubicBezTo>
                    <a:pt x="327025" y="108528"/>
                    <a:pt x="323122" y="111126"/>
                    <a:pt x="319218" y="111126"/>
                  </a:cubicBezTo>
                  <a:cubicBezTo>
                    <a:pt x="319218" y="111126"/>
                    <a:pt x="319218" y="111126"/>
                    <a:pt x="255458" y="111126"/>
                  </a:cubicBezTo>
                  <a:cubicBezTo>
                    <a:pt x="251554" y="111126"/>
                    <a:pt x="247650" y="108528"/>
                    <a:pt x="247650" y="104632"/>
                  </a:cubicBezTo>
                  <a:cubicBezTo>
                    <a:pt x="247650" y="100735"/>
                    <a:pt x="251554" y="96838"/>
                    <a:pt x="255458" y="96838"/>
                  </a:cubicBezTo>
                  <a:close/>
                  <a:moveTo>
                    <a:pt x="246441" y="79375"/>
                  </a:moveTo>
                  <a:cubicBezTo>
                    <a:pt x="246441" y="79375"/>
                    <a:pt x="246441" y="79375"/>
                    <a:pt x="317123" y="79375"/>
                  </a:cubicBezTo>
                  <a:cubicBezTo>
                    <a:pt x="319693" y="79375"/>
                    <a:pt x="322263" y="81845"/>
                    <a:pt x="322263" y="84314"/>
                  </a:cubicBezTo>
                  <a:cubicBezTo>
                    <a:pt x="322263" y="88019"/>
                    <a:pt x="319693" y="90488"/>
                    <a:pt x="317123" y="90488"/>
                  </a:cubicBezTo>
                  <a:cubicBezTo>
                    <a:pt x="317123" y="90488"/>
                    <a:pt x="317123" y="90488"/>
                    <a:pt x="246441" y="90488"/>
                  </a:cubicBezTo>
                  <a:cubicBezTo>
                    <a:pt x="243871" y="90488"/>
                    <a:pt x="241300" y="88019"/>
                    <a:pt x="241300" y="84314"/>
                  </a:cubicBezTo>
                  <a:cubicBezTo>
                    <a:pt x="241300" y="81845"/>
                    <a:pt x="243871" y="79375"/>
                    <a:pt x="246441" y="79375"/>
                  </a:cubicBezTo>
                  <a:close/>
                  <a:moveTo>
                    <a:pt x="247694" y="58738"/>
                  </a:moveTo>
                  <a:cubicBezTo>
                    <a:pt x="247694" y="58738"/>
                    <a:pt x="247694" y="58738"/>
                    <a:pt x="280944" y="58738"/>
                  </a:cubicBezTo>
                  <a:cubicBezTo>
                    <a:pt x="284781" y="58738"/>
                    <a:pt x="287338" y="62548"/>
                    <a:pt x="287338" y="65088"/>
                  </a:cubicBezTo>
                  <a:cubicBezTo>
                    <a:pt x="287338" y="68898"/>
                    <a:pt x="284781" y="71438"/>
                    <a:pt x="280944" y="71438"/>
                  </a:cubicBezTo>
                  <a:cubicBezTo>
                    <a:pt x="280944" y="71438"/>
                    <a:pt x="280944" y="71438"/>
                    <a:pt x="247694" y="71438"/>
                  </a:cubicBezTo>
                  <a:cubicBezTo>
                    <a:pt x="243858" y="71438"/>
                    <a:pt x="241300" y="68898"/>
                    <a:pt x="241300" y="65088"/>
                  </a:cubicBezTo>
                  <a:cubicBezTo>
                    <a:pt x="241300" y="62548"/>
                    <a:pt x="243858" y="58738"/>
                    <a:pt x="247694" y="58738"/>
                  </a:cubicBezTo>
                  <a:close/>
                  <a:moveTo>
                    <a:pt x="113506" y="0"/>
                  </a:moveTo>
                  <a:cubicBezTo>
                    <a:pt x="136723" y="0"/>
                    <a:pt x="154781" y="18120"/>
                    <a:pt x="154781" y="41418"/>
                  </a:cubicBezTo>
                  <a:cubicBezTo>
                    <a:pt x="154781" y="58244"/>
                    <a:pt x="143172" y="73776"/>
                    <a:pt x="127694" y="78953"/>
                  </a:cubicBezTo>
                  <a:cubicBezTo>
                    <a:pt x="156071" y="104840"/>
                    <a:pt x="156071" y="104840"/>
                    <a:pt x="156071" y="104840"/>
                  </a:cubicBezTo>
                  <a:cubicBezTo>
                    <a:pt x="196056" y="107428"/>
                    <a:pt x="196056" y="107428"/>
                    <a:pt x="196056" y="107428"/>
                  </a:cubicBezTo>
                  <a:cubicBezTo>
                    <a:pt x="197346" y="107428"/>
                    <a:pt x="197346" y="107428"/>
                    <a:pt x="198636" y="107428"/>
                  </a:cubicBezTo>
                  <a:cubicBezTo>
                    <a:pt x="205085" y="110017"/>
                    <a:pt x="208954" y="116489"/>
                    <a:pt x="208954" y="122960"/>
                  </a:cubicBezTo>
                  <a:cubicBezTo>
                    <a:pt x="208954" y="126843"/>
                    <a:pt x="207665" y="129432"/>
                    <a:pt x="206375" y="132020"/>
                  </a:cubicBezTo>
                  <a:cubicBezTo>
                    <a:pt x="239911" y="132020"/>
                    <a:pt x="239911" y="132020"/>
                    <a:pt x="239911" y="132020"/>
                  </a:cubicBezTo>
                  <a:cubicBezTo>
                    <a:pt x="237331" y="130726"/>
                    <a:pt x="234751" y="128137"/>
                    <a:pt x="234751" y="125549"/>
                  </a:cubicBezTo>
                  <a:cubicBezTo>
                    <a:pt x="234751" y="120371"/>
                    <a:pt x="238621" y="117783"/>
                    <a:pt x="242491" y="117783"/>
                  </a:cubicBezTo>
                  <a:cubicBezTo>
                    <a:pt x="305693" y="117783"/>
                    <a:pt x="305693" y="117783"/>
                    <a:pt x="305693" y="117783"/>
                  </a:cubicBezTo>
                  <a:cubicBezTo>
                    <a:pt x="309563" y="117783"/>
                    <a:pt x="313432" y="120371"/>
                    <a:pt x="313432" y="125549"/>
                  </a:cubicBezTo>
                  <a:cubicBezTo>
                    <a:pt x="313432" y="128137"/>
                    <a:pt x="310853" y="130726"/>
                    <a:pt x="308273" y="132020"/>
                  </a:cubicBezTo>
                  <a:cubicBezTo>
                    <a:pt x="322461" y="132020"/>
                    <a:pt x="322461" y="132020"/>
                    <a:pt x="322461" y="132020"/>
                  </a:cubicBezTo>
                  <a:cubicBezTo>
                    <a:pt x="326331" y="132020"/>
                    <a:pt x="330200" y="135903"/>
                    <a:pt x="330200" y="139786"/>
                  </a:cubicBezTo>
                  <a:cubicBezTo>
                    <a:pt x="330200" y="143669"/>
                    <a:pt x="326331" y="147552"/>
                    <a:pt x="322461" y="147552"/>
                  </a:cubicBezTo>
                  <a:cubicBezTo>
                    <a:pt x="297954" y="147552"/>
                    <a:pt x="297954" y="147552"/>
                    <a:pt x="297954" y="147552"/>
                  </a:cubicBezTo>
                  <a:cubicBezTo>
                    <a:pt x="297954" y="278278"/>
                    <a:pt x="297954" y="278278"/>
                    <a:pt x="297954" y="278278"/>
                  </a:cubicBezTo>
                  <a:cubicBezTo>
                    <a:pt x="297954" y="282161"/>
                    <a:pt x="294085" y="284750"/>
                    <a:pt x="290215" y="284750"/>
                  </a:cubicBezTo>
                  <a:cubicBezTo>
                    <a:pt x="203795" y="284750"/>
                    <a:pt x="203795" y="284750"/>
                    <a:pt x="203795" y="284750"/>
                  </a:cubicBezTo>
                  <a:cubicBezTo>
                    <a:pt x="198636" y="284750"/>
                    <a:pt x="196056" y="282161"/>
                    <a:pt x="196056" y="278278"/>
                  </a:cubicBezTo>
                  <a:cubicBezTo>
                    <a:pt x="196056" y="147552"/>
                    <a:pt x="196056" y="147552"/>
                    <a:pt x="196056" y="147552"/>
                  </a:cubicBezTo>
                  <a:cubicBezTo>
                    <a:pt x="141883" y="147552"/>
                    <a:pt x="141883" y="147552"/>
                    <a:pt x="141883" y="147552"/>
                  </a:cubicBezTo>
                  <a:cubicBezTo>
                    <a:pt x="136723" y="147552"/>
                    <a:pt x="134144" y="143669"/>
                    <a:pt x="134144" y="139786"/>
                  </a:cubicBezTo>
                  <a:cubicBezTo>
                    <a:pt x="134144" y="138492"/>
                    <a:pt x="134144" y="135903"/>
                    <a:pt x="135433" y="134609"/>
                  </a:cubicBezTo>
                  <a:cubicBezTo>
                    <a:pt x="112216" y="115194"/>
                    <a:pt x="112216" y="115194"/>
                    <a:pt x="112216" y="115194"/>
                  </a:cubicBezTo>
                  <a:cubicBezTo>
                    <a:pt x="110926" y="113900"/>
                    <a:pt x="110926" y="113900"/>
                    <a:pt x="109636" y="113900"/>
                  </a:cubicBezTo>
                  <a:cubicBezTo>
                    <a:pt x="109636" y="113900"/>
                    <a:pt x="108347" y="113900"/>
                    <a:pt x="108347" y="115194"/>
                  </a:cubicBezTo>
                  <a:cubicBezTo>
                    <a:pt x="88999" y="165672"/>
                    <a:pt x="88999" y="165672"/>
                    <a:pt x="88999" y="165672"/>
                  </a:cubicBezTo>
                  <a:cubicBezTo>
                    <a:pt x="88999" y="166967"/>
                    <a:pt x="88999" y="169555"/>
                    <a:pt x="90289" y="170850"/>
                  </a:cubicBezTo>
                  <a:cubicBezTo>
                    <a:pt x="91579" y="173438"/>
                    <a:pt x="94158" y="173438"/>
                    <a:pt x="95448" y="173438"/>
                  </a:cubicBezTo>
                  <a:cubicBezTo>
                    <a:pt x="130274" y="173438"/>
                    <a:pt x="130274" y="173438"/>
                    <a:pt x="130274" y="173438"/>
                  </a:cubicBezTo>
                  <a:cubicBezTo>
                    <a:pt x="140593" y="173438"/>
                    <a:pt x="150911" y="182499"/>
                    <a:pt x="152201" y="192853"/>
                  </a:cubicBezTo>
                  <a:cubicBezTo>
                    <a:pt x="163810" y="267923"/>
                    <a:pt x="163810" y="267923"/>
                    <a:pt x="163810" y="267923"/>
                  </a:cubicBezTo>
                  <a:cubicBezTo>
                    <a:pt x="165100" y="273101"/>
                    <a:pt x="163810" y="276984"/>
                    <a:pt x="159940" y="280867"/>
                  </a:cubicBezTo>
                  <a:cubicBezTo>
                    <a:pt x="157361" y="284750"/>
                    <a:pt x="152201" y="287338"/>
                    <a:pt x="148332" y="287338"/>
                  </a:cubicBezTo>
                  <a:cubicBezTo>
                    <a:pt x="139303" y="287338"/>
                    <a:pt x="132854" y="280867"/>
                    <a:pt x="131564" y="273101"/>
                  </a:cubicBezTo>
                  <a:cubicBezTo>
                    <a:pt x="121245" y="216151"/>
                    <a:pt x="121245" y="216151"/>
                    <a:pt x="121245" y="216151"/>
                  </a:cubicBezTo>
                  <a:cubicBezTo>
                    <a:pt x="119955" y="213562"/>
                    <a:pt x="117376" y="210974"/>
                    <a:pt x="113506" y="210974"/>
                  </a:cubicBezTo>
                  <a:cubicBezTo>
                    <a:pt x="91579" y="210974"/>
                    <a:pt x="91579" y="210974"/>
                    <a:pt x="91579" y="210974"/>
                  </a:cubicBezTo>
                  <a:cubicBezTo>
                    <a:pt x="91579" y="278278"/>
                    <a:pt x="91579" y="278278"/>
                    <a:pt x="91579" y="278278"/>
                  </a:cubicBezTo>
                  <a:cubicBezTo>
                    <a:pt x="91579" y="282161"/>
                    <a:pt x="87709" y="284750"/>
                    <a:pt x="83840" y="284750"/>
                  </a:cubicBezTo>
                  <a:cubicBezTo>
                    <a:pt x="19347" y="284750"/>
                    <a:pt x="19347" y="284750"/>
                    <a:pt x="19347" y="284750"/>
                  </a:cubicBezTo>
                  <a:cubicBezTo>
                    <a:pt x="15478" y="284750"/>
                    <a:pt x="11608" y="282161"/>
                    <a:pt x="11608" y="278278"/>
                  </a:cubicBezTo>
                  <a:cubicBezTo>
                    <a:pt x="11608" y="208385"/>
                    <a:pt x="11608" y="208385"/>
                    <a:pt x="11608" y="208385"/>
                  </a:cubicBezTo>
                  <a:cubicBezTo>
                    <a:pt x="0" y="119077"/>
                    <a:pt x="0" y="119077"/>
                    <a:pt x="0" y="119077"/>
                  </a:cubicBezTo>
                  <a:cubicBezTo>
                    <a:pt x="0" y="113900"/>
                    <a:pt x="2579" y="110017"/>
                    <a:pt x="6449" y="110017"/>
                  </a:cubicBezTo>
                  <a:cubicBezTo>
                    <a:pt x="10319" y="110017"/>
                    <a:pt x="14188" y="112606"/>
                    <a:pt x="15478" y="116489"/>
                  </a:cubicBezTo>
                  <a:cubicBezTo>
                    <a:pt x="25797" y="196736"/>
                    <a:pt x="25797" y="196736"/>
                    <a:pt x="25797" y="196736"/>
                  </a:cubicBezTo>
                  <a:cubicBezTo>
                    <a:pt x="38695" y="196736"/>
                    <a:pt x="38695" y="196736"/>
                    <a:pt x="38695" y="196736"/>
                  </a:cubicBezTo>
                  <a:cubicBezTo>
                    <a:pt x="37405" y="194147"/>
                    <a:pt x="36115" y="191559"/>
                    <a:pt x="36115" y="188970"/>
                  </a:cubicBezTo>
                  <a:cubicBezTo>
                    <a:pt x="36115" y="186382"/>
                    <a:pt x="37405" y="183793"/>
                    <a:pt x="37405" y="181204"/>
                  </a:cubicBezTo>
                  <a:cubicBezTo>
                    <a:pt x="69651" y="91897"/>
                    <a:pt x="69651" y="91897"/>
                    <a:pt x="69651" y="91897"/>
                  </a:cubicBezTo>
                  <a:cubicBezTo>
                    <a:pt x="72231" y="82836"/>
                    <a:pt x="79970" y="75070"/>
                    <a:pt x="87709" y="72482"/>
                  </a:cubicBezTo>
                  <a:cubicBezTo>
                    <a:pt x="78680" y="64716"/>
                    <a:pt x="73521" y="53067"/>
                    <a:pt x="73521" y="41418"/>
                  </a:cubicBezTo>
                  <a:cubicBezTo>
                    <a:pt x="73521" y="18120"/>
                    <a:pt x="91579" y="0"/>
                    <a:pt x="113506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走近作者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919288" y="3608388"/>
            <a:ext cx="77279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【矫揉造作】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形容过分做作，极不自然。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19288" y="1152843"/>
            <a:ext cx="8181975" cy="2011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【侧目而视】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斜着眼睛看人，不敢正视。形容憎恨或畏惧而又愤恨。现也形容敢怒不敢言的样子。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19288" y="4610100"/>
            <a:ext cx="7239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【絮絮叨叨】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形容说话啰唆，唠叨。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6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10490" y="86995"/>
            <a:ext cx="3317875" cy="724535"/>
            <a:chOff x="174" y="137"/>
            <a:chExt cx="5225" cy="1141"/>
          </a:xfrm>
        </p:grpSpPr>
        <p:sp>
          <p:nvSpPr>
            <p:cNvPr id="49" name="椭圆 45"/>
            <p:cNvSpPr/>
            <p:nvPr/>
          </p:nvSpPr>
          <p:spPr>
            <a:xfrm>
              <a:off x="174" y="137"/>
              <a:ext cx="992" cy="1042"/>
            </a:xfrm>
            <a:custGeom>
              <a:avLst/>
              <a:gdLst>
                <a:gd name="connsiteX0" fmla="*/ 255458 w 330200"/>
                <a:gd name="connsiteY0" fmla="*/ 96838 h 287338"/>
                <a:gd name="connsiteX1" fmla="*/ 319218 w 330200"/>
                <a:gd name="connsiteY1" fmla="*/ 96838 h 287338"/>
                <a:gd name="connsiteX2" fmla="*/ 327025 w 330200"/>
                <a:gd name="connsiteY2" fmla="*/ 104632 h 287338"/>
                <a:gd name="connsiteX3" fmla="*/ 319218 w 330200"/>
                <a:gd name="connsiteY3" fmla="*/ 111126 h 287338"/>
                <a:gd name="connsiteX4" fmla="*/ 255458 w 330200"/>
                <a:gd name="connsiteY4" fmla="*/ 111126 h 287338"/>
                <a:gd name="connsiteX5" fmla="*/ 247650 w 330200"/>
                <a:gd name="connsiteY5" fmla="*/ 104632 h 287338"/>
                <a:gd name="connsiteX6" fmla="*/ 255458 w 330200"/>
                <a:gd name="connsiteY6" fmla="*/ 96838 h 287338"/>
                <a:gd name="connsiteX7" fmla="*/ 246441 w 330200"/>
                <a:gd name="connsiteY7" fmla="*/ 79375 h 287338"/>
                <a:gd name="connsiteX8" fmla="*/ 317123 w 330200"/>
                <a:gd name="connsiteY8" fmla="*/ 79375 h 287338"/>
                <a:gd name="connsiteX9" fmla="*/ 322263 w 330200"/>
                <a:gd name="connsiteY9" fmla="*/ 84314 h 287338"/>
                <a:gd name="connsiteX10" fmla="*/ 317123 w 330200"/>
                <a:gd name="connsiteY10" fmla="*/ 90488 h 287338"/>
                <a:gd name="connsiteX11" fmla="*/ 246441 w 330200"/>
                <a:gd name="connsiteY11" fmla="*/ 90488 h 287338"/>
                <a:gd name="connsiteX12" fmla="*/ 241300 w 330200"/>
                <a:gd name="connsiteY12" fmla="*/ 84314 h 287338"/>
                <a:gd name="connsiteX13" fmla="*/ 246441 w 330200"/>
                <a:gd name="connsiteY13" fmla="*/ 79375 h 287338"/>
                <a:gd name="connsiteX14" fmla="*/ 247694 w 330200"/>
                <a:gd name="connsiteY14" fmla="*/ 58738 h 287338"/>
                <a:gd name="connsiteX15" fmla="*/ 280944 w 330200"/>
                <a:gd name="connsiteY15" fmla="*/ 58738 h 287338"/>
                <a:gd name="connsiteX16" fmla="*/ 287338 w 330200"/>
                <a:gd name="connsiteY16" fmla="*/ 65088 h 287338"/>
                <a:gd name="connsiteX17" fmla="*/ 280944 w 330200"/>
                <a:gd name="connsiteY17" fmla="*/ 71438 h 287338"/>
                <a:gd name="connsiteX18" fmla="*/ 247694 w 330200"/>
                <a:gd name="connsiteY18" fmla="*/ 71438 h 287338"/>
                <a:gd name="connsiteX19" fmla="*/ 241300 w 330200"/>
                <a:gd name="connsiteY19" fmla="*/ 65088 h 287338"/>
                <a:gd name="connsiteX20" fmla="*/ 247694 w 330200"/>
                <a:gd name="connsiteY20" fmla="*/ 58738 h 287338"/>
                <a:gd name="connsiteX21" fmla="*/ 113506 w 330200"/>
                <a:gd name="connsiteY21" fmla="*/ 0 h 287338"/>
                <a:gd name="connsiteX22" fmla="*/ 154781 w 330200"/>
                <a:gd name="connsiteY22" fmla="*/ 41418 h 287338"/>
                <a:gd name="connsiteX23" fmla="*/ 127694 w 330200"/>
                <a:gd name="connsiteY23" fmla="*/ 78953 h 287338"/>
                <a:gd name="connsiteX24" fmla="*/ 156071 w 330200"/>
                <a:gd name="connsiteY24" fmla="*/ 104840 h 287338"/>
                <a:gd name="connsiteX25" fmla="*/ 196056 w 330200"/>
                <a:gd name="connsiteY25" fmla="*/ 107428 h 287338"/>
                <a:gd name="connsiteX26" fmla="*/ 198636 w 330200"/>
                <a:gd name="connsiteY26" fmla="*/ 107428 h 287338"/>
                <a:gd name="connsiteX27" fmla="*/ 208954 w 330200"/>
                <a:gd name="connsiteY27" fmla="*/ 122960 h 287338"/>
                <a:gd name="connsiteX28" fmla="*/ 206375 w 330200"/>
                <a:gd name="connsiteY28" fmla="*/ 132020 h 287338"/>
                <a:gd name="connsiteX29" fmla="*/ 239911 w 330200"/>
                <a:gd name="connsiteY29" fmla="*/ 132020 h 287338"/>
                <a:gd name="connsiteX30" fmla="*/ 234751 w 330200"/>
                <a:gd name="connsiteY30" fmla="*/ 125549 h 287338"/>
                <a:gd name="connsiteX31" fmla="*/ 242491 w 330200"/>
                <a:gd name="connsiteY31" fmla="*/ 117783 h 287338"/>
                <a:gd name="connsiteX32" fmla="*/ 305693 w 330200"/>
                <a:gd name="connsiteY32" fmla="*/ 117783 h 287338"/>
                <a:gd name="connsiteX33" fmla="*/ 313432 w 330200"/>
                <a:gd name="connsiteY33" fmla="*/ 125549 h 287338"/>
                <a:gd name="connsiteX34" fmla="*/ 308273 w 330200"/>
                <a:gd name="connsiteY34" fmla="*/ 132020 h 287338"/>
                <a:gd name="connsiteX35" fmla="*/ 322461 w 330200"/>
                <a:gd name="connsiteY35" fmla="*/ 132020 h 287338"/>
                <a:gd name="connsiteX36" fmla="*/ 330200 w 330200"/>
                <a:gd name="connsiteY36" fmla="*/ 139786 h 287338"/>
                <a:gd name="connsiteX37" fmla="*/ 322461 w 330200"/>
                <a:gd name="connsiteY37" fmla="*/ 147552 h 287338"/>
                <a:gd name="connsiteX38" fmla="*/ 297954 w 330200"/>
                <a:gd name="connsiteY38" fmla="*/ 147552 h 287338"/>
                <a:gd name="connsiteX39" fmla="*/ 297954 w 330200"/>
                <a:gd name="connsiteY39" fmla="*/ 278278 h 287338"/>
                <a:gd name="connsiteX40" fmla="*/ 290215 w 330200"/>
                <a:gd name="connsiteY40" fmla="*/ 284750 h 287338"/>
                <a:gd name="connsiteX41" fmla="*/ 203795 w 330200"/>
                <a:gd name="connsiteY41" fmla="*/ 284750 h 287338"/>
                <a:gd name="connsiteX42" fmla="*/ 196056 w 330200"/>
                <a:gd name="connsiteY42" fmla="*/ 278278 h 287338"/>
                <a:gd name="connsiteX43" fmla="*/ 196056 w 330200"/>
                <a:gd name="connsiteY43" fmla="*/ 147552 h 287338"/>
                <a:gd name="connsiteX44" fmla="*/ 141883 w 330200"/>
                <a:gd name="connsiteY44" fmla="*/ 147552 h 287338"/>
                <a:gd name="connsiteX45" fmla="*/ 134144 w 330200"/>
                <a:gd name="connsiteY45" fmla="*/ 139786 h 287338"/>
                <a:gd name="connsiteX46" fmla="*/ 135433 w 330200"/>
                <a:gd name="connsiteY46" fmla="*/ 134609 h 287338"/>
                <a:gd name="connsiteX47" fmla="*/ 112216 w 330200"/>
                <a:gd name="connsiteY47" fmla="*/ 115194 h 287338"/>
                <a:gd name="connsiteX48" fmla="*/ 109636 w 330200"/>
                <a:gd name="connsiteY48" fmla="*/ 113900 h 287338"/>
                <a:gd name="connsiteX49" fmla="*/ 108347 w 330200"/>
                <a:gd name="connsiteY49" fmla="*/ 115194 h 287338"/>
                <a:gd name="connsiteX50" fmla="*/ 88999 w 330200"/>
                <a:gd name="connsiteY50" fmla="*/ 165672 h 287338"/>
                <a:gd name="connsiteX51" fmla="*/ 90289 w 330200"/>
                <a:gd name="connsiteY51" fmla="*/ 170850 h 287338"/>
                <a:gd name="connsiteX52" fmla="*/ 95448 w 330200"/>
                <a:gd name="connsiteY52" fmla="*/ 173438 h 287338"/>
                <a:gd name="connsiteX53" fmla="*/ 130274 w 330200"/>
                <a:gd name="connsiteY53" fmla="*/ 173438 h 287338"/>
                <a:gd name="connsiteX54" fmla="*/ 152201 w 330200"/>
                <a:gd name="connsiteY54" fmla="*/ 192853 h 287338"/>
                <a:gd name="connsiteX55" fmla="*/ 163810 w 330200"/>
                <a:gd name="connsiteY55" fmla="*/ 267923 h 287338"/>
                <a:gd name="connsiteX56" fmla="*/ 159940 w 330200"/>
                <a:gd name="connsiteY56" fmla="*/ 280867 h 287338"/>
                <a:gd name="connsiteX57" fmla="*/ 148332 w 330200"/>
                <a:gd name="connsiteY57" fmla="*/ 287338 h 287338"/>
                <a:gd name="connsiteX58" fmla="*/ 131564 w 330200"/>
                <a:gd name="connsiteY58" fmla="*/ 273101 h 287338"/>
                <a:gd name="connsiteX59" fmla="*/ 121245 w 330200"/>
                <a:gd name="connsiteY59" fmla="*/ 216151 h 287338"/>
                <a:gd name="connsiteX60" fmla="*/ 113506 w 330200"/>
                <a:gd name="connsiteY60" fmla="*/ 210974 h 287338"/>
                <a:gd name="connsiteX61" fmla="*/ 91579 w 330200"/>
                <a:gd name="connsiteY61" fmla="*/ 210974 h 287338"/>
                <a:gd name="connsiteX62" fmla="*/ 91579 w 330200"/>
                <a:gd name="connsiteY62" fmla="*/ 278278 h 287338"/>
                <a:gd name="connsiteX63" fmla="*/ 83840 w 330200"/>
                <a:gd name="connsiteY63" fmla="*/ 284750 h 287338"/>
                <a:gd name="connsiteX64" fmla="*/ 19347 w 330200"/>
                <a:gd name="connsiteY64" fmla="*/ 284750 h 287338"/>
                <a:gd name="connsiteX65" fmla="*/ 11608 w 330200"/>
                <a:gd name="connsiteY65" fmla="*/ 278278 h 287338"/>
                <a:gd name="connsiteX66" fmla="*/ 11608 w 330200"/>
                <a:gd name="connsiteY66" fmla="*/ 208385 h 287338"/>
                <a:gd name="connsiteX67" fmla="*/ 0 w 330200"/>
                <a:gd name="connsiteY67" fmla="*/ 119077 h 287338"/>
                <a:gd name="connsiteX68" fmla="*/ 6449 w 330200"/>
                <a:gd name="connsiteY68" fmla="*/ 110017 h 287338"/>
                <a:gd name="connsiteX69" fmla="*/ 15478 w 330200"/>
                <a:gd name="connsiteY69" fmla="*/ 116489 h 287338"/>
                <a:gd name="connsiteX70" fmla="*/ 25797 w 330200"/>
                <a:gd name="connsiteY70" fmla="*/ 196736 h 287338"/>
                <a:gd name="connsiteX71" fmla="*/ 38695 w 330200"/>
                <a:gd name="connsiteY71" fmla="*/ 196736 h 287338"/>
                <a:gd name="connsiteX72" fmla="*/ 36115 w 330200"/>
                <a:gd name="connsiteY72" fmla="*/ 188970 h 287338"/>
                <a:gd name="connsiteX73" fmla="*/ 37405 w 330200"/>
                <a:gd name="connsiteY73" fmla="*/ 181204 h 287338"/>
                <a:gd name="connsiteX74" fmla="*/ 69651 w 330200"/>
                <a:gd name="connsiteY74" fmla="*/ 91897 h 287338"/>
                <a:gd name="connsiteX75" fmla="*/ 87709 w 330200"/>
                <a:gd name="connsiteY75" fmla="*/ 72482 h 287338"/>
                <a:gd name="connsiteX76" fmla="*/ 73521 w 330200"/>
                <a:gd name="connsiteY76" fmla="*/ 41418 h 287338"/>
                <a:gd name="connsiteX77" fmla="*/ 113506 w 330200"/>
                <a:gd name="connsiteY77" fmla="*/ 0 h 28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0200" h="287338">
                  <a:moveTo>
                    <a:pt x="255458" y="96838"/>
                  </a:moveTo>
                  <a:lnTo>
                    <a:pt x="319218" y="96838"/>
                  </a:lnTo>
                  <a:cubicBezTo>
                    <a:pt x="323122" y="96838"/>
                    <a:pt x="327025" y="100735"/>
                    <a:pt x="327025" y="104632"/>
                  </a:cubicBezTo>
                  <a:cubicBezTo>
                    <a:pt x="327025" y="108528"/>
                    <a:pt x="323122" y="111126"/>
                    <a:pt x="319218" y="111126"/>
                  </a:cubicBezTo>
                  <a:cubicBezTo>
                    <a:pt x="319218" y="111126"/>
                    <a:pt x="319218" y="111126"/>
                    <a:pt x="255458" y="111126"/>
                  </a:cubicBezTo>
                  <a:cubicBezTo>
                    <a:pt x="251554" y="111126"/>
                    <a:pt x="247650" y="108528"/>
                    <a:pt x="247650" y="104632"/>
                  </a:cubicBezTo>
                  <a:cubicBezTo>
                    <a:pt x="247650" y="100735"/>
                    <a:pt x="251554" y="96838"/>
                    <a:pt x="255458" y="96838"/>
                  </a:cubicBezTo>
                  <a:close/>
                  <a:moveTo>
                    <a:pt x="246441" y="79375"/>
                  </a:moveTo>
                  <a:cubicBezTo>
                    <a:pt x="246441" y="79375"/>
                    <a:pt x="246441" y="79375"/>
                    <a:pt x="317123" y="79375"/>
                  </a:cubicBezTo>
                  <a:cubicBezTo>
                    <a:pt x="319693" y="79375"/>
                    <a:pt x="322263" y="81845"/>
                    <a:pt x="322263" y="84314"/>
                  </a:cubicBezTo>
                  <a:cubicBezTo>
                    <a:pt x="322263" y="88019"/>
                    <a:pt x="319693" y="90488"/>
                    <a:pt x="317123" y="90488"/>
                  </a:cubicBezTo>
                  <a:cubicBezTo>
                    <a:pt x="317123" y="90488"/>
                    <a:pt x="317123" y="90488"/>
                    <a:pt x="246441" y="90488"/>
                  </a:cubicBezTo>
                  <a:cubicBezTo>
                    <a:pt x="243871" y="90488"/>
                    <a:pt x="241300" y="88019"/>
                    <a:pt x="241300" y="84314"/>
                  </a:cubicBezTo>
                  <a:cubicBezTo>
                    <a:pt x="241300" y="81845"/>
                    <a:pt x="243871" y="79375"/>
                    <a:pt x="246441" y="79375"/>
                  </a:cubicBezTo>
                  <a:close/>
                  <a:moveTo>
                    <a:pt x="247694" y="58738"/>
                  </a:moveTo>
                  <a:cubicBezTo>
                    <a:pt x="247694" y="58738"/>
                    <a:pt x="247694" y="58738"/>
                    <a:pt x="280944" y="58738"/>
                  </a:cubicBezTo>
                  <a:cubicBezTo>
                    <a:pt x="284781" y="58738"/>
                    <a:pt x="287338" y="62548"/>
                    <a:pt x="287338" y="65088"/>
                  </a:cubicBezTo>
                  <a:cubicBezTo>
                    <a:pt x="287338" y="68898"/>
                    <a:pt x="284781" y="71438"/>
                    <a:pt x="280944" y="71438"/>
                  </a:cubicBezTo>
                  <a:cubicBezTo>
                    <a:pt x="280944" y="71438"/>
                    <a:pt x="280944" y="71438"/>
                    <a:pt x="247694" y="71438"/>
                  </a:cubicBezTo>
                  <a:cubicBezTo>
                    <a:pt x="243858" y="71438"/>
                    <a:pt x="241300" y="68898"/>
                    <a:pt x="241300" y="65088"/>
                  </a:cubicBezTo>
                  <a:cubicBezTo>
                    <a:pt x="241300" y="62548"/>
                    <a:pt x="243858" y="58738"/>
                    <a:pt x="247694" y="58738"/>
                  </a:cubicBezTo>
                  <a:close/>
                  <a:moveTo>
                    <a:pt x="113506" y="0"/>
                  </a:moveTo>
                  <a:cubicBezTo>
                    <a:pt x="136723" y="0"/>
                    <a:pt x="154781" y="18120"/>
                    <a:pt x="154781" y="41418"/>
                  </a:cubicBezTo>
                  <a:cubicBezTo>
                    <a:pt x="154781" y="58244"/>
                    <a:pt x="143172" y="73776"/>
                    <a:pt x="127694" y="78953"/>
                  </a:cubicBezTo>
                  <a:cubicBezTo>
                    <a:pt x="156071" y="104840"/>
                    <a:pt x="156071" y="104840"/>
                    <a:pt x="156071" y="104840"/>
                  </a:cubicBezTo>
                  <a:cubicBezTo>
                    <a:pt x="196056" y="107428"/>
                    <a:pt x="196056" y="107428"/>
                    <a:pt x="196056" y="107428"/>
                  </a:cubicBezTo>
                  <a:cubicBezTo>
                    <a:pt x="197346" y="107428"/>
                    <a:pt x="197346" y="107428"/>
                    <a:pt x="198636" y="107428"/>
                  </a:cubicBezTo>
                  <a:cubicBezTo>
                    <a:pt x="205085" y="110017"/>
                    <a:pt x="208954" y="116489"/>
                    <a:pt x="208954" y="122960"/>
                  </a:cubicBezTo>
                  <a:cubicBezTo>
                    <a:pt x="208954" y="126843"/>
                    <a:pt x="207665" y="129432"/>
                    <a:pt x="206375" y="132020"/>
                  </a:cubicBezTo>
                  <a:cubicBezTo>
                    <a:pt x="239911" y="132020"/>
                    <a:pt x="239911" y="132020"/>
                    <a:pt x="239911" y="132020"/>
                  </a:cubicBezTo>
                  <a:cubicBezTo>
                    <a:pt x="237331" y="130726"/>
                    <a:pt x="234751" y="128137"/>
                    <a:pt x="234751" y="125549"/>
                  </a:cubicBezTo>
                  <a:cubicBezTo>
                    <a:pt x="234751" y="120371"/>
                    <a:pt x="238621" y="117783"/>
                    <a:pt x="242491" y="117783"/>
                  </a:cubicBezTo>
                  <a:cubicBezTo>
                    <a:pt x="305693" y="117783"/>
                    <a:pt x="305693" y="117783"/>
                    <a:pt x="305693" y="117783"/>
                  </a:cubicBezTo>
                  <a:cubicBezTo>
                    <a:pt x="309563" y="117783"/>
                    <a:pt x="313432" y="120371"/>
                    <a:pt x="313432" y="125549"/>
                  </a:cubicBezTo>
                  <a:cubicBezTo>
                    <a:pt x="313432" y="128137"/>
                    <a:pt x="310853" y="130726"/>
                    <a:pt x="308273" y="132020"/>
                  </a:cubicBezTo>
                  <a:cubicBezTo>
                    <a:pt x="322461" y="132020"/>
                    <a:pt x="322461" y="132020"/>
                    <a:pt x="322461" y="132020"/>
                  </a:cubicBezTo>
                  <a:cubicBezTo>
                    <a:pt x="326331" y="132020"/>
                    <a:pt x="330200" y="135903"/>
                    <a:pt x="330200" y="139786"/>
                  </a:cubicBezTo>
                  <a:cubicBezTo>
                    <a:pt x="330200" y="143669"/>
                    <a:pt x="326331" y="147552"/>
                    <a:pt x="322461" y="147552"/>
                  </a:cubicBezTo>
                  <a:cubicBezTo>
                    <a:pt x="297954" y="147552"/>
                    <a:pt x="297954" y="147552"/>
                    <a:pt x="297954" y="147552"/>
                  </a:cubicBezTo>
                  <a:cubicBezTo>
                    <a:pt x="297954" y="278278"/>
                    <a:pt x="297954" y="278278"/>
                    <a:pt x="297954" y="278278"/>
                  </a:cubicBezTo>
                  <a:cubicBezTo>
                    <a:pt x="297954" y="282161"/>
                    <a:pt x="294085" y="284750"/>
                    <a:pt x="290215" y="284750"/>
                  </a:cubicBezTo>
                  <a:cubicBezTo>
                    <a:pt x="203795" y="284750"/>
                    <a:pt x="203795" y="284750"/>
                    <a:pt x="203795" y="284750"/>
                  </a:cubicBezTo>
                  <a:cubicBezTo>
                    <a:pt x="198636" y="284750"/>
                    <a:pt x="196056" y="282161"/>
                    <a:pt x="196056" y="278278"/>
                  </a:cubicBezTo>
                  <a:cubicBezTo>
                    <a:pt x="196056" y="147552"/>
                    <a:pt x="196056" y="147552"/>
                    <a:pt x="196056" y="147552"/>
                  </a:cubicBezTo>
                  <a:cubicBezTo>
                    <a:pt x="141883" y="147552"/>
                    <a:pt x="141883" y="147552"/>
                    <a:pt x="141883" y="147552"/>
                  </a:cubicBezTo>
                  <a:cubicBezTo>
                    <a:pt x="136723" y="147552"/>
                    <a:pt x="134144" y="143669"/>
                    <a:pt x="134144" y="139786"/>
                  </a:cubicBezTo>
                  <a:cubicBezTo>
                    <a:pt x="134144" y="138492"/>
                    <a:pt x="134144" y="135903"/>
                    <a:pt x="135433" y="134609"/>
                  </a:cubicBezTo>
                  <a:cubicBezTo>
                    <a:pt x="112216" y="115194"/>
                    <a:pt x="112216" y="115194"/>
                    <a:pt x="112216" y="115194"/>
                  </a:cubicBezTo>
                  <a:cubicBezTo>
                    <a:pt x="110926" y="113900"/>
                    <a:pt x="110926" y="113900"/>
                    <a:pt x="109636" y="113900"/>
                  </a:cubicBezTo>
                  <a:cubicBezTo>
                    <a:pt x="109636" y="113900"/>
                    <a:pt x="108347" y="113900"/>
                    <a:pt x="108347" y="115194"/>
                  </a:cubicBezTo>
                  <a:cubicBezTo>
                    <a:pt x="88999" y="165672"/>
                    <a:pt x="88999" y="165672"/>
                    <a:pt x="88999" y="165672"/>
                  </a:cubicBezTo>
                  <a:cubicBezTo>
                    <a:pt x="88999" y="166967"/>
                    <a:pt x="88999" y="169555"/>
                    <a:pt x="90289" y="170850"/>
                  </a:cubicBezTo>
                  <a:cubicBezTo>
                    <a:pt x="91579" y="173438"/>
                    <a:pt x="94158" y="173438"/>
                    <a:pt x="95448" y="173438"/>
                  </a:cubicBezTo>
                  <a:cubicBezTo>
                    <a:pt x="130274" y="173438"/>
                    <a:pt x="130274" y="173438"/>
                    <a:pt x="130274" y="173438"/>
                  </a:cubicBezTo>
                  <a:cubicBezTo>
                    <a:pt x="140593" y="173438"/>
                    <a:pt x="150911" y="182499"/>
                    <a:pt x="152201" y="192853"/>
                  </a:cubicBezTo>
                  <a:cubicBezTo>
                    <a:pt x="163810" y="267923"/>
                    <a:pt x="163810" y="267923"/>
                    <a:pt x="163810" y="267923"/>
                  </a:cubicBezTo>
                  <a:cubicBezTo>
                    <a:pt x="165100" y="273101"/>
                    <a:pt x="163810" y="276984"/>
                    <a:pt x="159940" y="280867"/>
                  </a:cubicBezTo>
                  <a:cubicBezTo>
                    <a:pt x="157361" y="284750"/>
                    <a:pt x="152201" y="287338"/>
                    <a:pt x="148332" y="287338"/>
                  </a:cubicBezTo>
                  <a:cubicBezTo>
                    <a:pt x="139303" y="287338"/>
                    <a:pt x="132854" y="280867"/>
                    <a:pt x="131564" y="273101"/>
                  </a:cubicBezTo>
                  <a:cubicBezTo>
                    <a:pt x="121245" y="216151"/>
                    <a:pt x="121245" y="216151"/>
                    <a:pt x="121245" y="216151"/>
                  </a:cubicBezTo>
                  <a:cubicBezTo>
                    <a:pt x="119955" y="213562"/>
                    <a:pt x="117376" y="210974"/>
                    <a:pt x="113506" y="210974"/>
                  </a:cubicBezTo>
                  <a:cubicBezTo>
                    <a:pt x="91579" y="210974"/>
                    <a:pt x="91579" y="210974"/>
                    <a:pt x="91579" y="210974"/>
                  </a:cubicBezTo>
                  <a:cubicBezTo>
                    <a:pt x="91579" y="278278"/>
                    <a:pt x="91579" y="278278"/>
                    <a:pt x="91579" y="278278"/>
                  </a:cubicBezTo>
                  <a:cubicBezTo>
                    <a:pt x="91579" y="282161"/>
                    <a:pt x="87709" y="284750"/>
                    <a:pt x="83840" y="284750"/>
                  </a:cubicBezTo>
                  <a:cubicBezTo>
                    <a:pt x="19347" y="284750"/>
                    <a:pt x="19347" y="284750"/>
                    <a:pt x="19347" y="284750"/>
                  </a:cubicBezTo>
                  <a:cubicBezTo>
                    <a:pt x="15478" y="284750"/>
                    <a:pt x="11608" y="282161"/>
                    <a:pt x="11608" y="278278"/>
                  </a:cubicBezTo>
                  <a:cubicBezTo>
                    <a:pt x="11608" y="208385"/>
                    <a:pt x="11608" y="208385"/>
                    <a:pt x="11608" y="208385"/>
                  </a:cubicBezTo>
                  <a:cubicBezTo>
                    <a:pt x="0" y="119077"/>
                    <a:pt x="0" y="119077"/>
                    <a:pt x="0" y="119077"/>
                  </a:cubicBezTo>
                  <a:cubicBezTo>
                    <a:pt x="0" y="113900"/>
                    <a:pt x="2579" y="110017"/>
                    <a:pt x="6449" y="110017"/>
                  </a:cubicBezTo>
                  <a:cubicBezTo>
                    <a:pt x="10319" y="110017"/>
                    <a:pt x="14188" y="112606"/>
                    <a:pt x="15478" y="116489"/>
                  </a:cubicBezTo>
                  <a:cubicBezTo>
                    <a:pt x="25797" y="196736"/>
                    <a:pt x="25797" y="196736"/>
                    <a:pt x="25797" y="196736"/>
                  </a:cubicBezTo>
                  <a:cubicBezTo>
                    <a:pt x="38695" y="196736"/>
                    <a:pt x="38695" y="196736"/>
                    <a:pt x="38695" y="196736"/>
                  </a:cubicBezTo>
                  <a:cubicBezTo>
                    <a:pt x="37405" y="194147"/>
                    <a:pt x="36115" y="191559"/>
                    <a:pt x="36115" y="188970"/>
                  </a:cubicBezTo>
                  <a:cubicBezTo>
                    <a:pt x="36115" y="186382"/>
                    <a:pt x="37405" y="183793"/>
                    <a:pt x="37405" y="181204"/>
                  </a:cubicBezTo>
                  <a:cubicBezTo>
                    <a:pt x="69651" y="91897"/>
                    <a:pt x="69651" y="91897"/>
                    <a:pt x="69651" y="91897"/>
                  </a:cubicBezTo>
                  <a:cubicBezTo>
                    <a:pt x="72231" y="82836"/>
                    <a:pt x="79970" y="75070"/>
                    <a:pt x="87709" y="72482"/>
                  </a:cubicBezTo>
                  <a:cubicBezTo>
                    <a:pt x="78680" y="64716"/>
                    <a:pt x="73521" y="53067"/>
                    <a:pt x="73521" y="41418"/>
                  </a:cubicBezTo>
                  <a:cubicBezTo>
                    <a:pt x="73521" y="18120"/>
                    <a:pt x="91579" y="0"/>
                    <a:pt x="113506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整体感知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sp>
        <p:nvSpPr>
          <p:cNvPr id="9" name="云形标注 8"/>
          <p:cNvSpPr/>
          <p:nvPr/>
        </p:nvSpPr>
        <p:spPr>
          <a:xfrm>
            <a:off x="3122295" y="887095"/>
            <a:ext cx="6400800" cy="3635375"/>
          </a:xfrm>
          <a:prstGeom prst="cloudCallout">
            <a:avLst>
              <a:gd name="adj1" fmla="val -53159"/>
              <a:gd name="adj2" fmla="val 6238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    </a:t>
            </a:r>
            <a:r>
              <a:rPr kumimoji="0" lang="zh-CN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朗读课文，</a:t>
            </a:r>
            <a:r>
              <a:rPr kumimoji="0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抓住议论性的句子，把握作者的观点，理解观点和材料之间的关系。</a:t>
            </a:r>
            <a:endParaRPr kumimoji="0" lang="zh-CN" altLang="zh-CN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pic>
        <p:nvPicPr>
          <p:cNvPr id="15364" name="图片 2" descr="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4170" y="4997133"/>
            <a:ext cx="1203325" cy="1054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16386" name="矩形 99330"/>
          <p:cNvSpPr/>
          <p:nvPr/>
        </p:nvSpPr>
        <p:spPr>
          <a:xfrm>
            <a:off x="1465263" y="1014413"/>
            <a:ext cx="63134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给课文划分层次，理清作者思路。</a:t>
            </a:r>
            <a:endParaRPr lang="zh-CN" altLang="zh-CN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65263" y="1939925"/>
            <a:ext cx="8175625" cy="13709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第一部分：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（1－3）开门见山，引入论题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——良好的教养。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443038" y="3549650"/>
            <a:ext cx="8175625" cy="13709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第二部分：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（4－12）把有无教养的表现进行对比，指出教养的思想核心是尊重他人。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754188" y="1068388"/>
            <a:ext cx="8256587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第三部分：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（13－17）剖析优雅风度，指出一切优雅风度的基础其实是一种关照态度。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4577" name="文本框 3"/>
          <p:cNvSpPr txBox="1"/>
          <p:nvPr/>
        </p:nvSpPr>
        <p:spPr>
          <a:xfrm>
            <a:off x="1755775" y="3046413"/>
            <a:ext cx="83089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第四部分：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（18）总结全文，点明我们必须以尊重的态度对待别人。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/>
          <a:srcRect t="12606" r="6899" b="12359"/>
          <a:stretch>
            <a:fillRect/>
          </a:stretch>
        </p:blipFill>
        <p:spPr>
          <a:xfrm>
            <a:off x="9686442" y="4556502"/>
            <a:ext cx="2273084" cy="2301498"/>
          </a:xfrm>
          <a:prstGeom prst="ellipse">
            <a:avLst/>
          </a:prstGeom>
          <a:effectLst>
            <a:softEdge rad="63500"/>
          </a:effectLst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4577" grpId="0"/>
    </p:bldLst>
  </p:timing>
</p:sld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2243</Words>
  <Application>WPS 演示</Application>
  <PresentationFormat>自定义</PresentationFormat>
  <Paragraphs>153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0" baseType="lpstr">
      <vt:lpstr>Arial</vt:lpstr>
      <vt:lpstr>宋体</vt:lpstr>
      <vt:lpstr>Wingdings</vt:lpstr>
      <vt:lpstr>Calibri Light</vt:lpstr>
      <vt:lpstr>微软雅黑</vt:lpstr>
      <vt:lpstr>楷体</vt:lpstr>
      <vt:lpstr>黑体</vt:lpstr>
      <vt:lpstr>Arial Unicode MS</vt:lpstr>
      <vt:lpstr>Calibri</vt:lpstr>
      <vt:lpstr>Raleway Black</vt:lpstr>
      <vt:lpstr>Segoe Print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Ulysses</cp:lastModifiedBy>
  <cp:revision>语文备课大师【全免费】</cp:revision>
  <dcterms:created xsi:type="dcterms:W3CDTF">2017-08-12T10:14:00Z</dcterms:created>
  <dcterms:modified xsi:type="dcterms:W3CDTF">2019-05-22T06:45:47Z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2052-11.1.0.8013</vt:lpwstr>
  </property>
  <property fmtid="{D5CDD505-2E9C-101B-9397-08002B2CF9AE}" pid="3" name="KSORubyTemplateID">
    <vt:lpwstr>21</vt:lpwstr>
  </property>
  <property fmtid="{64440492-4C8B-11D1-8B70-080036B11A03}" pid="4">
    <vt:lpwstr>语文备课大师【全免费】</vt:lpwstr>
  </property>
</Properties>
</file>