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sldIdLst>
    <p:sldId id="329" r:id="rId3"/>
    <p:sldId id="328" r:id="rId4"/>
    <p:sldId id="346" r:id="rId5"/>
    <p:sldId id="319" r:id="rId6"/>
    <p:sldId id="347" r:id="rId7"/>
    <p:sldId id="348" r:id="rId8"/>
    <p:sldId id="327" r:id="rId9"/>
    <p:sldId id="298" r:id="rId10"/>
    <p:sldId id="349" r:id="rId11"/>
    <p:sldId id="350" r:id="rId12"/>
    <p:sldId id="330" r:id="rId13"/>
    <p:sldId id="299" r:id="rId14"/>
    <p:sldId id="351" r:id="rId15"/>
    <p:sldId id="352" r:id="rId16"/>
    <p:sldId id="331" r:id="rId17"/>
    <p:sldId id="318" r:id="rId18"/>
    <p:sldId id="353" r:id="rId19"/>
    <p:sldId id="354" r:id="rId20"/>
    <p:sldId id="332" r:id="rId21"/>
    <p:sldId id="320" r:id="rId22"/>
    <p:sldId id="363" r:id="rId23"/>
    <p:sldId id="355" r:id="rId24"/>
    <p:sldId id="356" r:id="rId25"/>
    <p:sldId id="333" r:id="rId26"/>
    <p:sldId id="321" r:id="rId27"/>
    <p:sldId id="357" r:id="rId28"/>
    <p:sldId id="358" r:id="rId29"/>
    <p:sldId id="334" r:id="rId30"/>
    <p:sldId id="326" r:id="rId31"/>
    <p:sldId id="359" r:id="rId32"/>
    <p:sldId id="360" r:id="rId33"/>
    <p:sldId id="362" r:id="rId34"/>
    <p:sldId id="335" r:id="rId35"/>
    <p:sldId id="322" r:id="rId36"/>
    <p:sldId id="361" r:id="rId37"/>
    <p:sldId id="336" r:id="rId3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F0E8"/>
    <a:srgbClr val="DF7A60"/>
    <a:srgbClr val="FFC000"/>
    <a:srgbClr val="FFFFFF"/>
    <a:srgbClr val="65C4CA"/>
    <a:srgbClr val="784B23"/>
    <a:srgbClr val="EECE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730" autoAdjust="0"/>
  </p:normalViewPr>
  <p:slideViewPr>
    <p:cSldViewPr snapToGrid="0">
      <p:cViewPr>
        <p:scale>
          <a:sx n="61" d="100"/>
          <a:sy n="61" d="100"/>
        </p:scale>
        <p:origin x="-1248" y="-582"/>
      </p:cViewPr>
      <p:guideLst>
        <p:guide orient="horz" pos="2276"/>
        <p:guide pos="391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1" d="100"/>
        <a:sy n="91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2.xml"/><Relationship Id="rId39" Type="http://schemas.openxmlformats.org/officeDocument/2006/relationships/notesMaster" Target="notesMasters/notesMaster1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7B7494-D075-4932-B485-21A15FEF216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A05C95-64BC-4878-9AEE-F508225DA3F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>
            <a:off x="302260" y="3417570"/>
            <a:ext cx="2454275" cy="2700655"/>
            <a:chOff x="476" y="5382"/>
            <a:chExt cx="3865" cy="4253"/>
          </a:xfrm>
        </p:grpSpPr>
        <p:sp>
          <p:nvSpPr>
            <p:cNvPr id="7" name="Freeform 24"/>
            <p:cNvSpPr/>
            <p:nvPr userDrawn="1"/>
          </p:nvSpPr>
          <p:spPr bwMode="auto">
            <a:xfrm>
              <a:off x="681" y="5631"/>
              <a:ext cx="3482" cy="3928"/>
            </a:xfrm>
            <a:custGeom>
              <a:avLst/>
              <a:gdLst>
                <a:gd name="T0" fmla="*/ 1317 w 1567"/>
                <a:gd name="T1" fmla="*/ 1087 h 2116"/>
                <a:gd name="T2" fmla="*/ 1512 w 1567"/>
                <a:gd name="T3" fmla="*/ 862 h 2116"/>
                <a:gd name="T4" fmla="*/ 1211 w 1567"/>
                <a:gd name="T5" fmla="*/ 1050 h 2116"/>
                <a:gd name="T6" fmla="*/ 1029 w 1567"/>
                <a:gd name="T7" fmla="*/ 1123 h 2116"/>
                <a:gd name="T8" fmla="*/ 1064 w 1567"/>
                <a:gd name="T9" fmla="*/ 1044 h 2116"/>
                <a:gd name="T10" fmla="*/ 1111 w 1567"/>
                <a:gd name="T11" fmla="*/ 909 h 2116"/>
                <a:gd name="T12" fmla="*/ 1567 w 1567"/>
                <a:gd name="T13" fmla="*/ 524 h 2116"/>
                <a:gd name="T14" fmla="*/ 1131 w 1567"/>
                <a:gd name="T15" fmla="*/ 761 h 2116"/>
                <a:gd name="T16" fmla="*/ 1114 w 1567"/>
                <a:gd name="T17" fmla="*/ 579 h 2116"/>
                <a:gd name="T18" fmla="*/ 1284 w 1567"/>
                <a:gd name="T19" fmla="*/ 266 h 2116"/>
                <a:gd name="T20" fmla="*/ 1087 w 1567"/>
                <a:gd name="T21" fmla="*/ 490 h 2116"/>
                <a:gd name="T22" fmla="*/ 987 w 1567"/>
                <a:gd name="T23" fmla="*/ 310 h 2116"/>
                <a:gd name="T24" fmla="*/ 1017 w 1567"/>
                <a:gd name="T25" fmla="*/ 937 h 2116"/>
                <a:gd name="T26" fmla="*/ 795 w 1567"/>
                <a:gd name="T27" fmla="*/ 509 h 2116"/>
                <a:gd name="T28" fmla="*/ 899 w 1567"/>
                <a:gd name="T29" fmla="*/ 1168 h 2116"/>
                <a:gd name="T30" fmla="*/ 820 w 1567"/>
                <a:gd name="T31" fmla="*/ 1358 h 2116"/>
                <a:gd name="T32" fmla="*/ 644 w 1567"/>
                <a:gd name="T33" fmla="*/ 942 h 2116"/>
                <a:gd name="T34" fmla="*/ 873 w 1567"/>
                <a:gd name="T35" fmla="*/ 0 h 2116"/>
                <a:gd name="T36" fmla="*/ 680 w 1567"/>
                <a:gd name="T37" fmla="*/ 282 h 2116"/>
                <a:gd name="T38" fmla="*/ 520 w 1567"/>
                <a:gd name="T39" fmla="*/ 22 h 2116"/>
                <a:gd name="T40" fmla="*/ 629 w 1567"/>
                <a:gd name="T41" fmla="*/ 396 h 2116"/>
                <a:gd name="T42" fmla="*/ 549 w 1567"/>
                <a:gd name="T43" fmla="*/ 886 h 2116"/>
                <a:gd name="T44" fmla="*/ 589 w 1567"/>
                <a:gd name="T45" fmla="*/ 1130 h 2116"/>
                <a:gd name="T46" fmla="*/ 407 w 1567"/>
                <a:gd name="T47" fmla="*/ 295 h 2116"/>
                <a:gd name="T48" fmla="*/ 382 w 1567"/>
                <a:gd name="T49" fmla="*/ 671 h 2116"/>
                <a:gd name="T50" fmla="*/ 0 w 1567"/>
                <a:gd name="T51" fmla="*/ 548 h 2116"/>
                <a:gd name="T52" fmla="*/ 389 w 1567"/>
                <a:gd name="T53" fmla="*/ 754 h 2116"/>
                <a:gd name="T54" fmla="*/ 479 w 1567"/>
                <a:gd name="T55" fmla="*/ 1122 h 2116"/>
                <a:gd name="T56" fmla="*/ 290 w 1567"/>
                <a:gd name="T57" fmla="*/ 1097 h 2116"/>
                <a:gd name="T58" fmla="*/ 72 w 1567"/>
                <a:gd name="T59" fmla="*/ 825 h 2116"/>
                <a:gd name="T60" fmla="*/ 226 w 1567"/>
                <a:gd name="T61" fmla="*/ 1109 h 2116"/>
                <a:gd name="T62" fmla="*/ 18 w 1567"/>
                <a:gd name="T63" fmla="*/ 1208 h 2116"/>
                <a:gd name="T64" fmla="*/ 538 w 1567"/>
                <a:gd name="T65" fmla="*/ 1241 h 2116"/>
                <a:gd name="T66" fmla="*/ 608 w 1567"/>
                <a:gd name="T67" fmla="*/ 1347 h 2116"/>
                <a:gd name="T68" fmla="*/ 890 w 1567"/>
                <a:gd name="T69" fmla="*/ 2115 h 2116"/>
                <a:gd name="T70" fmla="*/ 1166 w 1567"/>
                <a:gd name="T71" fmla="*/ 2116 h 2116"/>
                <a:gd name="T72" fmla="*/ 983 w 1567"/>
                <a:gd name="T73" fmla="*/ 1539 h 2116"/>
                <a:gd name="T74" fmla="*/ 961 w 1567"/>
                <a:gd name="T75" fmla="*/ 1354 h 2116"/>
                <a:gd name="T76" fmla="*/ 1231 w 1567"/>
                <a:gd name="T77" fmla="*/ 1112 h 2116"/>
                <a:gd name="T78" fmla="*/ 1233 w 1567"/>
                <a:gd name="T79" fmla="*/ 1112 h 2116"/>
                <a:gd name="T80" fmla="*/ 1534 w 1567"/>
                <a:gd name="T81" fmla="*/ 1290 h 2116"/>
                <a:gd name="T82" fmla="*/ 1317 w 1567"/>
                <a:gd name="T83" fmla="*/ 1087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67" h="2116">
                  <a:moveTo>
                    <a:pt x="1317" y="1087"/>
                  </a:moveTo>
                  <a:cubicBezTo>
                    <a:pt x="1416" y="1050"/>
                    <a:pt x="1504" y="971"/>
                    <a:pt x="1512" y="862"/>
                  </a:cubicBezTo>
                  <a:cubicBezTo>
                    <a:pt x="1478" y="1038"/>
                    <a:pt x="1315" y="1034"/>
                    <a:pt x="1211" y="1050"/>
                  </a:cubicBezTo>
                  <a:cubicBezTo>
                    <a:pt x="1127" y="1062"/>
                    <a:pt x="1077" y="1082"/>
                    <a:pt x="1029" y="1123"/>
                  </a:cubicBezTo>
                  <a:cubicBezTo>
                    <a:pt x="1039" y="1099"/>
                    <a:pt x="1051" y="1072"/>
                    <a:pt x="1064" y="1044"/>
                  </a:cubicBezTo>
                  <a:cubicBezTo>
                    <a:pt x="1084" y="1001"/>
                    <a:pt x="1100" y="955"/>
                    <a:pt x="1111" y="909"/>
                  </a:cubicBezTo>
                  <a:cubicBezTo>
                    <a:pt x="1186" y="731"/>
                    <a:pt x="1324" y="527"/>
                    <a:pt x="1567" y="524"/>
                  </a:cubicBezTo>
                  <a:cubicBezTo>
                    <a:pt x="1423" y="513"/>
                    <a:pt x="1253" y="617"/>
                    <a:pt x="1131" y="761"/>
                  </a:cubicBezTo>
                  <a:cubicBezTo>
                    <a:pt x="1133" y="701"/>
                    <a:pt x="1128" y="640"/>
                    <a:pt x="1114" y="579"/>
                  </a:cubicBezTo>
                  <a:cubicBezTo>
                    <a:pt x="1110" y="465"/>
                    <a:pt x="1145" y="339"/>
                    <a:pt x="1284" y="266"/>
                  </a:cubicBezTo>
                  <a:cubicBezTo>
                    <a:pt x="1198" y="305"/>
                    <a:pt x="1120" y="381"/>
                    <a:pt x="1087" y="490"/>
                  </a:cubicBezTo>
                  <a:cubicBezTo>
                    <a:pt x="1063" y="428"/>
                    <a:pt x="1030" y="368"/>
                    <a:pt x="987" y="310"/>
                  </a:cubicBezTo>
                  <a:cubicBezTo>
                    <a:pt x="1142" y="559"/>
                    <a:pt x="1095" y="764"/>
                    <a:pt x="1017" y="937"/>
                  </a:cubicBezTo>
                  <a:cubicBezTo>
                    <a:pt x="1010" y="754"/>
                    <a:pt x="917" y="601"/>
                    <a:pt x="795" y="509"/>
                  </a:cubicBezTo>
                  <a:cubicBezTo>
                    <a:pt x="986" y="704"/>
                    <a:pt x="971" y="980"/>
                    <a:pt x="899" y="1168"/>
                  </a:cubicBezTo>
                  <a:cubicBezTo>
                    <a:pt x="858" y="1245"/>
                    <a:pt x="831" y="1297"/>
                    <a:pt x="820" y="1358"/>
                  </a:cubicBezTo>
                  <a:cubicBezTo>
                    <a:pt x="739" y="1210"/>
                    <a:pt x="668" y="1046"/>
                    <a:pt x="644" y="942"/>
                  </a:cubicBezTo>
                  <a:cubicBezTo>
                    <a:pt x="590" y="708"/>
                    <a:pt x="609" y="334"/>
                    <a:pt x="873" y="0"/>
                  </a:cubicBezTo>
                  <a:cubicBezTo>
                    <a:pt x="805" y="76"/>
                    <a:pt x="736" y="174"/>
                    <a:pt x="680" y="282"/>
                  </a:cubicBezTo>
                  <a:cubicBezTo>
                    <a:pt x="666" y="167"/>
                    <a:pt x="601" y="75"/>
                    <a:pt x="520" y="22"/>
                  </a:cubicBezTo>
                  <a:cubicBezTo>
                    <a:pt x="659" y="127"/>
                    <a:pt x="661" y="276"/>
                    <a:pt x="629" y="396"/>
                  </a:cubicBezTo>
                  <a:cubicBezTo>
                    <a:pt x="567" y="550"/>
                    <a:pt x="531" y="720"/>
                    <a:pt x="549" y="886"/>
                  </a:cubicBezTo>
                  <a:cubicBezTo>
                    <a:pt x="553" y="926"/>
                    <a:pt x="566" y="1049"/>
                    <a:pt x="589" y="1130"/>
                  </a:cubicBezTo>
                  <a:cubicBezTo>
                    <a:pt x="449" y="940"/>
                    <a:pt x="359" y="660"/>
                    <a:pt x="407" y="295"/>
                  </a:cubicBezTo>
                  <a:cubicBezTo>
                    <a:pt x="383" y="407"/>
                    <a:pt x="375" y="535"/>
                    <a:pt x="382" y="671"/>
                  </a:cubicBezTo>
                  <a:cubicBezTo>
                    <a:pt x="273" y="554"/>
                    <a:pt x="124" y="521"/>
                    <a:pt x="0" y="548"/>
                  </a:cubicBezTo>
                  <a:cubicBezTo>
                    <a:pt x="204" y="520"/>
                    <a:pt x="330" y="635"/>
                    <a:pt x="389" y="754"/>
                  </a:cubicBezTo>
                  <a:cubicBezTo>
                    <a:pt x="405" y="880"/>
                    <a:pt x="431" y="1004"/>
                    <a:pt x="479" y="1122"/>
                  </a:cubicBezTo>
                  <a:cubicBezTo>
                    <a:pt x="416" y="1100"/>
                    <a:pt x="352" y="1093"/>
                    <a:pt x="290" y="1097"/>
                  </a:cubicBezTo>
                  <a:cubicBezTo>
                    <a:pt x="187" y="1057"/>
                    <a:pt x="87" y="977"/>
                    <a:pt x="72" y="825"/>
                  </a:cubicBezTo>
                  <a:cubicBezTo>
                    <a:pt x="75" y="926"/>
                    <a:pt x="126" y="1037"/>
                    <a:pt x="226" y="1109"/>
                  </a:cubicBezTo>
                  <a:cubicBezTo>
                    <a:pt x="150" y="1126"/>
                    <a:pt x="78" y="1159"/>
                    <a:pt x="18" y="1208"/>
                  </a:cubicBezTo>
                  <a:cubicBezTo>
                    <a:pt x="255" y="1128"/>
                    <a:pt x="417" y="1158"/>
                    <a:pt x="538" y="1241"/>
                  </a:cubicBezTo>
                  <a:cubicBezTo>
                    <a:pt x="559" y="1276"/>
                    <a:pt x="582" y="1314"/>
                    <a:pt x="608" y="1347"/>
                  </a:cubicBezTo>
                  <a:cubicBezTo>
                    <a:pt x="818" y="1627"/>
                    <a:pt x="936" y="1846"/>
                    <a:pt x="890" y="2115"/>
                  </a:cubicBezTo>
                  <a:cubicBezTo>
                    <a:pt x="1166" y="2116"/>
                    <a:pt x="1166" y="2116"/>
                    <a:pt x="1166" y="2116"/>
                  </a:cubicBezTo>
                  <a:cubicBezTo>
                    <a:pt x="1176" y="1919"/>
                    <a:pt x="1116" y="1721"/>
                    <a:pt x="983" y="1539"/>
                  </a:cubicBezTo>
                  <a:cubicBezTo>
                    <a:pt x="963" y="1471"/>
                    <a:pt x="955" y="1413"/>
                    <a:pt x="961" y="1354"/>
                  </a:cubicBezTo>
                  <a:cubicBezTo>
                    <a:pt x="1010" y="1233"/>
                    <a:pt x="1076" y="1141"/>
                    <a:pt x="1231" y="1112"/>
                  </a:cubicBezTo>
                  <a:cubicBezTo>
                    <a:pt x="1233" y="1112"/>
                    <a:pt x="1233" y="1112"/>
                    <a:pt x="1233" y="1112"/>
                  </a:cubicBezTo>
                  <a:cubicBezTo>
                    <a:pt x="1343" y="1115"/>
                    <a:pt x="1465" y="1152"/>
                    <a:pt x="1534" y="1290"/>
                  </a:cubicBezTo>
                  <a:cubicBezTo>
                    <a:pt x="1499" y="1204"/>
                    <a:pt x="1423" y="1125"/>
                    <a:pt x="1317" y="1087"/>
                  </a:cubicBezTo>
                  <a:close/>
                </a:path>
              </a:pathLst>
            </a:custGeom>
            <a:solidFill>
              <a:srgbClr val="DF7A60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22"/>
            <p:cNvSpPr/>
            <p:nvPr userDrawn="1"/>
          </p:nvSpPr>
          <p:spPr bwMode="auto">
            <a:xfrm>
              <a:off x="2427" y="6231"/>
              <a:ext cx="560" cy="524"/>
            </a:xfrm>
            <a:custGeom>
              <a:avLst/>
              <a:gdLst>
                <a:gd name="T0" fmla="*/ 61 w 518"/>
                <a:gd name="T1" fmla="*/ 371 h 406"/>
                <a:gd name="T2" fmla="*/ 344 w 518"/>
                <a:gd name="T3" fmla="*/ 262 h 406"/>
                <a:gd name="T4" fmla="*/ 518 w 518"/>
                <a:gd name="T5" fmla="*/ 7 h 406"/>
                <a:gd name="T6" fmla="*/ 52 w 518"/>
                <a:gd name="T7" fmla="*/ 170 h 406"/>
                <a:gd name="T8" fmla="*/ 40 w 518"/>
                <a:gd name="T9" fmla="*/ 354 h 406"/>
                <a:gd name="T10" fmla="*/ 410 w 518"/>
                <a:gd name="T11" fmla="*/ 52 h 406"/>
                <a:gd name="T12" fmla="*/ 61 w 518"/>
                <a:gd name="T13" fmla="*/ 371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8" h="406">
                  <a:moveTo>
                    <a:pt x="61" y="371"/>
                  </a:moveTo>
                  <a:cubicBezTo>
                    <a:pt x="183" y="406"/>
                    <a:pt x="299" y="379"/>
                    <a:pt x="344" y="262"/>
                  </a:cubicBezTo>
                  <a:cubicBezTo>
                    <a:pt x="392" y="143"/>
                    <a:pt x="434" y="58"/>
                    <a:pt x="518" y="7"/>
                  </a:cubicBezTo>
                  <a:cubicBezTo>
                    <a:pt x="331" y="0"/>
                    <a:pt x="159" y="28"/>
                    <a:pt x="52" y="170"/>
                  </a:cubicBezTo>
                  <a:cubicBezTo>
                    <a:pt x="0" y="241"/>
                    <a:pt x="6" y="303"/>
                    <a:pt x="40" y="354"/>
                  </a:cubicBezTo>
                  <a:cubicBezTo>
                    <a:pt x="128" y="217"/>
                    <a:pt x="262" y="119"/>
                    <a:pt x="410" y="52"/>
                  </a:cubicBezTo>
                  <a:cubicBezTo>
                    <a:pt x="240" y="142"/>
                    <a:pt x="138" y="244"/>
                    <a:pt x="61" y="371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23"/>
            <p:cNvSpPr/>
            <p:nvPr userDrawn="1"/>
          </p:nvSpPr>
          <p:spPr bwMode="auto">
            <a:xfrm>
              <a:off x="1054" y="5740"/>
              <a:ext cx="622" cy="650"/>
            </a:xfrm>
            <a:custGeom>
              <a:avLst/>
              <a:gdLst>
                <a:gd name="T0" fmla="*/ 404 w 441"/>
                <a:gd name="T1" fmla="*/ 263 h 325"/>
                <a:gd name="T2" fmla="*/ 164 w 441"/>
                <a:gd name="T3" fmla="*/ 220 h 325"/>
                <a:gd name="T4" fmla="*/ 0 w 441"/>
                <a:gd name="T5" fmla="*/ 29 h 325"/>
                <a:gd name="T6" fmla="*/ 338 w 441"/>
                <a:gd name="T7" fmla="*/ 79 h 325"/>
                <a:gd name="T8" fmla="*/ 415 w 441"/>
                <a:gd name="T9" fmla="*/ 244 h 325"/>
                <a:gd name="T10" fmla="*/ 109 w 441"/>
                <a:gd name="T11" fmla="*/ 53 h 325"/>
                <a:gd name="T12" fmla="*/ 404 w 441"/>
                <a:gd name="T13" fmla="*/ 263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1" h="325">
                  <a:moveTo>
                    <a:pt x="404" y="263"/>
                  </a:moveTo>
                  <a:cubicBezTo>
                    <a:pt x="322" y="325"/>
                    <a:pt x="221" y="320"/>
                    <a:pt x="164" y="220"/>
                  </a:cubicBezTo>
                  <a:cubicBezTo>
                    <a:pt x="123" y="144"/>
                    <a:pt x="82" y="76"/>
                    <a:pt x="0" y="29"/>
                  </a:cubicBezTo>
                  <a:cubicBezTo>
                    <a:pt x="126" y="0"/>
                    <a:pt x="241" y="8"/>
                    <a:pt x="338" y="79"/>
                  </a:cubicBezTo>
                  <a:cubicBezTo>
                    <a:pt x="338" y="79"/>
                    <a:pt x="441" y="140"/>
                    <a:pt x="415" y="244"/>
                  </a:cubicBezTo>
                  <a:cubicBezTo>
                    <a:pt x="334" y="154"/>
                    <a:pt x="226" y="93"/>
                    <a:pt x="109" y="53"/>
                  </a:cubicBezTo>
                  <a:cubicBezTo>
                    <a:pt x="244" y="109"/>
                    <a:pt x="334" y="176"/>
                    <a:pt x="404" y="263"/>
                  </a:cubicBezTo>
                  <a:close/>
                </a:path>
              </a:pathLst>
            </a:custGeom>
            <a:solidFill>
              <a:srgbClr val="EECE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27"/>
            <p:cNvSpPr/>
            <p:nvPr userDrawn="1"/>
          </p:nvSpPr>
          <p:spPr bwMode="auto">
            <a:xfrm>
              <a:off x="681" y="5984"/>
              <a:ext cx="375" cy="589"/>
            </a:xfrm>
            <a:custGeom>
              <a:avLst/>
              <a:gdLst>
                <a:gd name="T0" fmla="*/ 82 w 134"/>
                <a:gd name="T1" fmla="*/ 210 h 210"/>
                <a:gd name="T2" fmla="*/ 124 w 134"/>
                <a:gd name="T3" fmla="*/ 133 h 210"/>
                <a:gd name="T4" fmla="*/ 132 w 134"/>
                <a:gd name="T5" fmla="*/ 0 h 210"/>
                <a:gd name="T6" fmla="*/ 9 w 134"/>
                <a:gd name="T7" fmla="*/ 134 h 210"/>
                <a:gd name="T8" fmla="*/ 74 w 134"/>
                <a:gd name="T9" fmla="*/ 210 h 210"/>
                <a:gd name="T10" fmla="*/ 102 w 134"/>
                <a:gd name="T11" fmla="*/ 37 h 210"/>
                <a:gd name="T12" fmla="*/ 82 w 134"/>
                <a:gd name="T13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4" h="210">
                  <a:moveTo>
                    <a:pt x="82" y="210"/>
                  </a:moveTo>
                  <a:cubicBezTo>
                    <a:pt x="122" y="198"/>
                    <a:pt x="134" y="166"/>
                    <a:pt x="124" y="133"/>
                  </a:cubicBezTo>
                  <a:cubicBezTo>
                    <a:pt x="111" y="88"/>
                    <a:pt x="115" y="45"/>
                    <a:pt x="132" y="0"/>
                  </a:cubicBezTo>
                  <a:cubicBezTo>
                    <a:pt x="81" y="31"/>
                    <a:pt x="24" y="67"/>
                    <a:pt x="9" y="134"/>
                  </a:cubicBezTo>
                  <a:cubicBezTo>
                    <a:pt x="0" y="179"/>
                    <a:pt x="21" y="206"/>
                    <a:pt x="74" y="210"/>
                  </a:cubicBezTo>
                  <a:cubicBezTo>
                    <a:pt x="56" y="151"/>
                    <a:pt x="71" y="89"/>
                    <a:pt x="102" y="37"/>
                  </a:cubicBezTo>
                  <a:cubicBezTo>
                    <a:pt x="71" y="103"/>
                    <a:pt x="67" y="156"/>
                    <a:pt x="82" y="2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28"/>
            <p:cNvSpPr/>
            <p:nvPr userDrawn="1"/>
          </p:nvSpPr>
          <p:spPr bwMode="auto">
            <a:xfrm>
              <a:off x="476" y="7546"/>
              <a:ext cx="532" cy="670"/>
            </a:xfrm>
            <a:custGeom>
              <a:avLst/>
              <a:gdLst>
                <a:gd name="T0" fmla="*/ 345 w 377"/>
                <a:gd name="T1" fmla="*/ 105 h 505"/>
                <a:gd name="T2" fmla="*/ 268 w 377"/>
                <a:gd name="T3" fmla="*/ 291 h 505"/>
                <a:gd name="T4" fmla="*/ 44 w 377"/>
                <a:gd name="T5" fmla="*/ 505 h 505"/>
                <a:gd name="T6" fmla="*/ 99 w 377"/>
                <a:gd name="T7" fmla="*/ 84 h 505"/>
                <a:gd name="T8" fmla="*/ 329 w 377"/>
                <a:gd name="T9" fmla="*/ 84 h 505"/>
                <a:gd name="T10" fmla="*/ 68 w 377"/>
                <a:gd name="T11" fmla="*/ 393 h 505"/>
                <a:gd name="T12" fmla="*/ 345 w 377"/>
                <a:gd name="T13" fmla="*/ 105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7" h="505">
                  <a:moveTo>
                    <a:pt x="345" y="105"/>
                  </a:moveTo>
                  <a:cubicBezTo>
                    <a:pt x="377" y="194"/>
                    <a:pt x="341" y="258"/>
                    <a:pt x="268" y="291"/>
                  </a:cubicBezTo>
                  <a:cubicBezTo>
                    <a:pt x="171" y="334"/>
                    <a:pt x="97" y="407"/>
                    <a:pt x="44" y="505"/>
                  </a:cubicBezTo>
                  <a:cubicBezTo>
                    <a:pt x="21" y="365"/>
                    <a:pt x="0" y="210"/>
                    <a:pt x="99" y="84"/>
                  </a:cubicBezTo>
                  <a:cubicBezTo>
                    <a:pt x="165" y="0"/>
                    <a:pt x="245" y="1"/>
                    <a:pt x="329" y="84"/>
                  </a:cubicBezTo>
                  <a:cubicBezTo>
                    <a:pt x="199" y="142"/>
                    <a:pt x="114" y="261"/>
                    <a:pt x="68" y="393"/>
                  </a:cubicBezTo>
                  <a:cubicBezTo>
                    <a:pt x="133" y="240"/>
                    <a:pt x="223" y="153"/>
                    <a:pt x="345" y="10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29"/>
            <p:cNvSpPr/>
            <p:nvPr userDrawn="1"/>
          </p:nvSpPr>
          <p:spPr bwMode="auto">
            <a:xfrm>
              <a:off x="2150" y="5421"/>
              <a:ext cx="416" cy="319"/>
            </a:xfrm>
            <a:custGeom>
              <a:avLst/>
              <a:gdLst>
                <a:gd name="T0" fmla="*/ 131 w 148"/>
                <a:gd name="T1" fmla="*/ 93 h 114"/>
                <a:gd name="T2" fmla="*/ 52 w 148"/>
                <a:gd name="T3" fmla="*/ 75 h 114"/>
                <a:gd name="T4" fmla="*/ 0 w 148"/>
                <a:gd name="T5" fmla="*/ 10 h 114"/>
                <a:gd name="T6" fmla="*/ 111 w 148"/>
                <a:gd name="T7" fmla="*/ 31 h 114"/>
                <a:gd name="T8" fmla="*/ 137 w 148"/>
                <a:gd name="T9" fmla="*/ 85 h 114"/>
                <a:gd name="T10" fmla="*/ 37 w 148"/>
                <a:gd name="T11" fmla="*/ 19 h 114"/>
                <a:gd name="T12" fmla="*/ 131 w 148"/>
                <a:gd name="T13" fmla="*/ 9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" h="114">
                  <a:moveTo>
                    <a:pt x="131" y="93"/>
                  </a:moveTo>
                  <a:cubicBezTo>
                    <a:pt x="101" y="114"/>
                    <a:pt x="70" y="110"/>
                    <a:pt x="52" y="75"/>
                  </a:cubicBezTo>
                  <a:cubicBezTo>
                    <a:pt x="39" y="51"/>
                    <a:pt x="26" y="27"/>
                    <a:pt x="0" y="10"/>
                  </a:cubicBezTo>
                  <a:cubicBezTo>
                    <a:pt x="43" y="0"/>
                    <a:pt x="80" y="6"/>
                    <a:pt x="111" y="31"/>
                  </a:cubicBezTo>
                  <a:cubicBezTo>
                    <a:pt x="111" y="31"/>
                    <a:pt x="148" y="51"/>
                    <a:pt x="137" y="85"/>
                  </a:cubicBezTo>
                  <a:cubicBezTo>
                    <a:pt x="111" y="58"/>
                    <a:pt x="74" y="33"/>
                    <a:pt x="37" y="19"/>
                  </a:cubicBezTo>
                  <a:cubicBezTo>
                    <a:pt x="79" y="41"/>
                    <a:pt x="108" y="63"/>
                    <a:pt x="131" y="93"/>
                  </a:cubicBezTo>
                  <a:close/>
                </a:path>
              </a:pathLst>
            </a:custGeom>
            <a:solidFill>
              <a:srgbClr val="DF7A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30"/>
            <p:cNvSpPr/>
            <p:nvPr userDrawn="1"/>
          </p:nvSpPr>
          <p:spPr bwMode="auto">
            <a:xfrm>
              <a:off x="1468" y="5382"/>
              <a:ext cx="755" cy="528"/>
            </a:xfrm>
            <a:custGeom>
              <a:avLst/>
              <a:gdLst>
                <a:gd name="T0" fmla="*/ 221 w 268"/>
                <a:gd name="T1" fmla="*/ 165 h 188"/>
                <a:gd name="T2" fmla="*/ 123 w 268"/>
                <a:gd name="T3" fmla="*/ 142 h 188"/>
                <a:gd name="T4" fmla="*/ 0 w 268"/>
                <a:gd name="T5" fmla="*/ 43 h 188"/>
                <a:gd name="T6" fmla="*/ 213 w 268"/>
                <a:gd name="T7" fmla="*/ 42 h 188"/>
                <a:gd name="T8" fmla="*/ 230 w 268"/>
                <a:gd name="T9" fmla="*/ 157 h 188"/>
                <a:gd name="T10" fmla="*/ 56 w 268"/>
                <a:gd name="T11" fmla="*/ 47 h 188"/>
                <a:gd name="T12" fmla="*/ 221 w 268"/>
                <a:gd name="T13" fmla="*/ 16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8" h="188">
                  <a:moveTo>
                    <a:pt x="221" y="165"/>
                  </a:moveTo>
                  <a:cubicBezTo>
                    <a:pt x="181" y="188"/>
                    <a:pt x="144" y="174"/>
                    <a:pt x="123" y="142"/>
                  </a:cubicBezTo>
                  <a:cubicBezTo>
                    <a:pt x="95" y="96"/>
                    <a:pt x="53" y="62"/>
                    <a:pt x="0" y="43"/>
                  </a:cubicBezTo>
                  <a:cubicBezTo>
                    <a:pt x="67" y="20"/>
                    <a:pt x="145" y="0"/>
                    <a:pt x="213" y="42"/>
                  </a:cubicBezTo>
                  <a:cubicBezTo>
                    <a:pt x="261" y="67"/>
                    <a:pt x="268" y="110"/>
                    <a:pt x="230" y="157"/>
                  </a:cubicBezTo>
                  <a:cubicBezTo>
                    <a:pt x="191" y="95"/>
                    <a:pt x="127" y="61"/>
                    <a:pt x="56" y="47"/>
                  </a:cubicBezTo>
                  <a:cubicBezTo>
                    <a:pt x="138" y="70"/>
                    <a:pt x="188" y="108"/>
                    <a:pt x="221" y="165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32"/>
            <p:cNvSpPr/>
            <p:nvPr userDrawn="1"/>
          </p:nvSpPr>
          <p:spPr bwMode="auto">
            <a:xfrm>
              <a:off x="3241" y="5910"/>
              <a:ext cx="1100" cy="508"/>
            </a:xfrm>
            <a:custGeom>
              <a:avLst/>
              <a:gdLst>
                <a:gd name="T0" fmla="*/ 0 w 522"/>
                <a:gd name="T1" fmla="*/ 133 h 312"/>
                <a:gd name="T2" fmla="*/ 246 w 522"/>
                <a:gd name="T3" fmla="*/ 259 h 312"/>
                <a:gd name="T4" fmla="*/ 522 w 522"/>
                <a:gd name="T5" fmla="*/ 201 h 312"/>
                <a:gd name="T6" fmla="*/ 185 w 522"/>
                <a:gd name="T7" fmla="*/ 11 h 312"/>
                <a:gd name="T8" fmla="*/ 3 w 522"/>
                <a:gd name="T9" fmla="*/ 109 h 312"/>
                <a:gd name="T10" fmla="*/ 409 w 522"/>
                <a:gd name="T11" fmla="*/ 147 h 312"/>
                <a:gd name="T12" fmla="*/ 0 w 522"/>
                <a:gd name="T13" fmla="*/ 133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2" h="312">
                  <a:moveTo>
                    <a:pt x="0" y="133"/>
                  </a:moveTo>
                  <a:cubicBezTo>
                    <a:pt x="30" y="249"/>
                    <a:pt x="124" y="312"/>
                    <a:pt x="246" y="259"/>
                  </a:cubicBezTo>
                  <a:cubicBezTo>
                    <a:pt x="332" y="221"/>
                    <a:pt x="419" y="188"/>
                    <a:pt x="522" y="201"/>
                  </a:cubicBezTo>
                  <a:cubicBezTo>
                    <a:pt x="431" y="89"/>
                    <a:pt x="321" y="17"/>
                    <a:pt x="185" y="11"/>
                  </a:cubicBezTo>
                  <a:cubicBezTo>
                    <a:pt x="185" y="11"/>
                    <a:pt x="51" y="0"/>
                    <a:pt x="3" y="109"/>
                  </a:cubicBezTo>
                  <a:cubicBezTo>
                    <a:pt x="137" y="85"/>
                    <a:pt x="279" y="104"/>
                    <a:pt x="409" y="147"/>
                  </a:cubicBezTo>
                  <a:cubicBezTo>
                    <a:pt x="249" y="106"/>
                    <a:pt x="124" y="106"/>
                    <a:pt x="0" y="1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33"/>
            <p:cNvSpPr/>
            <p:nvPr userDrawn="1"/>
          </p:nvSpPr>
          <p:spPr bwMode="auto">
            <a:xfrm rot="15960000">
              <a:off x="2497" y="9319"/>
              <a:ext cx="255" cy="378"/>
            </a:xfrm>
            <a:custGeom>
              <a:avLst/>
              <a:gdLst>
                <a:gd name="T0" fmla="*/ 40 w 91"/>
                <a:gd name="T1" fmla="*/ 134 h 134"/>
                <a:gd name="T2" fmla="*/ 9 w 91"/>
                <a:gd name="T3" fmla="*/ 85 h 134"/>
                <a:gd name="T4" fmla="*/ 0 w 91"/>
                <a:gd name="T5" fmla="*/ 0 h 134"/>
                <a:gd name="T6" fmla="*/ 84 w 91"/>
                <a:gd name="T7" fmla="*/ 82 h 134"/>
                <a:gd name="T8" fmla="*/ 45 w 91"/>
                <a:gd name="T9" fmla="*/ 132 h 134"/>
                <a:gd name="T10" fmla="*/ 21 w 91"/>
                <a:gd name="T11" fmla="*/ 24 h 134"/>
                <a:gd name="T12" fmla="*/ 40 w 91"/>
                <a:gd name="T13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134">
                  <a:moveTo>
                    <a:pt x="40" y="134"/>
                  </a:moveTo>
                  <a:cubicBezTo>
                    <a:pt x="16" y="126"/>
                    <a:pt x="6" y="107"/>
                    <a:pt x="9" y="85"/>
                  </a:cubicBezTo>
                  <a:cubicBezTo>
                    <a:pt x="18" y="56"/>
                    <a:pt x="13" y="27"/>
                    <a:pt x="0" y="0"/>
                  </a:cubicBezTo>
                  <a:cubicBezTo>
                    <a:pt x="34" y="16"/>
                    <a:pt x="71" y="39"/>
                    <a:pt x="84" y="82"/>
                  </a:cubicBezTo>
                  <a:cubicBezTo>
                    <a:pt x="91" y="109"/>
                    <a:pt x="80" y="127"/>
                    <a:pt x="45" y="132"/>
                  </a:cubicBezTo>
                  <a:cubicBezTo>
                    <a:pt x="54" y="94"/>
                    <a:pt x="42" y="57"/>
                    <a:pt x="21" y="24"/>
                  </a:cubicBezTo>
                  <a:cubicBezTo>
                    <a:pt x="44" y="65"/>
                    <a:pt x="49" y="97"/>
                    <a:pt x="40" y="134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34"/>
            <p:cNvSpPr/>
            <p:nvPr userDrawn="1"/>
          </p:nvSpPr>
          <p:spPr bwMode="auto">
            <a:xfrm>
              <a:off x="3729" y="7676"/>
              <a:ext cx="612" cy="410"/>
            </a:xfrm>
            <a:custGeom>
              <a:avLst/>
              <a:gdLst>
                <a:gd name="T0" fmla="*/ 79 w 321"/>
                <a:gd name="T1" fmla="*/ 23 h 496"/>
                <a:gd name="T2" fmla="*/ 81 w 321"/>
                <a:gd name="T3" fmla="*/ 282 h 496"/>
                <a:gd name="T4" fmla="*/ 232 w 321"/>
                <a:gd name="T5" fmla="*/ 496 h 496"/>
                <a:gd name="T6" fmla="*/ 241 w 321"/>
                <a:gd name="T7" fmla="*/ 77 h 496"/>
                <a:gd name="T8" fmla="*/ 98 w 321"/>
                <a:gd name="T9" fmla="*/ 12 h 496"/>
                <a:gd name="T10" fmla="*/ 226 w 321"/>
                <a:gd name="T11" fmla="*/ 397 h 496"/>
                <a:gd name="T12" fmla="*/ 79 w 321"/>
                <a:gd name="T13" fmla="*/ 23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1" h="496">
                  <a:moveTo>
                    <a:pt x="79" y="23"/>
                  </a:moveTo>
                  <a:cubicBezTo>
                    <a:pt x="16" y="109"/>
                    <a:pt x="0" y="208"/>
                    <a:pt x="81" y="282"/>
                  </a:cubicBezTo>
                  <a:cubicBezTo>
                    <a:pt x="160" y="356"/>
                    <a:pt x="215" y="413"/>
                    <a:pt x="232" y="496"/>
                  </a:cubicBezTo>
                  <a:cubicBezTo>
                    <a:pt x="294" y="351"/>
                    <a:pt x="321" y="204"/>
                    <a:pt x="241" y="77"/>
                  </a:cubicBezTo>
                  <a:cubicBezTo>
                    <a:pt x="200" y="12"/>
                    <a:pt x="149" y="0"/>
                    <a:pt x="98" y="12"/>
                  </a:cubicBezTo>
                  <a:cubicBezTo>
                    <a:pt x="181" y="124"/>
                    <a:pt x="221" y="261"/>
                    <a:pt x="226" y="397"/>
                  </a:cubicBezTo>
                  <a:cubicBezTo>
                    <a:pt x="208" y="234"/>
                    <a:pt x="157" y="123"/>
                    <a:pt x="79" y="23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29" name="矩形 28"/>
          <p:cNvSpPr/>
          <p:nvPr userDrawn="1"/>
        </p:nvSpPr>
        <p:spPr>
          <a:xfrm>
            <a:off x="-635" y="-14605"/>
            <a:ext cx="12217400" cy="6866890"/>
          </a:xfrm>
          <a:prstGeom prst="rect">
            <a:avLst/>
          </a:prstGeom>
          <a:solidFill>
            <a:srgbClr val="FDF0E8">
              <a:alpha val="8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5715" y="1142365"/>
            <a:ext cx="12222480" cy="5715000"/>
          </a:xfrm>
          <a:prstGeom prst="rect">
            <a:avLst/>
          </a:prstGeom>
        </p:spPr>
      </p:pic>
      <p:sp>
        <p:nvSpPr>
          <p:cNvPr id="31" name="Freeform 24"/>
          <p:cNvSpPr/>
          <p:nvPr userDrawn="1"/>
        </p:nvSpPr>
        <p:spPr bwMode="auto">
          <a:xfrm>
            <a:off x="9787255" y="3797300"/>
            <a:ext cx="2211070" cy="249428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 userDrawn="1"/>
        </p:nvSpPr>
        <p:spPr bwMode="auto">
          <a:xfrm>
            <a:off x="10895965" y="4229100"/>
            <a:ext cx="355600" cy="33274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 userDrawn="1"/>
        </p:nvSpPr>
        <p:spPr bwMode="auto">
          <a:xfrm>
            <a:off x="10024110" y="3917315"/>
            <a:ext cx="394970" cy="41275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4" name="Freeform 27"/>
          <p:cNvSpPr/>
          <p:nvPr userDrawn="1"/>
        </p:nvSpPr>
        <p:spPr bwMode="auto">
          <a:xfrm>
            <a:off x="9787255" y="4072255"/>
            <a:ext cx="238125" cy="374015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 userDrawn="1"/>
        </p:nvSpPr>
        <p:spPr bwMode="auto">
          <a:xfrm>
            <a:off x="9657080" y="5064125"/>
            <a:ext cx="337820" cy="42545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 userDrawn="1"/>
        </p:nvSpPr>
        <p:spPr bwMode="auto">
          <a:xfrm>
            <a:off x="10720070" y="3714750"/>
            <a:ext cx="264160" cy="202565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 userDrawn="1"/>
        </p:nvSpPr>
        <p:spPr bwMode="auto">
          <a:xfrm>
            <a:off x="10287000" y="3689985"/>
            <a:ext cx="479425" cy="33528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 userDrawn="1"/>
        </p:nvSpPr>
        <p:spPr bwMode="auto">
          <a:xfrm>
            <a:off x="11412855" y="4025265"/>
            <a:ext cx="698500" cy="32258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 userDrawn="1"/>
        </p:nvSpPr>
        <p:spPr bwMode="auto">
          <a:xfrm rot="15960000">
            <a:off x="10940415" y="6189980"/>
            <a:ext cx="161925" cy="24003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 userDrawn="1"/>
        </p:nvSpPr>
        <p:spPr bwMode="auto">
          <a:xfrm>
            <a:off x="11722735" y="5146675"/>
            <a:ext cx="388620" cy="26035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1" name="圆角矩形 40"/>
          <p:cNvSpPr/>
          <p:nvPr userDrawn="1"/>
        </p:nvSpPr>
        <p:spPr>
          <a:xfrm>
            <a:off x="3617595" y="682625"/>
            <a:ext cx="4996180" cy="3651250"/>
          </a:xfrm>
          <a:prstGeom prst="round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2" name="图片 41"/>
          <p:cNvPicPr>
            <a:picLocks noChangeAspect="1"/>
          </p:cNvPicPr>
          <p:nvPr userDrawn="1"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2766060" y="4218305"/>
            <a:ext cx="6781800" cy="2878455"/>
          </a:xfrm>
          <a:prstGeom prst="rect">
            <a:avLst/>
          </a:prstGeom>
        </p:spPr>
      </p:pic>
      <p:cxnSp>
        <p:nvCxnSpPr>
          <p:cNvPr id="43" name="直接连接符 42"/>
          <p:cNvCxnSpPr/>
          <p:nvPr userDrawn="1"/>
        </p:nvCxnSpPr>
        <p:spPr>
          <a:xfrm>
            <a:off x="3720465" y="2638425"/>
            <a:ext cx="4777740" cy="0"/>
          </a:xfrm>
          <a:prstGeom prst="line">
            <a:avLst/>
          </a:prstGeom>
          <a:ln w="19050">
            <a:solidFill>
              <a:schemeClr val="accent1"/>
            </a:solidFill>
          </a:ln>
          <a:effectLst>
            <a:reflection blurRad="6350" stA="50000" endA="300" endPos="38500" dist="50800" dir="5400000" sy="-100000" algn="bl" rotWithShape="0"/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4" name="文本框 43"/>
          <p:cNvSpPr txBox="1"/>
          <p:nvPr userDrawn="1"/>
        </p:nvSpPr>
        <p:spPr>
          <a:xfrm>
            <a:off x="8993505" y="118110"/>
            <a:ext cx="31673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 dirty="0">
                <a:solidFill>
                  <a:srgbClr val="784B2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sz="2400" dirty="0">
                <a:solidFill>
                  <a:srgbClr val="784B2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www.youyi100.com</a:t>
            </a:r>
            <a:endParaRPr lang="en-US" sz="2400" dirty="0">
              <a:solidFill>
                <a:srgbClr val="784B23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5" name="图片 17" descr="图片1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237490" y="118110"/>
            <a:ext cx="914400" cy="4114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DF0E8">
            <a:alpha val="7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7.png"/><Relationship Id="rId1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8.png"/><Relationship Id="rId1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1.jpe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jpeg"/><Relationship Id="rId1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jpeg"/><Relationship Id="rId1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jpeg"/><Relationship Id="rId1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png"/><Relationship Id="rId1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jpeg"/><Relationship Id="rId1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7.png"/><Relationship Id="rId1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jpeg"/><Relationship Id="rId3" Type="http://schemas.openxmlformats.org/officeDocument/2006/relationships/hyperlink" Target="&#12298;&#32418;&#27004;&#26790;&#12299;&#21016;&#23013;&#23013;&#36827;&#22823;&#35266;&#22253;.mp4" TargetMode="External"/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19.png"/><Relationship Id="rId1" Type="http://schemas.openxmlformats.org/officeDocument/2006/relationships/image" Target="../media/image18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3.png"/><Relationship Id="rId1" Type="http://schemas.openxmlformats.org/officeDocument/2006/relationships/image" Target="../media/image20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3.png"/><Relationship Id="rId1" Type="http://schemas.openxmlformats.org/officeDocument/2006/relationships/image" Target="../media/image20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3.png"/><Relationship Id="rId1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10191115" y="5979795"/>
            <a:ext cx="2089150" cy="886460"/>
          </a:xfrm>
          <a:prstGeom prst="rect">
            <a:avLst/>
          </a:prstGeom>
        </p:spPr>
      </p:pic>
      <p:pic>
        <p:nvPicPr>
          <p:cNvPr id="2" name="图片 1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5080" y="-11430"/>
            <a:ext cx="12202160" cy="6877685"/>
          </a:xfrm>
          <a:prstGeom prst="rect">
            <a:avLst/>
          </a:prstGeom>
        </p:spPr>
      </p:pic>
      <p:pic>
        <p:nvPicPr>
          <p:cNvPr id="4" name="图片 17" descr="图片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4" name="文本框 1"/>
          <p:cNvSpPr txBox="1"/>
          <p:nvPr/>
        </p:nvSpPr>
        <p:spPr>
          <a:xfrm>
            <a:off x="-5715" y="4202430"/>
            <a:ext cx="12202795" cy="1322070"/>
          </a:xfrm>
          <a:prstGeom prst="rect">
            <a:avLst/>
          </a:prstGeom>
          <a:solidFill>
            <a:schemeClr val="bg1">
              <a:alpha val="50195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8000" dirty="0">
              <a:latin typeface="Arial" panose="020B0604020202020204" pitchFamily="34" charset="0"/>
            </a:endParaRPr>
          </a:p>
        </p:txBody>
      </p:sp>
      <p:sp>
        <p:nvSpPr>
          <p:cNvPr id="13315" name="标题 1"/>
          <p:cNvSpPr>
            <a:spLocks noGrp="1"/>
          </p:cNvSpPr>
          <p:nvPr/>
        </p:nvSpPr>
        <p:spPr>
          <a:xfrm>
            <a:off x="3261043" y="4229100"/>
            <a:ext cx="5668962" cy="7175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24 </a:t>
            </a:r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刘姥姥进大观园</a:t>
            </a:r>
            <a:endParaRPr lang="zh-CN" altLang="en-US" sz="4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3437890" y="4946650"/>
            <a:ext cx="53149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79119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Group 76"/>
          <p:cNvGrpSpPr/>
          <p:nvPr/>
        </p:nvGrpSpPr>
        <p:grpSpPr>
          <a:xfrm>
            <a:off x="10710545" y="5494655"/>
            <a:ext cx="1109980" cy="1174750"/>
            <a:chOff x="9829438" y="5671231"/>
            <a:chExt cx="4196867" cy="5545360"/>
          </a:xfrm>
        </p:grpSpPr>
        <p:sp>
          <p:nvSpPr>
            <p:cNvPr id="7" name="Freeform 37"/>
            <p:cNvSpPr>
              <a:spLocks noChangeArrowheads="1"/>
            </p:cNvSpPr>
            <p:nvPr/>
          </p:nvSpPr>
          <p:spPr bwMode="auto">
            <a:xfrm>
              <a:off x="10222282" y="5671231"/>
              <a:ext cx="3460286" cy="3453573"/>
            </a:xfrm>
            <a:custGeom>
              <a:avLst/>
              <a:gdLst>
                <a:gd name="T0" fmla="*/ 3028 w 6055"/>
                <a:gd name="T1" fmla="*/ 0 h 6044"/>
                <a:gd name="T2" fmla="*/ 3028 w 6055"/>
                <a:gd name="T3" fmla="*/ 0 h 6044"/>
                <a:gd name="T4" fmla="*/ 0 w 6055"/>
                <a:gd name="T5" fmla="*/ 3021 h 6044"/>
                <a:gd name="T6" fmla="*/ 212 w 6055"/>
                <a:gd name="T7" fmla="*/ 4128 h 6044"/>
                <a:gd name="T8" fmla="*/ 285 w 6055"/>
                <a:gd name="T9" fmla="*/ 4221 h 6044"/>
                <a:gd name="T10" fmla="*/ 425 w 6055"/>
                <a:gd name="T11" fmla="*/ 4418 h 6044"/>
                <a:gd name="T12" fmla="*/ 425 w 6055"/>
                <a:gd name="T13" fmla="*/ 4428 h 6044"/>
                <a:gd name="T14" fmla="*/ 606 w 6055"/>
                <a:gd name="T15" fmla="*/ 4630 h 6044"/>
                <a:gd name="T16" fmla="*/ 560 w 6055"/>
                <a:gd name="T17" fmla="*/ 4765 h 6044"/>
                <a:gd name="T18" fmla="*/ 1838 w 6055"/>
                <a:gd name="T19" fmla="*/ 5799 h 6044"/>
                <a:gd name="T20" fmla="*/ 2096 w 6055"/>
                <a:gd name="T21" fmla="*/ 5541 h 6044"/>
                <a:gd name="T22" fmla="*/ 2960 w 6055"/>
                <a:gd name="T23" fmla="*/ 6043 h 6044"/>
                <a:gd name="T24" fmla="*/ 3012 w 6055"/>
                <a:gd name="T25" fmla="*/ 6043 h 6044"/>
                <a:gd name="T26" fmla="*/ 3876 w 6055"/>
                <a:gd name="T27" fmla="*/ 5541 h 6044"/>
                <a:gd name="T28" fmla="*/ 4160 w 6055"/>
                <a:gd name="T29" fmla="*/ 5826 h 6044"/>
                <a:gd name="T30" fmla="*/ 6054 w 6055"/>
                <a:gd name="T31" fmla="*/ 3021 h 6044"/>
                <a:gd name="T32" fmla="*/ 6054 w 6055"/>
                <a:gd name="T33" fmla="*/ 3021 h 6044"/>
                <a:gd name="T34" fmla="*/ 3028 w 6055"/>
                <a:gd name="T35" fmla="*/ 0 h 6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55" h="6044">
                  <a:moveTo>
                    <a:pt x="3028" y="0"/>
                  </a:moveTo>
                  <a:lnTo>
                    <a:pt x="3028" y="0"/>
                  </a:lnTo>
                  <a:cubicBezTo>
                    <a:pt x="1357" y="0"/>
                    <a:pt x="0" y="1350"/>
                    <a:pt x="0" y="3021"/>
                  </a:cubicBezTo>
                  <a:cubicBezTo>
                    <a:pt x="0" y="3409"/>
                    <a:pt x="79" y="3787"/>
                    <a:pt x="212" y="4128"/>
                  </a:cubicBezTo>
                  <a:cubicBezTo>
                    <a:pt x="239" y="4155"/>
                    <a:pt x="264" y="4190"/>
                    <a:pt x="285" y="4221"/>
                  </a:cubicBezTo>
                  <a:cubicBezTo>
                    <a:pt x="368" y="4253"/>
                    <a:pt x="425" y="4330"/>
                    <a:pt x="425" y="4418"/>
                  </a:cubicBezTo>
                  <a:cubicBezTo>
                    <a:pt x="425" y="4423"/>
                    <a:pt x="425" y="4423"/>
                    <a:pt x="425" y="4428"/>
                  </a:cubicBezTo>
                  <a:cubicBezTo>
                    <a:pt x="528" y="4438"/>
                    <a:pt x="606" y="4527"/>
                    <a:pt x="606" y="4630"/>
                  </a:cubicBezTo>
                  <a:cubicBezTo>
                    <a:pt x="606" y="4682"/>
                    <a:pt x="585" y="4729"/>
                    <a:pt x="560" y="4765"/>
                  </a:cubicBezTo>
                  <a:cubicBezTo>
                    <a:pt x="875" y="5220"/>
                    <a:pt x="1320" y="5577"/>
                    <a:pt x="1838" y="5799"/>
                  </a:cubicBezTo>
                  <a:cubicBezTo>
                    <a:pt x="2096" y="5541"/>
                    <a:pt x="2096" y="5541"/>
                    <a:pt x="2096" y="5541"/>
                  </a:cubicBezTo>
                  <a:cubicBezTo>
                    <a:pt x="2960" y="6043"/>
                    <a:pt x="2960" y="6043"/>
                    <a:pt x="2960" y="6043"/>
                  </a:cubicBezTo>
                  <a:cubicBezTo>
                    <a:pt x="2976" y="6043"/>
                    <a:pt x="2997" y="6043"/>
                    <a:pt x="3012" y="6043"/>
                  </a:cubicBezTo>
                  <a:cubicBezTo>
                    <a:pt x="3876" y="5541"/>
                    <a:pt x="3876" y="5541"/>
                    <a:pt x="3876" y="5541"/>
                  </a:cubicBezTo>
                  <a:cubicBezTo>
                    <a:pt x="4160" y="5826"/>
                    <a:pt x="4160" y="5826"/>
                    <a:pt x="4160" y="5826"/>
                  </a:cubicBezTo>
                  <a:cubicBezTo>
                    <a:pt x="5268" y="5381"/>
                    <a:pt x="6054" y="4288"/>
                    <a:pt x="6054" y="3021"/>
                  </a:cubicBezTo>
                  <a:lnTo>
                    <a:pt x="6054" y="3021"/>
                  </a:lnTo>
                  <a:cubicBezTo>
                    <a:pt x="6054" y="1350"/>
                    <a:pt x="4699" y="0"/>
                    <a:pt x="3028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38"/>
            <p:cNvSpPr>
              <a:spLocks noChangeArrowheads="1"/>
            </p:cNvSpPr>
            <p:nvPr/>
          </p:nvSpPr>
          <p:spPr bwMode="auto">
            <a:xfrm>
              <a:off x="10343406" y="8028172"/>
              <a:ext cx="225886" cy="366636"/>
            </a:xfrm>
            <a:custGeom>
              <a:avLst/>
              <a:gdLst>
                <a:gd name="T0" fmla="*/ 0 w 395"/>
                <a:gd name="T1" fmla="*/ 0 h 638"/>
                <a:gd name="T2" fmla="*/ 0 w 395"/>
                <a:gd name="T3" fmla="*/ 0 h 638"/>
                <a:gd name="T4" fmla="*/ 348 w 395"/>
                <a:gd name="T5" fmla="*/ 637 h 638"/>
                <a:gd name="T6" fmla="*/ 394 w 395"/>
                <a:gd name="T7" fmla="*/ 502 h 638"/>
                <a:gd name="T8" fmla="*/ 213 w 395"/>
                <a:gd name="T9" fmla="*/ 300 h 638"/>
                <a:gd name="T10" fmla="*/ 213 w 395"/>
                <a:gd name="T11" fmla="*/ 290 h 638"/>
                <a:gd name="T12" fmla="*/ 73 w 395"/>
                <a:gd name="T13" fmla="*/ 93 h 638"/>
                <a:gd name="T14" fmla="*/ 0 w 395"/>
                <a:gd name="T1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638">
                  <a:moveTo>
                    <a:pt x="0" y="0"/>
                  </a:moveTo>
                  <a:lnTo>
                    <a:pt x="0" y="0"/>
                  </a:lnTo>
                  <a:cubicBezTo>
                    <a:pt x="89" y="228"/>
                    <a:pt x="208" y="441"/>
                    <a:pt x="348" y="637"/>
                  </a:cubicBezTo>
                  <a:cubicBezTo>
                    <a:pt x="373" y="601"/>
                    <a:pt x="394" y="554"/>
                    <a:pt x="394" y="502"/>
                  </a:cubicBezTo>
                  <a:cubicBezTo>
                    <a:pt x="394" y="399"/>
                    <a:pt x="316" y="310"/>
                    <a:pt x="213" y="300"/>
                  </a:cubicBezTo>
                  <a:cubicBezTo>
                    <a:pt x="213" y="295"/>
                    <a:pt x="213" y="295"/>
                    <a:pt x="213" y="290"/>
                  </a:cubicBezTo>
                  <a:cubicBezTo>
                    <a:pt x="213" y="202"/>
                    <a:pt x="156" y="125"/>
                    <a:pt x="73" y="93"/>
                  </a:cubicBezTo>
                  <a:cubicBezTo>
                    <a:pt x="52" y="62"/>
                    <a:pt x="27" y="27"/>
                    <a:pt x="0" y="0"/>
                  </a:cubicBezTo>
                </a:path>
              </a:pathLst>
            </a:custGeom>
            <a:solidFill>
              <a:srgbClr val="F5F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39"/>
            <p:cNvSpPr>
              <a:spLocks noChangeArrowheads="1"/>
            </p:cNvSpPr>
            <p:nvPr/>
          </p:nvSpPr>
          <p:spPr bwMode="auto">
            <a:xfrm>
              <a:off x="9878543" y="8836733"/>
              <a:ext cx="4098657" cy="2366764"/>
            </a:xfrm>
            <a:custGeom>
              <a:avLst/>
              <a:gdLst>
                <a:gd name="T0" fmla="*/ 7135 w 7173"/>
                <a:gd name="T1" fmla="*/ 3482 h 4145"/>
                <a:gd name="T2" fmla="*/ 7135 w 7173"/>
                <a:gd name="T3" fmla="*/ 3482 h 4145"/>
                <a:gd name="T4" fmla="*/ 6338 w 7173"/>
                <a:gd name="T5" fmla="*/ 4144 h 4145"/>
                <a:gd name="T6" fmla="*/ 833 w 7173"/>
                <a:gd name="T7" fmla="*/ 4144 h 4145"/>
                <a:gd name="T8" fmla="*/ 36 w 7173"/>
                <a:gd name="T9" fmla="*/ 3482 h 4145"/>
                <a:gd name="T10" fmla="*/ 275 w 7173"/>
                <a:gd name="T11" fmla="*/ 1334 h 4145"/>
                <a:gd name="T12" fmla="*/ 1097 w 7173"/>
                <a:gd name="T13" fmla="*/ 647 h 4145"/>
                <a:gd name="T14" fmla="*/ 2365 w 7173"/>
                <a:gd name="T15" fmla="*/ 331 h 4145"/>
                <a:gd name="T16" fmla="*/ 2696 w 7173"/>
                <a:gd name="T17" fmla="*/ 0 h 4145"/>
                <a:gd name="T18" fmla="*/ 3586 w 7173"/>
                <a:gd name="T19" fmla="*/ 517 h 4145"/>
                <a:gd name="T20" fmla="*/ 4476 w 7173"/>
                <a:gd name="T21" fmla="*/ 0 h 4145"/>
                <a:gd name="T22" fmla="*/ 4802 w 7173"/>
                <a:gd name="T23" fmla="*/ 331 h 4145"/>
                <a:gd name="T24" fmla="*/ 6075 w 7173"/>
                <a:gd name="T25" fmla="*/ 647 h 4145"/>
                <a:gd name="T26" fmla="*/ 6898 w 7173"/>
                <a:gd name="T27" fmla="*/ 1334 h 4145"/>
                <a:gd name="T28" fmla="*/ 7135 w 7173"/>
                <a:gd name="T2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73" h="4145">
                  <a:moveTo>
                    <a:pt x="7135" y="3482"/>
                  </a:moveTo>
                  <a:lnTo>
                    <a:pt x="7135" y="3482"/>
                  </a:lnTo>
                  <a:cubicBezTo>
                    <a:pt x="7172" y="3844"/>
                    <a:pt x="6815" y="4144"/>
                    <a:pt x="6338" y="4144"/>
                  </a:cubicBezTo>
                  <a:cubicBezTo>
                    <a:pt x="833" y="4144"/>
                    <a:pt x="833" y="4144"/>
                    <a:pt x="833" y="4144"/>
                  </a:cubicBezTo>
                  <a:cubicBezTo>
                    <a:pt x="358" y="4144"/>
                    <a:pt x="0" y="3844"/>
                    <a:pt x="36" y="3482"/>
                  </a:cubicBezTo>
                  <a:cubicBezTo>
                    <a:pt x="275" y="1334"/>
                    <a:pt x="275" y="1334"/>
                    <a:pt x="275" y="1334"/>
                  </a:cubicBezTo>
                  <a:cubicBezTo>
                    <a:pt x="306" y="1024"/>
                    <a:pt x="683" y="739"/>
                    <a:pt x="1097" y="647"/>
                  </a:cubicBezTo>
                  <a:cubicBezTo>
                    <a:pt x="1330" y="589"/>
                    <a:pt x="1992" y="419"/>
                    <a:pt x="2365" y="331"/>
                  </a:cubicBezTo>
                  <a:cubicBezTo>
                    <a:pt x="2696" y="0"/>
                    <a:pt x="2696" y="0"/>
                    <a:pt x="2696" y="0"/>
                  </a:cubicBezTo>
                  <a:cubicBezTo>
                    <a:pt x="3586" y="517"/>
                    <a:pt x="3586" y="517"/>
                    <a:pt x="3586" y="517"/>
                  </a:cubicBezTo>
                  <a:cubicBezTo>
                    <a:pt x="4476" y="0"/>
                    <a:pt x="4476" y="0"/>
                    <a:pt x="4476" y="0"/>
                  </a:cubicBezTo>
                  <a:cubicBezTo>
                    <a:pt x="4802" y="331"/>
                    <a:pt x="4802" y="331"/>
                    <a:pt x="4802" y="331"/>
                  </a:cubicBezTo>
                  <a:cubicBezTo>
                    <a:pt x="4802" y="331"/>
                    <a:pt x="5842" y="589"/>
                    <a:pt x="6075" y="647"/>
                  </a:cubicBezTo>
                  <a:cubicBezTo>
                    <a:pt x="6489" y="739"/>
                    <a:pt x="6867" y="1024"/>
                    <a:pt x="6898" y="1334"/>
                  </a:cubicBezTo>
                  <a:cubicBezTo>
                    <a:pt x="7135" y="3482"/>
                    <a:pt x="7135" y="3482"/>
                    <a:pt x="7135" y="3482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40"/>
            <p:cNvSpPr>
              <a:spLocks noChangeArrowheads="1"/>
            </p:cNvSpPr>
            <p:nvPr/>
          </p:nvSpPr>
          <p:spPr bwMode="auto">
            <a:xfrm>
              <a:off x="11927873" y="8836733"/>
              <a:ext cx="2049329" cy="2366764"/>
            </a:xfrm>
            <a:custGeom>
              <a:avLst/>
              <a:gdLst>
                <a:gd name="T0" fmla="*/ 3549 w 3587"/>
                <a:gd name="T1" fmla="*/ 3482 h 4145"/>
                <a:gd name="T2" fmla="*/ 3549 w 3587"/>
                <a:gd name="T3" fmla="*/ 3482 h 4145"/>
                <a:gd name="T4" fmla="*/ 3312 w 3587"/>
                <a:gd name="T5" fmla="*/ 1334 h 4145"/>
                <a:gd name="T6" fmla="*/ 2489 w 3587"/>
                <a:gd name="T7" fmla="*/ 647 h 4145"/>
                <a:gd name="T8" fmla="*/ 1216 w 3587"/>
                <a:gd name="T9" fmla="*/ 331 h 4145"/>
                <a:gd name="T10" fmla="*/ 890 w 3587"/>
                <a:gd name="T11" fmla="*/ 0 h 4145"/>
                <a:gd name="T12" fmla="*/ 0 w 3587"/>
                <a:gd name="T13" fmla="*/ 517 h 4145"/>
                <a:gd name="T14" fmla="*/ 5 w 3587"/>
                <a:gd name="T15" fmla="*/ 4144 h 4145"/>
                <a:gd name="T16" fmla="*/ 2752 w 3587"/>
                <a:gd name="T17" fmla="*/ 4144 h 4145"/>
                <a:gd name="T18" fmla="*/ 3549 w 3587"/>
                <a:gd name="T1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87" h="4145">
                  <a:moveTo>
                    <a:pt x="3549" y="3482"/>
                  </a:moveTo>
                  <a:lnTo>
                    <a:pt x="3549" y="3482"/>
                  </a:lnTo>
                  <a:cubicBezTo>
                    <a:pt x="3312" y="1334"/>
                    <a:pt x="3312" y="1334"/>
                    <a:pt x="3312" y="1334"/>
                  </a:cubicBezTo>
                  <a:cubicBezTo>
                    <a:pt x="3281" y="1024"/>
                    <a:pt x="2903" y="739"/>
                    <a:pt x="2489" y="647"/>
                  </a:cubicBezTo>
                  <a:cubicBezTo>
                    <a:pt x="2209" y="579"/>
                    <a:pt x="1216" y="331"/>
                    <a:pt x="1216" y="331"/>
                  </a:cubicBezTo>
                  <a:cubicBezTo>
                    <a:pt x="890" y="0"/>
                    <a:pt x="890" y="0"/>
                    <a:pt x="890" y="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5" y="4144"/>
                    <a:pt x="5" y="4144"/>
                    <a:pt x="5" y="4144"/>
                  </a:cubicBezTo>
                  <a:cubicBezTo>
                    <a:pt x="2752" y="4144"/>
                    <a:pt x="2752" y="4144"/>
                    <a:pt x="2752" y="4144"/>
                  </a:cubicBezTo>
                  <a:cubicBezTo>
                    <a:pt x="3229" y="4144"/>
                    <a:pt x="3586" y="3844"/>
                    <a:pt x="3549" y="3482"/>
                  </a:cubicBezTo>
                </a:path>
              </a:pathLst>
            </a:custGeom>
            <a:solidFill>
              <a:srgbClr val="E2E1E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1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" name="Freeform 42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43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44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5"/>
            <p:cNvSpPr>
              <a:spLocks noChangeArrowheads="1"/>
            </p:cNvSpPr>
            <p:nvPr/>
          </p:nvSpPr>
          <p:spPr bwMode="auto">
            <a:xfrm>
              <a:off x="11927873" y="9023326"/>
              <a:ext cx="697296" cy="556500"/>
            </a:xfrm>
            <a:custGeom>
              <a:avLst/>
              <a:gdLst>
                <a:gd name="T0" fmla="*/ 1222 w 1223"/>
                <a:gd name="T1" fmla="*/ 0 h 969"/>
                <a:gd name="T2" fmla="*/ 1222 w 1223"/>
                <a:gd name="T3" fmla="*/ 0 h 969"/>
                <a:gd name="T4" fmla="*/ 0 w 1223"/>
                <a:gd name="T5" fmla="*/ 186 h 969"/>
                <a:gd name="T6" fmla="*/ 0 w 1223"/>
                <a:gd name="T7" fmla="*/ 585 h 969"/>
                <a:gd name="T8" fmla="*/ 383 w 1223"/>
                <a:gd name="T9" fmla="*/ 968 h 969"/>
                <a:gd name="T10" fmla="*/ 388 w 1223"/>
                <a:gd name="T11" fmla="*/ 968 h 969"/>
                <a:gd name="T12" fmla="*/ 1222 w 1223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3" h="969">
                  <a:moveTo>
                    <a:pt x="1222" y="0"/>
                  </a:moveTo>
                  <a:lnTo>
                    <a:pt x="1222" y="0"/>
                  </a:lnTo>
                  <a:cubicBezTo>
                    <a:pt x="0" y="186"/>
                    <a:pt x="0" y="186"/>
                    <a:pt x="0" y="186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383" y="968"/>
                    <a:pt x="383" y="968"/>
                    <a:pt x="383" y="968"/>
                  </a:cubicBezTo>
                  <a:cubicBezTo>
                    <a:pt x="388" y="968"/>
                    <a:pt x="388" y="968"/>
                    <a:pt x="388" y="968"/>
                  </a:cubicBezTo>
                  <a:cubicBezTo>
                    <a:pt x="1222" y="0"/>
                    <a:pt x="1222" y="0"/>
                    <a:pt x="1222" y="0"/>
                  </a:cubicBezTo>
                </a:path>
              </a:pathLst>
            </a:custGeom>
            <a:solidFill>
              <a:srgbClr val="C0BEB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6"/>
            <p:cNvSpPr>
              <a:spLocks noChangeArrowheads="1"/>
            </p:cNvSpPr>
            <p:nvPr/>
          </p:nvSpPr>
          <p:spPr bwMode="auto">
            <a:xfrm>
              <a:off x="11230578" y="8836733"/>
              <a:ext cx="697295" cy="625245"/>
            </a:xfrm>
            <a:custGeom>
              <a:avLst/>
              <a:gdLst>
                <a:gd name="T0" fmla="*/ 864 w 1222"/>
                <a:gd name="T1" fmla="*/ 1091 h 1092"/>
                <a:gd name="T2" fmla="*/ 0 w 1222"/>
                <a:gd name="T3" fmla="*/ 331 h 1092"/>
                <a:gd name="T4" fmla="*/ 331 w 1222"/>
                <a:gd name="T5" fmla="*/ 0 h 1092"/>
                <a:gd name="T6" fmla="*/ 1221 w 1222"/>
                <a:gd name="T7" fmla="*/ 517 h 1092"/>
                <a:gd name="T8" fmla="*/ 864 w 1222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1092">
                  <a:moveTo>
                    <a:pt x="864" y="1091"/>
                  </a:moveTo>
                  <a:lnTo>
                    <a:pt x="0" y="331"/>
                  </a:lnTo>
                  <a:lnTo>
                    <a:pt x="331" y="0"/>
                  </a:lnTo>
                  <a:lnTo>
                    <a:pt x="1221" y="517"/>
                  </a:lnTo>
                  <a:lnTo>
                    <a:pt x="864" y="109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47"/>
            <p:cNvSpPr>
              <a:spLocks noChangeArrowheads="1"/>
            </p:cNvSpPr>
            <p:nvPr/>
          </p:nvSpPr>
          <p:spPr bwMode="auto">
            <a:xfrm>
              <a:off x="11927873" y="8836733"/>
              <a:ext cx="694023" cy="625245"/>
            </a:xfrm>
            <a:custGeom>
              <a:avLst/>
              <a:gdLst>
                <a:gd name="T0" fmla="*/ 352 w 1217"/>
                <a:gd name="T1" fmla="*/ 1091 h 1092"/>
                <a:gd name="T2" fmla="*/ 1216 w 1217"/>
                <a:gd name="T3" fmla="*/ 331 h 1092"/>
                <a:gd name="T4" fmla="*/ 890 w 1217"/>
                <a:gd name="T5" fmla="*/ 0 h 1092"/>
                <a:gd name="T6" fmla="*/ 0 w 1217"/>
                <a:gd name="T7" fmla="*/ 517 h 1092"/>
                <a:gd name="T8" fmla="*/ 352 w 1217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7" h="1092">
                  <a:moveTo>
                    <a:pt x="352" y="1091"/>
                  </a:moveTo>
                  <a:lnTo>
                    <a:pt x="1216" y="331"/>
                  </a:lnTo>
                  <a:lnTo>
                    <a:pt x="890" y="0"/>
                  </a:lnTo>
                  <a:lnTo>
                    <a:pt x="0" y="517"/>
                  </a:lnTo>
                  <a:lnTo>
                    <a:pt x="352" y="1091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48"/>
            <p:cNvSpPr>
              <a:spLocks noChangeArrowheads="1"/>
            </p:cNvSpPr>
            <p:nvPr/>
          </p:nvSpPr>
          <p:spPr bwMode="auto">
            <a:xfrm>
              <a:off x="11734725" y="9288481"/>
              <a:ext cx="386295" cy="314258"/>
            </a:xfrm>
            <a:custGeom>
              <a:avLst/>
              <a:gdLst>
                <a:gd name="T0" fmla="*/ 166 w 673"/>
                <a:gd name="T1" fmla="*/ 549 h 550"/>
                <a:gd name="T2" fmla="*/ 0 w 673"/>
                <a:gd name="T3" fmla="*/ 275 h 550"/>
                <a:gd name="T4" fmla="*/ 166 w 673"/>
                <a:gd name="T5" fmla="*/ 0 h 550"/>
                <a:gd name="T6" fmla="*/ 501 w 673"/>
                <a:gd name="T7" fmla="*/ 0 h 550"/>
                <a:gd name="T8" fmla="*/ 672 w 673"/>
                <a:gd name="T9" fmla="*/ 275 h 550"/>
                <a:gd name="T10" fmla="*/ 501 w 673"/>
                <a:gd name="T11" fmla="*/ 549 h 550"/>
                <a:gd name="T12" fmla="*/ 166 w 673"/>
                <a:gd name="T13" fmla="*/ 54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550">
                  <a:moveTo>
                    <a:pt x="166" y="549"/>
                  </a:moveTo>
                  <a:lnTo>
                    <a:pt x="0" y="275"/>
                  </a:lnTo>
                  <a:lnTo>
                    <a:pt x="166" y="0"/>
                  </a:lnTo>
                  <a:lnTo>
                    <a:pt x="501" y="0"/>
                  </a:lnTo>
                  <a:lnTo>
                    <a:pt x="672" y="275"/>
                  </a:lnTo>
                  <a:lnTo>
                    <a:pt x="501" y="549"/>
                  </a:lnTo>
                  <a:lnTo>
                    <a:pt x="166" y="549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9"/>
            <p:cNvSpPr>
              <a:spLocks noChangeArrowheads="1"/>
            </p:cNvSpPr>
            <p:nvPr/>
          </p:nvSpPr>
          <p:spPr bwMode="auto">
            <a:xfrm>
              <a:off x="11931146" y="9288481"/>
              <a:ext cx="186600" cy="314258"/>
            </a:xfrm>
            <a:custGeom>
              <a:avLst/>
              <a:gdLst>
                <a:gd name="T0" fmla="*/ 160 w 327"/>
                <a:gd name="T1" fmla="*/ 0 h 550"/>
                <a:gd name="T2" fmla="*/ 0 w 327"/>
                <a:gd name="T3" fmla="*/ 0 h 550"/>
                <a:gd name="T4" fmla="*/ 0 w 327"/>
                <a:gd name="T5" fmla="*/ 549 h 550"/>
                <a:gd name="T6" fmla="*/ 160 w 327"/>
                <a:gd name="T7" fmla="*/ 549 h 550"/>
                <a:gd name="T8" fmla="*/ 326 w 327"/>
                <a:gd name="T9" fmla="*/ 275 h 550"/>
                <a:gd name="T10" fmla="*/ 160 w 327"/>
                <a:gd name="T1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550">
                  <a:moveTo>
                    <a:pt x="160" y="0"/>
                  </a:moveTo>
                  <a:lnTo>
                    <a:pt x="0" y="0"/>
                  </a:lnTo>
                  <a:lnTo>
                    <a:pt x="0" y="549"/>
                  </a:lnTo>
                  <a:lnTo>
                    <a:pt x="160" y="549"/>
                  </a:lnTo>
                  <a:lnTo>
                    <a:pt x="326" y="275"/>
                  </a:lnTo>
                  <a:lnTo>
                    <a:pt x="160" y="0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0"/>
            <p:cNvSpPr>
              <a:spLocks noChangeArrowheads="1"/>
            </p:cNvSpPr>
            <p:nvPr/>
          </p:nvSpPr>
          <p:spPr bwMode="auto">
            <a:xfrm>
              <a:off x="11744546" y="9602740"/>
              <a:ext cx="363380" cy="1604031"/>
            </a:xfrm>
            <a:custGeom>
              <a:avLst/>
              <a:gdLst>
                <a:gd name="T0" fmla="*/ 636 w 637"/>
                <a:gd name="T1" fmla="*/ 2810 h 2811"/>
                <a:gd name="T2" fmla="*/ 485 w 637"/>
                <a:gd name="T3" fmla="*/ 0 h 2811"/>
                <a:gd name="T4" fmla="*/ 150 w 637"/>
                <a:gd name="T5" fmla="*/ 0 h 2811"/>
                <a:gd name="T6" fmla="*/ 0 w 637"/>
                <a:gd name="T7" fmla="*/ 2810 h 2811"/>
                <a:gd name="T8" fmla="*/ 636 w 637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2811">
                  <a:moveTo>
                    <a:pt x="636" y="2810"/>
                  </a:moveTo>
                  <a:lnTo>
                    <a:pt x="485" y="0"/>
                  </a:lnTo>
                  <a:lnTo>
                    <a:pt x="150" y="0"/>
                  </a:lnTo>
                  <a:lnTo>
                    <a:pt x="0" y="2810"/>
                  </a:lnTo>
                  <a:lnTo>
                    <a:pt x="636" y="2810"/>
                  </a:lnTo>
                </a:path>
              </a:pathLst>
            </a:custGeom>
            <a:solidFill>
              <a:srgbClr val="23232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51"/>
            <p:cNvSpPr>
              <a:spLocks noChangeArrowheads="1"/>
            </p:cNvSpPr>
            <p:nvPr/>
          </p:nvSpPr>
          <p:spPr bwMode="auto">
            <a:xfrm>
              <a:off x="11931146" y="9602740"/>
              <a:ext cx="176780" cy="1604031"/>
            </a:xfrm>
            <a:custGeom>
              <a:avLst/>
              <a:gdLst>
                <a:gd name="T0" fmla="*/ 0 w 312"/>
                <a:gd name="T1" fmla="*/ 2810 h 2811"/>
                <a:gd name="T2" fmla="*/ 311 w 312"/>
                <a:gd name="T3" fmla="*/ 2810 h 2811"/>
                <a:gd name="T4" fmla="*/ 160 w 312"/>
                <a:gd name="T5" fmla="*/ 0 h 2811"/>
                <a:gd name="T6" fmla="*/ 0 w 312"/>
                <a:gd name="T7" fmla="*/ 0 h 2811"/>
                <a:gd name="T8" fmla="*/ 0 w 312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811">
                  <a:moveTo>
                    <a:pt x="0" y="2810"/>
                  </a:moveTo>
                  <a:lnTo>
                    <a:pt x="311" y="281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2810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2"/>
            <p:cNvSpPr>
              <a:spLocks noChangeArrowheads="1"/>
            </p:cNvSpPr>
            <p:nvPr/>
          </p:nvSpPr>
          <p:spPr bwMode="auto">
            <a:xfrm>
              <a:off x="9829438" y="9013505"/>
              <a:ext cx="2098432" cy="2203086"/>
            </a:xfrm>
            <a:custGeom>
              <a:avLst/>
              <a:gdLst>
                <a:gd name="T0" fmla="*/ 3673 w 3674"/>
                <a:gd name="T1" fmla="*/ 3855 h 3856"/>
                <a:gd name="T2" fmla="*/ 3673 w 3674"/>
                <a:gd name="T3" fmla="*/ 3855 h 3856"/>
                <a:gd name="T4" fmla="*/ 3673 w 3674"/>
                <a:gd name="T5" fmla="*/ 3855 h 3856"/>
                <a:gd name="T6" fmla="*/ 3673 w 3674"/>
                <a:gd name="T7" fmla="*/ 3757 h 3856"/>
                <a:gd name="T8" fmla="*/ 3673 w 3674"/>
                <a:gd name="T9" fmla="*/ 3767 h 3856"/>
                <a:gd name="T10" fmla="*/ 2473 w 3674"/>
                <a:gd name="T11" fmla="*/ 11 h 3856"/>
                <a:gd name="T12" fmla="*/ 2452 w 3674"/>
                <a:gd name="T13" fmla="*/ 0 h 3856"/>
                <a:gd name="T14" fmla="*/ 2447 w 3674"/>
                <a:gd name="T15" fmla="*/ 0 h 3856"/>
                <a:gd name="T16" fmla="*/ 1831 w 3674"/>
                <a:gd name="T17" fmla="*/ 156 h 3856"/>
                <a:gd name="T18" fmla="*/ 1180 w 3674"/>
                <a:gd name="T19" fmla="*/ 316 h 3856"/>
                <a:gd name="T20" fmla="*/ 341 w 3674"/>
                <a:gd name="T21" fmla="*/ 1020 h 3856"/>
                <a:gd name="T22" fmla="*/ 0 w 3674"/>
                <a:gd name="T23" fmla="*/ 3855 h 3856"/>
                <a:gd name="T24" fmla="*/ 3673 w 3674"/>
                <a:gd name="T25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4" h="3856">
                  <a:moveTo>
                    <a:pt x="3673" y="3855"/>
                  </a:moveTo>
                  <a:lnTo>
                    <a:pt x="3673" y="3855"/>
                  </a:lnTo>
                  <a:lnTo>
                    <a:pt x="3673" y="3855"/>
                  </a:lnTo>
                  <a:cubicBezTo>
                    <a:pt x="3673" y="3757"/>
                    <a:pt x="3673" y="3757"/>
                    <a:pt x="3673" y="3757"/>
                  </a:cubicBezTo>
                  <a:cubicBezTo>
                    <a:pt x="3673" y="3767"/>
                    <a:pt x="3673" y="3767"/>
                    <a:pt x="3673" y="3767"/>
                  </a:cubicBezTo>
                  <a:cubicBezTo>
                    <a:pt x="2473" y="11"/>
                    <a:pt x="2473" y="11"/>
                    <a:pt x="2473" y="11"/>
                  </a:cubicBezTo>
                  <a:cubicBezTo>
                    <a:pt x="2468" y="6"/>
                    <a:pt x="2462" y="0"/>
                    <a:pt x="2452" y="0"/>
                  </a:cubicBezTo>
                  <a:cubicBezTo>
                    <a:pt x="2452" y="0"/>
                    <a:pt x="2452" y="0"/>
                    <a:pt x="2447" y="0"/>
                  </a:cubicBezTo>
                  <a:cubicBezTo>
                    <a:pt x="2281" y="42"/>
                    <a:pt x="2054" y="98"/>
                    <a:pt x="1831" y="156"/>
                  </a:cubicBezTo>
                  <a:cubicBezTo>
                    <a:pt x="1562" y="223"/>
                    <a:pt x="1309" y="285"/>
                    <a:pt x="1180" y="316"/>
                  </a:cubicBezTo>
                  <a:cubicBezTo>
                    <a:pt x="729" y="419"/>
                    <a:pt x="372" y="725"/>
                    <a:pt x="341" y="1020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367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53"/>
            <p:cNvSpPr>
              <a:spLocks noChangeArrowheads="1"/>
            </p:cNvSpPr>
            <p:nvPr/>
          </p:nvSpPr>
          <p:spPr bwMode="auto">
            <a:xfrm>
              <a:off x="11931146" y="9013505"/>
              <a:ext cx="2095159" cy="2203086"/>
            </a:xfrm>
            <a:custGeom>
              <a:avLst/>
              <a:gdLst>
                <a:gd name="T0" fmla="*/ 3663 w 3664"/>
                <a:gd name="T1" fmla="*/ 3855 h 3856"/>
                <a:gd name="T2" fmla="*/ 3663 w 3664"/>
                <a:gd name="T3" fmla="*/ 3855 h 3856"/>
                <a:gd name="T4" fmla="*/ 3321 w 3664"/>
                <a:gd name="T5" fmla="*/ 1024 h 3856"/>
                <a:gd name="T6" fmla="*/ 2483 w 3664"/>
                <a:gd name="T7" fmla="*/ 316 h 3856"/>
                <a:gd name="T8" fmla="*/ 1211 w 3664"/>
                <a:gd name="T9" fmla="*/ 0 h 3856"/>
                <a:gd name="T10" fmla="*/ 1205 w 3664"/>
                <a:gd name="T11" fmla="*/ 0 h 3856"/>
                <a:gd name="T12" fmla="*/ 1190 w 3664"/>
                <a:gd name="T13" fmla="*/ 11 h 3856"/>
                <a:gd name="T14" fmla="*/ 0 w 3664"/>
                <a:gd name="T15" fmla="*/ 3736 h 3856"/>
                <a:gd name="T16" fmla="*/ 0 w 3664"/>
                <a:gd name="T17" fmla="*/ 3855 h 3856"/>
                <a:gd name="T18" fmla="*/ 0 w 3664"/>
                <a:gd name="T19" fmla="*/ 3855 h 3856"/>
                <a:gd name="T20" fmla="*/ 3663 w 3664"/>
                <a:gd name="T21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64" h="3856">
                  <a:moveTo>
                    <a:pt x="3663" y="3855"/>
                  </a:moveTo>
                  <a:lnTo>
                    <a:pt x="3663" y="3855"/>
                  </a:lnTo>
                  <a:cubicBezTo>
                    <a:pt x="3321" y="1024"/>
                    <a:pt x="3321" y="1024"/>
                    <a:pt x="3321" y="1024"/>
                  </a:cubicBezTo>
                  <a:cubicBezTo>
                    <a:pt x="3290" y="725"/>
                    <a:pt x="2933" y="419"/>
                    <a:pt x="2483" y="316"/>
                  </a:cubicBezTo>
                  <a:cubicBezTo>
                    <a:pt x="2250" y="259"/>
                    <a:pt x="1221" y="0"/>
                    <a:pt x="1211" y="0"/>
                  </a:cubicBezTo>
                  <a:cubicBezTo>
                    <a:pt x="1211" y="0"/>
                    <a:pt x="1211" y="0"/>
                    <a:pt x="1205" y="0"/>
                  </a:cubicBezTo>
                  <a:cubicBezTo>
                    <a:pt x="1200" y="0"/>
                    <a:pt x="1190" y="6"/>
                    <a:pt x="1190" y="11"/>
                  </a:cubicBezTo>
                  <a:cubicBezTo>
                    <a:pt x="0" y="3736"/>
                    <a:pt x="0" y="3736"/>
                    <a:pt x="0" y="3736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0" y="3855"/>
                  </a:lnTo>
                  <a:lnTo>
                    <a:pt x="366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8" name="Group 94"/>
            <p:cNvGrpSpPr/>
            <p:nvPr/>
          </p:nvGrpSpPr>
          <p:grpSpPr>
            <a:xfrm>
              <a:off x="10991597" y="9013505"/>
              <a:ext cx="1866003" cy="2203086"/>
              <a:chOff x="11003802" y="9090394"/>
              <a:chExt cx="2412373" cy="2848155"/>
            </a:xfrm>
            <a:solidFill>
              <a:schemeClr val="tx2"/>
            </a:solidFill>
          </p:grpSpPr>
          <p:sp>
            <p:nvSpPr>
              <p:cNvPr id="47" name="Freeform 54"/>
              <p:cNvSpPr>
                <a:spLocks noChangeArrowheads="1"/>
              </p:cNvSpPr>
              <p:nvPr/>
            </p:nvSpPr>
            <p:spPr bwMode="auto">
              <a:xfrm>
                <a:off x="11003802" y="9090394"/>
                <a:ext cx="1210419" cy="2848155"/>
              </a:xfrm>
              <a:custGeom>
                <a:avLst/>
                <a:gdLst>
                  <a:gd name="T0" fmla="*/ 1640 w 1641"/>
                  <a:gd name="T1" fmla="*/ 3767 h 3856"/>
                  <a:gd name="T2" fmla="*/ 1640 w 1641"/>
                  <a:gd name="T3" fmla="*/ 3767 h 3856"/>
                  <a:gd name="T4" fmla="*/ 440 w 1641"/>
                  <a:gd name="T5" fmla="*/ 11 h 3856"/>
                  <a:gd name="T6" fmla="*/ 419 w 1641"/>
                  <a:gd name="T7" fmla="*/ 0 h 3856"/>
                  <a:gd name="T8" fmla="*/ 414 w 1641"/>
                  <a:gd name="T9" fmla="*/ 0 h 3856"/>
                  <a:gd name="T10" fmla="*/ 83 w 1641"/>
                  <a:gd name="T11" fmla="*/ 83 h 3856"/>
                  <a:gd name="T12" fmla="*/ 0 w 1641"/>
                  <a:gd name="T13" fmla="*/ 658 h 3856"/>
                  <a:gd name="T14" fmla="*/ 275 w 1641"/>
                  <a:gd name="T15" fmla="*/ 932 h 3856"/>
                  <a:gd name="T16" fmla="*/ 57 w 1641"/>
                  <a:gd name="T17" fmla="*/ 1149 h 3856"/>
                  <a:gd name="T18" fmla="*/ 1262 w 1641"/>
                  <a:gd name="T19" fmla="*/ 3855 h 3856"/>
                  <a:gd name="T20" fmla="*/ 1640 w 1641"/>
                  <a:gd name="T21" fmla="*/ 3855 h 3856"/>
                  <a:gd name="T22" fmla="*/ 1640 w 1641"/>
                  <a:gd name="T23" fmla="*/ 3767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1" h="3856">
                    <a:moveTo>
                      <a:pt x="1640" y="3767"/>
                    </a:moveTo>
                    <a:lnTo>
                      <a:pt x="1640" y="3767"/>
                    </a:lnTo>
                    <a:cubicBezTo>
                      <a:pt x="440" y="11"/>
                      <a:pt x="440" y="11"/>
                      <a:pt x="440" y="11"/>
                    </a:cubicBezTo>
                    <a:cubicBezTo>
                      <a:pt x="435" y="6"/>
                      <a:pt x="429" y="0"/>
                      <a:pt x="419" y="0"/>
                    </a:cubicBezTo>
                    <a:cubicBezTo>
                      <a:pt x="419" y="0"/>
                      <a:pt x="419" y="0"/>
                      <a:pt x="414" y="0"/>
                    </a:cubicBezTo>
                    <a:cubicBezTo>
                      <a:pt x="321" y="21"/>
                      <a:pt x="207" y="52"/>
                      <a:pt x="83" y="83"/>
                    </a:cubicBezTo>
                    <a:cubicBezTo>
                      <a:pt x="0" y="658"/>
                      <a:pt x="0" y="658"/>
                      <a:pt x="0" y="658"/>
                    </a:cubicBezTo>
                    <a:cubicBezTo>
                      <a:pt x="275" y="932"/>
                      <a:pt x="275" y="932"/>
                      <a:pt x="275" y="932"/>
                    </a:cubicBezTo>
                    <a:cubicBezTo>
                      <a:pt x="57" y="1149"/>
                      <a:pt x="57" y="1149"/>
                      <a:pt x="57" y="1149"/>
                    </a:cubicBezTo>
                    <a:cubicBezTo>
                      <a:pt x="1262" y="3855"/>
                      <a:pt x="1262" y="3855"/>
                      <a:pt x="1262" y="3855"/>
                    </a:cubicBezTo>
                    <a:cubicBezTo>
                      <a:pt x="1640" y="3855"/>
                      <a:pt x="1640" y="3855"/>
                      <a:pt x="1640" y="3855"/>
                    </a:cubicBezTo>
                    <a:lnTo>
                      <a:pt x="1640" y="3767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55"/>
              <p:cNvSpPr>
                <a:spLocks noChangeArrowheads="1"/>
              </p:cNvSpPr>
              <p:nvPr/>
            </p:nvSpPr>
            <p:spPr bwMode="auto">
              <a:xfrm>
                <a:off x="12214221" y="9090394"/>
                <a:ext cx="1201954" cy="2848155"/>
              </a:xfrm>
              <a:custGeom>
                <a:avLst/>
                <a:gdLst>
                  <a:gd name="T0" fmla="*/ 1351 w 1625"/>
                  <a:gd name="T1" fmla="*/ 932 h 3856"/>
                  <a:gd name="T2" fmla="*/ 1351 w 1625"/>
                  <a:gd name="T3" fmla="*/ 932 h 3856"/>
                  <a:gd name="T4" fmla="*/ 1624 w 1625"/>
                  <a:gd name="T5" fmla="*/ 658 h 3856"/>
                  <a:gd name="T6" fmla="*/ 1542 w 1625"/>
                  <a:gd name="T7" fmla="*/ 78 h 3856"/>
                  <a:gd name="T8" fmla="*/ 1222 w 1625"/>
                  <a:gd name="T9" fmla="*/ 0 h 3856"/>
                  <a:gd name="T10" fmla="*/ 1216 w 1625"/>
                  <a:gd name="T11" fmla="*/ 0 h 3856"/>
                  <a:gd name="T12" fmla="*/ 1201 w 1625"/>
                  <a:gd name="T13" fmla="*/ 16 h 3856"/>
                  <a:gd name="T14" fmla="*/ 0 w 1625"/>
                  <a:gd name="T15" fmla="*/ 3767 h 3856"/>
                  <a:gd name="T16" fmla="*/ 0 w 1625"/>
                  <a:gd name="T17" fmla="*/ 3855 h 3856"/>
                  <a:gd name="T18" fmla="*/ 378 w 1625"/>
                  <a:gd name="T19" fmla="*/ 3855 h 3856"/>
                  <a:gd name="T20" fmla="*/ 1578 w 1625"/>
                  <a:gd name="T21" fmla="*/ 1159 h 3856"/>
                  <a:gd name="T22" fmla="*/ 1351 w 1625"/>
                  <a:gd name="T23" fmla="*/ 932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25" h="3856">
                    <a:moveTo>
                      <a:pt x="1351" y="932"/>
                    </a:moveTo>
                    <a:lnTo>
                      <a:pt x="1351" y="932"/>
                    </a:lnTo>
                    <a:cubicBezTo>
                      <a:pt x="1624" y="658"/>
                      <a:pt x="1624" y="658"/>
                      <a:pt x="1624" y="658"/>
                    </a:cubicBezTo>
                    <a:cubicBezTo>
                      <a:pt x="1542" y="78"/>
                      <a:pt x="1542" y="78"/>
                      <a:pt x="1542" y="78"/>
                    </a:cubicBezTo>
                    <a:cubicBezTo>
                      <a:pt x="1361" y="31"/>
                      <a:pt x="1226" y="0"/>
                      <a:pt x="1222" y="0"/>
                    </a:cubicBezTo>
                    <a:cubicBezTo>
                      <a:pt x="1222" y="0"/>
                      <a:pt x="1222" y="0"/>
                      <a:pt x="1216" y="0"/>
                    </a:cubicBezTo>
                    <a:cubicBezTo>
                      <a:pt x="1211" y="0"/>
                      <a:pt x="1201" y="6"/>
                      <a:pt x="1201" y="16"/>
                    </a:cubicBezTo>
                    <a:cubicBezTo>
                      <a:pt x="0" y="3767"/>
                      <a:pt x="0" y="3767"/>
                      <a:pt x="0" y="3767"/>
                    </a:cubicBezTo>
                    <a:cubicBezTo>
                      <a:pt x="0" y="3855"/>
                      <a:pt x="0" y="3855"/>
                      <a:pt x="0" y="3855"/>
                    </a:cubicBezTo>
                    <a:cubicBezTo>
                      <a:pt x="378" y="3855"/>
                      <a:pt x="378" y="3855"/>
                      <a:pt x="378" y="3855"/>
                    </a:cubicBezTo>
                    <a:cubicBezTo>
                      <a:pt x="1578" y="1159"/>
                      <a:pt x="1578" y="1159"/>
                      <a:pt x="1578" y="1159"/>
                    </a:cubicBezTo>
                    <a:lnTo>
                      <a:pt x="1351" y="93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Freeform 56"/>
            <p:cNvSpPr>
              <a:spLocks noChangeArrowheads="1"/>
            </p:cNvSpPr>
            <p:nvPr/>
          </p:nvSpPr>
          <p:spPr bwMode="auto">
            <a:xfrm>
              <a:off x="10523461" y="10489867"/>
              <a:ext cx="294633" cy="726724"/>
            </a:xfrm>
            <a:custGeom>
              <a:avLst/>
              <a:gdLst>
                <a:gd name="T0" fmla="*/ 99 w 514"/>
                <a:gd name="T1" fmla="*/ 1273 h 1274"/>
                <a:gd name="T2" fmla="*/ 0 w 514"/>
                <a:gd name="T3" fmla="*/ 0 h 1274"/>
                <a:gd name="T4" fmla="*/ 513 w 514"/>
                <a:gd name="T5" fmla="*/ 1273 h 1274"/>
                <a:gd name="T6" fmla="*/ 99 w 514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4" h="1274">
                  <a:moveTo>
                    <a:pt x="99" y="1273"/>
                  </a:moveTo>
                  <a:lnTo>
                    <a:pt x="0" y="0"/>
                  </a:lnTo>
                  <a:lnTo>
                    <a:pt x="513" y="1273"/>
                  </a:lnTo>
                  <a:lnTo>
                    <a:pt x="99" y="127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57"/>
            <p:cNvSpPr>
              <a:spLocks noChangeArrowheads="1"/>
            </p:cNvSpPr>
            <p:nvPr/>
          </p:nvSpPr>
          <p:spPr bwMode="auto">
            <a:xfrm>
              <a:off x="13004916" y="10489867"/>
              <a:ext cx="297905" cy="726724"/>
            </a:xfrm>
            <a:custGeom>
              <a:avLst/>
              <a:gdLst>
                <a:gd name="T0" fmla="*/ 420 w 519"/>
                <a:gd name="T1" fmla="*/ 1273 h 1274"/>
                <a:gd name="T2" fmla="*/ 518 w 519"/>
                <a:gd name="T3" fmla="*/ 0 h 1274"/>
                <a:gd name="T4" fmla="*/ 0 w 519"/>
                <a:gd name="T5" fmla="*/ 1273 h 1274"/>
                <a:gd name="T6" fmla="*/ 420 w 519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1274">
                  <a:moveTo>
                    <a:pt x="420" y="1273"/>
                  </a:moveTo>
                  <a:lnTo>
                    <a:pt x="518" y="0"/>
                  </a:lnTo>
                  <a:lnTo>
                    <a:pt x="0" y="1273"/>
                  </a:lnTo>
                  <a:lnTo>
                    <a:pt x="420" y="1273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58"/>
            <p:cNvSpPr>
              <a:spLocks noChangeArrowheads="1"/>
            </p:cNvSpPr>
            <p:nvPr/>
          </p:nvSpPr>
          <p:spPr bwMode="auto">
            <a:xfrm>
              <a:off x="12428747" y="10696099"/>
              <a:ext cx="697295" cy="121122"/>
            </a:xfrm>
            <a:custGeom>
              <a:avLst/>
              <a:gdLst>
                <a:gd name="T0" fmla="*/ 1221 w 1222"/>
                <a:gd name="T1" fmla="*/ 207 h 208"/>
                <a:gd name="T2" fmla="*/ 0 w 1222"/>
                <a:gd name="T3" fmla="*/ 207 h 208"/>
                <a:gd name="T4" fmla="*/ 0 w 1222"/>
                <a:gd name="T5" fmla="*/ 0 h 208"/>
                <a:gd name="T6" fmla="*/ 1221 w 1222"/>
                <a:gd name="T7" fmla="*/ 0 h 208"/>
                <a:gd name="T8" fmla="*/ 1221 w 1222"/>
                <a:gd name="T9" fmla="*/ 20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208">
                  <a:moveTo>
                    <a:pt x="1221" y="207"/>
                  </a:moveTo>
                  <a:lnTo>
                    <a:pt x="0" y="207"/>
                  </a:lnTo>
                  <a:lnTo>
                    <a:pt x="0" y="0"/>
                  </a:lnTo>
                  <a:lnTo>
                    <a:pt x="1221" y="0"/>
                  </a:lnTo>
                  <a:lnTo>
                    <a:pt x="1221" y="207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59"/>
            <p:cNvSpPr>
              <a:spLocks noChangeArrowheads="1"/>
            </p:cNvSpPr>
            <p:nvPr/>
          </p:nvSpPr>
          <p:spPr bwMode="auto">
            <a:xfrm>
              <a:off x="11417176" y="8836733"/>
              <a:ext cx="1018118" cy="294618"/>
            </a:xfrm>
            <a:custGeom>
              <a:avLst/>
              <a:gdLst>
                <a:gd name="T0" fmla="*/ 890 w 1781"/>
                <a:gd name="T1" fmla="*/ 517 h 518"/>
                <a:gd name="T2" fmla="*/ 0 w 1781"/>
                <a:gd name="T3" fmla="*/ 0 h 518"/>
                <a:gd name="T4" fmla="*/ 1780 w 1781"/>
                <a:gd name="T5" fmla="*/ 0 h 518"/>
                <a:gd name="T6" fmla="*/ 890 w 1781"/>
                <a:gd name="T7" fmla="*/ 517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1" h="518">
                  <a:moveTo>
                    <a:pt x="890" y="517"/>
                  </a:moveTo>
                  <a:lnTo>
                    <a:pt x="0" y="0"/>
                  </a:lnTo>
                  <a:lnTo>
                    <a:pt x="1780" y="0"/>
                  </a:lnTo>
                  <a:lnTo>
                    <a:pt x="890" y="517"/>
                  </a:lnTo>
                </a:path>
              </a:pathLst>
            </a:custGeom>
            <a:solidFill>
              <a:srgbClr val="B3B3B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60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2950 w 3142"/>
                <a:gd name="T1" fmla="*/ 1748 h 3829"/>
                <a:gd name="T2" fmla="*/ 2950 w 3142"/>
                <a:gd name="T3" fmla="*/ 1748 h 3829"/>
                <a:gd name="T4" fmla="*/ 1568 w 3142"/>
                <a:gd name="T5" fmla="*/ 0 h 3829"/>
                <a:gd name="T6" fmla="*/ 192 w 3142"/>
                <a:gd name="T7" fmla="*/ 1748 h 3829"/>
                <a:gd name="T8" fmla="*/ 560 w 3142"/>
                <a:gd name="T9" fmla="*/ 2437 h 3829"/>
                <a:gd name="T10" fmla="*/ 1191 w 3142"/>
                <a:gd name="T11" fmla="*/ 3823 h 3829"/>
                <a:gd name="T12" fmla="*/ 1951 w 3142"/>
                <a:gd name="T13" fmla="*/ 3828 h 3829"/>
                <a:gd name="T14" fmla="*/ 2531 w 3142"/>
                <a:gd name="T15" fmla="*/ 2488 h 3829"/>
                <a:gd name="T16" fmla="*/ 2950 w 3142"/>
                <a:gd name="T17" fmla="*/ 1748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2" h="3829">
                  <a:moveTo>
                    <a:pt x="2950" y="1748"/>
                  </a:moveTo>
                  <a:lnTo>
                    <a:pt x="2950" y="1748"/>
                  </a:lnTo>
                  <a:cubicBezTo>
                    <a:pt x="3141" y="890"/>
                    <a:pt x="2546" y="0"/>
                    <a:pt x="1568" y="0"/>
                  </a:cubicBez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77" y="2980"/>
                    <a:pt x="1191" y="3823"/>
                    <a:pt x="1191" y="3823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</a:path>
              </a:pathLst>
            </a:custGeom>
            <a:solidFill>
              <a:srgbClr val="FDB8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61"/>
            <p:cNvSpPr>
              <a:spLocks noChangeArrowheads="1"/>
            </p:cNvSpPr>
            <p:nvPr/>
          </p:nvSpPr>
          <p:spPr bwMode="auto">
            <a:xfrm>
              <a:off x="11034156" y="6519074"/>
              <a:ext cx="896990" cy="2186718"/>
            </a:xfrm>
            <a:custGeom>
              <a:avLst/>
              <a:gdLst>
                <a:gd name="T0" fmla="*/ 1568 w 1569"/>
                <a:gd name="T1" fmla="*/ 0 h 3824"/>
                <a:gd name="T2" fmla="*/ 1568 w 1569"/>
                <a:gd name="T3" fmla="*/ 0 h 3824"/>
                <a:gd name="T4" fmla="*/ 192 w 1569"/>
                <a:gd name="T5" fmla="*/ 1748 h 3824"/>
                <a:gd name="T6" fmla="*/ 560 w 1569"/>
                <a:gd name="T7" fmla="*/ 2437 h 3824"/>
                <a:gd name="T8" fmla="*/ 1191 w 1569"/>
                <a:gd name="T9" fmla="*/ 3823 h 3824"/>
                <a:gd name="T10" fmla="*/ 1568 w 1569"/>
                <a:gd name="T11" fmla="*/ 3823 h 3824"/>
                <a:gd name="T12" fmla="*/ 1568 w 1569"/>
                <a:gd name="T13" fmla="*/ 0 h 3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9" h="3824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23"/>
                    <a:pt x="1191" y="3823"/>
                  </a:cubicBezTo>
                  <a:cubicBezTo>
                    <a:pt x="1568" y="3823"/>
                    <a:pt x="1568" y="3823"/>
                    <a:pt x="1568" y="3823"/>
                  </a:cubicBezTo>
                  <a:lnTo>
                    <a:pt x="1568" y="0"/>
                  </a:ln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62"/>
            <p:cNvSpPr>
              <a:spLocks noChangeArrowheads="1"/>
            </p:cNvSpPr>
            <p:nvPr/>
          </p:nvSpPr>
          <p:spPr bwMode="auto">
            <a:xfrm>
              <a:off x="11263315" y="6672931"/>
              <a:ext cx="1338938" cy="654705"/>
            </a:xfrm>
            <a:custGeom>
              <a:avLst/>
              <a:gdLst>
                <a:gd name="T0" fmla="*/ 201 w 2345"/>
                <a:gd name="T1" fmla="*/ 958 h 1145"/>
                <a:gd name="T2" fmla="*/ 201 w 2345"/>
                <a:gd name="T3" fmla="*/ 958 h 1145"/>
                <a:gd name="T4" fmla="*/ 1169 w 2345"/>
                <a:gd name="T5" fmla="*/ 606 h 1145"/>
                <a:gd name="T6" fmla="*/ 2142 w 2345"/>
                <a:gd name="T7" fmla="*/ 958 h 1145"/>
                <a:gd name="T8" fmla="*/ 2292 w 2345"/>
                <a:gd name="T9" fmla="*/ 1144 h 1145"/>
                <a:gd name="T10" fmla="*/ 2054 w 2345"/>
                <a:gd name="T11" fmla="*/ 352 h 1145"/>
                <a:gd name="T12" fmla="*/ 1169 w 2345"/>
                <a:gd name="T13" fmla="*/ 0 h 1145"/>
                <a:gd name="T14" fmla="*/ 290 w 2345"/>
                <a:gd name="T15" fmla="*/ 352 h 1145"/>
                <a:gd name="T16" fmla="*/ 51 w 2345"/>
                <a:gd name="T17" fmla="*/ 1144 h 1145"/>
                <a:gd name="T18" fmla="*/ 201 w 2345"/>
                <a:gd name="T19" fmla="*/ 9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5" h="1145">
                  <a:moveTo>
                    <a:pt x="201" y="958"/>
                  </a:moveTo>
                  <a:lnTo>
                    <a:pt x="201" y="958"/>
                  </a:lnTo>
                  <a:cubicBezTo>
                    <a:pt x="434" y="730"/>
                    <a:pt x="781" y="606"/>
                    <a:pt x="1169" y="606"/>
                  </a:cubicBezTo>
                  <a:cubicBezTo>
                    <a:pt x="1562" y="606"/>
                    <a:pt x="1904" y="730"/>
                    <a:pt x="2142" y="958"/>
                  </a:cubicBezTo>
                  <a:cubicBezTo>
                    <a:pt x="2199" y="1015"/>
                    <a:pt x="2251" y="1076"/>
                    <a:pt x="2292" y="1144"/>
                  </a:cubicBezTo>
                  <a:cubicBezTo>
                    <a:pt x="2344" y="864"/>
                    <a:pt x="2255" y="575"/>
                    <a:pt x="2054" y="352"/>
                  </a:cubicBezTo>
                  <a:cubicBezTo>
                    <a:pt x="1837" y="125"/>
                    <a:pt x="1526" y="0"/>
                    <a:pt x="1169" y="0"/>
                  </a:cubicBezTo>
                  <a:cubicBezTo>
                    <a:pt x="817" y="0"/>
                    <a:pt x="502" y="125"/>
                    <a:pt x="290" y="352"/>
                  </a:cubicBezTo>
                  <a:cubicBezTo>
                    <a:pt x="88" y="570"/>
                    <a:pt x="0" y="864"/>
                    <a:pt x="51" y="1144"/>
                  </a:cubicBezTo>
                  <a:cubicBezTo>
                    <a:pt x="93" y="1076"/>
                    <a:pt x="145" y="1015"/>
                    <a:pt x="201" y="958"/>
                  </a:cubicBez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63"/>
            <p:cNvSpPr>
              <a:spLocks noChangeArrowheads="1"/>
            </p:cNvSpPr>
            <p:nvPr/>
          </p:nvSpPr>
          <p:spPr bwMode="auto">
            <a:xfrm>
              <a:off x="11263315" y="6672931"/>
              <a:ext cx="667831" cy="654705"/>
            </a:xfrm>
            <a:custGeom>
              <a:avLst/>
              <a:gdLst>
                <a:gd name="T0" fmla="*/ 1169 w 1170"/>
                <a:gd name="T1" fmla="*/ 0 h 1145"/>
                <a:gd name="T2" fmla="*/ 1169 w 1170"/>
                <a:gd name="T3" fmla="*/ 0 h 1145"/>
                <a:gd name="T4" fmla="*/ 290 w 1170"/>
                <a:gd name="T5" fmla="*/ 358 h 1145"/>
                <a:gd name="T6" fmla="*/ 51 w 1170"/>
                <a:gd name="T7" fmla="*/ 1144 h 1145"/>
                <a:gd name="T8" fmla="*/ 201 w 1170"/>
                <a:gd name="T9" fmla="*/ 958 h 1145"/>
                <a:gd name="T10" fmla="*/ 1169 w 1170"/>
                <a:gd name="T11" fmla="*/ 606 h 1145"/>
                <a:gd name="T12" fmla="*/ 1169 w 1170"/>
                <a:gd name="T13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145">
                  <a:moveTo>
                    <a:pt x="1169" y="0"/>
                  </a:moveTo>
                  <a:lnTo>
                    <a:pt x="1169" y="0"/>
                  </a:lnTo>
                  <a:cubicBezTo>
                    <a:pt x="812" y="0"/>
                    <a:pt x="502" y="129"/>
                    <a:pt x="290" y="358"/>
                  </a:cubicBezTo>
                  <a:cubicBezTo>
                    <a:pt x="88" y="575"/>
                    <a:pt x="0" y="864"/>
                    <a:pt x="51" y="1144"/>
                  </a:cubicBezTo>
                  <a:cubicBezTo>
                    <a:pt x="93" y="1076"/>
                    <a:pt x="140" y="1015"/>
                    <a:pt x="201" y="958"/>
                  </a:cubicBezTo>
                  <a:cubicBezTo>
                    <a:pt x="434" y="735"/>
                    <a:pt x="776" y="606"/>
                    <a:pt x="1169" y="606"/>
                  </a:cubicBezTo>
                  <a:lnTo>
                    <a:pt x="1169" y="0"/>
                  </a:lnTo>
                </a:path>
              </a:pathLst>
            </a:custGeom>
            <a:solidFill>
              <a:srgbClr val="F8F0B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64"/>
            <p:cNvSpPr>
              <a:spLocks noChangeArrowheads="1"/>
            </p:cNvSpPr>
            <p:nvPr/>
          </p:nvSpPr>
          <p:spPr bwMode="auto">
            <a:xfrm>
              <a:off x="11384439" y="7334184"/>
              <a:ext cx="1096686" cy="1371608"/>
            </a:xfrm>
            <a:custGeom>
              <a:avLst/>
              <a:gdLst>
                <a:gd name="T0" fmla="*/ 709 w 1921"/>
                <a:gd name="T1" fmla="*/ 2396 h 2397"/>
                <a:gd name="T2" fmla="*/ 709 w 1921"/>
                <a:gd name="T3" fmla="*/ 2396 h 2397"/>
                <a:gd name="T4" fmla="*/ 1196 w 1921"/>
                <a:gd name="T5" fmla="*/ 2396 h 2397"/>
                <a:gd name="T6" fmla="*/ 1273 w 1921"/>
                <a:gd name="T7" fmla="*/ 1977 h 2397"/>
                <a:gd name="T8" fmla="*/ 1718 w 1921"/>
                <a:gd name="T9" fmla="*/ 668 h 2397"/>
                <a:gd name="T10" fmla="*/ 1904 w 1921"/>
                <a:gd name="T11" fmla="*/ 280 h 2397"/>
                <a:gd name="T12" fmla="*/ 1200 w 1921"/>
                <a:gd name="T13" fmla="*/ 0 h 2397"/>
                <a:gd name="T14" fmla="*/ 957 w 1921"/>
                <a:gd name="T15" fmla="*/ 6 h 2397"/>
                <a:gd name="T16" fmla="*/ 719 w 1921"/>
                <a:gd name="T17" fmla="*/ 0 h 2397"/>
                <a:gd name="T18" fmla="*/ 16 w 1921"/>
                <a:gd name="T19" fmla="*/ 280 h 2397"/>
                <a:gd name="T20" fmla="*/ 155 w 1921"/>
                <a:gd name="T21" fmla="*/ 627 h 2397"/>
                <a:gd name="T22" fmla="*/ 632 w 1921"/>
                <a:gd name="T23" fmla="*/ 1956 h 2397"/>
                <a:gd name="T24" fmla="*/ 709 w 1921"/>
                <a:gd name="T25" fmla="*/ 2396 h 2397"/>
                <a:gd name="T26" fmla="*/ 93 w 1921"/>
                <a:gd name="T27" fmla="*/ 300 h 2397"/>
                <a:gd name="T28" fmla="*/ 93 w 1921"/>
                <a:gd name="T29" fmla="*/ 300 h 2397"/>
                <a:gd name="T30" fmla="*/ 719 w 1921"/>
                <a:gd name="T31" fmla="*/ 88 h 2397"/>
                <a:gd name="T32" fmla="*/ 957 w 1921"/>
                <a:gd name="T33" fmla="*/ 88 h 2397"/>
                <a:gd name="T34" fmla="*/ 1196 w 1921"/>
                <a:gd name="T35" fmla="*/ 88 h 2397"/>
                <a:gd name="T36" fmla="*/ 1821 w 1921"/>
                <a:gd name="T37" fmla="*/ 300 h 2397"/>
                <a:gd name="T38" fmla="*/ 1666 w 1921"/>
                <a:gd name="T39" fmla="*/ 621 h 2397"/>
                <a:gd name="T40" fmla="*/ 1231 w 1921"/>
                <a:gd name="T41" fmla="*/ 1838 h 2397"/>
                <a:gd name="T42" fmla="*/ 1206 w 1921"/>
                <a:gd name="T43" fmla="*/ 1397 h 2397"/>
                <a:gd name="T44" fmla="*/ 947 w 1921"/>
                <a:gd name="T45" fmla="*/ 590 h 2397"/>
                <a:gd name="T46" fmla="*/ 694 w 1921"/>
                <a:gd name="T47" fmla="*/ 1382 h 2397"/>
                <a:gd name="T48" fmla="*/ 673 w 1921"/>
                <a:gd name="T49" fmla="*/ 1842 h 2397"/>
                <a:gd name="T50" fmla="*/ 207 w 1921"/>
                <a:gd name="T51" fmla="*/ 580 h 2397"/>
                <a:gd name="T52" fmla="*/ 93 w 1921"/>
                <a:gd name="T53" fmla="*/ 300 h 2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1" h="2397">
                  <a:moveTo>
                    <a:pt x="709" y="2396"/>
                  </a:moveTo>
                  <a:lnTo>
                    <a:pt x="709" y="2396"/>
                  </a:lnTo>
                  <a:cubicBezTo>
                    <a:pt x="1196" y="2396"/>
                    <a:pt x="1196" y="2396"/>
                    <a:pt x="1196" y="2396"/>
                  </a:cubicBezTo>
                  <a:cubicBezTo>
                    <a:pt x="1273" y="1977"/>
                    <a:pt x="1273" y="1977"/>
                    <a:pt x="1273" y="1977"/>
                  </a:cubicBezTo>
                  <a:cubicBezTo>
                    <a:pt x="1314" y="1672"/>
                    <a:pt x="1418" y="962"/>
                    <a:pt x="1718" y="668"/>
                  </a:cubicBezTo>
                  <a:cubicBezTo>
                    <a:pt x="1858" y="529"/>
                    <a:pt x="1920" y="404"/>
                    <a:pt x="1904" y="280"/>
                  </a:cubicBezTo>
                  <a:cubicBezTo>
                    <a:pt x="1868" y="21"/>
                    <a:pt x="1547" y="0"/>
                    <a:pt x="1200" y="0"/>
                  </a:cubicBezTo>
                  <a:cubicBezTo>
                    <a:pt x="957" y="6"/>
                    <a:pt x="957" y="6"/>
                    <a:pt x="957" y="6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367" y="0"/>
                    <a:pt x="52" y="21"/>
                    <a:pt x="16" y="280"/>
                  </a:cubicBezTo>
                  <a:cubicBezTo>
                    <a:pt x="0" y="399"/>
                    <a:pt x="47" y="523"/>
                    <a:pt x="155" y="627"/>
                  </a:cubicBezTo>
                  <a:cubicBezTo>
                    <a:pt x="461" y="932"/>
                    <a:pt x="580" y="1641"/>
                    <a:pt x="632" y="1956"/>
                  </a:cubicBezTo>
                  <a:lnTo>
                    <a:pt x="709" y="2396"/>
                  </a:lnTo>
                  <a:close/>
                  <a:moveTo>
                    <a:pt x="93" y="300"/>
                  </a:moveTo>
                  <a:lnTo>
                    <a:pt x="93" y="300"/>
                  </a:lnTo>
                  <a:cubicBezTo>
                    <a:pt x="124" y="125"/>
                    <a:pt x="336" y="88"/>
                    <a:pt x="719" y="88"/>
                  </a:cubicBezTo>
                  <a:cubicBezTo>
                    <a:pt x="957" y="88"/>
                    <a:pt x="957" y="88"/>
                    <a:pt x="957" y="88"/>
                  </a:cubicBezTo>
                  <a:cubicBezTo>
                    <a:pt x="1196" y="88"/>
                    <a:pt x="1196" y="88"/>
                    <a:pt x="1196" y="88"/>
                  </a:cubicBezTo>
                  <a:cubicBezTo>
                    <a:pt x="1583" y="88"/>
                    <a:pt x="1795" y="125"/>
                    <a:pt x="1821" y="300"/>
                  </a:cubicBezTo>
                  <a:cubicBezTo>
                    <a:pt x="1837" y="399"/>
                    <a:pt x="1785" y="502"/>
                    <a:pt x="1666" y="621"/>
                  </a:cubicBezTo>
                  <a:cubicBezTo>
                    <a:pt x="1392" y="895"/>
                    <a:pt x="1283" y="1486"/>
                    <a:pt x="1231" y="1838"/>
                  </a:cubicBezTo>
                  <a:cubicBezTo>
                    <a:pt x="1216" y="1744"/>
                    <a:pt x="1196" y="1599"/>
                    <a:pt x="1206" y="1397"/>
                  </a:cubicBezTo>
                  <a:cubicBezTo>
                    <a:pt x="1242" y="694"/>
                    <a:pt x="1087" y="590"/>
                    <a:pt x="947" y="590"/>
                  </a:cubicBezTo>
                  <a:cubicBezTo>
                    <a:pt x="797" y="590"/>
                    <a:pt x="663" y="699"/>
                    <a:pt x="694" y="1382"/>
                  </a:cubicBezTo>
                  <a:cubicBezTo>
                    <a:pt x="704" y="1599"/>
                    <a:pt x="688" y="1749"/>
                    <a:pt x="673" y="1842"/>
                  </a:cubicBezTo>
                  <a:cubicBezTo>
                    <a:pt x="616" y="1480"/>
                    <a:pt x="497" y="875"/>
                    <a:pt x="207" y="580"/>
                  </a:cubicBezTo>
                  <a:cubicBezTo>
                    <a:pt x="119" y="492"/>
                    <a:pt x="78" y="399"/>
                    <a:pt x="93" y="300"/>
                  </a:cubicBezTo>
                  <a:close/>
                </a:path>
              </a:pathLst>
            </a:custGeom>
            <a:solidFill>
              <a:srgbClr val="F78D1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65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1568 w 3142"/>
                <a:gd name="T1" fmla="*/ 0 h 3829"/>
                <a:gd name="T2" fmla="*/ 1568 w 3142"/>
                <a:gd name="T3" fmla="*/ 0 h 3829"/>
                <a:gd name="T4" fmla="*/ 192 w 3142"/>
                <a:gd name="T5" fmla="*/ 1748 h 3829"/>
                <a:gd name="T6" fmla="*/ 560 w 3142"/>
                <a:gd name="T7" fmla="*/ 2437 h 3829"/>
                <a:gd name="T8" fmla="*/ 1191 w 3142"/>
                <a:gd name="T9" fmla="*/ 3818 h 3829"/>
                <a:gd name="T10" fmla="*/ 1951 w 3142"/>
                <a:gd name="T11" fmla="*/ 3828 h 3829"/>
                <a:gd name="T12" fmla="*/ 2531 w 3142"/>
                <a:gd name="T13" fmla="*/ 2488 h 3829"/>
                <a:gd name="T14" fmla="*/ 2950 w 3142"/>
                <a:gd name="T15" fmla="*/ 1748 h 3829"/>
                <a:gd name="T16" fmla="*/ 1568 w 3142"/>
                <a:gd name="T17" fmla="*/ 0 h 3829"/>
                <a:gd name="T18" fmla="*/ 2877 w 3142"/>
                <a:gd name="T19" fmla="*/ 1733 h 3829"/>
                <a:gd name="T20" fmla="*/ 2877 w 3142"/>
                <a:gd name="T21" fmla="*/ 1733 h 3829"/>
                <a:gd name="T22" fmla="*/ 2479 w 3142"/>
                <a:gd name="T23" fmla="*/ 2437 h 3829"/>
                <a:gd name="T24" fmla="*/ 1894 w 3142"/>
                <a:gd name="T25" fmla="*/ 3771 h 3829"/>
                <a:gd name="T26" fmla="*/ 1243 w 3142"/>
                <a:gd name="T27" fmla="*/ 3766 h 3829"/>
                <a:gd name="T28" fmla="*/ 611 w 3142"/>
                <a:gd name="T29" fmla="*/ 2389 h 3829"/>
                <a:gd name="T30" fmla="*/ 259 w 3142"/>
                <a:gd name="T31" fmla="*/ 1733 h 3829"/>
                <a:gd name="T32" fmla="*/ 529 w 3142"/>
                <a:gd name="T33" fmla="*/ 558 h 3829"/>
                <a:gd name="T34" fmla="*/ 1568 w 3142"/>
                <a:gd name="T35" fmla="*/ 72 h 3829"/>
                <a:gd name="T36" fmla="*/ 2608 w 3142"/>
                <a:gd name="T37" fmla="*/ 558 h 3829"/>
                <a:gd name="T38" fmla="*/ 2877 w 3142"/>
                <a:gd name="T39" fmla="*/ 1733 h 3829"/>
                <a:gd name="T40" fmla="*/ 1568 w 3142"/>
                <a:gd name="T41" fmla="*/ 0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42" h="3829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18"/>
                    <a:pt x="1191" y="3818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  <a:cubicBezTo>
                    <a:pt x="3141" y="890"/>
                    <a:pt x="2546" y="0"/>
                    <a:pt x="1568" y="0"/>
                  </a:cubicBezTo>
                  <a:lnTo>
                    <a:pt x="2877" y="1733"/>
                  </a:lnTo>
                  <a:lnTo>
                    <a:pt x="2877" y="1733"/>
                  </a:lnTo>
                  <a:cubicBezTo>
                    <a:pt x="2825" y="1987"/>
                    <a:pt x="2691" y="2214"/>
                    <a:pt x="2479" y="2437"/>
                  </a:cubicBezTo>
                  <a:cubicBezTo>
                    <a:pt x="2003" y="2928"/>
                    <a:pt x="1884" y="3590"/>
                    <a:pt x="1894" y="3771"/>
                  </a:cubicBezTo>
                  <a:cubicBezTo>
                    <a:pt x="1243" y="3766"/>
                    <a:pt x="1243" y="3766"/>
                    <a:pt x="1243" y="3766"/>
                  </a:cubicBezTo>
                  <a:cubicBezTo>
                    <a:pt x="1237" y="3585"/>
                    <a:pt x="1066" y="2861"/>
                    <a:pt x="611" y="2389"/>
                  </a:cubicBezTo>
                  <a:cubicBezTo>
                    <a:pt x="435" y="2204"/>
                    <a:pt x="316" y="1981"/>
                    <a:pt x="259" y="1733"/>
                  </a:cubicBezTo>
                  <a:cubicBezTo>
                    <a:pt x="171" y="1319"/>
                    <a:pt x="269" y="884"/>
                    <a:pt x="529" y="558"/>
                  </a:cubicBezTo>
                  <a:cubicBezTo>
                    <a:pt x="782" y="248"/>
                    <a:pt x="1149" y="72"/>
                    <a:pt x="1568" y="72"/>
                  </a:cubicBezTo>
                  <a:cubicBezTo>
                    <a:pt x="1988" y="72"/>
                    <a:pt x="2360" y="248"/>
                    <a:pt x="2608" y="558"/>
                  </a:cubicBezTo>
                  <a:cubicBezTo>
                    <a:pt x="2867" y="884"/>
                    <a:pt x="2970" y="1319"/>
                    <a:pt x="2877" y="1733"/>
                  </a:cubicBezTo>
                  <a:lnTo>
                    <a:pt x="1568" y="0"/>
                  </a:lnTo>
                </a:path>
              </a:pathLst>
            </a:custGeom>
            <a:solidFill>
              <a:srgbClr val="F0F0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66"/>
            <p:cNvSpPr>
              <a:spLocks noChangeArrowheads="1"/>
            </p:cNvSpPr>
            <p:nvPr/>
          </p:nvSpPr>
          <p:spPr bwMode="auto">
            <a:xfrm>
              <a:off x="11692165" y="8663238"/>
              <a:ext cx="471411" cy="389549"/>
            </a:xfrm>
            <a:custGeom>
              <a:avLst/>
              <a:gdLst>
                <a:gd name="T0" fmla="*/ 823 w 824"/>
                <a:gd name="T1" fmla="*/ 249 h 684"/>
                <a:gd name="T2" fmla="*/ 823 w 824"/>
                <a:gd name="T3" fmla="*/ 249 h 684"/>
                <a:gd name="T4" fmla="*/ 792 w 824"/>
                <a:gd name="T5" fmla="*/ 171 h 684"/>
                <a:gd name="T6" fmla="*/ 823 w 824"/>
                <a:gd name="T7" fmla="*/ 104 h 684"/>
                <a:gd name="T8" fmla="*/ 725 w 824"/>
                <a:gd name="T9" fmla="*/ 0 h 684"/>
                <a:gd name="T10" fmla="*/ 104 w 824"/>
                <a:gd name="T11" fmla="*/ 0 h 684"/>
                <a:gd name="T12" fmla="*/ 0 w 824"/>
                <a:gd name="T13" fmla="*/ 104 h 684"/>
                <a:gd name="T14" fmla="*/ 31 w 824"/>
                <a:gd name="T15" fmla="*/ 171 h 684"/>
                <a:gd name="T16" fmla="*/ 0 w 824"/>
                <a:gd name="T17" fmla="*/ 249 h 684"/>
                <a:gd name="T18" fmla="*/ 31 w 824"/>
                <a:gd name="T19" fmla="*/ 321 h 684"/>
                <a:gd name="T20" fmla="*/ 0 w 824"/>
                <a:gd name="T21" fmla="*/ 394 h 684"/>
                <a:gd name="T22" fmla="*/ 104 w 824"/>
                <a:gd name="T23" fmla="*/ 492 h 684"/>
                <a:gd name="T24" fmla="*/ 120 w 824"/>
                <a:gd name="T25" fmla="*/ 492 h 684"/>
                <a:gd name="T26" fmla="*/ 414 w 824"/>
                <a:gd name="T27" fmla="*/ 683 h 684"/>
                <a:gd name="T28" fmla="*/ 704 w 824"/>
                <a:gd name="T29" fmla="*/ 492 h 684"/>
                <a:gd name="T30" fmla="*/ 725 w 824"/>
                <a:gd name="T31" fmla="*/ 492 h 684"/>
                <a:gd name="T32" fmla="*/ 823 w 824"/>
                <a:gd name="T33" fmla="*/ 394 h 684"/>
                <a:gd name="T34" fmla="*/ 792 w 824"/>
                <a:gd name="T35" fmla="*/ 321 h 684"/>
                <a:gd name="T36" fmla="*/ 823 w 824"/>
                <a:gd name="T37" fmla="*/ 24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4" h="684">
                  <a:moveTo>
                    <a:pt x="823" y="249"/>
                  </a:moveTo>
                  <a:lnTo>
                    <a:pt x="823" y="249"/>
                  </a:lnTo>
                  <a:cubicBezTo>
                    <a:pt x="823" y="218"/>
                    <a:pt x="813" y="192"/>
                    <a:pt x="792" y="171"/>
                  </a:cubicBezTo>
                  <a:cubicBezTo>
                    <a:pt x="813" y="156"/>
                    <a:pt x="823" y="129"/>
                    <a:pt x="823" y="104"/>
                  </a:cubicBezTo>
                  <a:cubicBezTo>
                    <a:pt x="823" y="47"/>
                    <a:pt x="782" y="0"/>
                    <a:pt x="72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29"/>
                    <a:pt x="10" y="156"/>
                    <a:pt x="31" y="171"/>
                  </a:cubicBezTo>
                  <a:cubicBezTo>
                    <a:pt x="10" y="192"/>
                    <a:pt x="0" y="218"/>
                    <a:pt x="0" y="249"/>
                  </a:cubicBezTo>
                  <a:cubicBezTo>
                    <a:pt x="0" y="275"/>
                    <a:pt x="10" y="300"/>
                    <a:pt x="31" y="321"/>
                  </a:cubicBezTo>
                  <a:cubicBezTo>
                    <a:pt x="10" y="337"/>
                    <a:pt x="0" y="363"/>
                    <a:pt x="0" y="394"/>
                  </a:cubicBezTo>
                  <a:cubicBezTo>
                    <a:pt x="0" y="446"/>
                    <a:pt x="47" y="492"/>
                    <a:pt x="104" y="492"/>
                  </a:cubicBezTo>
                  <a:cubicBezTo>
                    <a:pt x="120" y="492"/>
                    <a:pt x="120" y="492"/>
                    <a:pt x="120" y="492"/>
                  </a:cubicBezTo>
                  <a:cubicBezTo>
                    <a:pt x="171" y="606"/>
                    <a:pt x="280" y="683"/>
                    <a:pt x="414" y="683"/>
                  </a:cubicBezTo>
                  <a:cubicBezTo>
                    <a:pt x="544" y="683"/>
                    <a:pt x="653" y="606"/>
                    <a:pt x="704" y="492"/>
                  </a:cubicBezTo>
                  <a:cubicBezTo>
                    <a:pt x="725" y="492"/>
                    <a:pt x="725" y="492"/>
                    <a:pt x="725" y="492"/>
                  </a:cubicBezTo>
                  <a:cubicBezTo>
                    <a:pt x="782" y="492"/>
                    <a:pt x="823" y="446"/>
                    <a:pt x="823" y="394"/>
                  </a:cubicBezTo>
                  <a:cubicBezTo>
                    <a:pt x="823" y="363"/>
                    <a:pt x="813" y="337"/>
                    <a:pt x="792" y="321"/>
                  </a:cubicBezTo>
                  <a:cubicBezTo>
                    <a:pt x="813" y="300"/>
                    <a:pt x="823" y="275"/>
                    <a:pt x="823" y="249"/>
                  </a:cubicBezTo>
                </a:path>
              </a:pathLst>
            </a:custGeom>
            <a:solidFill>
              <a:srgbClr val="DEEB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67"/>
            <p:cNvSpPr>
              <a:spLocks noChangeArrowheads="1"/>
            </p:cNvSpPr>
            <p:nvPr/>
          </p:nvSpPr>
          <p:spPr bwMode="auto">
            <a:xfrm>
              <a:off x="11724903" y="8673057"/>
              <a:ext cx="405938" cy="91658"/>
            </a:xfrm>
            <a:custGeom>
              <a:avLst/>
              <a:gdLst>
                <a:gd name="T0" fmla="*/ 709 w 715"/>
                <a:gd name="T1" fmla="*/ 37 h 157"/>
                <a:gd name="T2" fmla="*/ 709 w 715"/>
                <a:gd name="T3" fmla="*/ 37 h 157"/>
                <a:gd name="T4" fmla="*/ 678 w 715"/>
                <a:gd name="T5" fmla="*/ 73 h 157"/>
                <a:gd name="T6" fmla="*/ 41 w 715"/>
                <a:gd name="T7" fmla="*/ 156 h 157"/>
                <a:gd name="T8" fmla="*/ 5 w 715"/>
                <a:gd name="T9" fmla="*/ 125 h 157"/>
                <a:gd name="T10" fmla="*/ 37 w 715"/>
                <a:gd name="T11" fmla="*/ 83 h 157"/>
                <a:gd name="T12" fmla="*/ 673 w 715"/>
                <a:gd name="T13" fmla="*/ 6 h 157"/>
                <a:gd name="T14" fmla="*/ 709 w 715"/>
                <a:gd name="T15" fmla="*/ 3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7">
                  <a:moveTo>
                    <a:pt x="709" y="37"/>
                  </a:moveTo>
                  <a:lnTo>
                    <a:pt x="709" y="37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6" y="156"/>
                    <a:pt x="5" y="145"/>
                    <a:pt x="5" y="125"/>
                  </a:cubicBezTo>
                  <a:cubicBezTo>
                    <a:pt x="0" y="104"/>
                    <a:pt x="16" y="88"/>
                    <a:pt x="37" y="83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88" y="0"/>
                    <a:pt x="709" y="16"/>
                    <a:pt x="709" y="37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68"/>
            <p:cNvSpPr>
              <a:spLocks noChangeArrowheads="1"/>
            </p:cNvSpPr>
            <p:nvPr/>
          </p:nvSpPr>
          <p:spPr bwMode="auto">
            <a:xfrm>
              <a:off x="11724903" y="8758169"/>
              <a:ext cx="405938" cy="88386"/>
            </a:xfrm>
            <a:custGeom>
              <a:avLst/>
              <a:gdLst>
                <a:gd name="T0" fmla="*/ 709 w 715"/>
                <a:gd name="T1" fmla="*/ 32 h 156"/>
                <a:gd name="T2" fmla="*/ 709 w 715"/>
                <a:gd name="T3" fmla="*/ 32 h 156"/>
                <a:gd name="T4" fmla="*/ 678 w 715"/>
                <a:gd name="T5" fmla="*/ 73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8 h 156"/>
                <a:gd name="T12" fmla="*/ 673 w 715"/>
                <a:gd name="T13" fmla="*/ 0 h 156"/>
                <a:gd name="T14" fmla="*/ 709 w 715"/>
                <a:gd name="T15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2"/>
                  </a:moveTo>
                  <a:lnTo>
                    <a:pt x="709" y="32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9"/>
                    <a:pt x="16" y="88"/>
                    <a:pt x="37" y="88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688" y="0"/>
                    <a:pt x="709" y="15"/>
                    <a:pt x="709" y="32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69"/>
            <p:cNvSpPr>
              <a:spLocks noChangeArrowheads="1"/>
            </p:cNvSpPr>
            <p:nvPr/>
          </p:nvSpPr>
          <p:spPr bwMode="auto">
            <a:xfrm>
              <a:off x="11724903" y="8836733"/>
              <a:ext cx="405938" cy="88386"/>
            </a:xfrm>
            <a:custGeom>
              <a:avLst/>
              <a:gdLst>
                <a:gd name="T0" fmla="*/ 709 w 715"/>
                <a:gd name="T1" fmla="*/ 36 h 156"/>
                <a:gd name="T2" fmla="*/ 709 w 715"/>
                <a:gd name="T3" fmla="*/ 36 h 156"/>
                <a:gd name="T4" fmla="*/ 678 w 715"/>
                <a:gd name="T5" fmla="*/ 72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3 h 156"/>
                <a:gd name="T12" fmla="*/ 673 w 715"/>
                <a:gd name="T13" fmla="*/ 5 h 156"/>
                <a:gd name="T14" fmla="*/ 709 w 715"/>
                <a:gd name="T15" fmla="*/ 3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6"/>
                  </a:moveTo>
                  <a:lnTo>
                    <a:pt x="709" y="36"/>
                  </a:lnTo>
                  <a:cubicBezTo>
                    <a:pt x="714" y="52"/>
                    <a:pt x="699" y="72"/>
                    <a:pt x="678" y="72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3"/>
                    <a:pt x="16" y="88"/>
                    <a:pt x="37" y="83"/>
                  </a:cubicBezTo>
                  <a:cubicBezTo>
                    <a:pt x="673" y="5"/>
                    <a:pt x="673" y="5"/>
                    <a:pt x="673" y="5"/>
                  </a:cubicBezTo>
                  <a:cubicBezTo>
                    <a:pt x="688" y="0"/>
                    <a:pt x="709" y="16"/>
                    <a:pt x="709" y="36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70"/>
            <p:cNvSpPr>
              <a:spLocks noChangeArrowheads="1"/>
            </p:cNvSpPr>
            <p:nvPr/>
          </p:nvSpPr>
          <p:spPr bwMode="auto">
            <a:xfrm>
              <a:off x="10307397" y="5726880"/>
              <a:ext cx="3273689" cy="2998554"/>
            </a:xfrm>
            <a:custGeom>
              <a:avLst/>
              <a:gdLst>
                <a:gd name="T0" fmla="*/ 5728 w 5729"/>
                <a:gd name="T1" fmla="*/ 2856 h 5247"/>
                <a:gd name="T2" fmla="*/ 5728 w 5729"/>
                <a:gd name="T3" fmla="*/ 2856 h 5247"/>
                <a:gd name="T4" fmla="*/ 5138 w 5729"/>
                <a:gd name="T5" fmla="*/ 2256 h 5247"/>
                <a:gd name="T6" fmla="*/ 5376 w 5729"/>
                <a:gd name="T7" fmla="*/ 1453 h 5247"/>
                <a:gd name="T8" fmla="*/ 4558 w 5729"/>
                <a:gd name="T9" fmla="*/ 1216 h 5247"/>
                <a:gd name="T10" fmla="*/ 4351 w 5729"/>
                <a:gd name="T11" fmla="*/ 404 h 5247"/>
                <a:gd name="T12" fmla="*/ 3523 w 5729"/>
                <a:gd name="T13" fmla="*/ 600 h 5247"/>
                <a:gd name="T14" fmla="*/ 2929 w 5729"/>
                <a:gd name="T15" fmla="*/ 0 h 5247"/>
                <a:gd name="T16" fmla="*/ 2313 w 5729"/>
                <a:gd name="T17" fmla="*/ 575 h 5247"/>
                <a:gd name="T18" fmla="*/ 1490 w 5729"/>
                <a:gd name="T19" fmla="*/ 341 h 5247"/>
                <a:gd name="T20" fmla="*/ 1247 w 5729"/>
                <a:gd name="T21" fmla="*/ 1139 h 5247"/>
                <a:gd name="T22" fmla="*/ 413 w 5729"/>
                <a:gd name="T23" fmla="*/ 1340 h 5247"/>
                <a:gd name="T24" fmla="*/ 615 w 5729"/>
                <a:gd name="T25" fmla="*/ 2152 h 5247"/>
                <a:gd name="T26" fmla="*/ 0 w 5729"/>
                <a:gd name="T27" fmla="*/ 2731 h 5247"/>
                <a:gd name="T28" fmla="*/ 590 w 5729"/>
                <a:gd name="T29" fmla="*/ 3332 h 5247"/>
                <a:gd name="T30" fmla="*/ 352 w 5729"/>
                <a:gd name="T31" fmla="*/ 4139 h 5247"/>
                <a:gd name="T32" fmla="*/ 1169 w 5729"/>
                <a:gd name="T33" fmla="*/ 4372 h 5247"/>
                <a:gd name="T34" fmla="*/ 1376 w 5729"/>
                <a:gd name="T35" fmla="*/ 5184 h 5247"/>
                <a:gd name="T36" fmla="*/ 2204 w 5729"/>
                <a:gd name="T37" fmla="*/ 4987 h 5247"/>
                <a:gd name="T38" fmla="*/ 2204 w 5729"/>
                <a:gd name="T39" fmla="*/ 4993 h 5247"/>
                <a:gd name="T40" fmla="*/ 1759 w 5729"/>
                <a:gd name="T41" fmla="*/ 3859 h 5247"/>
                <a:gd name="T42" fmla="*/ 1360 w 5729"/>
                <a:gd name="T43" fmla="*/ 3141 h 5247"/>
                <a:gd name="T44" fmla="*/ 1661 w 5729"/>
                <a:gd name="T45" fmla="*/ 1852 h 5247"/>
                <a:gd name="T46" fmla="*/ 2840 w 5729"/>
                <a:gd name="T47" fmla="*/ 1309 h 5247"/>
                <a:gd name="T48" fmla="*/ 4015 w 5729"/>
                <a:gd name="T49" fmla="*/ 1852 h 5247"/>
                <a:gd name="T50" fmla="*/ 4320 w 5729"/>
                <a:gd name="T51" fmla="*/ 3141 h 5247"/>
                <a:gd name="T52" fmla="*/ 3876 w 5729"/>
                <a:gd name="T53" fmla="*/ 3907 h 5247"/>
                <a:gd name="T54" fmla="*/ 3456 w 5729"/>
                <a:gd name="T55" fmla="*/ 5008 h 5247"/>
                <a:gd name="T56" fmla="*/ 4238 w 5729"/>
                <a:gd name="T57" fmla="*/ 5246 h 5247"/>
                <a:gd name="T58" fmla="*/ 4480 w 5729"/>
                <a:gd name="T59" fmla="*/ 4450 h 5247"/>
                <a:gd name="T60" fmla="*/ 5308 w 5729"/>
                <a:gd name="T61" fmla="*/ 4248 h 5247"/>
                <a:gd name="T62" fmla="*/ 5112 w 5729"/>
                <a:gd name="T63" fmla="*/ 3441 h 5247"/>
                <a:gd name="T64" fmla="*/ 5728 w 5729"/>
                <a:gd name="T65" fmla="*/ 2856 h 5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29" h="5247">
                  <a:moveTo>
                    <a:pt x="5728" y="2856"/>
                  </a:moveTo>
                  <a:lnTo>
                    <a:pt x="5728" y="2856"/>
                  </a:lnTo>
                  <a:cubicBezTo>
                    <a:pt x="5448" y="2773"/>
                    <a:pt x="5215" y="2556"/>
                    <a:pt x="5138" y="2256"/>
                  </a:cubicBezTo>
                  <a:cubicBezTo>
                    <a:pt x="5065" y="1955"/>
                    <a:pt x="5164" y="1651"/>
                    <a:pt x="5376" y="1453"/>
                  </a:cubicBezTo>
                  <a:cubicBezTo>
                    <a:pt x="5091" y="1516"/>
                    <a:pt x="4775" y="1438"/>
                    <a:pt x="4558" y="1216"/>
                  </a:cubicBezTo>
                  <a:cubicBezTo>
                    <a:pt x="4336" y="993"/>
                    <a:pt x="4268" y="683"/>
                    <a:pt x="4351" y="404"/>
                  </a:cubicBezTo>
                  <a:cubicBezTo>
                    <a:pt x="4139" y="600"/>
                    <a:pt x="3824" y="688"/>
                    <a:pt x="3523" y="600"/>
                  </a:cubicBezTo>
                  <a:cubicBezTo>
                    <a:pt x="3218" y="517"/>
                    <a:pt x="3000" y="279"/>
                    <a:pt x="2929" y="0"/>
                  </a:cubicBezTo>
                  <a:cubicBezTo>
                    <a:pt x="2846" y="274"/>
                    <a:pt x="2617" y="502"/>
                    <a:pt x="2313" y="575"/>
                  </a:cubicBezTo>
                  <a:cubicBezTo>
                    <a:pt x="2002" y="647"/>
                    <a:pt x="1691" y="548"/>
                    <a:pt x="1490" y="341"/>
                  </a:cubicBezTo>
                  <a:cubicBezTo>
                    <a:pt x="1557" y="621"/>
                    <a:pt x="1474" y="926"/>
                    <a:pt x="1247" y="1139"/>
                  </a:cubicBezTo>
                  <a:cubicBezTo>
                    <a:pt x="1019" y="1355"/>
                    <a:pt x="698" y="1422"/>
                    <a:pt x="413" y="1340"/>
                  </a:cubicBezTo>
                  <a:cubicBezTo>
                    <a:pt x="615" y="1552"/>
                    <a:pt x="704" y="1857"/>
                    <a:pt x="615" y="2152"/>
                  </a:cubicBezTo>
                  <a:cubicBezTo>
                    <a:pt x="527" y="2448"/>
                    <a:pt x="284" y="2659"/>
                    <a:pt x="0" y="2731"/>
                  </a:cubicBezTo>
                  <a:cubicBezTo>
                    <a:pt x="279" y="2814"/>
                    <a:pt x="512" y="3037"/>
                    <a:pt x="590" y="3332"/>
                  </a:cubicBezTo>
                  <a:cubicBezTo>
                    <a:pt x="662" y="3632"/>
                    <a:pt x="564" y="3937"/>
                    <a:pt x="352" y="4139"/>
                  </a:cubicBezTo>
                  <a:cubicBezTo>
                    <a:pt x="636" y="4072"/>
                    <a:pt x="952" y="4149"/>
                    <a:pt x="1169" y="4372"/>
                  </a:cubicBezTo>
                  <a:cubicBezTo>
                    <a:pt x="1387" y="4594"/>
                    <a:pt x="1454" y="4910"/>
                    <a:pt x="1376" y="5184"/>
                  </a:cubicBezTo>
                  <a:cubicBezTo>
                    <a:pt x="1588" y="4987"/>
                    <a:pt x="1899" y="4904"/>
                    <a:pt x="2204" y="4987"/>
                  </a:cubicBezTo>
                  <a:lnTo>
                    <a:pt x="2204" y="4993"/>
                  </a:lnTo>
                  <a:cubicBezTo>
                    <a:pt x="2178" y="4713"/>
                    <a:pt x="2084" y="4196"/>
                    <a:pt x="1759" y="3859"/>
                  </a:cubicBezTo>
                  <a:cubicBezTo>
                    <a:pt x="1557" y="3658"/>
                    <a:pt x="1422" y="3410"/>
                    <a:pt x="1360" y="3141"/>
                  </a:cubicBezTo>
                  <a:cubicBezTo>
                    <a:pt x="1257" y="2685"/>
                    <a:pt x="1371" y="2204"/>
                    <a:pt x="1661" y="1852"/>
                  </a:cubicBezTo>
                  <a:cubicBezTo>
                    <a:pt x="1951" y="1505"/>
                    <a:pt x="2365" y="1309"/>
                    <a:pt x="2840" y="1309"/>
                  </a:cubicBezTo>
                  <a:cubicBezTo>
                    <a:pt x="3311" y="1309"/>
                    <a:pt x="3730" y="1505"/>
                    <a:pt x="4015" y="1852"/>
                  </a:cubicBezTo>
                  <a:cubicBezTo>
                    <a:pt x="4309" y="2204"/>
                    <a:pt x="4423" y="2685"/>
                    <a:pt x="4320" y="3141"/>
                  </a:cubicBezTo>
                  <a:cubicBezTo>
                    <a:pt x="4258" y="3410"/>
                    <a:pt x="4108" y="3668"/>
                    <a:pt x="3876" y="3907"/>
                  </a:cubicBezTo>
                  <a:cubicBezTo>
                    <a:pt x="3523" y="4258"/>
                    <a:pt x="3466" y="4755"/>
                    <a:pt x="3456" y="5008"/>
                  </a:cubicBezTo>
                  <a:cubicBezTo>
                    <a:pt x="3751" y="4952"/>
                    <a:pt x="4041" y="5050"/>
                    <a:pt x="4238" y="5246"/>
                  </a:cubicBezTo>
                  <a:cubicBezTo>
                    <a:pt x="4170" y="4972"/>
                    <a:pt x="4253" y="4662"/>
                    <a:pt x="4480" y="4450"/>
                  </a:cubicBezTo>
                  <a:cubicBezTo>
                    <a:pt x="4708" y="4238"/>
                    <a:pt x="5023" y="4170"/>
                    <a:pt x="5308" y="4248"/>
                  </a:cubicBezTo>
                  <a:cubicBezTo>
                    <a:pt x="5106" y="4040"/>
                    <a:pt x="5023" y="3736"/>
                    <a:pt x="5112" y="3441"/>
                  </a:cubicBezTo>
                  <a:cubicBezTo>
                    <a:pt x="5200" y="3141"/>
                    <a:pt x="5437" y="2928"/>
                    <a:pt x="5728" y="285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71"/>
            <p:cNvSpPr>
              <a:spLocks noChangeArrowheads="1"/>
            </p:cNvSpPr>
            <p:nvPr/>
          </p:nvSpPr>
          <p:spPr bwMode="auto">
            <a:xfrm>
              <a:off x="10307397" y="5723608"/>
              <a:ext cx="3273689" cy="3005101"/>
            </a:xfrm>
            <a:custGeom>
              <a:avLst/>
              <a:gdLst>
                <a:gd name="T0" fmla="*/ 5728 w 5729"/>
                <a:gd name="T1" fmla="*/ 2862 h 5259"/>
                <a:gd name="T2" fmla="*/ 5376 w 5729"/>
                <a:gd name="T3" fmla="*/ 1459 h 5259"/>
                <a:gd name="T4" fmla="*/ 5179 w 5729"/>
                <a:gd name="T5" fmla="*/ 1480 h 5259"/>
                <a:gd name="T6" fmla="*/ 4351 w 5729"/>
                <a:gd name="T7" fmla="*/ 410 h 5259"/>
                <a:gd name="T8" fmla="*/ 3761 w 5729"/>
                <a:gd name="T9" fmla="*/ 637 h 5259"/>
                <a:gd name="T10" fmla="*/ 2929 w 5729"/>
                <a:gd name="T11" fmla="*/ 0 h 5259"/>
                <a:gd name="T12" fmla="*/ 2105 w 5729"/>
                <a:gd name="T13" fmla="*/ 601 h 5259"/>
                <a:gd name="T14" fmla="*/ 1485 w 5729"/>
                <a:gd name="T15" fmla="*/ 347 h 5259"/>
                <a:gd name="T16" fmla="*/ 652 w 5729"/>
                <a:gd name="T17" fmla="*/ 1377 h 5259"/>
                <a:gd name="T18" fmla="*/ 413 w 5729"/>
                <a:gd name="T19" fmla="*/ 1346 h 5259"/>
                <a:gd name="T20" fmla="*/ 0 w 5729"/>
                <a:gd name="T21" fmla="*/ 2737 h 5259"/>
                <a:gd name="T22" fmla="*/ 590 w 5729"/>
                <a:gd name="T23" fmla="*/ 3338 h 5259"/>
                <a:gd name="T24" fmla="*/ 346 w 5729"/>
                <a:gd name="T25" fmla="*/ 4145 h 5259"/>
                <a:gd name="T26" fmla="*/ 1169 w 5729"/>
                <a:gd name="T27" fmla="*/ 4378 h 5259"/>
                <a:gd name="T28" fmla="*/ 1376 w 5729"/>
                <a:gd name="T29" fmla="*/ 5190 h 5259"/>
                <a:gd name="T30" fmla="*/ 2204 w 5729"/>
                <a:gd name="T31" fmla="*/ 4993 h 5259"/>
                <a:gd name="T32" fmla="*/ 2204 w 5729"/>
                <a:gd name="T33" fmla="*/ 4999 h 5259"/>
                <a:gd name="T34" fmla="*/ 2209 w 5729"/>
                <a:gd name="T35" fmla="*/ 4999 h 5259"/>
                <a:gd name="T36" fmla="*/ 1324 w 5729"/>
                <a:gd name="T37" fmla="*/ 2810 h 5259"/>
                <a:gd name="T38" fmla="*/ 4015 w 5729"/>
                <a:gd name="T39" fmla="*/ 1858 h 5259"/>
                <a:gd name="T40" fmla="*/ 3876 w 5729"/>
                <a:gd name="T41" fmla="*/ 3913 h 5259"/>
                <a:gd name="T42" fmla="*/ 3456 w 5729"/>
                <a:gd name="T43" fmla="*/ 5014 h 5259"/>
                <a:gd name="T44" fmla="*/ 4238 w 5729"/>
                <a:gd name="T45" fmla="*/ 5258 h 5259"/>
                <a:gd name="T46" fmla="*/ 4480 w 5729"/>
                <a:gd name="T47" fmla="*/ 4456 h 5259"/>
                <a:gd name="T48" fmla="*/ 5314 w 5729"/>
                <a:gd name="T49" fmla="*/ 4254 h 5259"/>
                <a:gd name="T50" fmla="*/ 5112 w 5729"/>
                <a:gd name="T51" fmla="*/ 3447 h 5259"/>
                <a:gd name="T52" fmla="*/ 5728 w 5729"/>
                <a:gd name="T53" fmla="*/ 2862 h 5259"/>
                <a:gd name="T54" fmla="*/ 5112 w 5729"/>
                <a:gd name="T55" fmla="*/ 3447 h 5259"/>
                <a:gd name="T56" fmla="*/ 5308 w 5729"/>
                <a:gd name="T57" fmla="*/ 4254 h 5259"/>
                <a:gd name="T58" fmla="*/ 4480 w 5729"/>
                <a:gd name="T59" fmla="*/ 4456 h 5259"/>
                <a:gd name="T60" fmla="*/ 4238 w 5729"/>
                <a:gd name="T61" fmla="*/ 5252 h 5259"/>
                <a:gd name="T62" fmla="*/ 3456 w 5729"/>
                <a:gd name="T63" fmla="*/ 5014 h 5259"/>
                <a:gd name="T64" fmla="*/ 3876 w 5729"/>
                <a:gd name="T65" fmla="*/ 3913 h 5259"/>
                <a:gd name="T66" fmla="*/ 4015 w 5729"/>
                <a:gd name="T67" fmla="*/ 1858 h 5259"/>
                <a:gd name="T68" fmla="*/ 1324 w 5729"/>
                <a:gd name="T69" fmla="*/ 2810 h 5259"/>
                <a:gd name="T70" fmla="*/ 2204 w 5729"/>
                <a:gd name="T71" fmla="*/ 4999 h 5259"/>
                <a:gd name="T72" fmla="*/ 2204 w 5729"/>
                <a:gd name="T73" fmla="*/ 4993 h 5259"/>
                <a:gd name="T74" fmla="*/ 2204 w 5729"/>
                <a:gd name="T75" fmla="*/ 4993 h 5259"/>
                <a:gd name="T76" fmla="*/ 1376 w 5729"/>
                <a:gd name="T77" fmla="*/ 5190 h 5259"/>
                <a:gd name="T78" fmla="*/ 1169 w 5729"/>
                <a:gd name="T79" fmla="*/ 4378 h 5259"/>
                <a:gd name="T80" fmla="*/ 352 w 5729"/>
                <a:gd name="T81" fmla="*/ 4145 h 5259"/>
                <a:gd name="T82" fmla="*/ 590 w 5729"/>
                <a:gd name="T83" fmla="*/ 3338 h 5259"/>
                <a:gd name="T84" fmla="*/ 0 w 5729"/>
                <a:gd name="T85" fmla="*/ 2737 h 5259"/>
                <a:gd name="T86" fmla="*/ 419 w 5729"/>
                <a:gd name="T87" fmla="*/ 1346 h 5259"/>
                <a:gd name="T88" fmla="*/ 652 w 5729"/>
                <a:gd name="T89" fmla="*/ 1382 h 5259"/>
                <a:gd name="T90" fmla="*/ 1490 w 5729"/>
                <a:gd name="T91" fmla="*/ 347 h 5259"/>
                <a:gd name="T92" fmla="*/ 2105 w 5729"/>
                <a:gd name="T93" fmla="*/ 606 h 5259"/>
                <a:gd name="T94" fmla="*/ 2929 w 5729"/>
                <a:gd name="T95" fmla="*/ 6 h 5259"/>
                <a:gd name="T96" fmla="*/ 3761 w 5729"/>
                <a:gd name="T97" fmla="*/ 643 h 5259"/>
                <a:gd name="T98" fmla="*/ 4351 w 5729"/>
                <a:gd name="T99" fmla="*/ 410 h 5259"/>
                <a:gd name="T100" fmla="*/ 5179 w 5729"/>
                <a:gd name="T101" fmla="*/ 1480 h 5259"/>
                <a:gd name="T102" fmla="*/ 5376 w 5729"/>
                <a:gd name="T103" fmla="*/ 1455 h 5259"/>
                <a:gd name="T104" fmla="*/ 5728 w 5729"/>
                <a:gd name="T105" fmla="*/ 2867 h 5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29" h="5259">
                  <a:moveTo>
                    <a:pt x="5728" y="2862"/>
                  </a:moveTo>
                  <a:lnTo>
                    <a:pt x="5728" y="2862"/>
                  </a:lnTo>
                  <a:lnTo>
                    <a:pt x="5728" y="2862"/>
                  </a:lnTo>
                  <a:cubicBezTo>
                    <a:pt x="5448" y="2779"/>
                    <a:pt x="5215" y="2562"/>
                    <a:pt x="5138" y="2262"/>
                  </a:cubicBezTo>
                  <a:cubicBezTo>
                    <a:pt x="5122" y="2194"/>
                    <a:pt x="5112" y="2127"/>
                    <a:pt x="5112" y="2060"/>
                  </a:cubicBezTo>
                  <a:cubicBezTo>
                    <a:pt x="5112" y="1832"/>
                    <a:pt x="5210" y="1615"/>
                    <a:pt x="5376" y="1459"/>
                  </a:cubicBezTo>
                  <a:cubicBezTo>
                    <a:pt x="5376" y="1455"/>
                    <a:pt x="5376" y="1455"/>
                    <a:pt x="5376" y="1455"/>
                  </a:cubicBezTo>
                  <a:lnTo>
                    <a:pt x="5376" y="1455"/>
                  </a:lnTo>
                  <a:cubicBezTo>
                    <a:pt x="5308" y="1470"/>
                    <a:pt x="5241" y="1480"/>
                    <a:pt x="5179" y="1480"/>
                  </a:cubicBezTo>
                  <a:cubicBezTo>
                    <a:pt x="4952" y="1480"/>
                    <a:pt x="4729" y="1393"/>
                    <a:pt x="4558" y="1222"/>
                  </a:cubicBezTo>
                  <a:cubicBezTo>
                    <a:pt x="4398" y="1062"/>
                    <a:pt x="4320" y="849"/>
                    <a:pt x="4320" y="643"/>
                  </a:cubicBezTo>
                  <a:cubicBezTo>
                    <a:pt x="4320" y="564"/>
                    <a:pt x="4330" y="487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191" y="554"/>
                    <a:pt x="3984" y="637"/>
                    <a:pt x="3761" y="637"/>
                  </a:cubicBezTo>
                  <a:cubicBezTo>
                    <a:pt x="3684" y="637"/>
                    <a:pt x="3601" y="627"/>
                    <a:pt x="3523" y="606"/>
                  </a:cubicBezTo>
                  <a:cubicBezTo>
                    <a:pt x="3218" y="523"/>
                    <a:pt x="3000" y="285"/>
                    <a:pt x="2929" y="6"/>
                  </a:cubicBezTo>
                  <a:cubicBezTo>
                    <a:pt x="2929" y="0"/>
                    <a:pt x="2929" y="0"/>
                    <a:pt x="2929" y="0"/>
                  </a:cubicBezTo>
                  <a:cubicBezTo>
                    <a:pt x="2929" y="6"/>
                    <a:pt x="2929" y="6"/>
                    <a:pt x="2929" y="6"/>
                  </a:cubicBezTo>
                  <a:cubicBezTo>
                    <a:pt x="2840" y="280"/>
                    <a:pt x="2617" y="502"/>
                    <a:pt x="2313" y="581"/>
                  </a:cubicBezTo>
                  <a:cubicBezTo>
                    <a:pt x="2240" y="595"/>
                    <a:pt x="2173" y="601"/>
                    <a:pt x="2105" y="601"/>
                  </a:cubicBezTo>
                  <a:cubicBezTo>
                    <a:pt x="1868" y="601"/>
                    <a:pt x="1651" y="508"/>
                    <a:pt x="1490" y="347"/>
                  </a:cubicBezTo>
                  <a:cubicBezTo>
                    <a:pt x="1485" y="342"/>
                    <a:pt x="1485" y="342"/>
                    <a:pt x="1485" y="342"/>
                  </a:cubicBezTo>
                  <a:cubicBezTo>
                    <a:pt x="1485" y="347"/>
                    <a:pt x="1485" y="347"/>
                    <a:pt x="1485" y="347"/>
                  </a:cubicBezTo>
                  <a:cubicBezTo>
                    <a:pt x="1500" y="410"/>
                    <a:pt x="1510" y="477"/>
                    <a:pt x="1510" y="539"/>
                  </a:cubicBezTo>
                  <a:cubicBezTo>
                    <a:pt x="1510" y="762"/>
                    <a:pt x="1422" y="978"/>
                    <a:pt x="1247" y="1145"/>
                  </a:cubicBezTo>
                  <a:cubicBezTo>
                    <a:pt x="1081" y="1299"/>
                    <a:pt x="869" y="1377"/>
                    <a:pt x="652" y="1377"/>
                  </a:cubicBezTo>
                  <a:cubicBezTo>
                    <a:pt x="574" y="1377"/>
                    <a:pt x="496" y="1367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564" y="1501"/>
                    <a:pt x="652" y="1708"/>
                    <a:pt x="652" y="1925"/>
                  </a:cubicBezTo>
                  <a:cubicBezTo>
                    <a:pt x="652" y="1998"/>
                    <a:pt x="641" y="2081"/>
                    <a:pt x="615" y="2158"/>
                  </a:cubicBezTo>
                  <a:cubicBezTo>
                    <a:pt x="527" y="2454"/>
                    <a:pt x="284" y="2665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79" y="2820"/>
                    <a:pt x="512" y="3043"/>
                    <a:pt x="590" y="3338"/>
                  </a:cubicBezTo>
                  <a:cubicBezTo>
                    <a:pt x="605" y="3405"/>
                    <a:pt x="610" y="3472"/>
                    <a:pt x="610" y="3540"/>
                  </a:cubicBezTo>
                  <a:cubicBezTo>
                    <a:pt x="610" y="3772"/>
                    <a:pt x="517" y="3990"/>
                    <a:pt x="352" y="4145"/>
                  </a:cubicBezTo>
                  <a:cubicBezTo>
                    <a:pt x="346" y="4145"/>
                    <a:pt x="346" y="4145"/>
                    <a:pt x="346" y="4145"/>
                  </a:cubicBezTo>
                  <a:cubicBezTo>
                    <a:pt x="352" y="4145"/>
                    <a:pt x="352" y="4145"/>
                    <a:pt x="352" y="4145"/>
                  </a:cubicBezTo>
                  <a:cubicBezTo>
                    <a:pt x="419" y="4129"/>
                    <a:pt x="486" y="4125"/>
                    <a:pt x="554" y="4125"/>
                  </a:cubicBezTo>
                  <a:cubicBezTo>
                    <a:pt x="775" y="4125"/>
                    <a:pt x="998" y="4207"/>
                    <a:pt x="1169" y="4378"/>
                  </a:cubicBezTo>
                  <a:cubicBezTo>
                    <a:pt x="1329" y="4544"/>
                    <a:pt x="1407" y="4750"/>
                    <a:pt x="1407" y="4962"/>
                  </a:cubicBezTo>
                  <a:cubicBezTo>
                    <a:pt x="1407" y="5040"/>
                    <a:pt x="1397" y="5118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531" y="5045"/>
                    <a:pt x="1743" y="4962"/>
                    <a:pt x="1966" y="4962"/>
                  </a:cubicBezTo>
                  <a:cubicBezTo>
                    <a:pt x="2043" y="4962"/>
                    <a:pt x="2126" y="497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cubicBezTo>
                    <a:pt x="2204" y="4999"/>
                    <a:pt x="2204" y="4999"/>
                    <a:pt x="2204" y="4999"/>
                  </a:cubicBezTo>
                  <a:lnTo>
                    <a:pt x="2204" y="4999"/>
                  </a:lnTo>
                  <a:cubicBezTo>
                    <a:pt x="2209" y="4999"/>
                    <a:pt x="2209" y="4999"/>
                    <a:pt x="2209" y="4999"/>
                  </a:cubicBezTo>
                  <a:lnTo>
                    <a:pt x="2209" y="4999"/>
                  </a:lnTo>
                  <a:cubicBezTo>
                    <a:pt x="2178" y="4719"/>
                    <a:pt x="2084" y="4202"/>
                    <a:pt x="1759" y="3865"/>
                  </a:cubicBezTo>
                  <a:cubicBezTo>
                    <a:pt x="1557" y="3664"/>
                    <a:pt x="1422" y="3416"/>
                    <a:pt x="1360" y="3147"/>
                  </a:cubicBezTo>
                  <a:cubicBezTo>
                    <a:pt x="1335" y="3033"/>
                    <a:pt x="1324" y="2924"/>
                    <a:pt x="1324" y="2810"/>
                  </a:cubicBezTo>
                  <a:cubicBezTo>
                    <a:pt x="1324" y="2469"/>
                    <a:pt x="1443" y="2127"/>
                    <a:pt x="1661" y="1858"/>
                  </a:cubicBezTo>
                  <a:cubicBezTo>
                    <a:pt x="1951" y="1511"/>
                    <a:pt x="2365" y="1320"/>
                    <a:pt x="2840" y="1320"/>
                  </a:cubicBezTo>
                  <a:cubicBezTo>
                    <a:pt x="3311" y="1320"/>
                    <a:pt x="3730" y="1511"/>
                    <a:pt x="4015" y="1858"/>
                  </a:cubicBezTo>
                  <a:cubicBezTo>
                    <a:pt x="4238" y="2127"/>
                    <a:pt x="4357" y="2469"/>
                    <a:pt x="4357" y="2810"/>
                  </a:cubicBezTo>
                  <a:cubicBezTo>
                    <a:pt x="4357" y="2924"/>
                    <a:pt x="4340" y="3033"/>
                    <a:pt x="4320" y="3147"/>
                  </a:cubicBezTo>
                  <a:cubicBezTo>
                    <a:pt x="4258" y="3416"/>
                    <a:pt x="4108" y="3674"/>
                    <a:pt x="3876" y="3913"/>
                  </a:cubicBezTo>
                  <a:cubicBezTo>
                    <a:pt x="3523" y="4264"/>
                    <a:pt x="3466" y="4761"/>
                    <a:pt x="3456" y="5014"/>
                  </a:cubicBezTo>
                  <a:lnTo>
                    <a:pt x="3456" y="5014"/>
                  </a:lnTo>
                  <a:lnTo>
                    <a:pt x="3456" y="5014"/>
                  </a:lnTo>
                  <a:cubicBezTo>
                    <a:pt x="3513" y="5004"/>
                    <a:pt x="3570" y="4999"/>
                    <a:pt x="3627" y="4999"/>
                  </a:cubicBezTo>
                  <a:cubicBezTo>
                    <a:pt x="3860" y="4999"/>
                    <a:pt x="4077" y="5097"/>
                    <a:pt x="4238" y="5252"/>
                  </a:cubicBezTo>
                  <a:cubicBezTo>
                    <a:pt x="4238" y="5258"/>
                    <a:pt x="4238" y="5258"/>
                    <a:pt x="4238" y="5258"/>
                  </a:cubicBezTo>
                  <a:cubicBezTo>
                    <a:pt x="4238" y="5252"/>
                    <a:pt x="4238" y="5252"/>
                    <a:pt x="4238" y="5252"/>
                  </a:cubicBezTo>
                  <a:cubicBezTo>
                    <a:pt x="4222" y="5190"/>
                    <a:pt x="4217" y="5123"/>
                    <a:pt x="4217" y="5056"/>
                  </a:cubicBezTo>
                  <a:cubicBezTo>
                    <a:pt x="4217" y="4839"/>
                    <a:pt x="4305" y="4621"/>
                    <a:pt x="4480" y="4456"/>
                  </a:cubicBezTo>
                  <a:cubicBezTo>
                    <a:pt x="4646" y="4300"/>
                    <a:pt x="4858" y="4223"/>
                    <a:pt x="5075" y="4223"/>
                  </a:cubicBezTo>
                  <a:cubicBezTo>
                    <a:pt x="5153" y="4223"/>
                    <a:pt x="5231" y="4233"/>
                    <a:pt x="5308" y="4254"/>
                  </a:cubicBezTo>
                  <a:cubicBezTo>
                    <a:pt x="5314" y="4254"/>
                    <a:pt x="5314" y="4254"/>
                    <a:pt x="5314" y="4254"/>
                  </a:cubicBezTo>
                  <a:cubicBezTo>
                    <a:pt x="5308" y="4254"/>
                    <a:pt x="5308" y="4254"/>
                    <a:pt x="5308" y="4254"/>
                  </a:cubicBezTo>
                  <a:cubicBezTo>
                    <a:pt x="5164" y="4098"/>
                    <a:pt x="5075" y="3897"/>
                    <a:pt x="5075" y="3680"/>
                  </a:cubicBezTo>
                  <a:cubicBezTo>
                    <a:pt x="5075" y="3601"/>
                    <a:pt x="5086" y="3524"/>
                    <a:pt x="5112" y="3447"/>
                  </a:cubicBezTo>
                  <a:cubicBezTo>
                    <a:pt x="5200" y="3147"/>
                    <a:pt x="5437" y="2934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  <a:lnTo>
                    <a:pt x="5728" y="2862"/>
                  </a:lnTo>
                  <a:lnTo>
                    <a:pt x="5728" y="2862"/>
                  </a:lnTo>
                  <a:lnTo>
                    <a:pt x="5728" y="2862"/>
                  </a:lnTo>
                  <a:cubicBezTo>
                    <a:pt x="5437" y="2934"/>
                    <a:pt x="5200" y="3147"/>
                    <a:pt x="5112" y="3447"/>
                  </a:cubicBezTo>
                  <a:cubicBezTo>
                    <a:pt x="5086" y="3524"/>
                    <a:pt x="5075" y="3601"/>
                    <a:pt x="5075" y="3680"/>
                  </a:cubicBezTo>
                  <a:cubicBezTo>
                    <a:pt x="5075" y="3897"/>
                    <a:pt x="5164" y="4098"/>
                    <a:pt x="5308" y="4254"/>
                  </a:cubicBezTo>
                  <a:lnTo>
                    <a:pt x="5308" y="4254"/>
                  </a:lnTo>
                  <a:lnTo>
                    <a:pt x="5308" y="4254"/>
                  </a:lnTo>
                  <a:cubicBezTo>
                    <a:pt x="5235" y="4233"/>
                    <a:pt x="5153" y="4223"/>
                    <a:pt x="5075" y="4223"/>
                  </a:cubicBezTo>
                  <a:cubicBezTo>
                    <a:pt x="4858" y="4223"/>
                    <a:pt x="4646" y="4300"/>
                    <a:pt x="4480" y="4456"/>
                  </a:cubicBezTo>
                  <a:cubicBezTo>
                    <a:pt x="4305" y="4621"/>
                    <a:pt x="4217" y="4839"/>
                    <a:pt x="4217" y="5056"/>
                  </a:cubicBezTo>
                  <a:cubicBezTo>
                    <a:pt x="4217" y="5123"/>
                    <a:pt x="4222" y="5190"/>
                    <a:pt x="4238" y="5252"/>
                  </a:cubicBezTo>
                  <a:lnTo>
                    <a:pt x="4238" y="5252"/>
                  </a:lnTo>
                  <a:lnTo>
                    <a:pt x="4238" y="5252"/>
                  </a:lnTo>
                  <a:cubicBezTo>
                    <a:pt x="4082" y="5092"/>
                    <a:pt x="3860" y="4999"/>
                    <a:pt x="3627" y="4999"/>
                  </a:cubicBezTo>
                  <a:cubicBezTo>
                    <a:pt x="3570" y="4999"/>
                    <a:pt x="3513" y="5004"/>
                    <a:pt x="3456" y="5014"/>
                  </a:cubicBezTo>
                  <a:lnTo>
                    <a:pt x="3456" y="5014"/>
                  </a:lnTo>
                  <a:cubicBezTo>
                    <a:pt x="3462" y="5014"/>
                    <a:pt x="3462" y="5014"/>
                    <a:pt x="3462" y="5014"/>
                  </a:cubicBezTo>
                  <a:cubicBezTo>
                    <a:pt x="3466" y="4761"/>
                    <a:pt x="3523" y="4264"/>
                    <a:pt x="3876" y="3913"/>
                  </a:cubicBezTo>
                  <a:cubicBezTo>
                    <a:pt x="4108" y="3674"/>
                    <a:pt x="4258" y="3416"/>
                    <a:pt x="4320" y="3147"/>
                  </a:cubicBezTo>
                  <a:cubicBezTo>
                    <a:pt x="4346" y="3033"/>
                    <a:pt x="4357" y="2924"/>
                    <a:pt x="4357" y="2810"/>
                  </a:cubicBezTo>
                  <a:cubicBezTo>
                    <a:pt x="4357" y="2469"/>
                    <a:pt x="4238" y="2127"/>
                    <a:pt x="4015" y="1858"/>
                  </a:cubicBezTo>
                  <a:cubicBezTo>
                    <a:pt x="3730" y="1511"/>
                    <a:pt x="3311" y="1315"/>
                    <a:pt x="2840" y="1315"/>
                  </a:cubicBezTo>
                  <a:cubicBezTo>
                    <a:pt x="2365" y="1315"/>
                    <a:pt x="1951" y="1511"/>
                    <a:pt x="1661" y="1858"/>
                  </a:cubicBezTo>
                  <a:cubicBezTo>
                    <a:pt x="1443" y="2127"/>
                    <a:pt x="1324" y="2469"/>
                    <a:pt x="1324" y="2810"/>
                  </a:cubicBezTo>
                  <a:cubicBezTo>
                    <a:pt x="1324" y="2924"/>
                    <a:pt x="1335" y="3033"/>
                    <a:pt x="1360" y="3147"/>
                  </a:cubicBezTo>
                  <a:cubicBezTo>
                    <a:pt x="1422" y="3416"/>
                    <a:pt x="1557" y="3664"/>
                    <a:pt x="1753" y="3865"/>
                  </a:cubicBezTo>
                  <a:cubicBezTo>
                    <a:pt x="2084" y="4202"/>
                    <a:pt x="2178" y="4719"/>
                    <a:pt x="2204" y="4999"/>
                  </a:cubicBezTo>
                  <a:lnTo>
                    <a:pt x="2204" y="4999"/>
                  </a:lnTo>
                  <a:lnTo>
                    <a:pt x="2204" y="4999"/>
                  </a:lnTo>
                  <a:cubicBezTo>
                    <a:pt x="2204" y="4993"/>
                    <a:pt x="2204" y="499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lnTo>
                    <a:pt x="2204" y="4993"/>
                  </a:lnTo>
                  <a:cubicBezTo>
                    <a:pt x="2126" y="4973"/>
                    <a:pt x="2043" y="4962"/>
                    <a:pt x="1966" y="4962"/>
                  </a:cubicBezTo>
                  <a:cubicBezTo>
                    <a:pt x="1743" y="4962"/>
                    <a:pt x="1531" y="5045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397" y="5118"/>
                    <a:pt x="1407" y="5040"/>
                    <a:pt x="1407" y="4962"/>
                  </a:cubicBezTo>
                  <a:cubicBezTo>
                    <a:pt x="1407" y="4750"/>
                    <a:pt x="1329" y="4544"/>
                    <a:pt x="1169" y="4378"/>
                  </a:cubicBezTo>
                  <a:cubicBezTo>
                    <a:pt x="998" y="4207"/>
                    <a:pt x="775" y="4119"/>
                    <a:pt x="554" y="4119"/>
                  </a:cubicBezTo>
                  <a:cubicBezTo>
                    <a:pt x="486" y="4119"/>
                    <a:pt x="419" y="4129"/>
                    <a:pt x="352" y="4145"/>
                  </a:cubicBezTo>
                  <a:lnTo>
                    <a:pt x="352" y="4145"/>
                  </a:lnTo>
                  <a:lnTo>
                    <a:pt x="352" y="4145"/>
                  </a:lnTo>
                  <a:cubicBezTo>
                    <a:pt x="517" y="3990"/>
                    <a:pt x="615" y="3772"/>
                    <a:pt x="615" y="3540"/>
                  </a:cubicBezTo>
                  <a:cubicBezTo>
                    <a:pt x="615" y="3472"/>
                    <a:pt x="605" y="3405"/>
                    <a:pt x="590" y="3338"/>
                  </a:cubicBezTo>
                  <a:cubicBezTo>
                    <a:pt x="512" y="3043"/>
                    <a:pt x="279" y="2820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90" y="2665"/>
                    <a:pt x="527" y="2454"/>
                    <a:pt x="615" y="2158"/>
                  </a:cubicBezTo>
                  <a:cubicBezTo>
                    <a:pt x="641" y="2081"/>
                    <a:pt x="652" y="1998"/>
                    <a:pt x="652" y="1925"/>
                  </a:cubicBezTo>
                  <a:cubicBezTo>
                    <a:pt x="652" y="1708"/>
                    <a:pt x="564" y="1501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492" y="1367"/>
                    <a:pt x="574" y="1382"/>
                    <a:pt x="652" y="1382"/>
                  </a:cubicBezTo>
                  <a:cubicBezTo>
                    <a:pt x="869" y="1382"/>
                    <a:pt x="1081" y="1305"/>
                    <a:pt x="1247" y="1145"/>
                  </a:cubicBezTo>
                  <a:cubicBezTo>
                    <a:pt x="1422" y="978"/>
                    <a:pt x="1510" y="762"/>
                    <a:pt x="1510" y="539"/>
                  </a:cubicBezTo>
                  <a:cubicBezTo>
                    <a:pt x="1510" y="477"/>
                    <a:pt x="1505" y="410"/>
                    <a:pt x="1490" y="347"/>
                  </a:cubicBezTo>
                  <a:lnTo>
                    <a:pt x="1490" y="347"/>
                  </a:lnTo>
                  <a:cubicBezTo>
                    <a:pt x="1485" y="347"/>
                    <a:pt x="1485" y="347"/>
                    <a:pt x="1485" y="347"/>
                  </a:cubicBezTo>
                  <a:cubicBezTo>
                    <a:pt x="1645" y="508"/>
                    <a:pt x="1868" y="606"/>
                    <a:pt x="2105" y="606"/>
                  </a:cubicBezTo>
                  <a:cubicBezTo>
                    <a:pt x="2173" y="606"/>
                    <a:pt x="2240" y="595"/>
                    <a:pt x="2313" y="581"/>
                  </a:cubicBezTo>
                  <a:cubicBezTo>
                    <a:pt x="2617" y="508"/>
                    <a:pt x="2846" y="280"/>
                    <a:pt x="2929" y="6"/>
                  </a:cubicBezTo>
                  <a:lnTo>
                    <a:pt x="2929" y="6"/>
                  </a:lnTo>
                  <a:lnTo>
                    <a:pt x="2929" y="6"/>
                  </a:lnTo>
                  <a:cubicBezTo>
                    <a:pt x="3000" y="285"/>
                    <a:pt x="3218" y="523"/>
                    <a:pt x="3523" y="606"/>
                  </a:cubicBezTo>
                  <a:cubicBezTo>
                    <a:pt x="3601" y="627"/>
                    <a:pt x="3684" y="643"/>
                    <a:pt x="3761" y="643"/>
                  </a:cubicBezTo>
                  <a:cubicBezTo>
                    <a:pt x="3984" y="643"/>
                    <a:pt x="4196" y="554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330" y="487"/>
                    <a:pt x="4320" y="564"/>
                    <a:pt x="4320" y="643"/>
                  </a:cubicBezTo>
                  <a:cubicBezTo>
                    <a:pt x="4320" y="849"/>
                    <a:pt x="4398" y="1062"/>
                    <a:pt x="4558" y="1222"/>
                  </a:cubicBezTo>
                  <a:cubicBezTo>
                    <a:pt x="4729" y="1393"/>
                    <a:pt x="4952" y="1480"/>
                    <a:pt x="5179" y="1480"/>
                  </a:cubicBezTo>
                  <a:cubicBezTo>
                    <a:pt x="5241" y="1480"/>
                    <a:pt x="5308" y="1476"/>
                    <a:pt x="5376" y="1459"/>
                  </a:cubicBezTo>
                  <a:lnTo>
                    <a:pt x="5376" y="1459"/>
                  </a:lnTo>
                  <a:cubicBezTo>
                    <a:pt x="5376" y="1455"/>
                    <a:pt x="5376" y="1455"/>
                    <a:pt x="5376" y="1455"/>
                  </a:cubicBezTo>
                  <a:cubicBezTo>
                    <a:pt x="5210" y="1615"/>
                    <a:pt x="5112" y="1827"/>
                    <a:pt x="5112" y="2060"/>
                  </a:cubicBezTo>
                  <a:cubicBezTo>
                    <a:pt x="5112" y="2127"/>
                    <a:pt x="5122" y="2194"/>
                    <a:pt x="5138" y="2262"/>
                  </a:cubicBezTo>
                  <a:cubicBezTo>
                    <a:pt x="5215" y="2562"/>
                    <a:pt x="5443" y="2785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72"/>
            <p:cNvSpPr>
              <a:spLocks noChangeArrowheads="1"/>
            </p:cNvSpPr>
            <p:nvPr/>
          </p:nvSpPr>
          <p:spPr bwMode="auto">
            <a:xfrm>
              <a:off x="10768986" y="10535697"/>
              <a:ext cx="595811" cy="419012"/>
            </a:xfrm>
            <a:custGeom>
              <a:avLst/>
              <a:gdLst>
                <a:gd name="T0" fmla="*/ 943 w 1042"/>
                <a:gd name="T1" fmla="*/ 0 h 731"/>
                <a:gd name="T2" fmla="*/ 943 w 1042"/>
                <a:gd name="T3" fmla="*/ 0 h 731"/>
                <a:gd name="T4" fmla="*/ 100 w 1042"/>
                <a:gd name="T5" fmla="*/ 0 h 731"/>
                <a:gd name="T6" fmla="*/ 0 w 1042"/>
                <a:gd name="T7" fmla="*/ 98 h 731"/>
                <a:gd name="T8" fmla="*/ 0 w 1042"/>
                <a:gd name="T9" fmla="*/ 631 h 731"/>
                <a:gd name="T10" fmla="*/ 100 w 1042"/>
                <a:gd name="T11" fmla="*/ 730 h 731"/>
                <a:gd name="T12" fmla="*/ 943 w 1042"/>
                <a:gd name="T13" fmla="*/ 730 h 731"/>
                <a:gd name="T14" fmla="*/ 1041 w 1042"/>
                <a:gd name="T15" fmla="*/ 631 h 731"/>
                <a:gd name="T16" fmla="*/ 1041 w 1042"/>
                <a:gd name="T17" fmla="*/ 98 h 731"/>
                <a:gd name="T18" fmla="*/ 943 w 1042"/>
                <a:gd name="T19" fmla="*/ 0 h 731"/>
                <a:gd name="T20" fmla="*/ 622 w 1042"/>
                <a:gd name="T21" fmla="*/ 103 h 731"/>
                <a:gd name="T22" fmla="*/ 622 w 1042"/>
                <a:gd name="T23" fmla="*/ 103 h 731"/>
                <a:gd name="T24" fmla="*/ 431 w 1042"/>
                <a:gd name="T25" fmla="*/ 103 h 731"/>
                <a:gd name="T26" fmla="*/ 394 w 1042"/>
                <a:gd name="T27" fmla="*/ 68 h 731"/>
                <a:gd name="T28" fmla="*/ 431 w 1042"/>
                <a:gd name="T29" fmla="*/ 26 h 731"/>
                <a:gd name="T30" fmla="*/ 622 w 1042"/>
                <a:gd name="T31" fmla="*/ 26 h 731"/>
                <a:gd name="T32" fmla="*/ 658 w 1042"/>
                <a:gd name="T33" fmla="*/ 68 h 731"/>
                <a:gd name="T34" fmla="*/ 622 w 1042"/>
                <a:gd name="T35" fmla="*/ 103 h 731"/>
                <a:gd name="T36" fmla="*/ 943 w 1042"/>
                <a:gd name="T37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2" h="731">
                  <a:moveTo>
                    <a:pt x="943" y="0"/>
                  </a:moveTo>
                  <a:lnTo>
                    <a:pt x="943" y="0"/>
                  </a:lnTo>
                  <a:cubicBezTo>
                    <a:pt x="100" y="0"/>
                    <a:pt x="100" y="0"/>
                    <a:pt x="100" y="0"/>
                  </a:cubicBezTo>
                  <a:cubicBezTo>
                    <a:pt x="48" y="0"/>
                    <a:pt x="0" y="47"/>
                    <a:pt x="0" y="98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0" y="682"/>
                    <a:pt x="48" y="730"/>
                    <a:pt x="100" y="730"/>
                  </a:cubicBezTo>
                  <a:cubicBezTo>
                    <a:pt x="943" y="730"/>
                    <a:pt x="943" y="730"/>
                    <a:pt x="943" y="730"/>
                  </a:cubicBezTo>
                  <a:cubicBezTo>
                    <a:pt x="995" y="730"/>
                    <a:pt x="1041" y="682"/>
                    <a:pt x="1041" y="631"/>
                  </a:cubicBezTo>
                  <a:cubicBezTo>
                    <a:pt x="1041" y="98"/>
                    <a:pt x="1041" y="98"/>
                    <a:pt x="1041" y="98"/>
                  </a:cubicBezTo>
                  <a:cubicBezTo>
                    <a:pt x="1041" y="47"/>
                    <a:pt x="995" y="0"/>
                    <a:pt x="943" y="0"/>
                  </a:cubicBezTo>
                  <a:lnTo>
                    <a:pt x="622" y="103"/>
                  </a:lnTo>
                  <a:lnTo>
                    <a:pt x="622" y="103"/>
                  </a:lnTo>
                  <a:cubicBezTo>
                    <a:pt x="431" y="103"/>
                    <a:pt x="431" y="103"/>
                    <a:pt x="431" y="103"/>
                  </a:cubicBezTo>
                  <a:cubicBezTo>
                    <a:pt x="410" y="103"/>
                    <a:pt x="394" y="88"/>
                    <a:pt x="394" y="68"/>
                  </a:cubicBezTo>
                  <a:cubicBezTo>
                    <a:pt x="394" y="47"/>
                    <a:pt x="410" y="26"/>
                    <a:pt x="431" y="26"/>
                  </a:cubicBezTo>
                  <a:cubicBezTo>
                    <a:pt x="622" y="26"/>
                    <a:pt x="622" y="26"/>
                    <a:pt x="622" y="26"/>
                  </a:cubicBezTo>
                  <a:cubicBezTo>
                    <a:pt x="643" y="26"/>
                    <a:pt x="658" y="47"/>
                    <a:pt x="658" y="68"/>
                  </a:cubicBezTo>
                  <a:cubicBezTo>
                    <a:pt x="658" y="88"/>
                    <a:pt x="643" y="103"/>
                    <a:pt x="622" y="103"/>
                  </a:cubicBezTo>
                  <a:lnTo>
                    <a:pt x="943" y="0"/>
                  </a:lnTo>
                </a:path>
              </a:pathLst>
            </a:custGeom>
            <a:solidFill>
              <a:srgbClr val="5C67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73"/>
            <p:cNvSpPr>
              <a:spLocks noChangeArrowheads="1"/>
            </p:cNvSpPr>
            <p:nvPr/>
          </p:nvSpPr>
          <p:spPr bwMode="auto">
            <a:xfrm>
              <a:off x="10785357" y="10610987"/>
              <a:ext cx="563075" cy="327352"/>
            </a:xfrm>
            <a:custGeom>
              <a:avLst/>
              <a:gdLst>
                <a:gd name="T0" fmla="*/ 0 w 989"/>
                <a:gd name="T1" fmla="*/ 0 h 575"/>
                <a:gd name="T2" fmla="*/ 0 w 989"/>
                <a:gd name="T3" fmla="*/ 0 h 575"/>
                <a:gd name="T4" fmla="*/ 0 w 989"/>
                <a:gd name="T5" fmla="*/ 502 h 575"/>
                <a:gd name="T6" fmla="*/ 73 w 989"/>
                <a:gd name="T7" fmla="*/ 574 h 575"/>
                <a:gd name="T8" fmla="*/ 916 w 989"/>
                <a:gd name="T9" fmla="*/ 574 h 575"/>
                <a:gd name="T10" fmla="*/ 988 w 989"/>
                <a:gd name="T11" fmla="*/ 502 h 575"/>
                <a:gd name="T12" fmla="*/ 988 w 989"/>
                <a:gd name="T13" fmla="*/ 0 h 575"/>
                <a:gd name="T14" fmla="*/ 0 w 989"/>
                <a:gd name="T1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575">
                  <a:moveTo>
                    <a:pt x="0" y="0"/>
                  </a:moveTo>
                  <a:lnTo>
                    <a:pt x="0" y="0"/>
                  </a:lnTo>
                  <a:cubicBezTo>
                    <a:pt x="0" y="502"/>
                    <a:pt x="0" y="502"/>
                    <a:pt x="0" y="502"/>
                  </a:cubicBezTo>
                  <a:cubicBezTo>
                    <a:pt x="0" y="543"/>
                    <a:pt x="31" y="574"/>
                    <a:pt x="73" y="574"/>
                  </a:cubicBezTo>
                  <a:cubicBezTo>
                    <a:pt x="916" y="574"/>
                    <a:pt x="916" y="574"/>
                    <a:pt x="916" y="574"/>
                  </a:cubicBezTo>
                  <a:cubicBezTo>
                    <a:pt x="957" y="574"/>
                    <a:pt x="988" y="543"/>
                    <a:pt x="988" y="502"/>
                  </a:cubicBezTo>
                  <a:cubicBezTo>
                    <a:pt x="988" y="0"/>
                    <a:pt x="988" y="0"/>
                    <a:pt x="988" y="0"/>
                  </a:cubicBezTo>
                  <a:lnTo>
                    <a:pt x="0" y="0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74"/>
            <p:cNvSpPr>
              <a:spLocks noChangeArrowheads="1"/>
            </p:cNvSpPr>
            <p:nvPr/>
          </p:nvSpPr>
          <p:spPr bwMode="auto">
            <a:xfrm>
              <a:off x="10804998" y="10660091"/>
              <a:ext cx="186600" cy="219326"/>
            </a:xfrm>
            <a:custGeom>
              <a:avLst/>
              <a:gdLst>
                <a:gd name="T0" fmla="*/ 331 w 332"/>
                <a:gd name="T1" fmla="*/ 383 h 384"/>
                <a:gd name="T2" fmla="*/ 0 w 332"/>
                <a:gd name="T3" fmla="*/ 383 h 384"/>
                <a:gd name="T4" fmla="*/ 0 w 332"/>
                <a:gd name="T5" fmla="*/ 0 h 384"/>
                <a:gd name="T6" fmla="*/ 331 w 332"/>
                <a:gd name="T7" fmla="*/ 0 h 384"/>
                <a:gd name="T8" fmla="*/ 331 w 332"/>
                <a:gd name="T9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84">
                  <a:moveTo>
                    <a:pt x="331" y="383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331" y="0"/>
                  </a:lnTo>
                  <a:lnTo>
                    <a:pt x="331" y="38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75"/>
            <p:cNvSpPr>
              <a:spLocks noChangeArrowheads="1"/>
            </p:cNvSpPr>
            <p:nvPr/>
          </p:nvSpPr>
          <p:spPr bwMode="auto">
            <a:xfrm>
              <a:off x="11024334" y="10663364"/>
              <a:ext cx="297907" cy="58924"/>
            </a:xfrm>
            <a:custGeom>
              <a:avLst/>
              <a:gdLst>
                <a:gd name="T0" fmla="*/ 522 w 523"/>
                <a:gd name="T1" fmla="*/ 104 h 105"/>
                <a:gd name="T2" fmla="*/ 0 w 523"/>
                <a:gd name="T3" fmla="*/ 104 h 105"/>
                <a:gd name="T4" fmla="*/ 0 w 523"/>
                <a:gd name="T5" fmla="*/ 0 h 105"/>
                <a:gd name="T6" fmla="*/ 522 w 523"/>
                <a:gd name="T7" fmla="*/ 0 h 105"/>
                <a:gd name="T8" fmla="*/ 522 w 523"/>
                <a:gd name="T9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105">
                  <a:moveTo>
                    <a:pt x="522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104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76"/>
            <p:cNvSpPr>
              <a:spLocks noChangeArrowheads="1"/>
            </p:cNvSpPr>
            <p:nvPr/>
          </p:nvSpPr>
          <p:spPr bwMode="auto">
            <a:xfrm>
              <a:off x="11057071" y="10735380"/>
              <a:ext cx="229159" cy="39282"/>
            </a:xfrm>
            <a:custGeom>
              <a:avLst/>
              <a:gdLst>
                <a:gd name="T0" fmla="*/ 398 w 399"/>
                <a:gd name="T1" fmla="*/ 67 h 68"/>
                <a:gd name="T2" fmla="*/ 0 w 399"/>
                <a:gd name="T3" fmla="*/ 67 h 68"/>
                <a:gd name="T4" fmla="*/ 0 w 399"/>
                <a:gd name="T5" fmla="*/ 0 h 68"/>
                <a:gd name="T6" fmla="*/ 398 w 399"/>
                <a:gd name="T7" fmla="*/ 0 h 68"/>
                <a:gd name="T8" fmla="*/ 398 w 399"/>
                <a:gd name="T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68">
                  <a:moveTo>
                    <a:pt x="398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398" y="0"/>
                  </a:lnTo>
                  <a:lnTo>
                    <a:pt x="398" y="67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77"/>
            <p:cNvSpPr>
              <a:spLocks noChangeArrowheads="1"/>
            </p:cNvSpPr>
            <p:nvPr/>
          </p:nvSpPr>
          <p:spPr bwMode="auto">
            <a:xfrm>
              <a:off x="11024334" y="10892510"/>
              <a:ext cx="297907" cy="32736"/>
            </a:xfrm>
            <a:custGeom>
              <a:avLst/>
              <a:gdLst>
                <a:gd name="T0" fmla="*/ 522 w 523"/>
                <a:gd name="T1" fmla="*/ 61 h 62"/>
                <a:gd name="T2" fmla="*/ 0 w 523"/>
                <a:gd name="T3" fmla="*/ 61 h 62"/>
                <a:gd name="T4" fmla="*/ 0 w 523"/>
                <a:gd name="T5" fmla="*/ 0 h 62"/>
                <a:gd name="T6" fmla="*/ 522 w 523"/>
                <a:gd name="T7" fmla="*/ 0 h 62"/>
                <a:gd name="T8" fmla="*/ 522 w 52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62">
                  <a:moveTo>
                    <a:pt x="522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61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78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111300"/>
            </a:xfrm>
            <a:custGeom>
              <a:avLst/>
              <a:gdLst>
                <a:gd name="T0" fmla="*/ 115 w 116"/>
                <a:gd name="T1" fmla="*/ 191 h 192"/>
                <a:gd name="T2" fmla="*/ 0 w 116"/>
                <a:gd name="T3" fmla="*/ 191 h 192"/>
                <a:gd name="T4" fmla="*/ 0 w 116"/>
                <a:gd name="T5" fmla="*/ 0 h 192"/>
                <a:gd name="T6" fmla="*/ 115 w 116"/>
                <a:gd name="T7" fmla="*/ 0 h 192"/>
                <a:gd name="T8" fmla="*/ 115 w 116"/>
                <a:gd name="T9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92">
                  <a:moveTo>
                    <a:pt x="115" y="191"/>
                  </a:moveTo>
                  <a:lnTo>
                    <a:pt x="0" y="191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191"/>
                  </a:lnTo>
                </a:path>
              </a:pathLst>
            </a:custGeom>
            <a:solidFill>
              <a:srgbClr val="7B7B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79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55649"/>
            </a:xfrm>
            <a:custGeom>
              <a:avLst/>
              <a:gdLst>
                <a:gd name="T0" fmla="*/ 115 w 116"/>
                <a:gd name="T1" fmla="*/ 92 h 93"/>
                <a:gd name="T2" fmla="*/ 0 w 116"/>
                <a:gd name="T3" fmla="*/ 92 h 93"/>
                <a:gd name="T4" fmla="*/ 0 w 116"/>
                <a:gd name="T5" fmla="*/ 0 h 93"/>
                <a:gd name="T6" fmla="*/ 115 w 116"/>
                <a:gd name="T7" fmla="*/ 0 h 93"/>
                <a:gd name="T8" fmla="*/ 115 w 116"/>
                <a:gd name="T9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93">
                  <a:moveTo>
                    <a:pt x="115" y="92"/>
                  </a:moveTo>
                  <a:lnTo>
                    <a:pt x="0" y="92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92"/>
                  </a:lnTo>
                </a:path>
              </a:pathLst>
            </a:custGeom>
            <a:solidFill>
              <a:srgbClr val="6767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Group 126"/>
          <p:cNvGrpSpPr/>
          <p:nvPr/>
        </p:nvGrpSpPr>
        <p:grpSpPr>
          <a:xfrm>
            <a:off x="10523220" y="5172075"/>
            <a:ext cx="1541780" cy="728980"/>
            <a:chOff x="9436597" y="5579572"/>
            <a:chExt cx="5473605" cy="3230973"/>
          </a:xfrm>
          <a:solidFill>
            <a:schemeClr val="accent4"/>
          </a:solidFill>
        </p:grpSpPr>
        <p:sp>
          <p:nvSpPr>
            <p:cNvPr id="59" name="Freeform 5"/>
            <p:cNvSpPr>
              <a:spLocks noChangeArrowheads="1"/>
            </p:cNvSpPr>
            <p:nvPr/>
          </p:nvSpPr>
          <p:spPr bwMode="auto">
            <a:xfrm>
              <a:off x="9436597" y="6505981"/>
              <a:ext cx="713663" cy="713630"/>
            </a:xfrm>
            <a:custGeom>
              <a:avLst/>
              <a:gdLst>
                <a:gd name="T0" fmla="*/ 942 w 1248"/>
                <a:gd name="T1" fmla="*/ 0 h 1253"/>
                <a:gd name="T2" fmla="*/ 942 w 1248"/>
                <a:gd name="T3" fmla="*/ 0 h 1253"/>
                <a:gd name="T4" fmla="*/ 585 w 1248"/>
                <a:gd name="T5" fmla="*/ 506 h 1253"/>
                <a:gd name="T6" fmla="*/ 0 w 1248"/>
                <a:gd name="T7" fmla="*/ 305 h 1253"/>
                <a:gd name="T8" fmla="*/ 502 w 1248"/>
                <a:gd name="T9" fmla="*/ 662 h 1253"/>
                <a:gd name="T10" fmla="*/ 300 w 1248"/>
                <a:gd name="T11" fmla="*/ 1252 h 1253"/>
                <a:gd name="T12" fmla="*/ 662 w 1248"/>
                <a:gd name="T13" fmla="*/ 745 h 1253"/>
                <a:gd name="T14" fmla="*/ 1247 w 1248"/>
                <a:gd name="T15" fmla="*/ 946 h 1253"/>
                <a:gd name="T16" fmla="*/ 741 w 1248"/>
                <a:gd name="T17" fmla="*/ 589 h 1253"/>
                <a:gd name="T18" fmla="*/ 942 w 1248"/>
                <a:gd name="T1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8" h="1253">
                  <a:moveTo>
                    <a:pt x="942" y="0"/>
                  </a:moveTo>
                  <a:lnTo>
                    <a:pt x="942" y="0"/>
                  </a:lnTo>
                  <a:lnTo>
                    <a:pt x="585" y="506"/>
                  </a:lnTo>
                  <a:lnTo>
                    <a:pt x="0" y="305"/>
                  </a:lnTo>
                  <a:lnTo>
                    <a:pt x="502" y="662"/>
                  </a:lnTo>
                  <a:lnTo>
                    <a:pt x="300" y="1252"/>
                  </a:lnTo>
                  <a:lnTo>
                    <a:pt x="662" y="745"/>
                  </a:lnTo>
                  <a:lnTo>
                    <a:pt x="1247" y="946"/>
                  </a:lnTo>
                  <a:lnTo>
                    <a:pt x="741" y="589"/>
                  </a:lnTo>
                  <a:lnTo>
                    <a:pt x="9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7"/>
            <p:cNvSpPr>
              <a:spLocks noChangeArrowheads="1"/>
            </p:cNvSpPr>
            <p:nvPr/>
          </p:nvSpPr>
          <p:spPr bwMode="auto">
            <a:xfrm>
              <a:off x="12952538" y="5579572"/>
              <a:ext cx="307727" cy="314258"/>
            </a:xfrm>
            <a:custGeom>
              <a:avLst/>
              <a:gdLst>
                <a:gd name="T0" fmla="*/ 496 w 539"/>
                <a:gd name="T1" fmla="*/ 0 h 545"/>
                <a:gd name="T2" fmla="*/ 496 w 539"/>
                <a:gd name="T3" fmla="*/ 0 h 545"/>
                <a:gd name="T4" fmla="*/ 263 w 539"/>
                <a:gd name="T5" fmla="*/ 213 h 545"/>
                <a:gd name="T6" fmla="*/ 0 w 539"/>
                <a:gd name="T7" fmla="*/ 42 h 545"/>
                <a:gd name="T8" fmla="*/ 207 w 539"/>
                <a:gd name="T9" fmla="*/ 280 h 545"/>
                <a:gd name="T10" fmla="*/ 41 w 539"/>
                <a:gd name="T11" fmla="*/ 544 h 545"/>
                <a:gd name="T12" fmla="*/ 273 w 539"/>
                <a:gd name="T13" fmla="*/ 337 h 545"/>
                <a:gd name="T14" fmla="*/ 538 w 539"/>
                <a:gd name="T15" fmla="*/ 502 h 545"/>
                <a:gd name="T16" fmla="*/ 331 w 539"/>
                <a:gd name="T17" fmla="*/ 269 h 545"/>
                <a:gd name="T18" fmla="*/ 496 w 539"/>
                <a:gd name="T1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545">
                  <a:moveTo>
                    <a:pt x="496" y="0"/>
                  </a:moveTo>
                  <a:lnTo>
                    <a:pt x="496" y="0"/>
                  </a:lnTo>
                  <a:lnTo>
                    <a:pt x="263" y="213"/>
                  </a:lnTo>
                  <a:lnTo>
                    <a:pt x="0" y="42"/>
                  </a:lnTo>
                  <a:lnTo>
                    <a:pt x="207" y="280"/>
                  </a:lnTo>
                  <a:lnTo>
                    <a:pt x="41" y="544"/>
                  </a:lnTo>
                  <a:lnTo>
                    <a:pt x="273" y="337"/>
                  </a:lnTo>
                  <a:lnTo>
                    <a:pt x="538" y="502"/>
                  </a:lnTo>
                  <a:lnTo>
                    <a:pt x="331" y="269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9"/>
            <p:cNvSpPr>
              <a:spLocks noChangeArrowheads="1"/>
            </p:cNvSpPr>
            <p:nvPr/>
          </p:nvSpPr>
          <p:spPr bwMode="auto">
            <a:xfrm>
              <a:off x="10094606" y="8434091"/>
              <a:ext cx="307727" cy="314258"/>
            </a:xfrm>
            <a:custGeom>
              <a:avLst/>
              <a:gdLst>
                <a:gd name="T0" fmla="*/ 497 w 539"/>
                <a:gd name="T1" fmla="*/ 0 h 545"/>
                <a:gd name="T2" fmla="*/ 497 w 539"/>
                <a:gd name="T3" fmla="*/ 0 h 545"/>
                <a:gd name="T4" fmla="*/ 497 w 539"/>
                <a:gd name="T5" fmla="*/ 0 h 545"/>
                <a:gd name="T6" fmla="*/ 264 w 539"/>
                <a:gd name="T7" fmla="*/ 213 h 545"/>
                <a:gd name="T8" fmla="*/ 0 w 539"/>
                <a:gd name="T9" fmla="*/ 42 h 545"/>
                <a:gd name="T10" fmla="*/ 207 w 539"/>
                <a:gd name="T11" fmla="*/ 279 h 545"/>
                <a:gd name="T12" fmla="*/ 41 w 539"/>
                <a:gd name="T13" fmla="*/ 544 h 545"/>
                <a:gd name="T14" fmla="*/ 274 w 539"/>
                <a:gd name="T15" fmla="*/ 336 h 545"/>
                <a:gd name="T16" fmla="*/ 538 w 539"/>
                <a:gd name="T17" fmla="*/ 502 h 545"/>
                <a:gd name="T18" fmla="*/ 332 w 539"/>
                <a:gd name="T19" fmla="*/ 269 h 545"/>
                <a:gd name="T20" fmla="*/ 497 w 539"/>
                <a:gd name="T2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9" h="545">
                  <a:moveTo>
                    <a:pt x="497" y="0"/>
                  </a:moveTo>
                  <a:lnTo>
                    <a:pt x="497" y="0"/>
                  </a:lnTo>
                  <a:lnTo>
                    <a:pt x="497" y="0"/>
                  </a:lnTo>
                  <a:cubicBezTo>
                    <a:pt x="264" y="213"/>
                    <a:pt x="264" y="213"/>
                    <a:pt x="264" y="21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41" y="544"/>
                    <a:pt x="41" y="544"/>
                    <a:pt x="41" y="54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538" y="502"/>
                    <a:pt x="538" y="502"/>
                    <a:pt x="538" y="502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497" y="0"/>
                    <a:pt x="497" y="0"/>
                    <a:pt x="49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1"/>
            <p:cNvSpPr>
              <a:spLocks noChangeArrowheads="1"/>
            </p:cNvSpPr>
            <p:nvPr/>
          </p:nvSpPr>
          <p:spPr bwMode="auto">
            <a:xfrm>
              <a:off x="14602475" y="7055933"/>
              <a:ext cx="307727" cy="304439"/>
            </a:xfrm>
            <a:custGeom>
              <a:avLst/>
              <a:gdLst>
                <a:gd name="T0" fmla="*/ 496 w 539"/>
                <a:gd name="T1" fmla="*/ 0 h 539"/>
                <a:gd name="T2" fmla="*/ 263 w 539"/>
                <a:gd name="T3" fmla="*/ 207 h 539"/>
                <a:gd name="T4" fmla="*/ 0 w 539"/>
                <a:gd name="T5" fmla="*/ 42 h 539"/>
                <a:gd name="T6" fmla="*/ 207 w 539"/>
                <a:gd name="T7" fmla="*/ 274 h 539"/>
                <a:gd name="T8" fmla="*/ 42 w 539"/>
                <a:gd name="T9" fmla="*/ 538 h 539"/>
                <a:gd name="T10" fmla="*/ 274 w 539"/>
                <a:gd name="T11" fmla="*/ 331 h 539"/>
                <a:gd name="T12" fmla="*/ 538 w 539"/>
                <a:gd name="T13" fmla="*/ 497 h 539"/>
                <a:gd name="T14" fmla="*/ 331 w 539"/>
                <a:gd name="T15" fmla="*/ 264 h 539"/>
                <a:gd name="T16" fmla="*/ 496 w 539"/>
                <a:gd name="T1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9" h="539">
                  <a:moveTo>
                    <a:pt x="496" y="0"/>
                  </a:moveTo>
                  <a:lnTo>
                    <a:pt x="263" y="207"/>
                  </a:lnTo>
                  <a:lnTo>
                    <a:pt x="0" y="42"/>
                  </a:lnTo>
                  <a:lnTo>
                    <a:pt x="207" y="274"/>
                  </a:lnTo>
                  <a:lnTo>
                    <a:pt x="42" y="538"/>
                  </a:lnTo>
                  <a:lnTo>
                    <a:pt x="274" y="331"/>
                  </a:lnTo>
                  <a:lnTo>
                    <a:pt x="538" y="497"/>
                  </a:lnTo>
                  <a:lnTo>
                    <a:pt x="331" y="264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2"/>
            <p:cNvSpPr>
              <a:spLocks noChangeArrowheads="1"/>
            </p:cNvSpPr>
            <p:nvPr/>
          </p:nvSpPr>
          <p:spPr bwMode="auto">
            <a:xfrm>
              <a:off x="13633465" y="8096915"/>
              <a:ext cx="713663" cy="713630"/>
            </a:xfrm>
            <a:custGeom>
              <a:avLst/>
              <a:gdLst>
                <a:gd name="T0" fmla="*/ 947 w 1248"/>
                <a:gd name="T1" fmla="*/ 0 h 1249"/>
                <a:gd name="T2" fmla="*/ 947 w 1248"/>
                <a:gd name="T3" fmla="*/ 0 h 1249"/>
                <a:gd name="T4" fmla="*/ 591 w 1248"/>
                <a:gd name="T5" fmla="*/ 507 h 1249"/>
                <a:gd name="T6" fmla="*/ 0 w 1248"/>
                <a:gd name="T7" fmla="*/ 306 h 1249"/>
                <a:gd name="T8" fmla="*/ 508 w 1248"/>
                <a:gd name="T9" fmla="*/ 663 h 1249"/>
                <a:gd name="T10" fmla="*/ 306 w 1248"/>
                <a:gd name="T11" fmla="*/ 1248 h 1249"/>
                <a:gd name="T12" fmla="*/ 306 w 1248"/>
                <a:gd name="T13" fmla="*/ 1248 h 1249"/>
                <a:gd name="T14" fmla="*/ 663 w 1248"/>
                <a:gd name="T15" fmla="*/ 745 h 1249"/>
                <a:gd name="T16" fmla="*/ 1247 w 1248"/>
                <a:gd name="T17" fmla="*/ 947 h 1249"/>
                <a:gd name="T18" fmla="*/ 745 w 1248"/>
                <a:gd name="T19" fmla="*/ 585 h 1249"/>
                <a:gd name="T20" fmla="*/ 947 w 1248"/>
                <a:gd name="T21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8" h="1249">
                  <a:moveTo>
                    <a:pt x="947" y="0"/>
                  </a:moveTo>
                  <a:lnTo>
                    <a:pt x="947" y="0"/>
                  </a:lnTo>
                  <a:lnTo>
                    <a:pt x="591" y="507"/>
                  </a:lnTo>
                  <a:lnTo>
                    <a:pt x="0" y="306"/>
                  </a:lnTo>
                  <a:lnTo>
                    <a:pt x="508" y="663"/>
                  </a:lnTo>
                  <a:lnTo>
                    <a:pt x="306" y="1248"/>
                  </a:lnTo>
                  <a:lnTo>
                    <a:pt x="306" y="1248"/>
                  </a:lnTo>
                  <a:lnTo>
                    <a:pt x="663" y="745"/>
                  </a:lnTo>
                  <a:lnTo>
                    <a:pt x="1247" y="947"/>
                  </a:lnTo>
                  <a:lnTo>
                    <a:pt x="745" y="585"/>
                  </a:lnTo>
                  <a:lnTo>
                    <a:pt x="94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15361" name="文本框 9378"/>
          <p:cNvSpPr txBox="1"/>
          <p:nvPr/>
        </p:nvSpPr>
        <p:spPr>
          <a:xfrm>
            <a:off x="2741930" y="2368550"/>
            <a:ext cx="7486650" cy="20612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蓼溆   戗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金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篾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片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敁敠   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麈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尾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搓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弄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发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怔   筵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席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383" name="文本框 9382"/>
          <p:cNvSpPr txBox="1"/>
          <p:nvPr/>
        </p:nvSpPr>
        <p:spPr>
          <a:xfrm>
            <a:off x="2463165" y="1846263"/>
            <a:ext cx="1868488" cy="52197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liǎo xù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9385" name="文本框 9384"/>
          <p:cNvSpPr txBox="1"/>
          <p:nvPr/>
        </p:nvSpPr>
        <p:spPr>
          <a:xfrm>
            <a:off x="4083050" y="1815783"/>
            <a:ext cx="1454150" cy="52197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qiàng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9386" name="文本框 9385"/>
          <p:cNvSpPr txBox="1"/>
          <p:nvPr/>
        </p:nvSpPr>
        <p:spPr>
          <a:xfrm>
            <a:off x="6652260" y="1784350"/>
            <a:ext cx="2092325" cy="52197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diān duo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9387" name="文本框 9386"/>
          <p:cNvSpPr txBox="1"/>
          <p:nvPr/>
        </p:nvSpPr>
        <p:spPr>
          <a:xfrm>
            <a:off x="4083050" y="3430905"/>
            <a:ext cx="911225" cy="52197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cuō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9389" name="文本框 9388"/>
          <p:cNvSpPr txBox="1"/>
          <p:nvPr/>
        </p:nvSpPr>
        <p:spPr>
          <a:xfrm>
            <a:off x="5536883" y="1815148"/>
            <a:ext cx="928687" cy="52197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miè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4" name="文本框 9388"/>
          <p:cNvSpPr txBox="1"/>
          <p:nvPr/>
        </p:nvSpPr>
        <p:spPr>
          <a:xfrm>
            <a:off x="5803265" y="3366453"/>
            <a:ext cx="1377950" cy="52197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zhèng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748915" y="3430905"/>
            <a:ext cx="915988" cy="52197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zhǔ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4" name="文本框 9388"/>
          <p:cNvSpPr txBox="1"/>
          <p:nvPr/>
        </p:nvSpPr>
        <p:spPr>
          <a:xfrm>
            <a:off x="6973570" y="3366770"/>
            <a:ext cx="1124585" cy="521970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+mj-ea"/>
                <a:ea typeface="+mj-ea"/>
              </a:rPr>
              <a:t>yán</a:t>
            </a:r>
            <a:endParaRPr lang="en-US" altLang="zh-CN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180975" y="138430"/>
            <a:ext cx="3289300" cy="692150"/>
            <a:chOff x="218" y="187"/>
            <a:chExt cx="5180" cy="1090"/>
          </a:xfrm>
        </p:grpSpPr>
        <p:sp>
          <p:nvSpPr>
            <p:cNvPr id="53" name="椭圆 2"/>
            <p:cNvSpPr/>
            <p:nvPr/>
          </p:nvSpPr>
          <p:spPr>
            <a:xfrm>
              <a:off x="218" y="187"/>
              <a:ext cx="1090" cy="1000"/>
            </a:xfrm>
            <a:custGeom>
              <a:avLst/>
              <a:gdLst>
                <a:gd name="connsiteX0" fmla="*/ 58918 w 323554"/>
                <a:gd name="connsiteY0" fmla="*/ 189699 h 313525"/>
                <a:gd name="connsiteX1" fmla="*/ 101421 w 323554"/>
                <a:gd name="connsiteY1" fmla="*/ 189699 h 313525"/>
                <a:gd name="connsiteX2" fmla="*/ 103997 w 323554"/>
                <a:gd name="connsiteY2" fmla="*/ 189699 h 313525"/>
                <a:gd name="connsiteX3" fmla="*/ 114301 w 323554"/>
                <a:gd name="connsiteY3" fmla="*/ 201731 h 313525"/>
                <a:gd name="connsiteX4" fmla="*/ 113013 w 323554"/>
                <a:gd name="connsiteY4" fmla="*/ 205741 h 313525"/>
                <a:gd name="connsiteX5" fmla="*/ 101421 w 323554"/>
                <a:gd name="connsiteY5" fmla="*/ 215099 h 313525"/>
                <a:gd name="connsiteX6" fmla="*/ 58918 w 323554"/>
                <a:gd name="connsiteY6" fmla="*/ 215099 h 313525"/>
                <a:gd name="connsiteX7" fmla="*/ 46038 w 323554"/>
                <a:gd name="connsiteY7" fmla="*/ 201731 h 313525"/>
                <a:gd name="connsiteX8" fmla="*/ 58918 w 323554"/>
                <a:gd name="connsiteY8" fmla="*/ 189699 h 313525"/>
                <a:gd name="connsiteX9" fmla="*/ 149225 w 323554"/>
                <a:gd name="connsiteY9" fmla="*/ 165887 h 313525"/>
                <a:gd name="connsiteX10" fmla="*/ 142875 w 323554"/>
                <a:gd name="connsiteY10" fmla="*/ 186525 h 313525"/>
                <a:gd name="connsiteX11" fmla="*/ 153988 w 323554"/>
                <a:gd name="connsiteY11" fmla="*/ 196050 h 313525"/>
                <a:gd name="connsiteX12" fmla="*/ 173038 w 323554"/>
                <a:gd name="connsiteY12" fmla="*/ 188112 h 313525"/>
                <a:gd name="connsiteX13" fmla="*/ 145188 w 323554"/>
                <a:gd name="connsiteY13" fmla="*/ 151599 h 313525"/>
                <a:gd name="connsiteX14" fmla="*/ 187326 w 323554"/>
                <a:gd name="connsiteY14" fmla="*/ 190104 h 313525"/>
                <a:gd name="connsiteX15" fmla="*/ 138803 w 323554"/>
                <a:gd name="connsiteY15" fmla="*/ 210640 h 313525"/>
                <a:gd name="connsiteX16" fmla="*/ 131142 w 323554"/>
                <a:gd name="connsiteY16" fmla="*/ 210640 h 313525"/>
                <a:gd name="connsiteX17" fmla="*/ 129865 w 323554"/>
                <a:gd name="connsiteY17" fmla="*/ 202939 h 313525"/>
                <a:gd name="connsiteX18" fmla="*/ 145188 w 323554"/>
                <a:gd name="connsiteY18" fmla="*/ 151599 h 313525"/>
                <a:gd name="connsiteX19" fmla="*/ 58982 w 323554"/>
                <a:gd name="connsiteY19" fmla="*/ 146837 h 313525"/>
                <a:gd name="connsiteX20" fmla="*/ 130176 w 323554"/>
                <a:gd name="connsiteY20" fmla="*/ 146837 h 313525"/>
                <a:gd name="connsiteX21" fmla="*/ 130176 w 323554"/>
                <a:gd name="connsiteY21" fmla="*/ 148186 h 313525"/>
                <a:gd name="connsiteX22" fmla="*/ 122409 w 323554"/>
                <a:gd name="connsiteY22" fmla="*/ 173825 h 313525"/>
                <a:gd name="connsiteX23" fmla="*/ 58982 w 323554"/>
                <a:gd name="connsiteY23" fmla="*/ 173825 h 313525"/>
                <a:gd name="connsiteX24" fmla="*/ 46038 w 323554"/>
                <a:gd name="connsiteY24" fmla="*/ 160331 h 313525"/>
                <a:gd name="connsiteX25" fmla="*/ 58982 w 323554"/>
                <a:gd name="connsiteY25" fmla="*/ 146837 h 313525"/>
                <a:gd name="connsiteX26" fmla="*/ 59011 w 323554"/>
                <a:gd name="connsiteY26" fmla="*/ 105562 h 313525"/>
                <a:gd name="connsiteX27" fmla="*/ 166688 w 323554"/>
                <a:gd name="connsiteY27" fmla="*/ 105562 h 313525"/>
                <a:gd name="connsiteX28" fmla="*/ 144634 w 323554"/>
                <a:gd name="connsiteY28" fmla="*/ 130962 h 313525"/>
                <a:gd name="connsiteX29" fmla="*/ 59011 w 323554"/>
                <a:gd name="connsiteY29" fmla="*/ 130962 h 313525"/>
                <a:gd name="connsiteX30" fmla="*/ 46038 w 323554"/>
                <a:gd name="connsiteY30" fmla="*/ 118930 h 313525"/>
                <a:gd name="connsiteX31" fmla="*/ 59011 w 323554"/>
                <a:gd name="connsiteY31" fmla="*/ 105562 h 313525"/>
                <a:gd name="connsiteX32" fmla="*/ 226883 w 323554"/>
                <a:gd name="connsiteY32" fmla="*/ 81749 h 313525"/>
                <a:gd name="connsiteX33" fmla="*/ 224292 w 323554"/>
                <a:gd name="connsiteY33" fmla="*/ 83037 h 313525"/>
                <a:gd name="connsiteX34" fmla="*/ 171159 w 323554"/>
                <a:gd name="connsiteY34" fmla="*/ 140996 h 313525"/>
                <a:gd name="connsiteX35" fmla="*/ 172455 w 323554"/>
                <a:gd name="connsiteY35" fmla="*/ 146148 h 313525"/>
                <a:gd name="connsiteX36" fmla="*/ 175047 w 323554"/>
                <a:gd name="connsiteY36" fmla="*/ 148724 h 313525"/>
                <a:gd name="connsiteX37" fmla="*/ 177639 w 323554"/>
                <a:gd name="connsiteY37" fmla="*/ 150012 h 313525"/>
                <a:gd name="connsiteX38" fmla="*/ 180230 w 323554"/>
                <a:gd name="connsiteY38" fmla="*/ 148724 h 313525"/>
                <a:gd name="connsiteX39" fmla="*/ 232067 w 323554"/>
                <a:gd name="connsiteY39" fmla="*/ 90765 h 313525"/>
                <a:gd name="connsiteX40" fmla="*/ 232067 w 323554"/>
                <a:gd name="connsiteY40" fmla="*/ 85613 h 313525"/>
                <a:gd name="connsiteX41" fmla="*/ 229475 w 323554"/>
                <a:gd name="connsiteY41" fmla="*/ 83037 h 313525"/>
                <a:gd name="connsiteX42" fmla="*/ 226883 w 323554"/>
                <a:gd name="connsiteY42" fmla="*/ 81749 h 313525"/>
                <a:gd name="connsiteX43" fmla="*/ 247254 w 323554"/>
                <a:gd name="connsiteY43" fmla="*/ 62303 h 313525"/>
                <a:gd name="connsiteX44" fmla="*/ 242491 w 323554"/>
                <a:gd name="connsiteY44" fmla="*/ 63493 h 313525"/>
                <a:gd name="connsiteX45" fmla="*/ 237729 w 323554"/>
                <a:gd name="connsiteY45" fmla="*/ 68256 h 313525"/>
                <a:gd name="connsiteX46" fmla="*/ 236538 w 323554"/>
                <a:gd name="connsiteY46" fmla="*/ 70637 h 313525"/>
                <a:gd name="connsiteX47" fmla="*/ 237729 w 323554"/>
                <a:gd name="connsiteY47" fmla="*/ 73019 h 313525"/>
                <a:gd name="connsiteX48" fmla="*/ 240110 w 323554"/>
                <a:gd name="connsiteY48" fmla="*/ 74209 h 313525"/>
                <a:gd name="connsiteX49" fmla="*/ 242491 w 323554"/>
                <a:gd name="connsiteY49" fmla="*/ 75400 h 313525"/>
                <a:gd name="connsiteX50" fmla="*/ 244873 w 323554"/>
                <a:gd name="connsiteY50" fmla="*/ 75400 h 313525"/>
                <a:gd name="connsiteX51" fmla="*/ 244873 w 323554"/>
                <a:gd name="connsiteY51" fmla="*/ 74209 h 313525"/>
                <a:gd name="connsiteX52" fmla="*/ 249635 w 323554"/>
                <a:gd name="connsiteY52" fmla="*/ 69447 h 313525"/>
                <a:gd name="connsiteX53" fmla="*/ 249635 w 323554"/>
                <a:gd name="connsiteY53" fmla="*/ 64684 h 313525"/>
                <a:gd name="connsiteX54" fmla="*/ 247254 w 323554"/>
                <a:gd name="connsiteY54" fmla="*/ 62303 h 313525"/>
                <a:gd name="connsiteX55" fmla="*/ 24647 w 323554"/>
                <a:gd name="connsiteY55" fmla="*/ 48412 h 313525"/>
                <a:gd name="connsiteX56" fmla="*/ 201069 w 323554"/>
                <a:gd name="connsiteY56" fmla="*/ 48412 h 313525"/>
                <a:gd name="connsiteX57" fmla="*/ 214041 w 323554"/>
                <a:gd name="connsiteY57" fmla="*/ 52292 h 313525"/>
                <a:gd name="connsiteX58" fmla="*/ 193285 w 323554"/>
                <a:gd name="connsiteY58" fmla="*/ 76863 h 313525"/>
                <a:gd name="connsiteX59" fmla="*/ 181610 w 323554"/>
                <a:gd name="connsiteY59" fmla="*/ 72983 h 313525"/>
                <a:gd name="connsiteX60" fmla="*/ 45403 w 323554"/>
                <a:gd name="connsiteY60" fmla="*/ 72983 h 313525"/>
                <a:gd name="connsiteX61" fmla="*/ 24647 w 323554"/>
                <a:gd name="connsiteY61" fmla="*/ 93675 h 313525"/>
                <a:gd name="connsiteX62" fmla="*/ 24647 w 323554"/>
                <a:gd name="connsiteY62" fmla="*/ 268262 h 313525"/>
                <a:gd name="connsiteX63" fmla="*/ 45403 w 323554"/>
                <a:gd name="connsiteY63" fmla="*/ 287660 h 313525"/>
                <a:gd name="connsiteX64" fmla="*/ 181610 w 323554"/>
                <a:gd name="connsiteY64" fmla="*/ 287660 h 313525"/>
                <a:gd name="connsiteX65" fmla="*/ 202366 w 323554"/>
                <a:gd name="connsiteY65" fmla="*/ 268262 h 313525"/>
                <a:gd name="connsiteX66" fmla="*/ 202366 w 323554"/>
                <a:gd name="connsiteY66" fmla="*/ 202307 h 313525"/>
                <a:gd name="connsiteX67" fmla="*/ 203663 w 323554"/>
                <a:gd name="connsiteY67" fmla="*/ 201014 h 313525"/>
                <a:gd name="connsiteX68" fmla="*/ 206258 w 323554"/>
                <a:gd name="connsiteY68" fmla="*/ 198427 h 313525"/>
                <a:gd name="connsiteX69" fmla="*/ 227013 w 323554"/>
                <a:gd name="connsiteY69" fmla="*/ 175149 h 313525"/>
                <a:gd name="connsiteX70" fmla="*/ 227013 w 323554"/>
                <a:gd name="connsiteY70" fmla="*/ 287660 h 313525"/>
                <a:gd name="connsiteX71" fmla="*/ 201069 w 323554"/>
                <a:gd name="connsiteY71" fmla="*/ 313525 h 313525"/>
                <a:gd name="connsiteX72" fmla="*/ 25944 w 323554"/>
                <a:gd name="connsiteY72" fmla="*/ 313525 h 313525"/>
                <a:gd name="connsiteX73" fmla="*/ 0 w 323554"/>
                <a:gd name="connsiteY73" fmla="*/ 287660 h 313525"/>
                <a:gd name="connsiteX74" fmla="*/ 0 w 323554"/>
                <a:gd name="connsiteY74" fmla="*/ 72983 h 313525"/>
                <a:gd name="connsiteX75" fmla="*/ 24647 w 323554"/>
                <a:gd name="connsiteY75" fmla="*/ 48412 h 313525"/>
                <a:gd name="connsiteX76" fmla="*/ 242888 w 323554"/>
                <a:gd name="connsiteY76" fmla="*/ 42062 h 313525"/>
                <a:gd name="connsiteX77" fmla="*/ 285751 w 323554"/>
                <a:gd name="connsiteY77" fmla="*/ 81750 h 313525"/>
                <a:gd name="connsiteX78" fmla="*/ 279401 w 323554"/>
                <a:gd name="connsiteY78" fmla="*/ 89687 h 313525"/>
                <a:gd name="connsiteX79" fmla="*/ 200026 w 323554"/>
                <a:gd name="connsiteY79" fmla="*/ 178587 h 313525"/>
                <a:gd name="connsiteX80" fmla="*/ 193676 w 323554"/>
                <a:gd name="connsiteY80" fmla="*/ 184937 h 313525"/>
                <a:gd name="connsiteX81" fmla="*/ 150813 w 323554"/>
                <a:gd name="connsiteY81" fmla="*/ 146837 h 313525"/>
                <a:gd name="connsiteX82" fmla="*/ 155576 w 323554"/>
                <a:gd name="connsiteY82" fmla="*/ 138899 h 313525"/>
                <a:gd name="connsiteX83" fmla="*/ 236538 w 323554"/>
                <a:gd name="connsiteY83" fmla="*/ 48412 h 313525"/>
                <a:gd name="connsiteX84" fmla="*/ 257175 w 323554"/>
                <a:gd name="connsiteY84" fmla="*/ 26187 h 313525"/>
                <a:gd name="connsiteX85" fmla="*/ 301625 w 323554"/>
                <a:gd name="connsiteY85" fmla="*/ 64287 h 313525"/>
                <a:gd name="connsiteX86" fmla="*/ 295275 w 323554"/>
                <a:gd name="connsiteY86" fmla="*/ 72225 h 313525"/>
                <a:gd name="connsiteX87" fmla="*/ 290513 w 323554"/>
                <a:gd name="connsiteY87" fmla="*/ 75400 h 313525"/>
                <a:gd name="connsiteX88" fmla="*/ 247650 w 323554"/>
                <a:gd name="connsiteY88" fmla="*/ 37300 h 313525"/>
                <a:gd name="connsiteX89" fmla="*/ 250825 w 323554"/>
                <a:gd name="connsiteY89" fmla="*/ 34125 h 313525"/>
                <a:gd name="connsiteX90" fmla="*/ 285750 w 323554"/>
                <a:gd name="connsiteY90" fmla="*/ 11899 h 313525"/>
                <a:gd name="connsiteX91" fmla="*/ 279400 w 323554"/>
                <a:gd name="connsiteY91" fmla="*/ 19837 h 313525"/>
                <a:gd name="connsiteX92" fmla="*/ 304800 w 323554"/>
                <a:gd name="connsiteY92" fmla="*/ 43649 h 313525"/>
                <a:gd name="connsiteX93" fmla="*/ 312738 w 323554"/>
                <a:gd name="connsiteY93" fmla="*/ 35712 h 313525"/>
                <a:gd name="connsiteX94" fmla="*/ 285265 w 323554"/>
                <a:gd name="connsiteY94" fmla="*/ 516 h 313525"/>
                <a:gd name="connsiteX95" fmla="*/ 294336 w 323554"/>
                <a:gd name="connsiteY95" fmla="*/ 3151 h 313525"/>
                <a:gd name="connsiteX96" fmla="*/ 318958 w 323554"/>
                <a:gd name="connsiteY96" fmla="*/ 25545 h 313525"/>
                <a:gd name="connsiteX97" fmla="*/ 320254 w 323554"/>
                <a:gd name="connsiteY97" fmla="*/ 43987 h 313525"/>
                <a:gd name="connsiteX98" fmla="*/ 305999 w 323554"/>
                <a:gd name="connsiteY98" fmla="*/ 61112 h 313525"/>
                <a:gd name="connsiteX99" fmla="*/ 261938 w 323554"/>
                <a:gd name="connsiteY99" fmla="*/ 20276 h 313525"/>
                <a:gd name="connsiteX100" fmla="*/ 276193 w 323554"/>
                <a:gd name="connsiteY100" fmla="*/ 4468 h 313525"/>
                <a:gd name="connsiteX101" fmla="*/ 285265 w 323554"/>
                <a:gd name="connsiteY101" fmla="*/ 516 h 313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323554" h="313525">
                  <a:moveTo>
                    <a:pt x="58918" y="189699"/>
                  </a:moveTo>
                  <a:cubicBezTo>
                    <a:pt x="58918" y="189699"/>
                    <a:pt x="58918" y="189699"/>
                    <a:pt x="101421" y="189699"/>
                  </a:cubicBezTo>
                  <a:cubicBezTo>
                    <a:pt x="102709" y="189699"/>
                    <a:pt x="102709" y="189699"/>
                    <a:pt x="103997" y="189699"/>
                  </a:cubicBezTo>
                  <a:cubicBezTo>
                    <a:pt x="109149" y="189699"/>
                    <a:pt x="114301" y="195046"/>
                    <a:pt x="114301" y="201731"/>
                  </a:cubicBezTo>
                  <a:cubicBezTo>
                    <a:pt x="114301" y="203067"/>
                    <a:pt x="114301" y="204404"/>
                    <a:pt x="113013" y="205741"/>
                  </a:cubicBezTo>
                  <a:cubicBezTo>
                    <a:pt x="111725" y="211088"/>
                    <a:pt x="107861" y="215099"/>
                    <a:pt x="101421" y="215099"/>
                  </a:cubicBezTo>
                  <a:cubicBezTo>
                    <a:pt x="101421" y="215099"/>
                    <a:pt x="101421" y="215099"/>
                    <a:pt x="58918" y="215099"/>
                  </a:cubicBezTo>
                  <a:cubicBezTo>
                    <a:pt x="51190" y="215099"/>
                    <a:pt x="46038" y="209752"/>
                    <a:pt x="46038" y="201731"/>
                  </a:cubicBezTo>
                  <a:cubicBezTo>
                    <a:pt x="46038" y="195046"/>
                    <a:pt x="51190" y="189699"/>
                    <a:pt x="58918" y="189699"/>
                  </a:cubicBezTo>
                  <a:close/>
                  <a:moveTo>
                    <a:pt x="149225" y="165887"/>
                  </a:moveTo>
                  <a:lnTo>
                    <a:pt x="142875" y="186525"/>
                  </a:lnTo>
                  <a:lnTo>
                    <a:pt x="153988" y="196050"/>
                  </a:lnTo>
                  <a:lnTo>
                    <a:pt x="173038" y="188112"/>
                  </a:lnTo>
                  <a:close/>
                  <a:moveTo>
                    <a:pt x="145188" y="151599"/>
                  </a:moveTo>
                  <a:cubicBezTo>
                    <a:pt x="145188" y="151599"/>
                    <a:pt x="145188" y="151599"/>
                    <a:pt x="187326" y="190104"/>
                  </a:cubicBezTo>
                  <a:cubicBezTo>
                    <a:pt x="187326" y="190104"/>
                    <a:pt x="187326" y="190104"/>
                    <a:pt x="138803" y="210640"/>
                  </a:cubicBezTo>
                  <a:cubicBezTo>
                    <a:pt x="136249" y="211924"/>
                    <a:pt x="133696" y="211924"/>
                    <a:pt x="131142" y="210640"/>
                  </a:cubicBezTo>
                  <a:cubicBezTo>
                    <a:pt x="129865" y="208073"/>
                    <a:pt x="128588" y="205506"/>
                    <a:pt x="129865" y="202939"/>
                  </a:cubicBezTo>
                  <a:cubicBezTo>
                    <a:pt x="129865" y="202939"/>
                    <a:pt x="129865" y="202939"/>
                    <a:pt x="145188" y="151599"/>
                  </a:cubicBezTo>
                  <a:close/>
                  <a:moveTo>
                    <a:pt x="58982" y="146837"/>
                  </a:moveTo>
                  <a:cubicBezTo>
                    <a:pt x="58982" y="146837"/>
                    <a:pt x="58982" y="146837"/>
                    <a:pt x="130176" y="146837"/>
                  </a:cubicBezTo>
                  <a:cubicBezTo>
                    <a:pt x="130176" y="148186"/>
                    <a:pt x="130176" y="148186"/>
                    <a:pt x="130176" y="148186"/>
                  </a:cubicBezTo>
                  <a:lnTo>
                    <a:pt x="122409" y="173825"/>
                  </a:lnTo>
                  <a:cubicBezTo>
                    <a:pt x="122409" y="173825"/>
                    <a:pt x="122409" y="173825"/>
                    <a:pt x="58982" y="173825"/>
                  </a:cubicBezTo>
                  <a:cubicBezTo>
                    <a:pt x="51216" y="173825"/>
                    <a:pt x="46038" y="167078"/>
                    <a:pt x="46038" y="160331"/>
                  </a:cubicBezTo>
                  <a:cubicBezTo>
                    <a:pt x="46038" y="153584"/>
                    <a:pt x="51216" y="146837"/>
                    <a:pt x="58982" y="146837"/>
                  </a:cubicBezTo>
                  <a:close/>
                  <a:moveTo>
                    <a:pt x="59011" y="105562"/>
                  </a:moveTo>
                  <a:lnTo>
                    <a:pt x="166688" y="105562"/>
                  </a:lnTo>
                  <a:cubicBezTo>
                    <a:pt x="166688" y="105562"/>
                    <a:pt x="166688" y="105562"/>
                    <a:pt x="144634" y="130962"/>
                  </a:cubicBezTo>
                  <a:cubicBezTo>
                    <a:pt x="144634" y="130962"/>
                    <a:pt x="144634" y="130962"/>
                    <a:pt x="59011" y="130962"/>
                  </a:cubicBezTo>
                  <a:cubicBezTo>
                    <a:pt x="51227" y="130962"/>
                    <a:pt x="46038" y="125615"/>
                    <a:pt x="46038" y="118930"/>
                  </a:cubicBezTo>
                  <a:cubicBezTo>
                    <a:pt x="46038" y="110909"/>
                    <a:pt x="51227" y="105562"/>
                    <a:pt x="59011" y="105562"/>
                  </a:cubicBezTo>
                  <a:close/>
                  <a:moveTo>
                    <a:pt x="226883" y="81749"/>
                  </a:moveTo>
                  <a:cubicBezTo>
                    <a:pt x="225587" y="81749"/>
                    <a:pt x="224292" y="83037"/>
                    <a:pt x="224292" y="83037"/>
                  </a:cubicBezTo>
                  <a:cubicBezTo>
                    <a:pt x="224292" y="83037"/>
                    <a:pt x="224292" y="83037"/>
                    <a:pt x="171159" y="140996"/>
                  </a:cubicBezTo>
                  <a:cubicBezTo>
                    <a:pt x="169863" y="142284"/>
                    <a:pt x="169863" y="144860"/>
                    <a:pt x="172455" y="146148"/>
                  </a:cubicBezTo>
                  <a:cubicBezTo>
                    <a:pt x="172455" y="146148"/>
                    <a:pt x="172455" y="146148"/>
                    <a:pt x="175047" y="148724"/>
                  </a:cubicBezTo>
                  <a:cubicBezTo>
                    <a:pt x="175047" y="148724"/>
                    <a:pt x="176343" y="150012"/>
                    <a:pt x="177639" y="150012"/>
                  </a:cubicBezTo>
                  <a:cubicBezTo>
                    <a:pt x="177639" y="150012"/>
                    <a:pt x="178934" y="148724"/>
                    <a:pt x="180230" y="148724"/>
                  </a:cubicBezTo>
                  <a:cubicBezTo>
                    <a:pt x="180230" y="148724"/>
                    <a:pt x="180230" y="148724"/>
                    <a:pt x="232067" y="90765"/>
                  </a:cubicBezTo>
                  <a:cubicBezTo>
                    <a:pt x="233363" y="89477"/>
                    <a:pt x="233363" y="86901"/>
                    <a:pt x="232067" y="85613"/>
                  </a:cubicBezTo>
                  <a:cubicBezTo>
                    <a:pt x="232067" y="85613"/>
                    <a:pt x="232067" y="85613"/>
                    <a:pt x="229475" y="83037"/>
                  </a:cubicBezTo>
                  <a:cubicBezTo>
                    <a:pt x="228179" y="81749"/>
                    <a:pt x="226883" y="81749"/>
                    <a:pt x="226883" y="81749"/>
                  </a:cubicBezTo>
                  <a:close/>
                  <a:moveTo>
                    <a:pt x="247254" y="62303"/>
                  </a:moveTo>
                  <a:cubicBezTo>
                    <a:pt x="244873" y="61112"/>
                    <a:pt x="243682" y="62303"/>
                    <a:pt x="242491" y="63493"/>
                  </a:cubicBezTo>
                  <a:cubicBezTo>
                    <a:pt x="242491" y="63493"/>
                    <a:pt x="242491" y="63493"/>
                    <a:pt x="237729" y="68256"/>
                  </a:cubicBezTo>
                  <a:cubicBezTo>
                    <a:pt x="237729" y="68256"/>
                    <a:pt x="236538" y="69447"/>
                    <a:pt x="236538" y="70637"/>
                  </a:cubicBezTo>
                  <a:cubicBezTo>
                    <a:pt x="236538" y="70637"/>
                    <a:pt x="237729" y="71828"/>
                    <a:pt x="237729" y="73019"/>
                  </a:cubicBezTo>
                  <a:cubicBezTo>
                    <a:pt x="237729" y="73019"/>
                    <a:pt x="237729" y="73019"/>
                    <a:pt x="240110" y="74209"/>
                  </a:cubicBezTo>
                  <a:cubicBezTo>
                    <a:pt x="241301" y="75400"/>
                    <a:pt x="242491" y="75400"/>
                    <a:pt x="242491" y="75400"/>
                  </a:cubicBezTo>
                  <a:cubicBezTo>
                    <a:pt x="243682" y="75400"/>
                    <a:pt x="243682" y="75400"/>
                    <a:pt x="244873" y="75400"/>
                  </a:cubicBezTo>
                  <a:cubicBezTo>
                    <a:pt x="244873" y="74209"/>
                    <a:pt x="244873" y="74209"/>
                    <a:pt x="244873" y="74209"/>
                  </a:cubicBezTo>
                  <a:cubicBezTo>
                    <a:pt x="244873" y="74209"/>
                    <a:pt x="244873" y="74209"/>
                    <a:pt x="249635" y="69447"/>
                  </a:cubicBezTo>
                  <a:cubicBezTo>
                    <a:pt x="250826" y="68256"/>
                    <a:pt x="250826" y="65875"/>
                    <a:pt x="249635" y="64684"/>
                  </a:cubicBezTo>
                  <a:cubicBezTo>
                    <a:pt x="249635" y="64684"/>
                    <a:pt x="249635" y="64684"/>
                    <a:pt x="247254" y="62303"/>
                  </a:cubicBezTo>
                  <a:close/>
                  <a:moveTo>
                    <a:pt x="24647" y="48412"/>
                  </a:moveTo>
                  <a:cubicBezTo>
                    <a:pt x="24647" y="48412"/>
                    <a:pt x="24647" y="48412"/>
                    <a:pt x="201069" y="48412"/>
                  </a:cubicBezTo>
                  <a:cubicBezTo>
                    <a:pt x="206258" y="48412"/>
                    <a:pt x="210149" y="49705"/>
                    <a:pt x="214041" y="52292"/>
                  </a:cubicBezTo>
                  <a:cubicBezTo>
                    <a:pt x="214041" y="52292"/>
                    <a:pt x="214041" y="52292"/>
                    <a:pt x="193285" y="76863"/>
                  </a:cubicBezTo>
                  <a:cubicBezTo>
                    <a:pt x="189394" y="74277"/>
                    <a:pt x="185502" y="72983"/>
                    <a:pt x="181610" y="72983"/>
                  </a:cubicBezTo>
                  <a:cubicBezTo>
                    <a:pt x="181610" y="72983"/>
                    <a:pt x="181610" y="72983"/>
                    <a:pt x="45403" y="72983"/>
                  </a:cubicBezTo>
                  <a:cubicBezTo>
                    <a:pt x="33728" y="72983"/>
                    <a:pt x="24647" y="82036"/>
                    <a:pt x="24647" y="93675"/>
                  </a:cubicBezTo>
                  <a:cubicBezTo>
                    <a:pt x="24647" y="93675"/>
                    <a:pt x="24647" y="93675"/>
                    <a:pt x="24647" y="268262"/>
                  </a:cubicBezTo>
                  <a:cubicBezTo>
                    <a:pt x="24647" y="278608"/>
                    <a:pt x="33728" y="287660"/>
                    <a:pt x="45403" y="287660"/>
                  </a:cubicBezTo>
                  <a:cubicBezTo>
                    <a:pt x="45403" y="287660"/>
                    <a:pt x="45403" y="287660"/>
                    <a:pt x="181610" y="287660"/>
                  </a:cubicBezTo>
                  <a:cubicBezTo>
                    <a:pt x="193285" y="287660"/>
                    <a:pt x="202366" y="278608"/>
                    <a:pt x="202366" y="268262"/>
                  </a:cubicBezTo>
                  <a:cubicBezTo>
                    <a:pt x="202366" y="268262"/>
                    <a:pt x="202366" y="268262"/>
                    <a:pt x="202366" y="202307"/>
                  </a:cubicBezTo>
                  <a:cubicBezTo>
                    <a:pt x="202366" y="202307"/>
                    <a:pt x="202366" y="201014"/>
                    <a:pt x="203663" y="201014"/>
                  </a:cubicBezTo>
                  <a:cubicBezTo>
                    <a:pt x="203663" y="199720"/>
                    <a:pt x="204960" y="199720"/>
                    <a:pt x="206258" y="198427"/>
                  </a:cubicBezTo>
                  <a:cubicBezTo>
                    <a:pt x="206258" y="198427"/>
                    <a:pt x="206258" y="198427"/>
                    <a:pt x="227013" y="175149"/>
                  </a:cubicBezTo>
                  <a:cubicBezTo>
                    <a:pt x="227013" y="175149"/>
                    <a:pt x="227013" y="175149"/>
                    <a:pt x="227013" y="287660"/>
                  </a:cubicBezTo>
                  <a:cubicBezTo>
                    <a:pt x="227013" y="301886"/>
                    <a:pt x="215338" y="313525"/>
                    <a:pt x="201069" y="313525"/>
                  </a:cubicBezTo>
                  <a:cubicBezTo>
                    <a:pt x="201069" y="313525"/>
                    <a:pt x="201069" y="313525"/>
                    <a:pt x="25944" y="313525"/>
                  </a:cubicBezTo>
                  <a:cubicBezTo>
                    <a:pt x="11675" y="313525"/>
                    <a:pt x="0" y="301886"/>
                    <a:pt x="0" y="287660"/>
                  </a:cubicBezTo>
                  <a:cubicBezTo>
                    <a:pt x="0" y="287660"/>
                    <a:pt x="0" y="287660"/>
                    <a:pt x="0" y="72983"/>
                  </a:cubicBezTo>
                  <a:cubicBezTo>
                    <a:pt x="0" y="60051"/>
                    <a:pt x="10378" y="48412"/>
                    <a:pt x="24647" y="48412"/>
                  </a:cubicBezTo>
                  <a:close/>
                  <a:moveTo>
                    <a:pt x="242888" y="42062"/>
                  </a:moveTo>
                  <a:lnTo>
                    <a:pt x="285751" y="81750"/>
                  </a:lnTo>
                  <a:lnTo>
                    <a:pt x="279401" y="89687"/>
                  </a:lnTo>
                  <a:lnTo>
                    <a:pt x="200026" y="178587"/>
                  </a:lnTo>
                  <a:lnTo>
                    <a:pt x="193676" y="184937"/>
                  </a:lnTo>
                  <a:lnTo>
                    <a:pt x="150813" y="146837"/>
                  </a:lnTo>
                  <a:lnTo>
                    <a:pt x="155576" y="138899"/>
                  </a:lnTo>
                  <a:lnTo>
                    <a:pt x="236538" y="48412"/>
                  </a:lnTo>
                  <a:close/>
                  <a:moveTo>
                    <a:pt x="257175" y="26187"/>
                  </a:moveTo>
                  <a:lnTo>
                    <a:pt x="301625" y="64287"/>
                  </a:lnTo>
                  <a:lnTo>
                    <a:pt x="295275" y="72225"/>
                  </a:lnTo>
                  <a:lnTo>
                    <a:pt x="290513" y="75400"/>
                  </a:lnTo>
                  <a:lnTo>
                    <a:pt x="247650" y="37300"/>
                  </a:lnTo>
                  <a:lnTo>
                    <a:pt x="250825" y="34125"/>
                  </a:lnTo>
                  <a:close/>
                  <a:moveTo>
                    <a:pt x="285750" y="11899"/>
                  </a:moveTo>
                  <a:lnTo>
                    <a:pt x="279400" y="19837"/>
                  </a:lnTo>
                  <a:lnTo>
                    <a:pt x="304800" y="43649"/>
                  </a:lnTo>
                  <a:lnTo>
                    <a:pt x="312738" y="35712"/>
                  </a:lnTo>
                  <a:close/>
                  <a:moveTo>
                    <a:pt x="285265" y="516"/>
                  </a:moveTo>
                  <a:cubicBezTo>
                    <a:pt x="289152" y="-801"/>
                    <a:pt x="291744" y="516"/>
                    <a:pt x="294336" y="3151"/>
                  </a:cubicBezTo>
                  <a:cubicBezTo>
                    <a:pt x="294336" y="3151"/>
                    <a:pt x="294336" y="3151"/>
                    <a:pt x="318958" y="25545"/>
                  </a:cubicBezTo>
                  <a:cubicBezTo>
                    <a:pt x="324142" y="30814"/>
                    <a:pt x="325438" y="38718"/>
                    <a:pt x="320254" y="43987"/>
                  </a:cubicBezTo>
                  <a:cubicBezTo>
                    <a:pt x="320254" y="43987"/>
                    <a:pt x="320254" y="43987"/>
                    <a:pt x="305999" y="61112"/>
                  </a:cubicBezTo>
                  <a:cubicBezTo>
                    <a:pt x="305999" y="61112"/>
                    <a:pt x="305999" y="61112"/>
                    <a:pt x="261938" y="20276"/>
                  </a:cubicBezTo>
                  <a:cubicBezTo>
                    <a:pt x="261938" y="20276"/>
                    <a:pt x="261938" y="20276"/>
                    <a:pt x="276193" y="4468"/>
                  </a:cubicBezTo>
                  <a:cubicBezTo>
                    <a:pt x="278785" y="1834"/>
                    <a:pt x="281377" y="516"/>
                    <a:pt x="285265" y="516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字词积累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9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9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9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9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1" grpId="0"/>
      <p:bldP spid="9383" grpId="0"/>
      <p:bldP spid="9385" grpId="0"/>
      <p:bldP spid="9386" grpId="0"/>
      <p:bldP spid="9387" grpId="0"/>
      <p:bldP spid="9389" grpId="0"/>
      <p:bldP spid="14" grpId="0"/>
      <p:bldP spid="26" grpId="0"/>
      <p:bldP spid="3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Group 76"/>
          <p:cNvGrpSpPr/>
          <p:nvPr/>
        </p:nvGrpSpPr>
        <p:grpSpPr>
          <a:xfrm>
            <a:off x="10751185" y="5697855"/>
            <a:ext cx="1109980" cy="1174750"/>
            <a:chOff x="9829438" y="5671231"/>
            <a:chExt cx="4196867" cy="5545360"/>
          </a:xfrm>
        </p:grpSpPr>
        <p:sp>
          <p:nvSpPr>
            <p:cNvPr id="7" name="Freeform 37"/>
            <p:cNvSpPr>
              <a:spLocks noChangeArrowheads="1"/>
            </p:cNvSpPr>
            <p:nvPr/>
          </p:nvSpPr>
          <p:spPr bwMode="auto">
            <a:xfrm>
              <a:off x="10222282" y="5671231"/>
              <a:ext cx="3460286" cy="3453573"/>
            </a:xfrm>
            <a:custGeom>
              <a:avLst/>
              <a:gdLst>
                <a:gd name="T0" fmla="*/ 3028 w 6055"/>
                <a:gd name="T1" fmla="*/ 0 h 6044"/>
                <a:gd name="T2" fmla="*/ 3028 w 6055"/>
                <a:gd name="T3" fmla="*/ 0 h 6044"/>
                <a:gd name="T4" fmla="*/ 0 w 6055"/>
                <a:gd name="T5" fmla="*/ 3021 h 6044"/>
                <a:gd name="T6" fmla="*/ 212 w 6055"/>
                <a:gd name="T7" fmla="*/ 4128 h 6044"/>
                <a:gd name="T8" fmla="*/ 285 w 6055"/>
                <a:gd name="T9" fmla="*/ 4221 h 6044"/>
                <a:gd name="T10" fmla="*/ 425 w 6055"/>
                <a:gd name="T11" fmla="*/ 4418 h 6044"/>
                <a:gd name="T12" fmla="*/ 425 w 6055"/>
                <a:gd name="T13" fmla="*/ 4428 h 6044"/>
                <a:gd name="T14" fmla="*/ 606 w 6055"/>
                <a:gd name="T15" fmla="*/ 4630 h 6044"/>
                <a:gd name="T16" fmla="*/ 560 w 6055"/>
                <a:gd name="T17" fmla="*/ 4765 h 6044"/>
                <a:gd name="T18" fmla="*/ 1838 w 6055"/>
                <a:gd name="T19" fmla="*/ 5799 h 6044"/>
                <a:gd name="T20" fmla="*/ 2096 w 6055"/>
                <a:gd name="T21" fmla="*/ 5541 h 6044"/>
                <a:gd name="T22" fmla="*/ 2960 w 6055"/>
                <a:gd name="T23" fmla="*/ 6043 h 6044"/>
                <a:gd name="T24" fmla="*/ 3012 w 6055"/>
                <a:gd name="T25" fmla="*/ 6043 h 6044"/>
                <a:gd name="T26" fmla="*/ 3876 w 6055"/>
                <a:gd name="T27" fmla="*/ 5541 h 6044"/>
                <a:gd name="T28" fmla="*/ 4160 w 6055"/>
                <a:gd name="T29" fmla="*/ 5826 h 6044"/>
                <a:gd name="T30" fmla="*/ 6054 w 6055"/>
                <a:gd name="T31" fmla="*/ 3021 h 6044"/>
                <a:gd name="T32" fmla="*/ 6054 w 6055"/>
                <a:gd name="T33" fmla="*/ 3021 h 6044"/>
                <a:gd name="T34" fmla="*/ 3028 w 6055"/>
                <a:gd name="T35" fmla="*/ 0 h 6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55" h="6044">
                  <a:moveTo>
                    <a:pt x="3028" y="0"/>
                  </a:moveTo>
                  <a:lnTo>
                    <a:pt x="3028" y="0"/>
                  </a:lnTo>
                  <a:cubicBezTo>
                    <a:pt x="1357" y="0"/>
                    <a:pt x="0" y="1350"/>
                    <a:pt x="0" y="3021"/>
                  </a:cubicBezTo>
                  <a:cubicBezTo>
                    <a:pt x="0" y="3409"/>
                    <a:pt x="79" y="3787"/>
                    <a:pt x="212" y="4128"/>
                  </a:cubicBezTo>
                  <a:cubicBezTo>
                    <a:pt x="239" y="4155"/>
                    <a:pt x="264" y="4190"/>
                    <a:pt x="285" y="4221"/>
                  </a:cubicBezTo>
                  <a:cubicBezTo>
                    <a:pt x="368" y="4253"/>
                    <a:pt x="425" y="4330"/>
                    <a:pt x="425" y="4418"/>
                  </a:cubicBezTo>
                  <a:cubicBezTo>
                    <a:pt x="425" y="4423"/>
                    <a:pt x="425" y="4423"/>
                    <a:pt x="425" y="4428"/>
                  </a:cubicBezTo>
                  <a:cubicBezTo>
                    <a:pt x="528" y="4438"/>
                    <a:pt x="606" y="4527"/>
                    <a:pt x="606" y="4630"/>
                  </a:cubicBezTo>
                  <a:cubicBezTo>
                    <a:pt x="606" y="4682"/>
                    <a:pt x="585" y="4729"/>
                    <a:pt x="560" y="4765"/>
                  </a:cubicBezTo>
                  <a:cubicBezTo>
                    <a:pt x="875" y="5220"/>
                    <a:pt x="1320" y="5577"/>
                    <a:pt x="1838" y="5799"/>
                  </a:cubicBezTo>
                  <a:cubicBezTo>
                    <a:pt x="2096" y="5541"/>
                    <a:pt x="2096" y="5541"/>
                    <a:pt x="2096" y="5541"/>
                  </a:cubicBezTo>
                  <a:cubicBezTo>
                    <a:pt x="2960" y="6043"/>
                    <a:pt x="2960" y="6043"/>
                    <a:pt x="2960" y="6043"/>
                  </a:cubicBezTo>
                  <a:cubicBezTo>
                    <a:pt x="2976" y="6043"/>
                    <a:pt x="2997" y="6043"/>
                    <a:pt x="3012" y="6043"/>
                  </a:cubicBezTo>
                  <a:cubicBezTo>
                    <a:pt x="3876" y="5541"/>
                    <a:pt x="3876" y="5541"/>
                    <a:pt x="3876" y="5541"/>
                  </a:cubicBezTo>
                  <a:cubicBezTo>
                    <a:pt x="4160" y="5826"/>
                    <a:pt x="4160" y="5826"/>
                    <a:pt x="4160" y="5826"/>
                  </a:cubicBezTo>
                  <a:cubicBezTo>
                    <a:pt x="5268" y="5381"/>
                    <a:pt x="6054" y="4288"/>
                    <a:pt x="6054" y="3021"/>
                  </a:cubicBezTo>
                  <a:lnTo>
                    <a:pt x="6054" y="3021"/>
                  </a:lnTo>
                  <a:cubicBezTo>
                    <a:pt x="6054" y="1350"/>
                    <a:pt x="4699" y="0"/>
                    <a:pt x="3028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38"/>
            <p:cNvSpPr>
              <a:spLocks noChangeArrowheads="1"/>
            </p:cNvSpPr>
            <p:nvPr/>
          </p:nvSpPr>
          <p:spPr bwMode="auto">
            <a:xfrm>
              <a:off x="10343406" y="8028172"/>
              <a:ext cx="225886" cy="366636"/>
            </a:xfrm>
            <a:custGeom>
              <a:avLst/>
              <a:gdLst>
                <a:gd name="T0" fmla="*/ 0 w 395"/>
                <a:gd name="T1" fmla="*/ 0 h 638"/>
                <a:gd name="T2" fmla="*/ 0 w 395"/>
                <a:gd name="T3" fmla="*/ 0 h 638"/>
                <a:gd name="T4" fmla="*/ 348 w 395"/>
                <a:gd name="T5" fmla="*/ 637 h 638"/>
                <a:gd name="T6" fmla="*/ 394 w 395"/>
                <a:gd name="T7" fmla="*/ 502 h 638"/>
                <a:gd name="T8" fmla="*/ 213 w 395"/>
                <a:gd name="T9" fmla="*/ 300 h 638"/>
                <a:gd name="T10" fmla="*/ 213 w 395"/>
                <a:gd name="T11" fmla="*/ 290 h 638"/>
                <a:gd name="T12" fmla="*/ 73 w 395"/>
                <a:gd name="T13" fmla="*/ 93 h 638"/>
                <a:gd name="T14" fmla="*/ 0 w 395"/>
                <a:gd name="T1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638">
                  <a:moveTo>
                    <a:pt x="0" y="0"/>
                  </a:moveTo>
                  <a:lnTo>
                    <a:pt x="0" y="0"/>
                  </a:lnTo>
                  <a:cubicBezTo>
                    <a:pt x="89" y="228"/>
                    <a:pt x="208" y="441"/>
                    <a:pt x="348" y="637"/>
                  </a:cubicBezTo>
                  <a:cubicBezTo>
                    <a:pt x="373" y="601"/>
                    <a:pt x="394" y="554"/>
                    <a:pt x="394" y="502"/>
                  </a:cubicBezTo>
                  <a:cubicBezTo>
                    <a:pt x="394" y="399"/>
                    <a:pt x="316" y="310"/>
                    <a:pt x="213" y="300"/>
                  </a:cubicBezTo>
                  <a:cubicBezTo>
                    <a:pt x="213" y="295"/>
                    <a:pt x="213" y="295"/>
                    <a:pt x="213" y="290"/>
                  </a:cubicBezTo>
                  <a:cubicBezTo>
                    <a:pt x="213" y="202"/>
                    <a:pt x="156" y="125"/>
                    <a:pt x="73" y="93"/>
                  </a:cubicBezTo>
                  <a:cubicBezTo>
                    <a:pt x="52" y="62"/>
                    <a:pt x="27" y="27"/>
                    <a:pt x="0" y="0"/>
                  </a:cubicBezTo>
                </a:path>
              </a:pathLst>
            </a:custGeom>
            <a:solidFill>
              <a:srgbClr val="F5F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39"/>
            <p:cNvSpPr>
              <a:spLocks noChangeArrowheads="1"/>
            </p:cNvSpPr>
            <p:nvPr/>
          </p:nvSpPr>
          <p:spPr bwMode="auto">
            <a:xfrm>
              <a:off x="9878543" y="8836733"/>
              <a:ext cx="4098657" cy="2366764"/>
            </a:xfrm>
            <a:custGeom>
              <a:avLst/>
              <a:gdLst>
                <a:gd name="T0" fmla="*/ 7135 w 7173"/>
                <a:gd name="T1" fmla="*/ 3482 h 4145"/>
                <a:gd name="T2" fmla="*/ 7135 w 7173"/>
                <a:gd name="T3" fmla="*/ 3482 h 4145"/>
                <a:gd name="T4" fmla="*/ 6338 w 7173"/>
                <a:gd name="T5" fmla="*/ 4144 h 4145"/>
                <a:gd name="T6" fmla="*/ 833 w 7173"/>
                <a:gd name="T7" fmla="*/ 4144 h 4145"/>
                <a:gd name="T8" fmla="*/ 36 w 7173"/>
                <a:gd name="T9" fmla="*/ 3482 h 4145"/>
                <a:gd name="T10" fmla="*/ 275 w 7173"/>
                <a:gd name="T11" fmla="*/ 1334 h 4145"/>
                <a:gd name="T12" fmla="*/ 1097 w 7173"/>
                <a:gd name="T13" fmla="*/ 647 h 4145"/>
                <a:gd name="T14" fmla="*/ 2365 w 7173"/>
                <a:gd name="T15" fmla="*/ 331 h 4145"/>
                <a:gd name="T16" fmla="*/ 2696 w 7173"/>
                <a:gd name="T17" fmla="*/ 0 h 4145"/>
                <a:gd name="T18" fmla="*/ 3586 w 7173"/>
                <a:gd name="T19" fmla="*/ 517 h 4145"/>
                <a:gd name="T20" fmla="*/ 4476 w 7173"/>
                <a:gd name="T21" fmla="*/ 0 h 4145"/>
                <a:gd name="T22" fmla="*/ 4802 w 7173"/>
                <a:gd name="T23" fmla="*/ 331 h 4145"/>
                <a:gd name="T24" fmla="*/ 6075 w 7173"/>
                <a:gd name="T25" fmla="*/ 647 h 4145"/>
                <a:gd name="T26" fmla="*/ 6898 w 7173"/>
                <a:gd name="T27" fmla="*/ 1334 h 4145"/>
                <a:gd name="T28" fmla="*/ 7135 w 7173"/>
                <a:gd name="T2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73" h="4145">
                  <a:moveTo>
                    <a:pt x="7135" y="3482"/>
                  </a:moveTo>
                  <a:lnTo>
                    <a:pt x="7135" y="3482"/>
                  </a:lnTo>
                  <a:cubicBezTo>
                    <a:pt x="7172" y="3844"/>
                    <a:pt x="6815" y="4144"/>
                    <a:pt x="6338" y="4144"/>
                  </a:cubicBezTo>
                  <a:cubicBezTo>
                    <a:pt x="833" y="4144"/>
                    <a:pt x="833" y="4144"/>
                    <a:pt x="833" y="4144"/>
                  </a:cubicBezTo>
                  <a:cubicBezTo>
                    <a:pt x="358" y="4144"/>
                    <a:pt x="0" y="3844"/>
                    <a:pt x="36" y="3482"/>
                  </a:cubicBezTo>
                  <a:cubicBezTo>
                    <a:pt x="275" y="1334"/>
                    <a:pt x="275" y="1334"/>
                    <a:pt x="275" y="1334"/>
                  </a:cubicBezTo>
                  <a:cubicBezTo>
                    <a:pt x="306" y="1024"/>
                    <a:pt x="683" y="739"/>
                    <a:pt x="1097" y="647"/>
                  </a:cubicBezTo>
                  <a:cubicBezTo>
                    <a:pt x="1330" y="589"/>
                    <a:pt x="1992" y="419"/>
                    <a:pt x="2365" y="331"/>
                  </a:cubicBezTo>
                  <a:cubicBezTo>
                    <a:pt x="2696" y="0"/>
                    <a:pt x="2696" y="0"/>
                    <a:pt x="2696" y="0"/>
                  </a:cubicBezTo>
                  <a:cubicBezTo>
                    <a:pt x="3586" y="517"/>
                    <a:pt x="3586" y="517"/>
                    <a:pt x="3586" y="517"/>
                  </a:cubicBezTo>
                  <a:cubicBezTo>
                    <a:pt x="4476" y="0"/>
                    <a:pt x="4476" y="0"/>
                    <a:pt x="4476" y="0"/>
                  </a:cubicBezTo>
                  <a:cubicBezTo>
                    <a:pt x="4802" y="331"/>
                    <a:pt x="4802" y="331"/>
                    <a:pt x="4802" y="331"/>
                  </a:cubicBezTo>
                  <a:cubicBezTo>
                    <a:pt x="4802" y="331"/>
                    <a:pt x="5842" y="589"/>
                    <a:pt x="6075" y="647"/>
                  </a:cubicBezTo>
                  <a:cubicBezTo>
                    <a:pt x="6489" y="739"/>
                    <a:pt x="6867" y="1024"/>
                    <a:pt x="6898" y="1334"/>
                  </a:cubicBezTo>
                  <a:cubicBezTo>
                    <a:pt x="7135" y="3482"/>
                    <a:pt x="7135" y="3482"/>
                    <a:pt x="7135" y="3482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40"/>
            <p:cNvSpPr>
              <a:spLocks noChangeArrowheads="1"/>
            </p:cNvSpPr>
            <p:nvPr/>
          </p:nvSpPr>
          <p:spPr bwMode="auto">
            <a:xfrm>
              <a:off x="11927873" y="8836733"/>
              <a:ext cx="2049329" cy="2366764"/>
            </a:xfrm>
            <a:custGeom>
              <a:avLst/>
              <a:gdLst>
                <a:gd name="T0" fmla="*/ 3549 w 3587"/>
                <a:gd name="T1" fmla="*/ 3482 h 4145"/>
                <a:gd name="T2" fmla="*/ 3549 w 3587"/>
                <a:gd name="T3" fmla="*/ 3482 h 4145"/>
                <a:gd name="T4" fmla="*/ 3312 w 3587"/>
                <a:gd name="T5" fmla="*/ 1334 h 4145"/>
                <a:gd name="T6" fmla="*/ 2489 w 3587"/>
                <a:gd name="T7" fmla="*/ 647 h 4145"/>
                <a:gd name="T8" fmla="*/ 1216 w 3587"/>
                <a:gd name="T9" fmla="*/ 331 h 4145"/>
                <a:gd name="T10" fmla="*/ 890 w 3587"/>
                <a:gd name="T11" fmla="*/ 0 h 4145"/>
                <a:gd name="T12" fmla="*/ 0 w 3587"/>
                <a:gd name="T13" fmla="*/ 517 h 4145"/>
                <a:gd name="T14" fmla="*/ 5 w 3587"/>
                <a:gd name="T15" fmla="*/ 4144 h 4145"/>
                <a:gd name="T16" fmla="*/ 2752 w 3587"/>
                <a:gd name="T17" fmla="*/ 4144 h 4145"/>
                <a:gd name="T18" fmla="*/ 3549 w 3587"/>
                <a:gd name="T1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87" h="4145">
                  <a:moveTo>
                    <a:pt x="3549" y="3482"/>
                  </a:moveTo>
                  <a:lnTo>
                    <a:pt x="3549" y="3482"/>
                  </a:lnTo>
                  <a:cubicBezTo>
                    <a:pt x="3312" y="1334"/>
                    <a:pt x="3312" y="1334"/>
                    <a:pt x="3312" y="1334"/>
                  </a:cubicBezTo>
                  <a:cubicBezTo>
                    <a:pt x="3281" y="1024"/>
                    <a:pt x="2903" y="739"/>
                    <a:pt x="2489" y="647"/>
                  </a:cubicBezTo>
                  <a:cubicBezTo>
                    <a:pt x="2209" y="579"/>
                    <a:pt x="1216" y="331"/>
                    <a:pt x="1216" y="331"/>
                  </a:cubicBezTo>
                  <a:cubicBezTo>
                    <a:pt x="890" y="0"/>
                    <a:pt x="890" y="0"/>
                    <a:pt x="890" y="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5" y="4144"/>
                    <a:pt x="5" y="4144"/>
                    <a:pt x="5" y="4144"/>
                  </a:cubicBezTo>
                  <a:cubicBezTo>
                    <a:pt x="2752" y="4144"/>
                    <a:pt x="2752" y="4144"/>
                    <a:pt x="2752" y="4144"/>
                  </a:cubicBezTo>
                  <a:cubicBezTo>
                    <a:pt x="3229" y="4144"/>
                    <a:pt x="3586" y="3844"/>
                    <a:pt x="3549" y="3482"/>
                  </a:cubicBezTo>
                </a:path>
              </a:pathLst>
            </a:custGeom>
            <a:solidFill>
              <a:srgbClr val="E2E1E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1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" name="Freeform 42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43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44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5"/>
            <p:cNvSpPr>
              <a:spLocks noChangeArrowheads="1"/>
            </p:cNvSpPr>
            <p:nvPr/>
          </p:nvSpPr>
          <p:spPr bwMode="auto">
            <a:xfrm>
              <a:off x="11927873" y="9023326"/>
              <a:ext cx="697296" cy="556500"/>
            </a:xfrm>
            <a:custGeom>
              <a:avLst/>
              <a:gdLst>
                <a:gd name="T0" fmla="*/ 1222 w 1223"/>
                <a:gd name="T1" fmla="*/ 0 h 969"/>
                <a:gd name="T2" fmla="*/ 1222 w 1223"/>
                <a:gd name="T3" fmla="*/ 0 h 969"/>
                <a:gd name="T4" fmla="*/ 0 w 1223"/>
                <a:gd name="T5" fmla="*/ 186 h 969"/>
                <a:gd name="T6" fmla="*/ 0 w 1223"/>
                <a:gd name="T7" fmla="*/ 585 h 969"/>
                <a:gd name="T8" fmla="*/ 383 w 1223"/>
                <a:gd name="T9" fmla="*/ 968 h 969"/>
                <a:gd name="T10" fmla="*/ 388 w 1223"/>
                <a:gd name="T11" fmla="*/ 968 h 969"/>
                <a:gd name="T12" fmla="*/ 1222 w 1223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3" h="969">
                  <a:moveTo>
                    <a:pt x="1222" y="0"/>
                  </a:moveTo>
                  <a:lnTo>
                    <a:pt x="1222" y="0"/>
                  </a:lnTo>
                  <a:cubicBezTo>
                    <a:pt x="0" y="186"/>
                    <a:pt x="0" y="186"/>
                    <a:pt x="0" y="186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383" y="968"/>
                    <a:pt x="383" y="968"/>
                    <a:pt x="383" y="968"/>
                  </a:cubicBezTo>
                  <a:cubicBezTo>
                    <a:pt x="388" y="968"/>
                    <a:pt x="388" y="968"/>
                    <a:pt x="388" y="968"/>
                  </a:cubicBezTo>
                  <a:cubicBezTo>
                    <a:pt x="1222" y="0"/>
                    <a:pt x="1222" y="0"/>
                    <a:pt x="1222" y="0"/>
                  </a:cubicBezTo>
                </a:path>
              </a:pathLst>
            </a:custGeom>
            <a:solidFill>
              <a:srgbClr val="C0BEB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6"/>
            <p:cNvSpPr>
              <a:spLocks noChangeArrowheads="1"/>
            </p:cNvSpPr>
            <p:nvPr/>
          </p:nvSpPr>
          <p:spPr bwMode="auto">
            <a:xfrm>
              <a:off x="11230578" y="8836733"/>
              <a:ext cx="697295" cy="625245"/>
            </a:xfrm>
            <a:custGeom>
              <a:avLst/>
              <a:gdLst>
                <a:gd name="T0" fmla="*/ 864 w 1222"/>
                <a:gd name="T1" fmla="*/ 1091 h 1092"/>
                <a:gd name="T2" fmla="*/ 0 w 1222"/>
                <a:gd name="T3" fmla="*/ 331 h 1092"/>
                <a:gd name="T4" fmla="*/ 331 w 1222"/>
                <a:gd name="T5" fmla="*/ 0 h 1092"/>
                <a:gd name="T6" fmla="*/ 1221 w 1222"/>
                <a:gd name="T7" fmla="*/ 517 h 1092"/>
                <a:gd name="T8" fmla="*/ 864 w 1222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1092">
                  <a:moveTo>
                    <a:pt x="864" y="1091"/>
                  </a:moveTo>
                  <a:lnTo>
                    <a:pt x="0" y="331"/>
                  </a:lnTo>
                  <a:lnTo>
                    <a:pt x="331" y="0"/>
                  </a:lnTo>
                  <a:lnTo>
                    <a:pt x="1221" y="517"/>
                  </a:lnTo>
                  <a:lnTo>
                    <a:pt x="864" y="109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47"/>
            <p:cNvSpPr>
              <a:spLocks noChangeArrowheads="1"/>
            </p:cNvSpPr>
            <p:nvPr/>
          </p:nvSpPr>
          <p:spPr bwMode="auto">
            <a:xfrm>
              <a:off x="11927873" y="8836733"/>
              <a:ext cx="694023" cy="625245"/>
            </a:xfrm>
            <a:custGeom>
              <a:avLst/>
              <a:gdLst>
                <a:gd name="T0" fmla="*/ 352 w 1217"/>
                <a:gd name="T1" fmla="*/ 1091 h 1092"/>
                <a:gd name="T2" fmla="*/ 1216 w 1217"/>
                <a:gd name="T3" fmla="*/ 331 h 1092"/>
                <a:gd name="T4" fmla="*/ 890 w 1217"/>
                <a:gd name="T5" fmla="*/ 0 h 1092"/>
                <a:gd name="T6" fmla="*/ 0 w 1217"/>
                <a:gd name="T7" fmla="*/ 517 h 1092"/>
                <a:gd name="T8" fmla="*/ 352 w 1217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7" h="1092">
                  <a:moveTo>
                    <a:pt x="352" y="1091"/>
                  </a:moveTo>
                  <a:lnTo>
                    <a:pt x="1216" y="331"/>
                  </a:lnTo>
                  <a:lnTo>
                    <a:pt x="890" y="0"/>
                  </a:lnTo>
                  <a:lnTo>
                    <a:pt x="0" y="517"/>
                  </a:lnTo>
                  <a:lnTo>
                    <a:pt x="352" y="1091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48"/>
            <p:cNvSpPr>
              <a:spLocks noChangeArrowheads="1"/>
            </p:cNvSpPr>
            <p:nvPr/>
          </p:nvSpPr>
          <p:spPr bwMode="auto">
            <a:xfrm>
              <a:off x="11734725" y="9288481"/>
              <a:ext cx="386295" cy="314258"/>
            </a:xfrm>
            <a:custGeom>
              <a:avLst/>
              <a:gdLst>
                <a:gd name="T0" fmla="*/ 166 w 673"/>
                <a:gd name="T1" fmla="*/ 549 h 550"/>
                <a:gd name="T2" fmla="*/ 0 w 673"/>
                <a:gd name="T3" fmla="*/ 275 h 550"/>
                <a:gd name="T4" fmla="*/ 166 w 673"/>
                <a:gd name="T5" fmla="*/ 0 h 550"/>
                <a:gd name="T6" fmla="*/ 501 w 673"/>
                <a:gd name="T7" fmla="*/ 0 h 550"/>
                <a:gd name="T8" fmla="*/ 672 w 673"/>
                <a:gd name="T9" fmla="*/ 275 h 550"/>
                <a:gd name="T10" fmla="*/ 501 w 673"/>
                <a:gd name="T11" fmla="*/ 549 h 550"/>
                <a:gd name="T12" fmla="*/ 166 w 673"/>
                <a:gd name="T13" fmla="*/ 54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550">
                  <a:moveTo>
                    <a:pt x="166" y="549"/>
                  </a:moveTo>
                  <a:lnTo>
                    <a:pt x="0" y="275"/>
                  </a:lnTo>
                  <a:lnTo>
                    <a:pt x="166" y="0"/>
                  </a:lnTo>
                  <a:lnTo>
                    <a:pt x="501" y="0"/>
                  </a:lnTo>
                  <a:lnTo>
                    <a:pt x="672" y="275"/>
                  </a:lnTo>
                  <a:lnTo>
                    <a:pt x="501" y="549"/>
                  </a:lnTo>
                  <a:lnTo>
                    <a:pt x="166" y="549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9"/>
            <p:cNvSpPr>
              <a:spLocks noChangeArrowheads="1"/>
            </p:cNvSpPr>
            <p:nvPr/>
          </p:nvSpPr>
          <p:spPr bwMode="auto">
            <a:xfrm>
              <a:off x="11931146" y="9288481"/>
              <a:ext cx="186600" cy="314258"/>
            </a:xfrm>
            <a:custGeom>
              <a:avLst/>
              <a:gdLst>
                <a:gd name="T0" fmla="*/ 160 w 327"/>
                <a:gd name="T1" fmla="*/ 0 h 550"/>
                <a:gd name="T2" fmla="*/ 0 w 327"/>
                <a:gd name="T3" fmla="*/ 0 h 550"/>
                <a:gd name="T4" fmla="*/ 0 w 327"/>
                <a:gd name="T5" fmla="*/ 549 h 550"/>
                <a:gd name="T6" fmla="*/ 160 w 327"/>
                <a:gd name="T7" fmla="*/ 549 h 550"/>
                <a:gd name="T8" fmla="*/ 326 w 327"/>
                <a:gd name="T9" fmla="*/ 275 h 550"/>
                <a:gd name="T10" fmla="*/ 160 w 327"/>
                <a:gd name="T1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550">
                  <a:moveTo>
                    <a:pt x="160" y="0"/>
                  </a:moveTo>
                  <a:lnTo>
                    <a:pt x="0" y="0"/>
                  </a:lnTo>
                  <a:lnTo>
                    <a:pt x="0" y="549"/>
                  </a:lnTo>
                  <a:lnTo>
                    <a:pt x="160" y="549"/>
                  </a:lnTo>
                  <a:lnTo>
                    <a:pt x="326" y="275"/>
                  </a:lnTo>
                  <a:lnTo>
                    <a:pt x="160" y="0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0"/>
            <p:cNvSpPr>
              <a:spLocks noChangeArrowheads="1"/>
            </p:cNvSpPr>
            <p:nvPr/>
          </p:nvSpPr>
          <p:spPr bwMode="auto">
            <a:xfrm>
              <a:off x="11744546" y="9602740"/>
              <a:ext cx="363380" cy="1604031"/>
            </a:xfrm>
            <a:custGeom>
              <a:avLst/>
              <a:gdLst>
                <a:gd name="T0" fmla="*/ 636 w 637"/>
                <a:gd name="T1" fmla="*/ 2810 h 2811"/>
                <a:gd name="T2" fmla="*/ 485 w 637"/>
                <a:gd name="T3" fmla="*/ 0 h 2811"/>
                <a:gd name="T4" fmla="*/ 150 w 637"/>
                <a:gd name="T5" fmla="*/ 0 h 2811"/>
                <a:gd name="T6" fmla="*/ 0 w 637"/>
                <a:gd name="T7" fmla="*/ 2810 h 2811"/>
                <a:gd name="T8" fmla="*/ 636 w 637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2811">
                  <a:moveTo>
                    <a:pt x="636" y="2810"/>
                  </a:moveTo>
                  <a:lnTo>
                    <a:pt x="485" y="0"/>
                  </a:lnTo>
                  <a:lnTo>
                    <a:pt x="150" y="0"/>
                  </a:lnTo>
                  <a:lnTo>
                    <a:pt x="0" y="2810"/>
                  </a:lnTo>
                  <a:lnTo>
                    <a:pt x="636" y="2810"/>
                  </a:lnTo>
                </a:path>
              </a:pathLst>
            </a:custGeom>
            <a:solidFill>
              <a:srgbClr val="23232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51"/>
            <p:cNvSpPr>
              <a:spLocks noChangeArrowheads="1"/>
            </p:cNvSpPr>
            <p:nvPr/>
          </p:nvSpPr>
          <p:spPr bwMode="auto">
            <a:xfrm>
              <a:off x="11931146" y="9602740"/>
              <a:ext cx="176780" cy="1604031"/>
            </a:xfrm>
            <a:custGeom>
              <a:avLst/>
              <a:gdLst>
                <a:gd name="T0" fmla="*/ 0 w 312"/>
                <a:gd name="T1" fmla="*/ 2810 h 2811"/>
                <a:gd name="T2" fmla="*/ 311 w 312"/>
                <a:gd name="T3" fmla="*/ 2810 h 2811"/>
                <a:gd name="T4" fmla="*/ 160 w 312"/>
                <a:gd name="T5" fmla="*/ 0 h 2811"/>
                <a:gd name="T6" fmla="*/ 0 w 312"/>
                <a:gd name="T7" fmla="*/ 0 h 2811"/>
                <a:gd name="T8" fmla="*/ 0 w 312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811">
                  <a:moveTo>
                    <a:pt x="0" y="2810"/>
                  </a:moveTo>
                  <a:lnTo>
                    <a:pt x="311" y="281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2810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2"/>
            <p:cNvSpPr>
              <a:spLocks noChangeArrowheads="1"/>
            </p:cNvSpPr>
            <p:nvPr/>
          </p:nvSpPr>
          <p:spPr bwMode="auto">
            <a:xfrm>
              <a:off x="9829438" y="9013505"/>
              <a:ext cx="2098432" cy="2203086"/>
            </a:xfrm>
            <a:custGeom>
              <a:avLst/>
              <a:gdLst>
                <a:gd name="T0" fmla="*/ 3673 w 3674"/>
                <a:gd name="T1" fmla="*/ 3855 h 3856"/>
                <a:gd name="T2" fmla="*/ 3673 w 3674"/>
                <a:gd name="T3" fmla="*/ 3855 h 3856"/>
                <a:gd name="T4" fmla="*/ 3673 w 3674"/>
                <a:gd name="T5" fmla="*/ 3855 h 3856"/>
                <a:gd name="T6" fmla="*/ 3673 w 3674"/>
                <a:gd name="T7" fmla="*/ 3757 h 3856"/>
                <a:gd name="T8" fmla="*/ 3673 w 3674"/>
                <a:gd name="T9" fmla="*/ 3767 h 3856"/>
                <a:gd name="T10" fmla="*/ 2473 w 3674"/>
                <a:gd name="T11" fmla="*/ 11 h 3856"/>
                <a:gd name="T12" fmla="*/ 2452 w 3674"/>
                <a:gd name="T13" fmla="*/ 0 h 3856"/>
                <a:gd name="T14" fmla="*/ 2447 w 3674"/>
                <a:gd name="T15" fmla="*/ 0 h 3856"/>
                <a:gd name="T16" fmla="*/ 1831 w 3674"/>
                <a:gd name="T17" fmla="*/ 156 h 3856"/>
                <a:gd name="T18" fmla="*/ 1180 w 3674"/>
                <a:gd name="T19" fmla="*/ 316 h 3856"/>
                <a:gd name="T20" fmla="*/ 341 w 3674"/>
                <a:gd name="T21" fmla="*/ 1020 h 3856"/>
                <a:gd name="T22" fmla="*/ 0 w 3674"/>
                <a:gd name="T23" fmla="*/ 3855 h 3856"/>
                <a:gd name="T24" fmla="*/ 3673 w 3674"/>
                <a:gd name="T25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4" h="3856">
                  <a:moveTo>
                    <a:pt x="3673" y="3855"/>
                  </a:moveTo>
                  <a:lnTo>
                    <a:pt x="3673" y="3855"/>
                  </a:lnTo>
                  <a:lnTo>
                    <a:pt x="3673" y="3855"/>
                  </a:lnTo>
                  <a:cubicBezTo>
                    <a:pt x="3673" y="3757"/>
                    <a:pt x="3673" y="3757"/>
                    <a:pt x="3673" y="3757"/>
                  </a:cubicBezTo>
                  <a:cubicBezTo>
                    <a:pt x="3673" y="3767"/>
                    <a:pt x="3673" y="3767"/>
                    <a:pt x="3673" y="3767"/>
                  </a:cubicBezTo>
                  <a:cubicBezTo>
                    <a:pt x="2473" y="11"/>
                    <a:pt x="2473" y="11"/>
                    <a:pt x="2473" y="11"/>
                  </a:cubicBezTo>
                  <a:cubicBezTo>
                    <a:pt x="2468" y="6"/>
                    <a:pt x="2462" y="0"/>
                    <a:pt x="2452" y="0"/>
                  </a:cubicBezTo>
                  <a:cubicBezTo>
                    <a:pt x="2452" y="0"/>
                    <a:pt x="2452" y="0"/>
                    <a:pt x="2447" y="0"/>
                  </a:cubicBezTo>
                  <a:cubicBezTo>
                    <a:pt x="2281" y="42"/>
                    <a:pt x="2054" y="98"/>
                    <a:pt x="1831" y="156"/>
                  </a:cubicBezTo>
                  <a:cubicBezTo>
                    <a:pt x="1562" y="223"/>
                    <a:pt x="1309" y="285"/>
                    <a:pt x="1180" y="316"/>
                  </a:cubicBezTo>
                  <a:cubicBezTo>
                    <a:pt x="729" y="419"/>
                    <a:pt x="372" y="725"/>
                    <a:pt x="341" y="1020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367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53"/>
            <p:cNvSpPr>
              <a:spLocks noChangeArrowheads="1"/>
            </p:cNvSpPr>
            <p:nvPr/>
          </p:nvSpPr>
          <p:spPr bwMode="auto">
            <a:xfrm>
              <a:off x="11931146" y="9013505"/>
              <a:ext cx="2095159" cy="2203086"/>
            </a:xfrm>
            <a:custGeom>
              <a:avLst/>
              <a:gdLst>
                <a:gd name="T0" fmla="*/ 3663 w 3664"/>
                <a:gd name="T1" fmla="*/ 3855 h 3856"/>
                <a:gd name="T2" fmla="*/ 3663 w 3664"/>
                <a:gd name="T3" fmla="*/ 3855 h 3856"/>
                <a:gd name="T4" fmla="*/ 3321 w 3664"/>
                <a:gd name="T5" fmla="*/ 1024 h 3856"/>
                <a:gd name="T6" fmla="*/ 2483 w 3664"/>
                <a:gd name="T7" fmla="*/ 316 h 3856"/>
                <a:gd name="T8" fmla="*/ 1211 w 3664"/>
                <a:gd name="T9" fmla="*/ 0 h 3856"/>
                <a:gd name="T10" fmla="*/ 1205 w 3664"/>
                <a:gd name="T11" fmla="*/ 0 h 3856"/>
                <a:gd name="T12" fmla="*/ 1190 w 3664"/>
                <a:gd name="T13" fmla="*/ 11 h 3856"/>
                <a:gd name="T14" fmla="*/ 0 w 3664"/>
                <a:gd name="T15" fmla="*/ 3736 h 3856"/>
                <a:gd name="T16" fmla="*/ 0 w 3664"/>
                <a:gd name="T17" fmla="*/ 3855 h 3856"/>
                <a:gd name="T18" fmla="*/ 0 w 3664"/>
                <a:gd name="T19" fmla="*/ 3855 h 3856"/>
                <a:gd name="T20" fmla="*/ 3663 w 3664"/>
                <a:gd name="T21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64" h="3856">
                  <a:moveTo>
                    <a:pt x="3663" y="3855"/>
                  </a:moveTo>
                  <a:lnTo>
                    <a:pt x="3663" y="3855"/>
                  </a:lnTo>
                  <a:cubicBezTo>
                    <a:pt x="3321" y="1024"/>
                    <a:pt x="3321" y="1024"/>
                    <a:pt x="3321" y="1024"/>
                  </a:cubicBezTo>
                  <a:cubicBezTo>
                    <a:pt x="3290" y="725"/>
                    <a:pt x="2933" y="419"/>
                    <a:pt x="2483" y="316"/>
                  </a:cubicBezTo>
                  <a:cubicBezTo>
                    <a:pt x="2250" y="259"/>
                    <a:pt x="1221" y="0"/>
                    <a:pt x="1211" y="0"/>
                  </a:cubicBezTo>
                  <a:cubicBezTo>
                    <a:pt x="1211" y="0"/>
                    <a:pt x="1211" y="0"/>
                    <a:pt x="1205" y="0"/>
                  </a:cubicBezTo>
                  <a:cubicBezTo>
                    <a:pt x="1200" y="0"/>
                    <a:pt x="1190" y="6"/>
                    <a:pt x="1190" y="11"/>
                  </a:cubicBezTo>
                  <a:cubicBezTo>
                    <a:pt x="0" y="3736"/>
                    <a:pt x="0" y="3736"/>
                    <a:pt x="0" y="3736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0" y="3855"/>
                  </a:lnTo>
                  <a:lnTo>
                    <a:pt x="366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8" name="Group 94"/>
            <p:cNvGrpSpPr/>
            <p:nvPr/>
          </p:nvGrpSpPr>
          <p:grpSpPr>
            <a:xfrm>
              <a:off x="10991597" y="9013505"/>
              <a:ext cx="1866003" cy="2203086"/>
              <a:chOff x="11003802" y="9090394"/>
              <a:chExt cx="2412373" cy="2848155"/>
            </a:xfrm>
            <a:solidFill>
              <a:schemeClr val="tx2"/>
            </a:solidFill>
          </p:grpSpPr>
          <p:sp>
            <p:nvSpPr>
              <p:cNvPr id="47" name="Freeform 54"/>
              <p:cNvSpPr>
                <a:spLocks noChangeArrowheads="1"/>
              </p:cNvSpPr>
              <p:nvPr/>
            </p:nvSpPr>
            <p:spPr bwMode="auto">
              <a:xfrm>
                <a:off x="11003802" y="9090394"/>
                <a:ext cx="1210419" cy="2848155"/>
              </a:xfrm>
              <a:custGeom>
                <a:avLst/>
                <a:gdLst>
                  <a:gd name="T0" fmla="*/ 1640 w 1641"/>
                  <a:gd name="T1" fmla="*/ 3767 h 3856"/>
                  <a:gd name="T2" fmla="*/ 1640 w 1641"/>
                  <a:gd name="T3" fmla="*/ 3767 h 3856"/>
                  <a:gd name="T4" fmla="*/ 440 w 1641"/>
                  <a:gd name="T5" fmla="*/ 11 h 3856"/>
                  <a:gd name="T6" fmla="*/ 419 w 1641"/>
                  <a:gd name="T7" fmla="*/ 0 h 3856"/>
                  <a:gd name="T8" fmla="*/ 414 w 1641"/>
                  <a:gd name="T9" fmla="*/ 0 h 3856"/>
                  <a:gd name="T10" fmla="*/ 83 w 1641"/>
                  <a:gd name="T11" fmla="*/ 83 h 3856"/>
                  <a:gd name="T12" fmla="*/ 0 w 1641"/>
                  <a:gd name="T13" fmla="*/ 658 h 3856"/>
                  <a:gd name="T14" fmla="*/ 275 w 1641"/>
                  <a:gd name="T15" fmla="*/ 932 h 3856"/>
                  <a:gd name="T16" fmla="*/ 57 w 1641"/>
                  <a:gd name="T17" fmla="*/ 1149 h 3856"/>
                  <a:gd name="T18" fmla="*/ 1262 w 1641"/>
                  <a:gd name="T19" fmla="*/ 3855 h 3856"/>
                  <a:gd name="T20" fmla="*/ 1640 w 1641"/>
                  <a:gd name="T21" fmla="*/ 3855 h 3856"/>
                  <a:gd name="T22" fmla="*/ 1640 w 1641"/>
                  <a:gd name="T23" fmla="*/ 3767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1" h="3856">
                    <a:moveTo>
                      <a:pt x="1640" y="3767"/>
                    </a:moveTo>
                    <a:lnTo>
                      <a:pt x="1640" y="3767"/>
                    </a:lnTo>
                    <a:cubicBezTo>
                      <a:pt x="440" y="11"/>
                      <a:pt x="440" y="11"/>
                      <a:pt x="440" y="11"/>
                    </a:cubicBezTo>
                    <a:cubicBezTo>
                      <a:pt x="435" y="6"/>
                      <a:pt x="429" y="0"/>
                      <a:pt x="419" y="0"/>
                    </a:cubicBezTo>
                    <a:cubicBezTo>
                      <a:pt x="419" y="0"/>
                      <a:pt x="419" y="0"/>
                      <a:pt x="414" y="0"/>
                    </a:cubicBezTo>
                    <a:cubicBezTo>
                      <a:pt x="321" y="21"/>
                      <a:pt x="207" y="52"/>
                      <a:pt x="83" y="83"/>
                    </a:cubicBezTo>
                    <a:cubicBezTo>
                      <a:pt x="0" y="658"/>
                      <a:pt x="0" y="658"/>
                      <a:pt x="0" y="658"/>
                    </a:cubicBezTo>
                    <a:cubicBezTo>
                      <a:pt x="275" y="932"/>
                      <a:pt x="275" y="932"/>
                      <a:pt x="275" y="932"/>
                    </a:cubicBezTo>
                    <a:cubicBezTo>
                      <a:pt x="57" y="1149"/>
                      <a:pt x="57" y="1149"/>
                      <a:pt x="57" y="1149"/>
                    </a:cubicBezTo>
                    <a:cubicBezTo>
                      <a:pt x="1262" y="3855"/>
                      <a:pt x="1262" y="3855"/>
                      <a:pt x="1262" y="3855"/>
                    </a:cubicBezTo>
                    <a:cubicBezTo>
                      <a:pt x="1640" y="3855"/>
                      <a:pt x="1640" y="3855"/>
                      <a:pt x="1640" y="3855"/>
                    </a:cubicBezTo>
                    <a:lnTo>
                      <a:pt x="1640" y="3767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55"/>
              <p:cNvSpPr>
                <a:spLocks noChangeArrowheads="1"/>
              </p:cNvSpPr>
              <p:nvPr/>
            </p:nvSpPr>
            <p:spPr bwMode="auto">
              <a:xfrm>
                <a:off x="12214221" y="9090394"/>
                <a:ext cx="1201954" cy="2848155"/>
              </a:xfrm>
              <a:custGeom>
                <a:avLst/>
                <a:gdLst>
                  <a:gd name="T0" fmla="*/ 1351 w 1625"/>
                  <a:gd name="T1" fmla="*/ 932 h 3856"/>
                  <a:gd name="T2" fmla="*/ 1351 w 1625"/>
                  <a:gd name="T3" fmla="*/ 932 h 3856"/>
                  <a:gd name="T4" fmla="*/ 1624 w 1625"/>
                  <a:gd name="T5" fmla="*/ 658 h 3856"/>
                  <a:gd name="T6" fmla="*/ 1542 w 1625"/>
                  <a:gd name="T7" fmla="*/ 78 h 3856"/>
                  <a:gd name="T8" fmla="*/ 1222 w 1625"/>
                  <a:gd name="T9" fmla="*/ 0 h 3856"/>
                  <a:gd name="T10" fmla="*/ 1216 w 1625"/>
                  <a:gd name="T11" fmla="*/ 0 h 3856"/>
                  <a:gd name="T12" fmla="*/ 1201 w 1625"/>
                  <a:gd name="T13" fmla="*/ 16 h 3856"/>
                  <a:gd name="T14" fmla="*/ 0 w 1625"/>
                  <a:gd name="T15" fmla="*/ 3767 h 3856"/>
                  <a:gd name="T16" fmla="*/ 0 w 1625"/>
                  <a:gd name="T17" fmla="*/ 3855 h 3856"/>
                  <a:gd name="T18" fmla="*/ 378 w 1625"/>
                  <a:gd name="T19" fmla="*/ 3855 h 3856"/>
                  <a:gd name="T20" fmla="*/ 1578 w 1625"/>
                  <a:gd name="T21" fmla="*/ 1159 h 3856"/>
                  <a:gd name="T22" fmla="*/ 1351 w 1625"/>
                  <a:gd name="T23" fmla="*/ 932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25" h="3856">
                    <a:moveTo>
                      <a:pt x="1351" y="932"/>
                    </a:moveTo>
                    <a:lnTo>
                      <a:pt x="1351" y="932"/>
                    </a:lnTo>
                    <a:cubicBezTo>
                      <a:pt x="1624" y="658"/>
                      <a:pt x="1624" y="658"/>
                      <a:pt x="1624" y="658"/>
                    </a:cubicBezTo>
                    <a:cubicBezTo>
                      <a:pt x="1542" y="78"/>
                      <a:pt x="1542" y="78"/>
                      <a:pt x="1542" y="78"/>
                    </a:cubicBezTo>
                    <a:cubicBezTo>
                      <a:pt x="1361" y="31"/>
                      <a:pt x="1226" y="0"/>
                      <a:pt x="1222" y="0"/>
                    </a:cubicBezTo>
                    <a:cubicBezTo>
                      <a:pt x="1222" y="0"/>
                      <a:pt x="1222" y="0"/>
                      <a:pt x="1216" y="0"/>
                    </a:cubicBezTo>
                    <a:cubicBezTo>
                      <a:pt x="1211" y="0"/>
                      <a:pt x="1201" y="6"/>
                      <a:pt x="1201" y="16"/>
                    </a:cubicBezTo>
                    <a:cubicBezTo>
                      <a:pt x="0" y="3767"/>
                      <a:pt x="0" y="3767"/>
                      <a:pt x="0" y="3767"/>
                    </a:cubicBezTo>
                    <a:cubicBezTo>
                      <a:pt x="0" y="3855"/>
                      <a:pt x="0" y="3855"/>
                      <a:pt x="0" y="3855"/>
                    </a:cubicBezTo>
                    <a:cubicBezTo>
                      <a:pt x="378" y="3855"/>
                      <a:pt x="378" y="3855"/>
                      <a:pt x="378" y="3855"/>
                    </a:cubicBezTo>
                    <a:cubicBezTo>
                      <a:pt x="1578" y="1159"/>
                      <a:pt x="1578" y="1159"/>
                      <a:pt x="1578" y="1159"/>
                    </a:cubicBezTo>
                    <a:lnTo>
                      <a:pt x="1351" y="93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Freeform 56"/>
            <p:cNvSpPr>
              <a:spLocks noChangeArrowheads="1"/>
            </p:cNvSpPr>
            <p:nvPr/>
          </p:nvSpPr>
          <p:spPr bwMode="auto">
            <a:xfrm>
              <a:off x="10523461" y="10489867"/>
              <a:ext cx="294633" cy="726724"/>
            </a:xfrm>
            <a:custGeom>
              <a:avLst/>
              <a:gdLst>
                <a:gd name="T0" fmla="*/ 99 w 514"/>
                <a:gd name="T1" fmla="*/ 1273 h 1274"/>
                <a:gd name="T2" fmla="*/ 0 w 514"/>
                <a:gd name="T3" fmla="*/ 0 h 1274"/>
                <a:gd name="T4" fmla="*/ 513 w 514"/>
                <a:gd name="T5" fmla="*/ 1273 h 1274"/>
                <a:gd name="T6" fmla="*/ 99 w 514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4" h="1274">
                  <a:moveTo>
                    <a:pt x="99" y="1273"/>
                  </a:moveTo>
                  <a:lnTo>
                    <a:pt x="0" y="0"/>
                  </a:lnTo>
                  <a:lnTo>
                    <a:pt x="513" y="1273"/>
                  </a:lnTo>
                  <a:lnTo>
                    <a:pt x="99" y="127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57"/>
            <p:cNvSpPr>
              <a:spLocks noChangeArrowheads="1"/>
            </p:cNvSpPr>
            <p:nvPr/>
          </p:nvSpPr>
          <p:spPr bwMode="auto">
            <a:xfrm>
              <a:off x="13004916" y="10489867"/>
              <a:ext cx="297905" cy="726724"/>
            </a:xfrm>
            <a:custGeom>
              <a:avLst/>
              <a:gdLst>
                <a:gd name="T0" fmla="*/ 420 w 519"/>
                <a:gd name="T1" fmla="*/ 1273 h 1274"/>
                <a:gd name="T2" fmla="*/ 518 w 519"/>
                <a:gd name="T3" fmla="*/ 0 h 1274"/>
                <a:gd name="T4" fmla="*/ 0 w 519"/>
                <a:gd name="T5" fmla="*/ 1273 h 1274"/>
                <a:gd name="T6" fmla="*/ 420 w 519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1274">
                  <a:moveTo>
                    <a:pt x="420" y="1273"/>
                  </a:moveTo>
                  <a:lnTo>
                    <a:pt x="518" y="0"/>
                  </a:lnTo>
                  <a:lnTo>
                    <a:pt x="0" y="1273"/>
                  </a:lnTo>
                  <a:lnTo>
                    <a:pt x="420" y="1273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58"/>
            <p:cNvSpPr>
              <a:spLocks noChangeArrowheads="1"/>
            </p:cNvSpPr>
            <p:nvPr/>
          </p:nvSpPr>
          <p:spPr bwMode="auto">
            <a:xfrm>
              <a:off x="12428747" y="10696099"/>
              <a:ext cx="697295" cy="121122"/>
            </a:xfrm>
            <a:custGeom>
              <a:avLst/>
              <a:gdLst>
                <a:gd name="T0" fmla="*/ 1221 w 1222"/>
                <a:gd name="T1" fmla="*/ 207 h 208"/>
                <a:gd name="T2" fmla="*/ 0 w 1222"/>
                <a:gd name="T3" fmla="*/ 207 h 208"/>
                <a:gd name="T4" fmla="*/ 0 w 1222"/>
                <a:gd name="T5" fmla="*/ 0 h 208"/>
                <a:gd name="T6" fmla="*/ 1221 w 1222"/>
                <a:gd name="T7" fmla="*/ 0 h 208"/>
                <a:gd name="T8" fmla="*/ 1221 w 1222"/>
                <a:gd name="T9" fmla="*/ 20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208">
                  <a:moveTo>
                    <a:pt x="1221" y="207"/>
                  </a:moveTo>
                  <a:lnTo>
                    <a:pt x="0" y="207"/>
                  </a:lnTo>
                  <a:lnTo>
                    <a:pt x="0" y="0"/>
                  </a:lnTo>
                  <a:lnTo>
                    <a:pt x="1221" y="0"/>
                  </a:lnTo>
                  <a:lnTo>
                    <a:pt x="1221" y="207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59"/>
            <p:cNvSpPr>
              <a:spLocks noChangeArrowheads="1"/>
            </p:cNvSpPr>
            <p:nvPr/>
          </p:nvSpPr>
          <p:spPr bwMode="auto">
            <a:xfrm>
              <a:off x="11417176" y="8836733"/>
              <a:ext cx="1018118" cy="294618"/>
            </a:xfrm>
            <a:custGeom>
              <a:avLst/>
              <a:gdLst>
                <a:gd name="T0" fmla="*/ 890 w 1781"/>
                <a:gd name="T1" fmla="*/ 517 h 518"/>
                <a:gd name="T2" fmla="*/ 0 w 1781"/>
                <a:gd name="T3" fmla="*/ 0 h 518"/>
                <a:gd name="T4" fmla="*/ 1780 w 1781"/>
                <a:gd name="T5" fmla="*/ 0 h 518"/>
                <a:gd name="T6" fmla="*/ 890 w 1781"/>
                <a:gd name="T7" fmla="*/ 517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1" h="518">
                  <a:moveTo>
                    <a:pt x="890" y="517"/>
                  </a:moveTo>
                  <a:lnTo>
                    <a:pt x="0" y="0"/>
                  </a:lnTo>
                  <a:lnTo>
                    <a:pt x="1780" y="0"/>
                  </a:lnTo>
                  <a:lnTo>
                    <a:pt x="890" y="517"/>
                  </a:lnTo>
                </a:path>
              </a:pathLst>
            </a:custGeom>
            <a:solidFill>
              <a:srgbClr val="B3B3B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60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2950 w 3142"/>
                <a:gd name="T1" fmla="*/ 1748 h 3829"/>
                <a:gd name="T2" fmla="*/ 2950 w 3142"/>
                <a:gd name="T3" fmla="*/ 1748 h 3829"/>
                <a:gd name="T4" fmla="*/ 1568 w 3142"/>
                <a:gd name="T5" fmla="*/ 0 h 3829"/>
                <a:gd name="T6" fmla="*/ 192 w 3142"/>
                <a:gd name="T7" fmla="*/ 1748 h 3829"/>
                <a:gd name="T8" fmla="*/ 560 w 3142"/>
                <a:gd name="T9" fmla="*/ 2437 h 3829"/>
                <a:gd name="T10" fmla="*/ 1191 w 3142"/>
                <a:gd name="T11" fmla="*/ 3823 h 3829"/>
                <a:gd name="T12" fmla="*/ 1951 w 3142"/>
                <a:gd name="T13" fmla="*/ 3828 h 3829"/>
                <a:gd name="T14" fmla="*/ 2531 w 3142"/>
                <a:gd name="T15" fmla="*/ 2488 h 3829"/>
                <a:gd name="T16" fmla="*/ 2950 w 3142"/>
                <a:gd name="T17" fmla="*/ 1748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2" h="3829">
                  <a:moveTo>
                    <a:pt x="2950" y="1748"/>
                  </a:moveTo>
                  <a:lnTo>
                    <a:pt x="2950" y="1748"/>
                  </a:lnTo>
                  <a:cubicBezTo>
                    <a:pt x="3141" y="890"/>
                    <a:pt x="2546" y="0"/>
                    <a:pt x="1568" y="0"/>
                  </a:cubicBez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77" y="2980"/>
                    <a:pt x="1191" y="3823"/>
                    <a:pt x="1191" y="3823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</a:path>
              </a:pathLst>
            </a:custGeom>
            <a:solidFill>
              <a:srgbClr val="FDB8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61"/>
            <p:cNvSpPr>
              <a:spLocks noChangeArrowheads="1"/>
            </p:cNvSpPr>
            <p:nvPr/>
          </p:nvSpPr>
          <p:spPr bwMode="auto">
            <a:xfrm>
              <a:off x="11034156" y="6519074"/>
              <a:ext cx="896990" cy="2186718"/>
            </a:xfrm>
            <a:custGeom>
              <a:avLst/>
              <a:gdLst>
                <a:gd name="T0" fmla="*/ 1568 w 1569"/>
                <a:gd name="T1" fmla="*/ 0 h 3824"/>
                <a:gd name="T2" fmla="*/ 1568 w 1569"/>
                <a:gd name="T3" fmla="*/ 0 h 3824"/>
                <a:gd name="T4" fmla="*/ 192 w 1569"/>
                <a:gd name="T5" fmla="*/ 1748 h 3824"/>
                <a:gd name="T6" fmla="*/ 560 w 1569"/>
                <a:gd name="T7" fmla="*/ 2437 h 3824"/>
                <a:gd name="T8" fmla="*/ 1191 w 1569"/>
                <a:gd name="T9" fmla="*/ 3823 h 3824"/>
                <a:gd name="T10" fmla="*/ 1568 w 1569"/>
                <a:gd name="T11" fmla="*/ 3823 h 3824"/>
                <a:gd name="T12" fmla="*/ 1568 w 1569"/>
                <a:gd name="T13" fmla="*/ 0 h 3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9" h="3824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23"/>
                    <a:pt x="1191" y="3823"/>
                  </a:cubicBezTo>
                  <a:cubicBezTo>
                    <a:pt x="1568" y="3823"/>
                    <a:pt x="1568" y="3823"/>
                    <a:pt x="1568" y="3823"/>
                  </a:cubicBezTo>
                  <a:lnTo>
                    <a:pt x="1568" y="0"/>
                  </a:ln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62"/>
            <p:cNvSpPr>
              <a:spLocks noChangeArrowheads="1"/>
            </p:cNvSpPr>
            <p:nvPr/>
          </p:nvSpPr>
          <p:spPr bwMode="auto">
            <a:xfrm>
              <a:off x="11263315" y="6672931"/>
              <a:ext cx="1338938" cy="654705"/>
            </a:xfrm>
            <a:custGeom>
              <a:avLst/>
              <a:gdLst>
                <a:gd name="T0" fmla="*/ 201 w 2345"/>
                <a:gd name="T1" fmla="*/ 958 h 1145"/>
                <a:gd name="T2" fmla="*/ 201 w 2345"/>
                <a:gd name="T3" fmla="*/ 958 h 1145"/>
                <a:gd name="T4" fmla="*/ 1169 w 2345"/>
                <a:gd name="T5" fmla="*/ 606 h 1145"/>
                <a:gd name="T6" fmla="*/ 2142 w 2345"/>
                <a:gd name="T7" fmla="*/ 958 h 1145"/>
                <a:gd name="T8" fmla="*/ 2292 w 2345"/>
                <a:gd name="T9" fmla="*/ 1144 h 1145"/>
                <a:gd name="T10" fmla="*/ 2054 w 2345"/>
                <a:gd name="T11" fmla="*/ 352 h 1145"/>
                <a:gd name="T12" fmla="*/ 1169 w 2345"/>
                <a:gd name="T13" fmla="*/ 0 h 1145"/>
                <a:gd name="T14" fmla="*/ 290 w 2345"/>
                <a:gd name="T15" fmla="*/ 352 h 1145"/>
                <a:gd name="T16" fmla="*/ 51 w 2345"/>
                <a:gd name="T17" fmla="*/ 1144 h 1145"/>
                <a:gd name="T18" fmla="*/ 201 w 2345"/>
                <a:gd name="T19" fmla="*/ 9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5" h="1145">
                  <a:moveTo>
                    <a:pt x="201" y="958"/>
                  </a:moveTo>
                  <a:lnTo>
                    <a:pt x="201" y="958"/>
                  </a:lnTo>
                  <a:cubicBezTo>
                    <a:pt x="434" y="730"/>
                    <a:pt x="781" y="606"/>
                    <a:pt x="1169" y="606"/>
                  </a:cubicBezTo>
                  <a:cubicBezTo>
                    <a:pt x="1562" y="606"/>
                    <a:pt x="1904" y="730"/>
                    <a:pt x="2142" y="958"/>
                  </a:cubicBezTo>
                  <a:cubicBezTo>
                    <a:pt x="2199" y="1015"/>
                    <a:pt x="2251" y="1076"/>
                    <a:pt x="2292" y="1144"/>
                  </a:cubicBezTo>
                  <a:cubicBezTo>
                    <a:pt x="2344" y="864"/>
                    <a:pt x="2255" y="575"/>
                    <a:pt x="2054" y="352"/>
                  </a:cubicBezTo>
                  <a:cubicBezTo>
                    <a:pt x="1837" y="125"/>
                    <a:pt x="1526" y="0"/>
                    <a:pt x="1169" y="0"/>
                  </a:cubicBezTo>
                  <a:cubicBezTo>
                    <a:pt x="817" y="0"/>
                    <a:pt x="502" y="125"/>
                    <a:pt x="290" y="352"/>
                  </a:cubicBezTo>
                  <a:cubicBezTo>
                    <a:pt x="88" y="570"/>
                    <a:pt x="0" y="864"/>
                    <a:pt x="51" y="1144"/>
                  </a:cubicBezTo>
                  <a:cubicBezTo>
                    <a:pt x="93" y="1076"/>
                    <a:pt x="145" y="1015"/>
                    <a:pt x="201" y="958"/>
                  </a:cubicBez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63"/>
            <p:cNvSpPr>
              <a:spLocks noChangeArrowheads="1"/>
            </p:cNvSpPr>
            <p:nvPr/>
          </p:nvSpPr>
          <p:spPr bwMode="auto">
            <a:xfrm>
              <a:off x="11263315" y="6672931"/>
              <a:ext cx="667831" cy="654705"/>
            </a:xfrm>
            <a:custGeom>
              <a:avLst/>
              <a:gdLst>
                <a:gd name="T0" fmla="*/ 1169 w 1170"/>
                <a:gd name="T1" fmla="*/ 0 h 1145"/>
                <a:gd name="T2" fmla="*/ 1169 w 1170"/>
                <a:gd name="T3" fmla="*/ 0 h 1145"/>
                <a:gd name="T4" fmla="*/ 290 w 1170"/>
                <a:gd name="T5" fmla="*/ 358 h 1145"/>
                <a:gd name="T6" fmla="*/ 51 w 1170"/>
                <a:gd name="T7" fmla="*/ 1144 h 1145"/>
                <a:gd name="T8" fmla="*/ 201 w 1170"/>
                <a:gd name="T9" fmla="*/ 958 h 1145"/>
                <a:gd name="T10" fmla="*/ 1169 w 1170"/>
                <a:gd name="T11" fmla="*/ 606 h 1145"/>
                <a:gd name="T12" fmla="*/ 1169 w 1170"/>
                <a:gd name="T13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145">
                  <a:moveTo>
                    <a:pt x="1169" y="0"/>
                  </a:moveTo>
                  <a:lnTo>
                    <a:pt x="1169" y="0"/>
                  </a:lnTo>
                  <a:cubicBezTo>
                    <a:pt x="812" y="0"/>
                    <a:pt x="502" y="129"/>
                    <a:pt x="290" y="358"/>
                  </a:cubicBezTo>
                  <a:cubicBezTo>
                    <a:pt x="88" y="575"/>
                    <a:pt x="0" y="864"/>
                    <a:pt x="51" y="1144"/>
                  </a:cubicBezTo>
                  <a:cubicBezTo>
                    <a:pt x="93" y="1076"/>
                    <a:pt x="140" y="1015"/>
                    <a:pt x="201" y="958"/>
                  </a:cubicBezTo>
                  <a:cubicBezTo>
                    <a:pt x="434" y="735"/>
                    <a:pt x="776" y="606"/>
                    <a:pt x="1169" y="606"/>
                  </a:cubicBezTo>
                  <a:lnTo>
                    <a:pt x="1169" y="0"/>
                  </a:lnTo>
                </a:path>
              </a:pathLst>
            </a:custGeom>
            <a:solidFill>
              <a:srgbClr val="F8F0B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64"/>
            <p:cNvSpPr>
              <a:spLocks noChangeArrowheads="1"/>
            </p:cNvSpPr>
            <p:nvPr/>
          </p:nvSpPr>
          <p:spPr bwMode="auto">
            <a:xfrm>
              <a:off x="11384439" y="7334184"/>
              <a:ext cx="1096686" cy="1371608"/>
            </a:xfrm>
            <a:custGeom>
              <a:avLst/>
              <a:gdLst>
                <a:gd name="T0" fmla="*/ 709 w 1921"/>
                <a:gd name="T1" fmla="*/ 2396 h 2397"/>
                <a:gd name="T2" fmla="*/ 709 w 1921"/>
                <a:gd name="T3" fmla="*/ 2396 h 2397"/>
                <a:gd name="T4" fmla="*/ 1196 w 1921"/>
                <a:gd name="T5" fmla="*/ 2396 h 2397"/>
                <a:gd name="T6" fmla="*/ 1273 w 1921"/>
                <a:gd name="T7" fmla="*/ 1977 h 2397"/>
                <a:gd name="T8" fmla="*/ 1718 w 1921"/>
                <a:gd name="T9" fmla="*/ 668 h 2397"/>
                <a:gd name="T10" fmla="*/ 1904 w 1921"/>
                <a:gd name="T11" fmla="*/ 280 h 2397"/>
                <a:gd name="T12" fmla="*/ 1200 w 1921"/>
                <a:gd name="T13" fmla="*/ 0 h 2397"/>
                <a:gd name="T14" fmla="*/ 957 w 1921"/>
                <a:gd name="T15" fmla="*/ 6 h 2397"/>
                <a:gd name="T16" fmla="*/ 719 w 1921"/>
                <a:gd name="T17" fmla="*/ 0 h 2397"/>
                <a:gd name="T18" fmla="*/ 16 w 1921"/>
                <a:gd name="T19" fmla="*/ 280 h 2397"/>
                <a:gd name="T20" fmla="*/ 155 w 1921"/>
                <a:gd name="T21" fmla="*/ 627 h 2397"/>
                <a:gd name="T22" fmla="*/ 632 w 1921"/>
                <a:gd name="T23" fmla="*/ 1956 h 2397"/>
                <a:gd name="T24" fmla="*/ 709 w 1921"/>
                <a:gd name="T25" fmla="*/ 2396 h 2397"/>
                <a:gd name="T26" fmla="*/ 93 w 1921"/>
                <a:gd name="T27" fmla="*/ 300 h 2397"/>
                <a:gd name="T28" fmla="*/ 93 w 1921"/>
                <a:gd name="T29" fmla="*/ 300 h 2397"/>
                <a:gd name="T30" fmla="*/ 719 w 1921"/>
                <a:gd name="T31" fmla="*/ 88 h 2397"/>
                <a:gd name="T32" fmla="*/ 957 w 1921"/>
                <a:gd name="T33" fmla="*/ 88 h 2397"/>
                <a:gd name="T34" fmla="*/ 1196 w 1921"/>
                <a:gd name="T35" fmla="*/ 88 h 2397"/>
                <a:gd name="T36" fmla="*/ 1821 w 1921"/>
                <a:gd name="T37" fmla="*/ 300 h 2397"/>
                <a:gd name="T38" fmla="*/ 1666 w 1921"/>
                <a:gd name="T39" fmla="*/ 621 h 2397"/>
                <a:gd name="T40" fmla="*/ 1231 w 1921"/>
                <a:gd name="T41" fmla="*/ 1838 h 2397"/>
                <a:gd name="T42" fmla="*/ 1206 w 1921"/>
                <a:gd name="T43" fmla="*/ 1397 h 2397"/>
                <a:gd name="T44" fmla="*/ 947 w 1921"/>
                <a:gd name="T45" fmla="*/ 590 h 2397"/>
                <a:gd name="T46" fmla="*/ 694 w 1921"/>
                <a:gd name="T47" fmla="*/ 1382 h 2397"/>
                <a:gd name="T48" fmla="*/ 673 w 1921"/>
                <a:gd name="T49" fmla="*/ 1842 h 2397"/>
                <a:gd name="T50" fmla="*/ 207 w 1921"/>
                <a:gd name="T51" fmla="*/ 580 h 2397"/>
                <a:gd name="T52" fmla="*/ 93 w 1921"/>
                <a:gd name="T53" fmla="*/ 300 h 2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1" h="2397">
                  <a:moveTo>
                    <a:pt x="709" y="2396"/>
                  </a:moveTo>
                  <a:lnTo>
                    <a:pt x="709" y="2396"/>
                  </a:lnTo>
                  <a:cubicBezTo>
                    <a:pt x="1196" y="2396"/>
                    <a:pt x="1196" y="2396"/>
                    <a:pt x="1196" y="2396"/>
                  </a:cubicBezTo>
                  <a:cubicBezTo>
                    <a:pt x="1273" y="1977"/>
                    <a:pt x="1273" y="1977"/>
                    <a:pt x="1273" y="1977"/>
                  </a:cubicBezTo>
                  <a:cubicBezTo>
                    <a:pt x="1314" y="1672"/>
                    <a:pt x="1418" y="962"/>
                    <a:pt x="1718" y="668"/>
                  </a:cubicBezTo>
                  <a:cubicBezTo>
                    <a:pt x="1858" y="529"/>
                    <a:pt x="1920" y="404"/>
                    <a:pt x="1904" y="280"/>
                  </a:cubicBezTo>
                  <a:cubicBezTo>
                    <a:pt x="1868" y="21"/>
                    <a:pt x="1547" y="0"/>
                    <a:pt x="1200" y="0"/>
                  </a:cubicBezTo>
                  <a:cubicBezTo>
                    <a:pt x="957" y="6"/>
                    <a:pt x="957" y="6"/>
                    <a:pt x="957" y="6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367" y="0"/>
                    <a:pt x="52" y="21"/>
                    <a:pt x="16" y="280"/>
                  </a:cubicBezTo>
                  <a:cubicBezTo>
                    <a:pt x="0" y="399"/>
                    <a:pt x="47" y="523"/>
                    <a:pt x="155" y="627"/>
                  </a:cubicBezTo>
                  <a:cubicBezTo>
                    <a:pt x="461" y="932"/>
                    <a:pt x="580" y="1641"/>
                    <a:pt x="632" y="1956"/>
                  </a:cubicBezTo>
                  <a:lnTo>
                    <a:pt x="709" y="2396"/>
                  </a:lnTo>
                  <a:close/>
                  <a:moveTo>
                    <a:pt x="93" y="300"/>
                  </a:moveTo>
                  <a:lnTo>
                    <a:pt x="93" y="300"/>
                  </a:lnTo>
                  <a:cubicBezTo>
                    <a:pt x="124" y="125"/>
                    <a:pt x="336" y="88"/>
                    <a:pt x="719" y="88"/>
                  </a:cubicBezTo>
                  <a:cubicBezTo>
                    <a:pt x="957" y="88"/>
                    <a:pt x="957" y="88"/>
                    <a:pt x="957" y="88"/>
                  </a:cubicBezTo>
                  <a:cubicBezTo>
                    <a:pt x="1196" y="88"/>
                    <a:pt x="1196" y="88"/>
                    <a:pt x="1196" y="88"/>
                  </a:cubicBezTo>
                  <a:cubicBezTo>
                    <a:pt x="1583" y="88"/>
                    <a:pt x="1795" y="125"/>
                    <a:pt x="1821" y="300"/>
                  </a:cubicBezTo>
                  <a:cubicBezTo>
                    <a:pt x="1837" y="399"/>
                    <a:pt x="1785" y="502"/>
                    <a:pt x="1666" y="621"/>
                  </a:cubicBezTo>
                  <a:cubicBezTo>
                    <a:pt x="1392" y="895"/>
                    <a:pt x="1283" y="1486"/>
                    <a:pt x="1231" y="1838"/>
                  </a:cubicBezTo>
                  <a:cubicBezTo>
                    <a:pt x="1216" y="1744"/>
                    <a:pt x="1196" y="1599"/>
                    <a:pt x="1206" y="1397"/>
                  </a:cubicBezTo>
                  <a:cubicBezTo>
                    <a:pt x="1242" y="694"/>
                    <a:pt x="1087" y="590"/>
                    <a:pt x="947" y="590"/>
                  </a:cubicBezTo>
                  <a:cubicBezTo>
                    <a:pt x="797" y="590"/>
                    <a:pt x="663" y="699"/>
                    <a:pt x="694" y="1382"/>
                  </a:cubicBezTo>
                  <a:cubicBezTo>
                    <a:pt x="704" y="1599"/>
                    <a:pt x="688" y="1749"/>
                    <a:pt x="673" y="1842"/>
                  </a:cubicBezTo>
                  <a:cubicBezTo>
                    <a:pt x="616" y="1480"/>
                    <a:pt x="497" y="875"/>
                    <a:pt x="207" y="580"/>
                  </a:cubicBezTo>
                  <a:cubicBezTo>
                    <a:pt x="119" y="492"/>
                    <a:pt x="78" y="399"/>
                    <a:pt x="93" y="300"/>
                  </a:cubicBezTo>
                  <a:close/>
                </a:path>
              </a:pathLst>
            </a:custGeom>
            <a:solidFill>
              <a:srgbClr val="F78D1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65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1568 w 3142"/>
                <a:gd name="T1" fmla="*/ 0 h 3829"/>
                <a:gd name="T2" fmla="*/ 1568 w 3142"/>
                <a:gd name="T3" fmla="*/ 0 h 3829"/>
                <a:gd name="T4" fmla="*/ 192 w 3142"/>
                <a:gd name="T5" fmla="*/ 1748 h 3829"/>
                <a:gd name="T6" fmla="*/ 560 w 3142"/>
                <a:gd name="T7" fmla="*/ 2437 h 3829"/>
                <a:gd name="T8" fmla="*/ 1191 w 3142"/>
                <a:gd name="T9" fmla="*/ 3818 h 3829"/>
                <a:gd name="T10" fmla="*/ 1951 w 3142"/>
                <a:gd name="T11" fmla="*/ 3828 h 3829"/>
                <a:gd name="T12" fmla="*/ 2531 w 3142"/>
                <a:gd name="T13" fmla="*/ 2488 h 3829"/>
                <a:gd name="T14" fmla="*/ 2950 w 3142"/>
                <a:gd name="T15" fmla="*/ 1748 h 3829"/>
                <a:gd name="T16" fmla="*/ 1568 w 3142"/>
                <a:gd name="T17" fmla="*/ 0 h 3829"/>
                <a:gd name="T18" fmla="*/ 2877 w 3142"/>
                <a:gd name="T19" fmla="*/ 1733 h 3829"/>
                <a:gd name="T20" fmla="*/ 2877 w 3142"/>
                <a:gd name="T21" fmla="*/ 1733 h 3829"/>
                <a:gd name="T22" fmla="*/ 2479 w 3142"/>
                <a:gd name="T23" fmla="*/ 2437 h 3829"/>
                <a:gd name="T24" fmla="*/ 1894 w 3142"/>
                <a:gd name="T25" fmla="*/ 3771 h 3829"/>
                <a:gd name="T26" fmla="*/ 1243 w 3142"/>
                <a:gd name="T27" fmla="*/ 3766 h 3829"/>
                <a:gd name="T28" fmla="*/ 611 w 3142"/>
                <a:gd name="T29" fmla="*/ 2389 h 3829"/>
                <a:gd name="T30" fmla="*/ 259 w 3142"/>
                <a:gd name="T31" fmla="*/ 1733 h 3829"/>
                <a:gd name="T32" fmla="*/ 529 w 3142"/>
                <a:gd name="T33" fmla="*/ 558 h 3829"/>
                <a:gd name="T34" fmla="*/ 1568 w 3142"/>
                <a:gd name="T35" fmla="*/ 72 h 3829"/>
                <a:gd name="T36" fmla="*/ 2608 w 3142"/>
                <a:gd name="T37" fmla="*/ 558 h 3829"/>
                <a:gd name="T38" fmla="*/ 2877 w 3142"/>
                <a:gd name="T39" fmla="*/ 1733 h 3829"/>
                <a:gd name="T40" fmla="*/ 1568 w 3142"/>
                <a:gd name="T41" fmla="*/ 0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42" h="3829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18"/>
                    <a:pt x="1191" y="3818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  <a:cubicBezTo>
                    <a:pt x="3141" y="890"/>
                    <a:pt x="2546" y="0"/>
                    <a:pt x="1568" y="0"/>
                  </a:cubicBezTo>
                  <a:lnTo>
                    <a:pt x="2877" y="1733"/>
                  </a:lnTo>
                  <a:lnTo>
                    <a:pt x="2877" y="1733"/>
                  </a:lnTo>
                  <a:cubicBezTo>
                    <a:pt x="2825" y="1987"/>
                    <a:pt x="2691" y="2214"/>
                    <a:pt x="2479" y="2437"/>
                  </a:cubicBezTo>
                  <a:cubicBezTo>
                    <a:pt x="2003" y="2928"/>
                    <a:pt x="1884" y="3590"/>
                    <a:pt x="1894" y="3771"/>
                  </a:cubicBezTo>
                  <a:cubicBezTo>
                    <a:pt x="1243" y="3766"/>
                    <a:pt x="1243" y="3766"/>
                    <a:pt x="1243" y="3766"/>
                  </a:cubicBezTo>
                  <a:cubicBezTo>
                    <a:pt x="1237" y="3585"/>
                    <a:pt x="1066" y="2861"/>
                    <a:pt x="611" y="2389"/>
                  </a:cubicBezTo>
                  <a:cubicBezTo>
                    <a:pt x="435" y="2204"/>
                    <a:pt x="316" y="1981"/>
                    <a:pt x="259" y="1733"/>
                  </a:cubicBezTo>
                  <a:cubicBezTo>
                    <a:pt x="171" y="1319"/>
                    <a:pt x="269" y="884"/>
                    <a:pt x="529" y="558"/>
                  </a:cubicBezTo>
                  <a:cubicBezTo>
                    <a:pt x="782" y="248"/>
                    <a:pt x="1149" y="72"/>
                    <a:pt x="1568" y="72"/>
                  </a:cubicBezTo>
                  <a:cubicBezTo>
                    <a:pt x="1988" y="72"/>
                    <a:pt x="2360" y="248"/>
                    <a:pt x="2608" y="558"/>
                  </a:cubicBezTo>
                  <a:cubicBezTo>
                    <a:pt x="2867" y="884"/>
                    <a:pt x="2970" y="1319"/>
                    <a:pt x="2877" y="1733"/>
                  </a:cubicBezTo>
                  <a:lnTo>
                    <a:pt x="1568" y="0"/>
                  </a:lnTo>
                </a:path>
              </a:pathLst>
            </a:custGeom>
            <a:solidFill>
              <a:srgbClr val="F0F0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66"/>
            <p:cNvSpPr>
              <a:spLocks noChangeArrowheads="1"/>
            </p:cNvSpPr>
            <p:nvPr/>
          </p:nvSpPr>
          <p:spPr bwMode="auto">
            <a:xfrm>
              <a:off x="11692165" y="8663238"/>
              <a:ext cx="471411" cy="389549"/>
            </a:xfrm>
            <a:custGeom>
              <a:avLst/>
              <a:gdLst>
                <a:gd name="T0" fmla="*/ 823 w 824"/>
                <a:gd name="T1" fmla="*/ 249 h 684"/>
                <a:gd name="T2" fmla="*/ 823 w 824"/>
                <a:gd name="T3" fmla="*/ 249 h 684"/>
                <a:gd name="T4" fmla="*/ 792 w 824"/>
                <a:gd name="T5" fmla="*/ 171 h 684"/>
                <a:gd name="T6" fmla="*/ 823 w 824"/>
                <a:gd name="T7" fmla="*/ 104 h 684"/>
                <a:gd name="T8" fmla="*/ 725 w 824"/>
                <a:gd name="T9" fmla="*/ 0 h 684"/>
                <a:gd name="T10" fmla="*/ 104 w 824"/>
                <a:gd name="T11" fmla="*/ 0 h 684"/>
                <a:gd name="T12" fmla="*/ 0 w 824"/>
                <a:gd name="T13" fmla="*/ 104 h 684"/>
                <a:gd name="T14" fmla="*/ 31 w 824"/>
                <a:gd name="T15" fmla="*/ 171 h 684"/>
                <a:gd name="T16" fmla="*/ 0 w 824"/>
                <a:gd name="T17" fmla="*/ 249 h 684"/>
                <a:gd name="T18" fmla="*/ 31 w 824"/>
                <a:gd name="T19" fmla="*/ 321 h 684"/>
                <a:gd name="T20" fmla="*/ 0 w 824"/>
                <a:gd name="T21" fmla="*/ 394 h 684"/>
                <a:gd name="T22" fmla="*/ 104 w 824"/>
                <a:gd name="T23" fmla="*/ 492 h 684"/>
                <a:gd name="T24" fmla="*/ 120 w 824"/>
                <a:gd name="T25" fmla="*/ 492 h 684"/>
                <a:gd name="T26" fmla="*/ 414 w 824"/>
                <a:gd name="T27" fmla="*/ 683 h 684"/>
                <a:gd name="T28" fmla="*/ 704 w 824"/>
                <a:gd name="T29" fmla="*/ 492 h 684"/>
                <a:gd name="T30" fmla="*/ 725 w 824"/>
                <a:gd name="T31" fmla="*/ 492 h 684"/>
                <a:gd name="T32" fmla="*/ 823 w 824"/>
                <a:gd name="T33" fmla="*/ 394 h 684"/>
                <a:gd name="T34" fmla="*/ 792 w 824"/>
                <a:gd name="T35" fmla="*/ 321 h 684"/>
                <a:gd name="T36" fmla="*/ 823 w 824"/>
                <a:gd name="T37" fmla="*/ 24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4" h="684">
                  <a:moveTo>
                    <a:pt x="823" y="249"/>
                  </a:moveTo>
                  <a:lnTo>
                    <a:pt x="823" y="249"/>
                  </a:lnTo>
                  <a:cubicBezTo>
                    <a:pt x="823" y="218"/>
                    <a:pt x="813" y="192"/>
                    <a:pt x="792" y="171"/>
                  </a:cubicBezTo>
                  <a:cubicBezTo>
                    <a:pt x="813" y="156"/>
                    <a:pt x="823" y="129"/>
                    <a:pt x="823" y="104"/>
                  </a:cubicBezTo>
                  <a:cubicBezTo>
                    <a:pt x="823" y="47"/>
                    <a:pt x="782" y="0"/>
                    <a:pt x="72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29"/>
                    <a:pt x="10" y="156"/>
                    <a:pt x="31" y="171"/>
                  </a:cubicBezTo>
                  <a:cubicBezTo>
                    <a:pt x="10" y="192"/>
                    <a:pt x="0" y="218"/>
                    <a:pt x="0" y="249"/>
                  </a:cubicBezTo>
                  <a:cubicBezTo>
                    <a:pt x="0" y="275"/>
                    <a:pt x="10" y="300"/>
                    <a:pt x="31" y="321"/>
                  </a:cubicBezTo>
                  <a:cubicBezTo>
                    <a:pt x="10" y="337"/>
                    <a:pt x="0" y="363"/>
                    <a:pt x="0" y="394"/>
                  </a:cubicBezTo>
                  <a:cubicBezTo>
                    <a:pt x="0" y="446"/>
                    <a:pt x="47" y="492"/>
                    <a:pt x="104" y="492"/>
                  </a:cubicBezTo>
                  <a:cubicBezTo>
                    <a:pt x="120" y="492"/>
                    <a:pt x="120" y="492"/>
                    <a:pt x="120" y="492"/>
                  </a:cubicBezTo>
                  <a:cubicBezTo>
                    <a:pt x="171" y="606"/>
                    <a:pt x="280" y="683"/>
                    <a:pt x="414" y="683"/>
                  </a:cubicBezTo>
                  <a:cubicBezTo>
                    <a:pt x="544" y="683"/>
                    <a:pt x="653" y="606"/>
                    <a:pt x="704" y="492"/>
                  </a:cubicBezTo>
                  <a:cubicBezTo>
                    <a:pt x="725" y="492"/>
                    <a:pt x="725" y="492"/>
                    <a:pt x="725" y="492"/>
                  </a:cubicBezTo>
                  <a:cubicBezTo>
                    <a:pt x="782" y="492"/>
                    <a:pt x="823" y="446"/>
                    <a:pt x="823" y="394"/>
                  </a:cubicBezTo>
                  <a:cubicBezTo>
                    <a:pt x="823" y="363"/>
                    <a:pt x="813" y="337"/>
                    <a:pt x="792" y="321"/>
                  </a:cubicBezTo>
                  <a:cubicBezTo>
                    <a:pt x="813" y="300"/>
                    <a:pt x="823" y="275"/>
                    <a:pt x="823" y="249"/>
                  </a:cubicBezTo>
                </a:path>
              </a:pathLst>
            </a:custGeom>
            <a:solidFill>
              <a:srgbClr val="DEEB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67"/>
            <p:cNvSpPr>
              <a:spLocks noChangeArrowheads="1"/>
            </p:cNvSpPr>
            <p:nvPr/>
          </p:nvSpPr>
          <p:spPr bwMode="auto">
            <a:xfrm>
              <a:off x="11724903" y="8673057"/>
              <a:ext cx="405938" cy="91658"/>
            </a:xfrm>
            <a:custGeom>
              <a:avLst/>
              <a:gdLst>
                <a:gd name="T0" fmla="*/ 709 w 715"/>
                <a:gd name="T1" fmla="*/ 37 h 157"/>
                <a:gd name="T2" fmla="*/ 709 w 715"/>
                <a:gd name="T3" fmla="*/ 37 h 157"/>
                <a:gd name="T4" fmla="*/ 678 w 715"/>
                <a:gd name="T5" fmla="*/ 73 h 157"/>
                <a:gd name="T6" fmla="*/ 41 w 715"/>
                <a:gd name="T7" fmla="*/ 156 h 157"/>
                <a:gd name="T8" fmla="*/ 5 w 715"/>
                <a:gd name="T9" fmla="*/ 125 h 157"/>
                <a:gd name="T10" fmla="*/ 37 w 715"/>
                <a:gd name="T11" fmla="*/ 83 h 157"/>
                <a:gd name="T12" fmla="*/ 673 w 715"/>
                <a:gd name="T13" fmla="*/ 6 h 157"/>
                <a:gd name="T14" fmla="*/ 709 w 715"/>
                <a:gd name="T15" fmla="*/ 3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7">
                  <a:moveTo>
                    <a:pt x="709" y="37"/>
                  </a:moveTo>
                  <a:lnTo>
                    <a:pt x="709" y="37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6" y="156"/>
                    <a:pt x="5" y="145"/>
                    <a:pt x="5" y="125"/>
                  </a:cubicBezTo>
                  <a:cubicBezTo>
                    <a:pt x="0" y="104"/>
                    <a:pt x="16" y="88"/>
                    <a:pt x="37" y="83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88" y="0"/>
                    <a:pt x="709" y="16"/>
                    <a:pt x="709" y="37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68"/>
            <p:cNvSpPr>
              <a:spLocks noChangeArrowheads="1"/>
            </p:cNvSpPr>
            <p:nvPr/>
          </p:nvSpPr>
          <p:spPr bwMode="auto">
            <a:xfrm>
              <a:off x="11724903" y="8758169"/>
              <a:ext cx="405938" cy="88386"/>
            </a:xfrm>
            <a:custGeom>
              <a:avLst/>
              <a:gdLst>
                <a:gd name="T0" fmla="*/ 709 w 715"/>
                <a:gd name="T1" fmla="*/ 32 h 156"/>
                <a:gd name="T2" fmla="*/ 709 w 715"/>
                <a:gd name="T3" fmla="*/ 32 h 156"/>
                <a:gd name="T4" fmla="*/ 678 w 715"/>
                <a:gd name="T5" fmla="*/ 73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8 h 156"/>
                <a:gd name="T12" fmla="*/ 673 w 715"/>
                <a:gd name="T13" fmla="*/ 0 h 156"/>
                <a:gd name="T14" fmla="*/ 709 w 715"/>
                <a:gd name="T15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2"/>
                  </a:moveTo>
                  <a:lnTo>
                    <a:pt x="709" y="32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9"/>
                    <a:pt x="16" y="88"/>
                    <a:pt x="37" y="88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688" y="0"/>
                    <a:pt x="709" y="15"/>
                    <a:pt x="709" y="32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69"/>
            <p:cNvSpPr>
              <a:spLocks noChangeArrowheads="1"/>
            </p:cNvSpPr>
            <p:nvPr/>
          </p:nvSpPr>
          <p:spPr bwMode="auto">
            <a:xfrm>
              <a:off x="11724903" y="8836733"/>
              <a:ext cx="405938" cy="88386"/>
            </a:xfrm>
            <a:custGeom>
              <a:avLst/>
              <a:gdLst>
                <a:gd name="T0" fmla="*/ 709 w 715"/>
                <a:gd name="T1" fmla="*/ 36 h 156"/>
                <a:gd name="T2" fmla="*/ 709 w 715"/>
                <a:gd name="T3" fmla="*/ 36 h 156"/>
                <a:gd name="T4" fmla="*/ 678 w 715"/>
                <a:gd name="T5" fmla="*/ 72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3 h 156"/>
                <a:gd name="T12" fmla="*/ 673 w 715"/>
                <a:gd name="T13" fmla="*/ 5 h 156"/>
                <a:gd name="T14" fmla="*/ 709 w 715"/>
                <a:gd name="T15" fmla="*/ 3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6"/>
                  </a:moveTo>
                  <a:lnTo>
                    <a:pt x="709" y="36"/>
                  </a:lnTo>
                  <a:cubicBezTo>
                    <a:pt x="714" y="52"/>
                    <a:pt x="699" y="72"/>
                    <a:pt x="678" y="72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3"/>
                    <a:pt x="16" y="88"/>
                    <a:pt x="37" y="83"/>
                  </a:cubicBezTo>
                  <a:cubicBezTo>
                    <a:pt x="673" y="5"/>
                    <a:pt x="673" y="5"/>
                    <a:pt x="673" y="5"/>
                  </a:cubicBezTo>
                  <a:cubicBezTo>
                    <a:pt x="688" y="0"/>
                    <a:pt x="709" y="16"/>
                    <a:pt x="709" y="36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70"/>
            <p:cNvSpPr>
              <a:spLocks noChangeArrowheads="1"/>
            </p:cNvSpPr>
            <p:nvPr/>
          </p:nvSpPr>
          <p:spPr bwMode="auto">
            <a:xfrm>
              <a:off x="10307397" y="5726880"/>
              <a:ext cx="3273689" cy="2998554"/>
            </a:xfrm>
            <a:custGeom>
              <a:avLst/>
              <a:gdLst>
                <a:gd name="T0" fmla="*/ 5728 w 5729"/>
                <a:gd name="T1" fmla="*/ 2856 h 5247"/>
                <a:gd name="T2" fmla="*/ 5728 w 5729"/>
                <a:gd name="T3" fmla="*/ 2856 h 5247"/>
                <a:gd name="T4" fmla="*/ 5138 w 5729"/>
                <a:gd name="T5" fmla="*/ 2256 h 5247"/>
                <a:gd name="T6" fmla="*/ 5376 w 5729"/>
                <a:gd name="T7" fmla="*/ 1453 h 5247"/>
                <a:gd name="T8" fmla="*/ 4558 w 5729"/>
                <a:gd name="T9" fmla="*/ 1216 h 5247"/>
                <a:gd name="T10" fmla="*/ 4351 w 5729"/>
                <a:gd name="T11" fmla="*/ 404 h 5247"/>
                <a:gd name="T12" fmla="*/ 3523 w 5729"/>
                <a:gd name="T13" fmla="*/ 600 h 5247"/>
                <a:gd name="T14" fmla="*/ 2929 w 5729"/>
                <a:gd name="T15" fmla="*/ 0 h 5247"/>
                <a:gd name="T16" fmla="*/ 2313 w 5729"/>
                <a:gd name="T17" fmla="*/ 575 h 5247"/>
                <a:gd name="T18" fmla="*/ 1490 w 5729"/>
                <a:gd name="T19" fmla="*/ 341 h 5247"/>
                <a:gd name="T20" fmla="*/ 1247 w 5729"/>
                <a:gd name="T21" fmla="*/ 1139 h 5247"/>
                <a:gd name="T22" fmla="*/ 413 w 5729"/>
                <a:gd name="T23" fmla="*/ 1340 h 5247"/>
                <a:gd name="T24" fmla="*/ 615 w 5729"/>
                <a:gd name="T25" fmla="*/ 2152 h 5247"/>
                <a:gd name="T26" fmla="*/ 0 w 5729"/>
                <a:gd name="T27" fmla="*/ 2731 h 5247"/>
                <a:gd name="T28" fmla="*/ 590 w 5729"/>
                <a:gd name="T29" fmla="*/ 3332 h 5247"/>
                <a:gd name="T30" fmla="*/ 352 w 5729"/>
                <a:gd name="T31" fmla="*/ 4139 h 5247"/>
                <a:gd name="T32" fmla="*/ 1169 w 5729"/>
                <a:gd name="T33" fmla="*/ 4372 h 5247"/>
                <a:gd name="T34" fmla="*/ 1376 w 5729"/>
                <a:gd name="T35" fmla="*/ 5184 h 5247"/>
                <a:gd name="T36" fmla="*/ 2204 w 5729"/>
                <a:gd name="T37" fmla="*/ 4987 h 5247"/>
                <a:gd name="T38" fmla="*/ 2204 w 5729"/>
                <a:gd name="T39" fmla="*/ 4993 h 5247"/>
                <a:gd name="T40" fmla="*/ 1759 w 5729"/>
                <a:gd name="T41" fmla="*/ 3859 h 5247"/>
                <a:gd name="T42" fmla="*/ 1360 w 5729"/>
                <a:gd name="T43" fmla="*/ 3141 h 5247"/>
                <a:gd name="T44" fmla="*/ 1661 w 5729"/>
                <a:gd name="T45" fmla="*/ 1852 h 5247"/>
                <a:gd name="T46" fmla="*/ 2840 w 5729"/>
                <a:gd name="T47" fmla="*/ 1309 h 5247"/>
                <a:gd name="T48" fmla="*/ 4015 w 5729"/>
                <a:gd name="T49" fmla="*/ 1852 h 5247"/>
                <a:gd name="T50" fmla="*/ 4320 w 5729"/>
                <a:gd name="T51" fmla="*/ 3141 h 5247"/>
                <a:gd name="T52" fmla="*/ 3876 w 5729"/>
                <a:gd name="T53" fmla="*/ 3907 h 5247"/>
                <a:gd name="T54" fmla="*/ 3456 w 5729"/>
                <a:gd name="T55" fmla="*/ 5008 h 5247"/>
                <a:gd name="T56" fmla="*/ 4238 w 5729"/>
                <a:gd name="T57" fmla="*/ 5246 h 5247"/>
                <a:gd name="T58" fmla="*/ 4480 w 5729"/>
                <a:gd name="T59" fmla="*/ 4450 h 5247"/>
                <a:gd name="T60" fmla="*/ 5308 w 5729"/>
                <a:gd name="T61" fmla="*/ 4248 h 5247"/>
                <a:gd name="T62" fmla="*/ 5112 w 5729"/>
                <a:gd name="T63" fmla="*/ 3441 h 5247"/>
                <a:gd name="T64" fmla="*/ 5728 w 5729"/>
                <a:gd name="T65" fmla="*/ 2856 h 5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29" h="5247">
                  <a:moveTo>
                    <a:pt x="5728" y="2856"/>
                  </a:moveTo>
                  <a:lnTo>
                    <a:pt x="5728" y="2856"/>
                  </a:lnTo>
                  <a:cubicBezTo>
                    <a:pt x="5448" y="2773"/>
                    <a:pt x="5215" y="2556"/>
                    <a:pt x="5138" y="2256"/>
                  </a:cubicBezTo>
                  <a:cubicBezTo>
                    <a:pt x="5065" y="1955"/>
                    <a:pt x="5164" y="1651"/>
                    <a:pt x="5376" y="1453"/>
                  </a:cubicBezTo>
                  <a:cubicBezTo>
                    <a:pt x="5091" y="1516"/>
                    <a:pt x="4775" y="1438"/>
                    <a:pt x="4558" y="1216"/>
                  </a:cubicBezTo>
                  <a:cubicBezTo>
                    <a:pt x="4336" y="993"/>
                    <a:pt x="4268" y="683"/>
                    <a:pt x="4351" y="404"/>
                  </a:cubicBezTo>
                  <a:cubicBezTo>
                    <a:pt x="4139" y="600"/>
                    <a:pt x="3824" y="688"/>
                    <a:pt x="3523" y="600"/>
                  </a:cubicBezTo>
                  <a:cubicBezTo>
                    <a:pt x="3218" y="517"/>
                    <a:pt x="3000" y="279"/>
                    <a:pt x="2929" y="0"/>
                  </a:cubicBezTo>
                  <a:cubicBezTo>
                    <a:pt x="2846" y="274"/>
                    <a:pt x="2617" y="502"/>
                    <a:pt x="2313" y="575"/>
                  </a:cubicBezTo>
                  <a:cubicBezTo>
                    <a:pt x="2002" y="647"/>
                    <a:pt x="1691" y="548"/>
                    <a:pt x="1490" y="341"/>
                  </a:cubicBezTo>
                  <a:cubicBezTo>
                    <a:pt x="1557" y="621"/>
                    <a:pt x="1474" y="926"/>
                    <a:pt x="1247" y="1139"/>
                  </a:cubicBezTo>
                  <a:cubicBezTo>
                    <a:pt x="1019" y="1355"/>
                    <a:pt x="698" y="1422"/>
                    <a:pt x="413" y="1340"/>
                  </a:cubicBezTo>
                  <a:cubicBezTo>
                    <a:pt x="615" y="1552"/>
                    <a:pt x="704" y="1857"/>
                    <a:pt x="615" y="2152"/>
                  </a:cubicBezTo>
                  <a:cubicBezTo>
                    <a:pt x="527" y="2448"/>
                    <a:pt x="284" y="2659"/>
                    <a:pt x="0" y="2731"/>
                  </a:cubicBezTo>
                  <a:cubicBezTo>
                    <a:pt x="279" y="2814"/>
                    <a:pt x="512" y="3037"/>
                    <a:pt x="590" y="3332"/>
                  </a:cubicBezTo>
                  <a:cubicBezTo>
                    <a:pt x="662" y="3632"/>
                    <a:pt x="564" y="3937"/>
                    <a:pt x="352" y="4139"/>
                  </a:cubicBezTo>
                  <a:cubicBezTo>
                    <a:pt x="636" y="4072"/>
                    <a:pt x="952" y="4149"/>
                    <a:pt x="1169" y="4372"/>
                  </a:cubicBezTo>
                  <a:cubicBezTo>
                    <a:pt x="1387" y="4594"/>
                    <a:pt x="1454" y="4910"/>
                    <a:pt x="1376" y="5184"/>
                  </a:cubicBezTo>
                  <a:cubicBezTo>
                    <a:pt x="1588" y="4987"/>
                    <a:pt x="1899" y="4904"/>
                    <a:pt x="2204" y="4987"/>
                  </a:cubicBezTo>
                  <a:lnTo>
                    <a:pt x="2204" y="4993"/>
                  </a:lnTo>
                  <a:cubicBezTo>
                    <a:pt x="2178" y="4713"/>
                    <a:pt x="2084" y="4196"/>
                    <a:pt x="1759" y="3859"/>
                  </a:cubicBezTo>
                  <a:cubicBezTo>
                    <a:pt x="1557" y="3658"/>
                    <a:pt x="1422" y="3410"/>
                    <a:pt x="1360" y="3141"/>
                  </a:cubicBezTo>
                  <a:cubicBezTo>
                    <a:pt x="1257" y="2685"/>
                    <a:pt x="1371" y="2204"/>
                    <a:pt x="1661" y="1852"/>
                  </a:cubicBezTo>
                  <a:cubicBezTo>
                    <a:pt x="1951" y="1505"/>
                    <a:pt x="2365" y="1309"/>
                    <a:pt x="2840" y="1309"/>
                  </a:cubicBezTo>
                  <a:cubicBezTo>
                    <a:pt x="3311" y="1309"/>
                    <a:pt x="3730" y="1505"/>
                    <a:pt x="4015" y="1852"/>
                  </a:cubicBezTo>
                  <a:cubicBezTo>
                    <a:pt x="4309" y="2204"/>
                    <a:pt x="4423" y="2685"/>
                    <a:pt x="4320" y="3141"/>
                  </a:cubicBezTo>
                  <a:cubicBezTo>
                    <a:pt x="4258" y="3410"/>
                    <a:pt x="4108" y="3668"/>
                    <a:pt x="3876" y="3907"/>
                  </a:cubicBezTo>
                  <a:cubicBezTo>
                    <a:pt x="3523" y="4258"/>
                    <a:pt x="3466" y="4755"/>
                    <a:pt x="3456" y="5008"/>
                  </a:cubicBezTo>
                  <a:cubicBezTo>
                    <a:pt x="3751" y="4952"/>
                    <a:pt x="4041" y="5050"/>
                    <a:pt x="4238" y="5246"/>
                  </a:cubicBezTo>
                  <a:cubicBezTo>
                    <a:pt x="4170" y="4972"/>
                    <a:pt x="4253" y="4662"/>
                    <a:pt x="4480" y="4450"/>
                  </a:cubicBezTo>
                  <a:cubicBezTo>
                    <a:pt x="4708" y="4238"/>
                    <a:pt x="5023" y="4170"/>
                    <a:pt x="5308" y="4248"/>
                  </a:cubicBezTo>
                  <a:cubicBezTo>
                    <a:pt x="5106" y="4040"/>
                    <a:pt x="5023" y="3736"/>
                    <a:pt x="5112" y="3441"/>
                  </a:cubicBezTo>
                  <a:cubicBezTo>
                    <a:pt x="5200" y="3141"/>
                    <a:pt x="5437" y="2928"/>
                    <a:pt x="5728" y="285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71"/>
            <p:cNvSpPr>
              <a:spLocks noChangeArrowheads="1"/>
            </p:cNvSpPr>
            <p:nvPr/>
          </p:nvSpPr>
          <p:spPr bwMode="auto">
            <a:xfrm>
              <a:off x="10307397" y="5723608"/>
              <a:ext cx="3273689" cy="3005101"/>
            </a:xfrm>
            <a:custGeom>
              <a:avLst/>
              <a:gdLst>
                <a:gd name="T0" fmla="*/ 5728 w 5729"/>
                <a:gd name="T1" fmla="*/ 2862 h 5259"/>
                <a:gd name="T2" fmla="*/ 5376 w 5729"/>
                <a:gd name="T3" fmla="*/ 1459 h 5259"/>
                <a:gd name="T4" fmla="*/ 5179 w 5729"/>
                <a:gd name="T5" fmla="*/ 1480 h 5259"/>
                <a:gd name="T6" fmla="*/ 4351 w 5729"/>
                <a:gd name="T7" fmla="*/ 410 h 5259"/>
                <a:gd name="T8" fmla="*/ 3761 w 5729"/>
                <a:gd name="T9" fmla="*/ 637 h 5259"/>
                <a:gd name="T10" fmla="*/ 2929 w 5729"/>
                <a:gd name="T11" fmla="*/ 0 h 5259"/>
                <a:gd name="T12" fmla="*/ 2105 w 5729"/>
                <a:gd name="T13" fmla="*/ 601 h 5259"/>
                <a:gd name="T14" fmla="*/ 1485 w 5729"/>
                <a:gd name="T15" fmla="*/ 347 h 5259"/>
                <a:gd name="T16" fmla="*/ 652 w 5729"/>
                <a:gd name="T17" fmla="*/ 1377 h 5259"/>
                <a:gd name="T18" fmla="*/ 413 w 5729"/>
                <a:gd name="T19" fmla="*/ 1346 h 5259"/>
                <a:gd name="T20" fmla="*/ 0 w 5729"/>
                <a:gd name="T21" fmla="*/ 2737 h 5259"/>
                <a:gd name="T22" fmla="*/ 590 w 5729"/>
                <a:gd name="T23" fmla="*/ 3338 h 5259"/>
                <a:gd name="T24" fmla="*/ 346 w 5729"/>
                <a:gd name="T25" fmla="*/ 4145 h 5259"/>
                <a:gd name="T26" fmla="*/ 1169 w 5729"/>
                <a:gd name="T27" fmla="*/ 4378 h 5259"/>
                <a:gd name="T28" fmla="*/ 1376 w 5729"/>
                <a:gd name="T29" fmla="*/ 5190 h 5259"/>
                <a:gd name="T30" fmla="*/ 2204 w 5729"/>
                <a:gd name="T31" fmla="*/ 4993 h 5259"/>
                <a:gd name="T32" fmla="*/ 2204 w 5729"/>
                <a:gd name="T33" fmla="*/ 4999 h 5259"/>
                <a:gd name="T34" fmla="*/ 2209 w 5729"/>
                <a:gd name="T35" fmla="*/ 4999 h 5259"/>
                <a:gd name="T36" fmla="*/ 1324 w 5729"/>
                <a:gd name="T37" fmla="*/ 2810 h 5259"/>
                <a:gd name="T38" fmla="*/ 4015 w 5729"/>
                <a:gd name="T39" fmla="*/ 1858 h 5259"/>
                <a:gd name="T40" fmla="*/ 3876 w 5729"/>
                <a:gd name="T41" fmla="*/ 3913 h 5259"/>
                <a:gd name="T42" fmla="*/ 3456 w 5729"/>
                <a:gd name="T43" fmla="*/ 5014 h 5259"/>
                <a:gd name="T44" fmla="*/ 4238 w 5729"/>
                <a:gd name="T45" fmla="*/ 5258 h 5259"/>
                <a:gd name="T46" fmla="*/ 4480 w 5729"/>
                <a:gd name="T47" fmla="*/ 4456 h 5259"/>
                <a:gd name="T48" fmla="*/ 5314 w 5729"/>
                <a:gd name="T49" fmla="*/ 4254 h 5259"/>
                <a:gd name="T50" fmla="*/ 5112 w 5729"/>
                <a:gd name="T51" fmla="*/ 3447 h 5259"/>
                <a:gd name="T52" fmla="*/ 5728 w 5729"/>
                <a:gd name="T53" fmla="*/ 2862 h 5259"/>
                <a:gd name="T54" fmla="*/ 5112 w 5729"/>
                <a:gd name="T55" fmla="*/ 3447 h 5259"/>
                <a:gd name="T56" fmla="*/ 5308 w 5729"/>
                <a:gd name="T57" fmla="*/ 4254 h 5259"/>
                <a:gd name="T58" fmla="*/ 4480 w 5729"/>
                <a:gd name="T59" fmla="*/ 4456 h 5259"/>
                <a:gd name="T60" fmla="*/ 4238 w 5729"/>
                <a:gd name="T61" fmla="*/ 5252 h 5259"/>
                <a:gd name="T62" fmla="*/ 3456 w 5729"/>
                <a:gd name="T63" fmla="*/ 5014 h 5259"/>
                <a:gd name="T64" fmla="*/ 3876 w 5729"/>
                <a:gd name="T65" fmla="*/ 3913 h 5259"/>
                <a:gd name="T66" fmla="*/ 4015 w 5729"/>
                <a:gd name="T67" fmla="*/ 1858 h 5259"/>
                <a:gd name="T68" fmla="*/ 1324 w 5729"/>
                <a:gd name="T69" fmla="*/ 2810 h 5259"/>
                <a:gd name="T70" fmla="*/ 2204 w 5729"/>
                <a:gd name="T71" fmla="*/ 4999 h 5259"/>
                <a:gd name="T72" fmla="*/ 2204 w 5729"/>
                <a:gd name="T73" fmla="*/ 4993 h 5259"/>
                <a:gd name="T74" fmla="*/ 2204 w 5729"/>
                <a:gd name="T75" fmla="*/ 4993 h 5259"/>
                <a:gd name="T76" fmla="*/ 1376 w 5729"/>
                <a:gd name="T77" fmla="*/ 5190 h 5259"/>
                <a:gd name="T78" fmla="*/ 1169 w 5729"/>
                <a:gd name="T79" fmla="*/ 4378 h 5259"/>
                <a:gd name="T80" fmla="*/ 352 w 5729"/>
                <a:gd name="T81" fmla="*/ 4145 h 5259"/>
                <a:gd name="T82" fmla="*/ 590 w 5729"/>
                <a:gd name="T83" fmla="*/ 3338 h 5259"/>
                <a:gd name="T84" fmla="*/ 0 w 5729"/>
                <a:gd name="T85" fmla="*/ 2737 h 5259"/>
                <a:gd name="T86" fmla="*/ 419 w 5729"/>
                <a:gd name="T87" fmla="*/ 1346 h 5259"/>
                <a:gd name="T88" fmla="*/ 652 w 5729"/>
                <a:gd name="T89" fmla="*/ 1382 h 5259"/>
                <a:gd name="T90" fmla="*/ 1490 w 5729"/>
                <a:gd name="T91" fmla="*/ 347 h 5259"/>
                <a:gd name="T92" fmla="*/ 2105 w 5729"/>
                <a:gd name="T93" fmla="*/ 606 h 5259"/>
                <a:gd name="T94" fmla="*/ 2929 w 5729"/>
                <a:gd name="T95" fmla="*/ 6 h 5259"/>
                <a:gd name="T96" fmla="*/ 3761 w 5729"/>
                <a:gd name="T97" fmla="*/ 643 h 5259"/>
                <a:gd name="T98" fmla="*/ 4351 w 5729"/>
                <a:gd name="T99" fmla="*/ 410 h 5259"/>
                <a:gd name="T100" fmla="*/ 5179 w 5729"/>
                <a:gd name="T101" fmla="*/ 1480 h 5259"/>
                <a:gd name="T102" fmla="*/ 5376 w 5729"/>
                <a:gd name="T103" fmla="*/ 1455 h 5259"/>
                <a:gd name="T104" fmla="*/ 5728 w 5729"/>
                <a:gd name="T105" fmla="*/ 2867 h 5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29" h="5259">
                  <a:moveTo>
                    <a:pt x="5728" y="2862"/>
                  </a:moveTo>
                  <a:lnTo>
                    <a:pt x="5728" y="2862"/>
                  </a:lnTo>
                  <a:lnTo>
                    <a:pt x="5728" y="2862"/>
                  </a:lnTo>
                  <a:cubicBezTo>
                    <a:pt x="5448" y="2779"/>
                    <a:pt x="5215" y="2562"/>
                    <a:pt x="5138" y="2262"/>
                  </a:cubicBezTo>
                  <a:cubicBezTo>
                    <a:pt x="5122" y="2194"/>
                    <a:pt x="5112" y="2127"/>
                    <a:pt x="5112" y="2060"/>
                  </a:cubicBezTo>
                  <a:cubicBezTo>
                    <a:pt x="5112" y="1832"/>
                    <a:pt x="5210" y="1615"/>
                    <a:pt x="5376" y="1459"/>
                  </a:cubicBezTo>
                  <a:cubicBezTo>
                    <a:pt x="5376" y="1455"/>
                    <a:pt x="5376" y="1455"/>
                    <a:pt x="5376" y="1455"/>
                  </a:cubicBezTo>
                  <a:lnTo>
                    <a:pt x="5376" y="1455"/>
                  </a:lnTo>
                  <a:cubicBezTo>
                    <a:pt x="5308" y="1470"/>
                    <a:pt x="5241" y="1480"/>
                    <a:pt x="5179" y="1480"/>
                  </a:cubicBezTo>
                  <a:cubicBezTo>
                    <a:pt x="4952" y="1480"/>
                    <a:pt x="4729" y="1393"/>
                    <a:pt x="4558" y="1222"/>
                  </a:cubicBezTo>
                  <a:cubicBezTo>
                    <a:pt x="4398" y="1062"/>
                    <a:pt x="4320" y="849"/>
                    <a:pt x="4320" y="643"/>
                  </a:cubicBezTo>
                  <a:cubicBezTo>
                    <a:pt x="4320" y="564"/>
                    <a:pt x="4330" y="487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191" y="554"/>
                    <a:pt x="3984" y="637"/>
                    <a:pt x="3761" y="637"/>
                  </a:cubicBezTo>
                  <a:cubicBezTo>
                    <a:pt x="3684" y="637"/>
                    <a:pt x="3601" y="627"/>
                    <a:pt x="3523" y="606"/>
                  </a:cubicBezTo>
                  <a:cubicBezTo>
                    <a:pt x="3218" y="523"/>
                    <a:pt x="3000" y="285"/>
                    <a:pt x="2929" y="6"/>
                  </a:cubicBezTo>
                  <a:cubicBezTo>
                    <a:pt x="2929" y="0"/>
                    <a:pt x="2929" y="0"/>
                    <a:pt x="2929" y="0"/>
                  </a:cubicBezTo>
                  <a:cubicBezTo>
                    <a:pt x="2929" y="6"/>
                    <a:pt x="2929" y="6"/>
                    <a:pt x="2929" y="6"/>
                  </a:cubicBezTo>
                  <a:cubicBezTo>
                    <a:pt x="2840" y="280"/>
                    <a:pt x="2617" y="502"/>
                    <a:pt x="2313" y="581"/>
                  </a:cubicBezTo>
                  <a:cubicBezTo>
                    <a:pt x="2240" y="595"/>
                    <a:pt x="2173" y="601"/>
                    <a:pt x="2105" y="601"/>
                  </a:cubicBezTo>
                  <a:cubicBezTo>
                    <a:pt x="1868" y="601"/>
                    <a:pt x="1651" y="508"/>
                    <a:pt x="1490" y="347"/>
                  </a:cubicBezTo>
                  <a:cubicBezTo>
                    <a:pt x="1485" y="342"/>
                    <a:pt x="1485" y="342"/>
                    <a:pt x="1485" y="342"/>
                  </a:cubicBezTo>
                  <a:cubicBezTo>
                    <a:pt x="1485" y="347"/>
                    <a:pt x="1485" y="347"/>
                    <a:pt x="1485" y="347"/>
                  </a:cubicBezTo>
                  <a:cubicBezTo>
                    <a:pt x="1500" y="410"/>
                    <a:pt x="1510" y="477"/>
                    <a:pt x="1510" y="539"/>
                  </a:cubicBezTo>
                  <a:cubicBezTo>
                    <a:pt x="1510" y="762"/>
                    <a:pt x="1422" y="978"/>
                    <a:pt x="1247" y="1145"/>
                  </a:cubicBezTo>
                  <a:cubicBezTo>
                    <a:pt x="1081" y="1299"/>
                    <a:pt x="869" y="1377"/>
                    <a:pt x="652" y="1377"/>
                  </a:cubicBezTo>
                  <a:cubicBezTo>
                    <a:pt x="574" y="1377"/>
                    <a:pt x="496" y="1367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564" y="1501"/>
                    <a:pt x="652" y="1708"/>
                    <a:pt x="652" y="1925"/>
                  </a:cubicBezTo>
                  <a:cubicBezTo>
                    <a:pt x="652" y="1998"/>
                    <a:pt x="641" y="2081"/>
                    <a:pt x="615" y="2158"/>
                  </a:cubicBezTo>
                  <a:cubicBezTo>
                    <a:pt x="527" y="2454"/>
                    <a:pt x="284" y="2665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79" y="2820"/>
                    <a:pt x="512" y="3043"/>
                    <a:pt x="590" y="3338"/>
                  </a:cubicBezTo>
                  <a:cubicBezTo>
                    <a:pt x="605" y="3405"/>
                    <a:pt x="610" y="3472"/>
                    <a:pt x="610" y="3540"/>
                  </a:cubicBezTo>
                  <a:cubicBezTo>
                    <a:pt x="610" y="3772"/>
                    <a:pt x="517" y="3990"/>
                    <a:pt x="352" y="4145"/>
                  </a:cubicBezTo>
                  <a:cubicBezTo>
                    <a:pt x="346" y="4145"/>
                    <a:pt x="346" y="4145"/>
                    <a:pt x="346" y="4145"/>
                  </a:cubicBezTo>
                  <a:cubicBezTo>
                    <a:pt x="352" y="4145"/>
                    <a:pt x="352" y="4145"/>
                    <a:pt x="352" y="4145"/>
                  </a:cubicBezTo>
                  <a:cubicBezTo>
                    <a:pt x="419" y="4129"/>
                    <a:pt x="486" y="4125"/>
                    <a:pt x="554" y="4125"/>
                  </a:cubicBezTo>
                  <a:cubicBezTo>
                    <a:pt x="775" y="4125"/>
                    <a:pt x="998" y="4207"/>
                    <a:pt x="1169" y="4378"/>
                  </a:cubicBezTo>
                  <a:cubicBezTo>
                    <a:pt x="1329" y="4544"/>
                    <a:pt x="1407" y="4750"/>
                    <a:pt x="1407" y="4962"/>
                  </a:cubicBezTo>
                  <a:cubicBezTo>
                    <a:pt x="1407" y="5040"/>
                    <a:pt x="1397" y="5118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531" y="5045"/>
                    <a:pt x="1743" y="4962"/>
                    <a:pt x="1966" y="4962"/>
                  </a:cubicBezTo>
                  <a:cubicBezTo>
                    <a:pt x="2043" y="4962"/>
                    <a:pt x="2126" y="497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cubicBezTo>
                    <a:pt x="2204" y="4999"/>
                    <a:pt x="2204" y="4999"/>
                    <a:pt x="2204" y="4999"/>
                  </a:cubicBezTo>
                  <a:lnTo>
                    <a:pt x="2204" y="4999"/>
                  </a:lnTo>
                  <a:cubicBezTo>
                    <a:pt x="2209" y="4999"/>
                    <a:pt x="2209" y="4999"/>
                    <a:pt x="2209" y="4999"/>
                  </a:cubicBezTo>
                  <a:lnTo>
                    <a:pt x="2209" y="4999"/>
                  </a:lnTo>
                  <a:cubicBezTo>
                    <a:pt x="2178" y="4719"/>
                    <a:pt x="2084" y="4202"/>
                    <a:pt x="1759" y="3865"/>
                  </a:cubicBezTo>
                  <a:cubicBezTo>
                    <a:pt x="1557" y="3664"/>
                    <a:pt x="1422" y="3416"/>
                    <a:pt x="1360" y="3147"/>
                  </a:cubicBezTo>
                  <a:cubicBezTo>
                    <a:pt x="1335" y="3033"/>
                    <a:pt x="1324" y="2924"/>
                    <a:pt x="1324" y="2810"/>
                  </a:cubicBezTo>
                  <a:cubicBezTo>
                    <a:pt x="1324" y="2469"/>
                    <a:pt x="1443" y="2127"/>
                    <a:pt x="1661" y="1858"/>
                  </a:cubicBezTo>
                  <a:cubicBezTo>
                    <a:pt x="1951" y="1511"/>
                    <a:pt x="2365" y="1320"/>
                    <a:pt x="2840" y="1320"/>
                  </a:cubicBezTo>
                  <a:cubicBezTo>
                    <a:pt x="3311" y="1320"/>
                    <a:pt x="3730" y="1511"/>
                    <a:pt x="4015" y="1858"/>
                  </a:cubicBezTo>
                  <a:cubicBezTo>
                    <a:pt x="4238" y="2127"/>
                    <a:pt x="4357" y="2469"/>
                    <a:pt x="4357" y="2810"/>
                  </a:cubicBezTo>
                  <a:cubicBezTo>
                    <a:pt x="4357" y="2924"/>
                    <a:pt x="4340" y="3033"/>
                    <a:pt x="4320" y="3147"/>
                  </a:cubicBezTo>
                  <a:cubicBezTo>
                    <a:pt x="4258" y="3416"/>
                    <a:pt x="4108" y="3674"/>
                    <a:pt x="3876" y="3913"/>
                  </a:cubicBezTo>
                  <a:cubicBezTo>
                    <a:pt x="3523" y="4264"/>
                    <a:pt x="3466" y="4761"/>
                    <a:pt x="3456" y="5014"/>
                  </a:cubicBezTo>
                  <a:lnTo>
                    <a:pt x="3456" y="5014"/>
                  </a:lnTo>
                  <a:lnTo>
                    <a:pt x="3456" y="5014"/>
                  </a:lnTo>
                  <a:cubicBezTo>
                    <a:pt x="3513" y="5004"/>
                    <a:pt x="3570" y="4999"/>
                    <a:pt x="3627" y="4999"/>
                  </a:cubicBezTo>
                  <a:cubicBezTo>
                    <a:pt x="3860" y="4999"/>
                    <a:pt x="4077" y="5097"/>
                    <a:pt x="4238" y="5252"/>
                  </a:cubicBezTo>
                  <a:cubicBezTo>
                    <a:pt x="4238" y="5258"/>
                    <a:pt x="4238" y="5258"/>
                    <a:pt x="4238" y="5258"/>
                  </a:cubicBezTo>
                  <a:cubicBezTo>
                    <a:pt x="4238" y="5252"/>
                    <a:pt x="4238" y="5252"/>
                    <a:pt x="4238" y="5252"/>
                  </a:cubicBezTo>
                  <a:cubicBezTo>
                    <a:pt x="4222" y="5190"/>
                    <a:pt x="4217" y="5123"/>
                    <a:pt x="4217" y="5056"/>
                  </a:cubicBezTo>
                  <a:cubicBezTo>
                    <a:pt x="4217" y="4839"/>
                    <a:pt x="4305" y="4621"/>
                    <a:pt x="4480" y="4456"/>
                  </a:cubicBezTo>
                  <a:cubicBezTo>
                    <a:pt x="4646" y="4300"/>
                    <a:pt x="4858" y="4223"/>
                    <a:pt x="5075" y="4223"/>
                  </a:cubicBezTo>
                  <a:cubicBezTo>
                    <a:pt x="5153" y="4223"/>
                    <a:pt x="5231" y="4233"/>
                    <a:pt x="5308" y="4254"/>
                  </a:cubicBezTo>
                  <a:cubicBezTo>
                    <a:pt x="5314" y="4254"/>
                    <a:pt x="5314" y="4254"/>
                    <a:pt x="5314" y="4254"/>
                  </a:cubicBezTo>
                  <a:cubicBezTo>
                    <a:pt x="5308" y="4254"/>
                    <a:pt x="5308" y="4254"/>
                    <a:pt x="5308" y="4254"/>
                  </a:cubicBezTo>
                  <a:cubicBezTo>
                    <a:pt x="5164" y="4098"/>
                    <a:pt x="5075" y="3897"/>
                    <a:pt x="5075" y="3680"/>
                  </a:cubicBezTo>
                  <a:cubicBezTo>
                    <a:pt x="5075" y="3601"/>
                    <a:pt x="5086" y="3524"/>
                    <a:pt x="5112" y="3447"/>
                  </a:cubicBezTo>
                  <a:cubicBezTo>
                    <a:pt x="5200" y="3147"/>
                    <a:pt x="5437" y="2934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  <a:lnTo>
                    <a:pt x="5728" y="2862"/>
                  </a:lnTo>
                  <a:lnTo>
                    <a:pt x="5728" y="2862"/>
                  </a:lnTo>
                  <a:lnTo>
                    <a:pt x="5728" y="2862"/>
                  </a:lnTo>
                  <a:cubicBezTo>
                    <a:pt x="5437" y="2934"/>
                    <a:pt x="5200" y="3147"/>
                    <a:pt x="5112" y="3447"/>
                  </a:cubicBezTo>
                  <a:cubicBezTo>
                    <a:pt x="5086" y="3524"/>
                    <a:pt x="5075" y="3601"/>
                    <a:pt x="5075" y="3680"/>
                  </a:cubicBezTo>
                  <a:cubicBezTo>
                    <a:pt x="5075" y="3897"/>
                    <a:pt x="5164" y="4098"/>
                    <a:pt x="5308" y="4254"/>
                  </a:cubicBezTo>
                  <a:lnTo>
                    <a:pt x="5308" y="4254"/>
                  </a:lnTo>
                  <a:lnTo>
                    <a:pt x="5308" y="4254"/>
                  </a:lnTo>
                  <a:cubicBezTo>
                    <a:pt x="5235" y="4233"/>
                    <a:pt x="5153" y="4223"/>
                    <a:pt x="5075" y="4223"/>
                  </a:cubicBezTo>
                  <a:cubicBezTo>
                    <a:pt x="4858" y="4223"/>
                    <a:pt x="4646" y="4300"/>
                    <a:pt x="4480" y="4456"/>
                  </a:cubicBezTo>
                  <a:cubicBezTo>
                    <a:pt x="4305" y="4621"/>
                    <a:pt x="4217" y="4839"/>
                    <a:pt x="4217" y="5056"/>
                  </a:cubicBezTo>
                  <a:cubicBezTo>
                    <a:pt x="4217" y="5123"/>
                    <a:pt x="4222" y="5190"/>
                    <a:pt x="4238" y="5252"/>
                  </a:cubicBezTo>
                  <a:lnTo>
                    <a:pt x="4238" y="5252"/>
                  </a:lnTo>
                  <a:lnTo>
                    <a:pt x="4238" y="5252"/>
                  </a:lnTo>
                  <a:cubicBezTo>
                    <a:pt x="4082" y="5092"/>
                    <a:pt x="3860" y="4999"/>
                    <a:pt x="3627" y="4999"/>
                  </a:cubicBezTo>
                  <a:cubicBezTo>
                    <a:pt x="3570" y="4999"/>
                    <a:pt x="3513" y="5004"/>
                    <a:pt x="3456" y="5014"/>
                  </a:cubicBezTo>
                  <a:lnTo>
                    <a:pt x="3456" y="5014"/>
                  </a:lnTo>
                  <a:cubicBezTo>
                    <a:pt x="3462" y="5014"/>
                    <a:pt x="3462" y="5014"/>
                    <a:pt x="3462" y="5014"/>
                  </a:cubicBezTo>
                  <a:cubicBezTo>
                    <a:pt x="3466" y="4761"/>
                    <a:pt x="3523" y="4264"/>
                    <a:pt x="3876" y="3913"/>
                  </a:cubicBezTo>
                  <a:cubicBezTo>
                    <a:pt x="4108" y="3674"/>
                    <a:pt x="4258" y="3416"/>
                    <a:pt x="4320" y="3147"/>
                  </a:cubicBezTo>
                  <a:cubicBezTo>
                    <a:pt x="4346" y="3033"/>
                    <a:pt x="4357" y="2924"/>
                    <a:pt x="4357" y="2810"/>
                  </a:cubicBezTo>
                  <a:cubicBezTo>
                    <a:pt x="4357" y="2469"/>
                    <a:pt x="4238" y="2127"/>
                    <a:pt x="4015" y="1858"/>
                  </a:cubicBezTo>
                  <a:cubicBezTo>
                    <a:pt x="3730" y="1511"/>
                    <a:pt x="3311" y="1315"/>
                    <a:pt x="2840" y="1315"/>
                  </a:cubicBezTo>
                  <a:cubicBezTo>
                    <a:pt x="2365" y="1315"/>
                    <a:pt x="1951" y="1511"/>
                    <a:pt x="1661" y="1858"/>
                  </a:cubicBezTo>
                  <a:cubicBezTo>
                    <a:pt x="1443" y="2127"/>
                    <a:pt x="1324" y="2469"/>
                    <a:pt x="1324" y="2810"/>
                  </a:cubicBezTo>
                  <a:cubicBezTo>
                    <a:pt x="1324" y="2924"/>
                    <a:pt x="1335" y="3033"/>
                    <a:pt x="1360" y="3147"/>
                  </a:cubicBezTo>
                  <a:cubicBezTo>
                    <a:pt x="1422" y="3416"/>
                    <a:pt x="1557" y="3664"/>
                    <a:pt x="1753" y="3865"/>
                  </a:cubicBezTo>
                  <a:cubicBezTo>
                    <a:pt x="2084" y="4202"/>
                    <a:pt x="2178" y="4719"/>
                    <a:pt x="2204" y="4999"/>
                  </a:cubicBezTo>
                  <a:lnTo>
                    <a:pt x="2204" y="4999"/>
                  </a:lnTo>
                  <a:lnTo>
                    <a:pt x="2204" y="4999"/>
                  </a:lnTo>
                  <a:cubicBezTo>
                    <a:pt x="2204" y="4993"/>
                    <a:pt x="2204" y="499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lnTo>
                    <a:pt x="2204" y="4993"/>
                  </a:lnTo>
                  <a:cubicBezTo>
                    <a:pt x="2126" y="4973"/>
                    <a:pt x="2043" y="4962"/>
                    <a:pt x="1966" y="4962"/>
                  </a:cubicBezTo>
                  <a:cubicBezTo>
                    <a:pt x="1743" y="4962"/>
                    <a:pt x="1531" y="5045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397" y="5118"/>
                    <a:pt x="1407" y="5040"/>
                    <a:pt x="1407" y="4962"/>
                  </a:cubicBezTo>
                  <a:cubicBezTo>
                    <a:pt x="1407" y="4750"/>
                    <a:pt x="1329" y="4544"/>
                    <a:pt x="1169" y="4378"/>
                  </a:cubicBezTo>
                  <a:cubicBezTo>
                    <a:pt x="998" y="4207"/>
                    <a:pt x="775" y="4119"/>
                    <a:pt x="554" y="4119"/>
                  </a:cubicBezTo>
                  <a:cubicBezTo>
                    <a:pt x="486" y="4119"/>
                    <a:pt x="419" y="4129"/>
                    <a:pt x="352" y="4145"/>
                  </a:cubicBezTo>
                  <a:lnTo>
                    <a:pt x="352" y="4145"/>
                  </a:lnTo>
                  <a:lnTo>
                    <a:pt x="352" y="4145"/>
                  </a:lnTo>
                  <a:cubicBezTo>
                    <a:pt x="517" y="3990"/>
                    <a:pt x="615" y="3772"/>
                    <a:pt x="615" y="3540"/>
                  </a:cubicBezTo>
                  <a:cubicBezTo>
                    <a:pt x="615" y="3472"/>
                    <a:pt x="605" y="3405"/>
                    <a:pt x="590" y="3338"/>
                  </a:cubicBezTo>
                  <a:cubicBezTo>
                    <a:pt x="512" y="3043"/>
                    <a:pt x="279" y="2820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90" y="2665"/>
                    <a:pt x="527" y="2454"/>
                    <a:pt x="615" y="2158"/>
                  </a:cubicBezTo>
                  <a:cubicBezTo>
                    <a:pt x="641" y="2081"/>
                    <a:pt x="652" y="1998"/>
                    <a:pt x="652" y="1925"/>
                  </a:cubicBezTo>
                  <a:cubicBezTo>
                    <a:pt x="652" y="1708"/>
                    <a:pt x="564" y="1501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492" y="1367"/>
                    <a:pt x="574" y="1382"/>
                    <a:pt x="652" y="1382"/>
                  </a:cubicBezTo>
                  <a:cubicBezTo>
                    <a:pt x="869" y="1382"/>
                    <a:pt x="1081" y="1305"/>
                    <a:pt x="1247" y="1145"/>
                  </a:cubicBezTo>
                  <a:cubicBezTo>
                    <a:pt x="1422" y="978"/>
                    <a:pt x="1510" y="762"/>
                    <a:pt x="1510" y="539"/>
                  </a:cubicBezTo>
                  <a:cubicBezTo>
                    <a:pt x="1510" y="477"/>
                    <a:pt x="1505" y="410"/>
                    <a:pt x="1490" y="347"/>
                  </a:cubicBezTo>
                  <a:lnTo>
                    <a:pt x="1490" y="347"/>
                  </a:lnTo>
                  <a:cubicBezTo>
                    <a:pt x="1485" y="347"/>
                    <a:pt x="1485" y="347"/>
                    <a:pt x="1485" y="347"/>
                  </a:cubicBezTo>
                  <a:cubicBezTo>
                    <a:pt x="1645" y="508"/>
                    <a:pt x="1868" y="606"/>
                    <a:pt x="2105" y="606"/>
                  </a:cubicBezTo>
                  <a:cubicBezTo>
                    <a:pt x="2173" y="606"/>
                    <a:pt x="2240" y="595"/>
                    <a:pt x="2313" y="581"/>
                  </a:cubicBezTo>
                  <a:cubicBezTo>
                    <a:pt x="2617" y="508"/>
                    <a:pt x="2846" y="280"/>
                    <a:pt x="2929" y="6"/>
                  </a:cubicBezTo>
                  <a:lnTo>
                    <a:pt x="2929" y="6"/>
                  </a:lnTo>
                  <a:lnTo>
                    <a:pt x="2929" y="6"/>
                  </a:lnTo>
                  <a:cubicBezTo>
                    <a:pt x="3000" y="285"/>
                    <a:pt x="3218" y="523"/>
                    <a:pt x="3523" y="606"/>
                  </a:cubicBezTo>
                  <a:cubicBezTo>
                    <a:pt x="3601" y="627"/>
                    <a:pt x="3684" y="643"/>
                    <a:pt x="3761" y="643"/>
                  </a:cubicBezTo>
                  <a:cubicBezTo>
                    <a:pt x="3984" y="643"/>
                    <a:pt x="4196" y="554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330" y="487"/>
                    <a:pt x="4320" y="564"/>
                    <a:pt x="4320" y="643"/>
                  </a:cubicBezTo>
                  <a:cubicBezTo>
                    <a:pt x="4320" y="849"/>
                    <a:pt x="4398" y="1062"/>
                    <a:pt x="4558" y="1222"/>
                  </a:cubicBezTo>
                  <a:cubicBezTo>
                    <a:pt x="4729" y="1393"/>
                    <a:pt x="4952" y="1480"/>
                    <a:pt x="5179" y="1480"/>
                  </a:cubicBezTo>
                  <a:cubicBezTo>
                    <a:pt x="5241" y="1480"/>
                    <a:pt x="5308" y="1476"/>
                    <a:pt x="5376" y="1459"/>
                  </a:cubicBezTo>
                  <a:lnTo>
                    <a:pt x="5376" y="1459"/>
                  </a:lnTo>
                  <a:cubicBezTo>
                    <a:pt x="5376" y="1455"/>
                    <a:pt x="5376" y="1455"/>
                    <a:pt x="5376" y="1455"/>
                  </a:cubicBezTo>
                  <a:cubicBezTo>
                    <a:pt x="5210" y="1615"/>
                    <a:pt x="5112" y="1827"/>
                    <a:pt x="5112" y="2060"/>
                  </a:cubicBezTo>
                  <a:cubicBezTo>
                    <a:pt x="5112" y="2127"/>
                    <a:pt x="5122" y="2194"/>
                    <a:pt x="5138" y="2262"/>
                  </a:cubicBezTo>
                  <a:cubicBezTo>
                    <a:pt x="5215" y="2562"/>
                    <a:pt x="5443" y="2785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72"/>
            <p:cNvSpPr>
              <a:spLocks noChangeArrowheads="1"/>
            </p:cNvSpPr>
            <p:nvPr/>
          </p:nvSpPr>
          <p:spPr bwMode="auto">
            <a:xfrm>
              <a:off x="10768986" y="10535697"/>
              <a:ext cx="595811" cy="419012"/>
            </a:xfrm>
            <a:custGeom>
              <a:avLst/>
              <a:gdLst>
                <a:gd name="T0" fmla="*/ 943 w 1042"/>
                <a:gd name="T1" fmla="*/ 0 h 731"/>
                <a:gd name="T2" fmla="*/ 943 w 1042"/>
                <a:gd name="T3" fmla="*/ 0 h 731"/>
                <a:gd name="T4" fmla="*/ 100 w 1042"/>
                <a:gd name="T5" fmla="*/ 0 h 731"/>
                <a:gd name="T6" fmla="*/ 0 w 1042"/>
                <a:gd name="T7" fmla="*/ 98 h 731"/>
                <a:gd name="T8" fmla="*/ 0 w 1042"/>
                <a:gd name="T9" fmla="*/ 631 h 731"/>
                <a:gd name="T10" fmla="*/ 100 w 1042"/>
                <a:gd name="T11" fmla="*/ 730 h 731"/>
                <a:gd name="T12" fmla="*/ 943 w 1042"/>
                <a:gd name="T13" fmla="*/ 730 h 731"/>
                <a:gd name="T14" fmla="*/ 1041 w 1042"/>
                <a:gd name="T15" fmla="*/ 631 h 731"/>
                <a:gd name="T16" fmla="*/ 1041 w 1042"/>
                <a:gd name="T17" fmla="*/ 98 h 731"/>
                <a:gd name="T18" fmla="*/ 943 w 1042"/>
                <a:gd name="T19" fmla="*/ 0 h 731"/>
                <a:gd name="T20" fmla="*/ 622 w 1042"/>
                <a:gd name="T21" fmla="*/ 103 h 731"/>
                <a:gd name="T22" fmla="*/ 622 w 1042"/>
                <a:gd name="T23" fmla="*/ 103 h 731"/>
                <a:gd name="T24" fmla="*/ 431 w 1042"/>
                <a:gd name="T25" fmla="*/ 103 h 731"/>
                <a:gd name="T26" fmla="*/ 394 w 1042"/>
                <a:gd name="T27" fmla="*/ 68 h 731"/>
                <a:gd name="T28" fmla="*/ 431 w 1042"/>
                <a:gd name="T29" fmla="*/ 26 h 731"/>
                <a:gd name="T30" fmla="*/ 622 w 1042"/>
                <a:gd name="T31" fmla="*/ 26 h 731"/>
                <a:gd name="T32" fmla="*/ 658 w 1042"/>
                <a:gd name="T33" fmla="*/ 68 h 731"/>
                <a:gd name="T34" fmla="*/ 622 w 1042"/>
                <a:gd name="T35" fmla="*/ 103 h 731"/>
                <a:gd name="T36" fmla="*/ 943 w 1042"/>
                <a:gd name="T37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2" h="731">
                  <a:moveTo>
                    <a:pt x="943" y="0"/>
                  </a:moveTo>
                  <a:lnTo>
                    <a:pt x="943" y="0"/>
                  </a:lnTo>
                  <a:cubicBezTo>
                    <a:pt x="100" y="0"/>
                    <a:pt x="100" y="0"/>
                    <a:pt x="100" y="0"/>
                  </a:cubicBezTo>
                  <a:cubicBezTo>
                    <a:pt x="48" y="0"/>
                    <a:pt x="0" y="47"/>
                    <a:pt x="0" y="98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0" y="682"/>
                    <a:pt x="48" y="730"/>
                    <a:pt x="100" y="730"/>
                  </a:cubicBezTo>
                  <a:cubicBezTo>
                    <a:pt x="943" y="730"/>
                    <a:pt x="943" y="730"/>
                    <a:pt x="943" y="730"/>
                  </a:cubicBezTo>
                  <a:cubicBezTo>
                    <a:pt x="995" y="730"/>
                    <a:pt x="1041" y="682"/>
                    <a:pt x="1041" y="631"/>
                  </a:cubicBezTo>
                  <a:cubicBezTo>
                    <a:pt x="1041" y="98"/>
                    <a:pt x="1041" y="98"/>
                    <a:pt x="1041" y="98"/>
                  </a:cubicBezTo>
                  <a:cubicBezTo>
                    <a:pt x="1041" y="47"/>
                    <a:pt x="995" y="0"/>
                    <a:pt x="943" y="0"/>
                  </a:cubicBezTo>
                  <a:lnTo>
                    <a:pt x="622" y="103"/>
                  </a:lnTo>
                  <a:lnTo>
                    <a:pt x="622" y="103"/>
                  </a:lnTo>
                  <a:cubicBezTo>
                    <a:pt x="431" y="103"/>
                    <a:pt x="431" y="103"/>
                    <a:pt x="431" y="103"/>
                  </a:cubicBezTo>
                  <a:cubicBezTo>
                    <a:pt x="410" y="103"/>
                    <a:pt x="394" y="88"/>
                    <a:pt x="394" y="68"/>
                  </a:cubicBezTo>
                  <a:cubicBezTo>
                    <a:pt x="394" y="47"/>
                    <a:pt x="410" y="26"/>
                    <a:pt x="431" y="26"/>
                  </a:cubicBezTo>
                  <a:cubicBezTo>
                    <a:pt x="622" y="26"/>
                    <a:pt x="622" y="26"/>
                    <a:pt x="622" y="26"/>
                  </a:cubicBezTo>
                  <a:cubicBezTo>
                    <a:pt x="643" y="26"/>
                    <a:pt x="658" y="47"/>
                    <a:pt x="658" y="68"/>
                  </a:cubicBezTo>
                  <a:cubicBezTo>
                    <a:pt x="658" y="88"/>
                    <a:pt x="643" y="103"/>
                    <a:pt x="622" y="103"/>
                  </a:cubicBezTo>
                  <a:lnTo>
                    <a:pt x="943" y="0"/>
                  </a:lnTo>
                </a:path>
              </a:pathLst>
            </a:custGeom>
            <a:solidFill>
              <a:srgbClr val="5C67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73"/>
            <p:cNvSpPr>
              <a:spLocks noChangeArrowheads="1"/>
            </p:cNvSpPr>
            <p:nvPr/>
          </p:nvSpPr>
          <p:spPr bwMode="auto">
            <a:xfrm>
              <a:off x="10785357" y="10610987"/>
              <a:ext cx="563075" cy="327352"/>
            </a:xfrm>
            <a:custGeom>
              <a:avLst/>
              <a:gdLst>
                <a:gd name="T0" fmla="*/ 0 w 989"/>
                <a:gd name="T1" fmla="*/ 0 h 575"/>
                <a:gd name="T2" fmla="*/ 0 w 989"/>
                <a:gd name="T3" fmla="*/ 0 h 575"/>
                <a:gd name="T4" fmla="*/ 0 w 989"/>
                <a:gd name="T5" fmla="*/ 502 h 575"/>
                <a:gd name="T6" fmla="*/ 73 w 989"/>
                <a:gd name="T7" fmla="*/ 574 h 575"/>
                <a:gd name="T8" fmla="*/ 916 w 989"/>
                <a:gd name="T9" fmla="*/ 574 h 575"/>
                <a:gd name="T10" fmla="*/ 988 w 989"/>
                <a:gd name="T11" fmla="*/ 502 h 575"/>
                <a:gd name="T12" fmla="*/ 988 w 989"/>
                <a:gd name="T13" fmla="*/ 0 h 575"/>
                <a:gd name="T14" fmla="*/ 0 w 989"/>
                <a:gd name="T1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575">
                  <a:moveTo>
                    <a:pt x="0" y="0"/>
                  </a:moveTo>
                  <a:lnTo>
                    <a:pt x="0" y="0"/>
                  </a:lnTo>
                  <a:cubicBezTo>
                    <a:pt x="0" y="502"/>
                    <a:pt x="0" y="502"/>
                    <a:pt x="0" y="502"/>
                  </a:cubicBezTo>
                  <a:cubicBezTo>
                    <a:pt x="0" y="543"/>
                    <a:pt x="31" y="574"/>
                    <a:pt x="73" y="574"/>
                  </a:cubicBezTo>
                  <a:cubicBezTo>
                    <a:pt x="916" y="574"/>
                    <a:pt x="916" y="574"/>
                    <a:pt x="916" y="574"/>
                  </a:cubicBezTo>
                  <a:cubicBezTo>
                    <a:pt x="957" y="574"/>
                    <a:pt x="988" y="543"/>
                    <a:pt x="988" y="502"/>
                  </a:cubicBezTo>
                  <a:cubicBezTo>
                    <a:pt x="988" y="0"/>
                    <a:pt x="988" y="0"/>
                    <a:pt x="988" y="0"/>
                  </a:cubicBezTo>
                  <a:lnTo>
                    <a:pt x="0" y="0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74"/>
            <p:cNvSpPr>
              <a:spLocks noChangeArrowheads="1"/>
            </p:cNvSpPr>
            <p:nvPr/>
          </p:nvSpPr>
          <p:spPr bwMode="auto">
            <a:xfrm>
              <a:off x="10804998" y="10660091"/>
              <a:ext cx="186600" cy="219326"/>
            </a:xfrm>
            <a:custGeom>
              <a:avLst/>
              <a:gdLst>
                <a:gd name="T0" fmla="*/ 331 w 332"/>
                <a:gd name="T1" fmla="*/ 383 h 384"/>
                <a:gd name="T2" fmla="*/ 0 w 332"/>
                <a:gd name="T3" fmla="*/ 383 h 384"/>
                <a:gd name="T4" fmla="*/ 0 w 332"/>
                <a:gd name="T5" fmla="*/ 0 h 384"/>
                <a:gd name="T6" fmla="*/ 331 w 332"/>
                <a:gd name="T7" fmla="*/ 0 h 384"/>
                <a:gd name="T8" fmla="*/ 331 w 332"/>
                <a:gd name="T9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84">
                  <a:moveTo>
                    <a:pt x="331" y="383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331" y="0"/>
                  </a:lnTo>
                  <a:lnTo>
                    <a:pt x="331" y="38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75"/>
            <p:cNvSpPr>
              <a:spLocks noChangeArrowheads="1"/>
            </p:cNvSpPr>
            <p:nvPr/>
          </p:nvSpPr>
          <p:spPr bwMode="auto">
            <a:xfrm>
              <a:off x="11024334" y="10663364"/>
              <a:ext cx="297907" cy="58924"/>
            </a:xfrm>
            <a:custGeom>
              <a:avLst/>
              <a:gdLst>
                <a:gd name="T0" fmla="*/ 522 w 523"/>
                <a:gd name="T1" fmla="*/ 104 h 105"/>
                <a:gd name="T2" fmla="*/ 0 w 523"/>
                <a:gd name="T3" fmla="*/ 104 h 105"/>
                <a:gd name="T4" fmla="*/ 0 w 523"/>
                <a:gd name="T5" fmla="*/ 0 h 105"/>
                <a:gd name="T6" fmla="*/ 522 w 523"/>
                <a:gd name="T7" fmla="*/ 0 h 105"/>
                <a:gd name="T8" fmla="*/ 522 w 523"/>
                <a:gd name="T9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105">
                  <a:moveTo>
                    <a:pt x="522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104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76"/>
            <p:cNvSpPr>
              <a:spLocks noChangeArrowheads="1"/>
            </p:cNvSpPr>
            <p:nvPr/>
          </p:nvSpPr>
          <p:spPr bwMode="auto">
            <a:xfrm>
              <a:off x="11057071" y="10735380"/>
              <a:ext cx="229159" cy="39282"/>
            </a:xfrm>
            <a:custGeom>
              <a:avLst/>
              <a:gdLst>
                <a:gd name="T0" fmla="*/ 398 w 399"/>
                <a:gd name="T1" fmla="*/ 67 h 68"/>
                <a:gd name="T2" fmla="*/ 0 w 399"/>
                <a:gd name="T3" fmla="*/ 67 h 68"/>
                <a:gd name="T4" fmla="*/ 0 w 399"/>
                <a:gd name="T5" fmla="*/ 0 h 68"/>
                <a:gd name="T6" fmla="*/ 398 w 399"/>
                <a:gd name="T7" fmla="*/ 0 h 68"/>
                <a:gd name="T8" fmla="*/ 398 w 399"/>
                <a:gd name="T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68">
                  <a:moveTo>
                    <a:pt x="398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398" y="0"/>
                  </a:lnTo>
                  <a:lnTo>
                    <a:pt x="398" y="67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77"/>
            <p:cNvSpPr>
              <a:spLocks noChangeArrowheads="1"/>
            </p:cNvSpPr>
            <p:nvPr/>
          </p:nvSpPr>
          <p:spPr bwMode="auto">
            <a:xfrm>
              <a:off x="11024334" y="10892510"/>
              <a:ext cx="297907" cy="32736"/>
            </a:xfrm>
            <a:custGeom>
              <a:avLst/>
              <a:gdLst>
                <a:gd name="T0" fmla="*/ 522 w 523"/>
                <a:gd name="T1" fmla="*/ 61 h 62"/>
                <a:gd name="T2" fmla="*/ 0 w 523"/>
                <a:gd name="T3" fmla="*/ 61 h 62"/>
                <a:gd name="T4" fmla="*/ 0 w 523"/>
                <a:gd name="T5" fmla="*/ 0 h 62"/>
                <a:gd name="T6" fmla="*/ 522 w 523"/>
                <a:gd name="T7" fmla="*/ 0 h 62"/>
                <a:gd name="T8" fmla="*/ 522 w 52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62">
                  <a:moveTo>
                    <a:pt x="522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61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78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111300"/>
            </a:xfrm>
            <a:custGeom>
              <a:avLst/>
              <a:gdLst>
                <a:gd name="T0" fmla="*/ 115 w 116"/>
                <a:gd name="T1" fmla="*/ 191 h 192"/>
                <a:gd name="T2" fmla="*/ 0 w 116"/>
                <a:gd name="T3" fmla="*/ 191 h 192"/>
                <a:gd name="T4" fmla="*/ 0 w 116"/>
                <a:gd name="T5" fmla="*/ 0 h 192"/>
                <a:gd name="T6" fmla="*/ 115 w 116"/>
                <a:gd name="T7" fmla="*/ 0 h 192"/>
                <a:gd name="T8" fmla="*/ 115 w 116"/>
                <a:gd name="T9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92">
                  <a:moveTo>
                    <a:pt x="115" y="191"/>
                  </a:moveTo>
                  <a:lnTo>
                    <a:pt x="0" y="191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191"/>
                  </a:lnTo>
                </a:path>
              </a:pathLst>
            </a:custGeom>
            <a:solidFill>
              <a:srgbClr val="7B7B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79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55649"/>
            </a:xfrm>
            <a:custGeom>
              <a:avLst/>
              <a:gdLst>
                <a:gd name="T0" fmla="*/ 115 w 116"/>
                <a:gd name="T1" fmla="*/ 92 h 93"/>
                <a:gd name="T2" fmla="*/ 0 w 116"/>
                <a:gd name="T3" fmla="*/ 92 h 93"/>
                <a:gd name="T4" fmla="*/ 0 w 116"/>
                <a:gd name="T5" fmla="*/ 0 h 93"/>
                <a:gd name="T6" fmla="*/ 115 w 116"/>
                <a:gd name="T7" fmla="*/ 0 h 93"/>
                <a:gd name="T8" fmla="*/ 115 w 116"/>
                <a:gd name="T9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93">
                  <a:moveTo>
                    <a:pt x="115" y="92"/>
                  </a:moveTo>
                  <a:lnTo>
                    <a:pt x="0" y="92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92"/>
                  </a:lnTo>
                </a:path>
              </a:pathLst>
            </a:custGeom>
            <a:solidFill>
              <a:srgbClr val="6767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Group 126"/>
          <p:cNvGrpSpPr/>
          <p:nvPr/>
        </p:nvGrpSpPr>
        <p:grpSpPr>
          <a:xfrm>
            <a:off x="10563860" y="5375275"/>
            <a:ext cx="1541780" cy="728980"/>
            <a:chOff x="9436597" y="5579572"/>
            <a:chExt cx="5473605" cy="3230973"/>
          </a:xfrm>
          <a:solidFill>
            <a:schemeClr val="accent4"/>
          </a:solidFill>
        </p:grpSpPr>
        <p:sp>
          <p:nvSpPr>
            <p:cNvPr id="59" name="Freeform 5"/>
            <p:cNvSpPr>
              <a:spLocks noChangeArrowheads="1"/>
            </p:cNvSpPr>
            <p:nvPr/>
          </p:nvSpPr>
          <p:spPr bwMode="auto">
            <a:xfrm>
              <a:off x="9436597" y="6505981"/>
              <a:ext cx="713663" cy="713630"/>
            </a:xfrm>
            <a:custGeom>
              <a:avLst/>
              <a:gdLst>
                <a:gd name="T0" fmla="*/ 942 w 1248"/>
                <a:gd name="T1" fmla="*/ 0 h 1253"/>
                <a:gd name="T2" fmla="*/ 942 w 1248"/>
                <a:gd name="T3" fmla="*/ 0 h 1253"/>
                <a:gd name="T4" fmla="*/ 585 w 1248"/>
                <a:gd name="T5" fmla="*/ 506 h 1253"/>
                <a:gd name="T6" fmla="*/ 0 w 1248"/>
                <a:gd name="T7" fmla="*/ 305 h 1253"/>
                <a:gd name="T8" fmla="*/ 502 w 1248"/>
                <a:gd name="T9" fmla="*/ 662 h 1253"/>
                <a:gd name="T10" fmla="*/ 300 w 1248"/>
                <a:gd name="T11" fmla="*/ 1252 h 1253"/>
                <a:gd name="T12" fmla="*/ 662 w 1248"/>
                <a:gd name="T13" fmla="*/ 745 h 1253"/>
                <a:gd name="T14" fmla="*/ 1247 w 1248"/>
                <a:gd name="T15" fmla="*/ 946 h 1253"/>
                <a:gd name="T16" fmla="*/ 741 w 1248"/>
                <a:gd name="T17" fmla="*/ 589 h 1253"/>
                <a:gd name="T18" fmla="*/ 942 w 1248"/>
                <a:gd name="T1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8" h="1253">
                  <a:moveTo>
                    <a:pt x="942" y="0"/>
                  </a:moveTo>
                  <a:lnTo>
                    <a:pt x="942" y="0"/>
                  </a:lnTo>
                  <a:lnTo>
                    <a:pt x="585" y="506"/>
                  </a:lnTo>
                  <a:lnTo>
                    <a:pt x="0" y="305"/>
                  </a:lnTo>
                  <a:lnTo>
                    <a:pt x="502" y="662"/>
                  </a:lnTo>
                  <a:lnTo>
                    <a:pt x="300" y="1252"/>
                  </a:lnTo>
                  <a:lnTo>
                    <a:pt x="662" y="745"/>
                  </a:lnTo>
                  <a:lnTo>
                    <a:pt x="1247" y="946"/>
                  </a:lnTo>
                  <a:lnTo>
                    <a:pt x="741" y="589"/>
                  </a:lnTo>
                  <a:lnTo>
                    <a:pt x="9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7"/>
            <p:cNvSpPr>
              <a:spLocks noChangeArrowheads="1"/>
            </p:cNvSpPr>
            <p:nvPr/>
          </p:nvSpPr>
          <p:spPr bwMode="auto">
            <a:xfrm>
              <a:off x="12952538" y="5579572"/>
              <a:ext cx="307727" cy="314258"/>
            </a:xfrm>
            <a:custGeom>
              <a:avLst/>
              <a:gdLst>
                <a:gd name="T0" fmla="*/ 496 w 539"/>
                <a:gd name="T1" fmla="*/ 0 h 545"/>
                <a:gd name="T2" fmla="*/ 496 w 539"/>
                <a:gd name="T3" fmla="*/ 0 h 545"/>
                <a:gd name="T4" fmla="*/ 263 w 539"/>
                <a:gd name="T5" fmla="*/ 213 h 545"/>
                <a:gd name="T6" fmla="*/ 0 w 539"/>
                <a:gd name="T7" fmla="*/ 42 h 545"/>
                <a:gd name="T8" fmla="*/ 207 w 539"/>
                <a:gd name="T9" fmla="*/ 280 h 545"/>
                <a:gd name="T10" fmla="*/ 41 w 539"/>
                <a:gd name="T11" fmla="*/ 544 h 545"/>
                <a:gd name="T12" fmla="*/ 273 w 539"/>
                <a:gd name="T13" fmla="*/ 337 h 545"/>
                <a:gd name="T14" fmla="*/ 538 w 539"/>
                <a:gd name="T15" fmla="*/ 502 h 545"/>
                <a:gd name="T16" fmla="*/ 331 w 539"/>
                <a:gd name="T17" fmla="*/ 269 h 545"/>
                <a:gd name="T18" fmla="*/ 496 w 539"/>
                <a:gd name="T1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545">
                  <a:moveTo>
                    <a:pt x="496" y="0"/>
                  </a:moveTo>
                  <a:lnTo>
                    <a:pt x="496" y="0"/>
                  </a:lnTo>
                  <a:lnTo>
                    <a:pt x="263" y="213"/>
                  </a:lnTo>
                  <a:lnTo>
                    <a:pt x="0" y="42"/>
                  </a:lnTo>
                  <a:lnTo>
                    <a:pt x="207" y="280"/>
                  </a:lnTo>
                  <a:lnTo>
                    <a:pt x="41" y="544"/>
                  </a:lnTo>
                  <a:lnTo>
                    <a:pt x="273" y="337"/>
                  </a:lnTo>
                  <a:lnTo>
                    <a:pt x="538" y="502"/>
                  </a:lnTo>
                  <a:lnTo>
                    <a:pt x="331" y="269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9"/>
            <p:cNvSpPr>
              <a:spLocks noChangeArrowheads="1"/>
            </p:cNvSpPr>
            <p:nvPr/>
          </p:nvSpPr>
          <p:spPr bwMode="auto">
            <a:xfrm>
              <a:off x="10094606" y="8434091"/>
              <a:ext cx="307727" cy="314258"/>
            </a:xfrm>
            <a:custGeom>
              <a:avLst/>
              <a:gdLst>
                <a:gd name="T0" fmla="*/ 497 w 539"/>
                <a:gd name="T1" fmla="*/ 0 h 545"/>
                <a:gd name="T2" fmla="*/ 497 w 539"/>
                <a:gd name="T3" fmla="*/ 0 h 545"/>
                <a:gd name="T4" fmla="*/ 497 w 539"/>
                <a:gd name="T5" fmla="*/ 0 h 545"/>
                <a:gd name="T6" fmla="*/ 264 w 539"/>
                <a:gd name="T7" fmla="*/ 213 h 545"/>
                <a:gd name="T8" fmla="*/ 0 w 539"/>
                <a:gd name="T9" fmla="*/ 42 h 545"/>
                <a:gd name="T10" fmla="*/ 207 w 539"/>
                <a:gd name="T11" fmla="*/ 279 h 545"/>
                <a:gd name="T12" fmla="*/ 41 w 539"/>
                <a:gd name="T13" fmla="*/ 544 h 545"/>
                <a:gd name="T14" fmla="*/ 274 w 539"/>
                <a:gd name="T15" fmla="*/ 336 h 545"/>
                <a:gd name="T16" fmla="*/ 538 w 539"/>
                <a:gd name="T17" fmla="*/ 502 h 545"/>
                <a:gd name="T18" fmla="*/ 332 w 539"/>
                <a:gd name="T19" fmla="*/ 269 h 545"/>
                <a:gd name="T20" fmla="*/ 497 w 539"/>
                <a:gd name="T2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9" h="545">
                  <a:moveTo>
                    <a:pt x="497" y="0"/>
                  </a:moveTo>
                  <a:lnTo>
                    <a:pt x="497" y="0"/>
                  </a:lnTo>
                  <a:lnTo>
                    <a:pt x="497" y="0"/>
                  </a:lnTo>
                  <a:cubicBezTo>
                    <a:pt x="264" y="213"/>
                    <a:pt x="264" y="213"/>
                    <a:pt x="264" y="21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41" y="544"/>
                    <a:pt x="41" y="544"/>
                    <a:pt x="41" y="54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538" y="502"/>
                    <a:pt x="538" y="502"/>
                    <a:pt x="538" y="502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497" y="0"/>
                    <a:pt x="497" y="0"/>
                    <a:pt x="49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1"/>
            <p:cNvSpPr>
              <a:spLocks noChangeArrowheads="1"/>
            </p:cNvSpPr>
            <p:nvPr/>
          </p:nvSpPr>
          <p:spPr bwMode="auto">
            <a:xfrm>
              <a:off x="14602475" y="7055933"/>
              <a:ext cx="307727" cy="304439"/>
            </a:xfrm>
            <a:custGeom>
              <a:avLst/>
              <a:gdLst>
                <a:gd name="T0" fmla="*/ 496 w 539"/>
                <a:gd name="T1" fmla="*/ 0 h 539"/>
                <a:gd name="T2" fmla="*/ 263 w 539"/>
                <a:gd name="T3" fmla="*/ 207 h 539"/>
                <a:gd name="T4" fmla="*/ 0 w 539"/>
                <a:gd name="T5" fmla="*/ 42 h 539"/>
                <a:gd name="T6" fmla="*/ 207 w 539"/>
                <a:gd name="T7" fmla="*/ 274 h 539"/>
                <a:gd name="T8" fmla="*/ 42 w 539"/>
                <a:gd name="T9" fmla="*/ 538 h 539"/>
                <a:gd name="T10" fmla="*/ 274 w 539"/>
                <a:gd name="T11" fmla="*/ 331 h 539"/>
                <a:gd name="T12" fmla="*/ 538 w 539"/>
                <a:gd name="T13" fmla="*/ 497 h 539"/>
                <a:gd name="T14" fmla="*/ 331 w 539"/>
                <a:gd name="T15" fmla="*/ 264 h 539"/>
                <a:gd name="T16" fmla="*/ 496 w 539"/>
                <a:gd name="T1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9" h="539">
                  <a:moveTo>
                    <a:pt x="496" y="0"/>
                  </a:moveTo>
                  <a:lnTo>
                    <a:pt x="263" y="207"/>
                  </a:lnTo>
                  <a:lnTo>
                    <a:pt x="0" y="42"/>
                  </a:lnTo>
                  <a:lnTo>
                    <a:pt x="207" y="274"/>
                  </a:lnTo>
                  <a:lnTo>
                    <a:pt x="42" y="538"/>
                  </a:lnTo>
                  <a:lnTo>
                    <a:pt x="274" y="331"/>
                  </a:lnTo>
                  <a:lnTo>
                    <a:pt x="538" y="497"/>
                  </a:lnTo>
                  <a:lnTo>
                    <a:pt x="331" y="264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2"/>
            <p:cNvSpPr>
              <a:spLocks noChangeArrowheads="1"/>
            </p:cNvSpPr>
            <p:nvPr/>
          </p:nvSpPr>
          <p:spPr bwMode="auto">
            <a:xfrm>
              <a:off x="13633465" y="8096915"/>
              <a:ext cx="713663" cy="713630"/>
            </a:xfrm>
            <a:custGeom>
              <a:avLst/>
              <a:gdLst>
                <a:gd name="T0" fmla="*/ 947 w 1248"/>
                <a:gd name="T1" fmla="*/ 0 h 1249"/>
                <a:gd name="T2" fmla="*/ 947 w 1248"/>
                <a:gd name="T3" fmla="*/ 0 h 1249"/>
                <a:gd name="T4" fmla="*/ 591 w 1248"/>
                <a:gd name="T5" fmla="*/ 507 h 1249"/>
                <a:gd name="T6" fmla="*/ 0 w 1248"/>
                <a:gd name="T7" fmla="*/ 306 h 1249"/>
                <a:gd name="T8" fmla="*/ 508 w 1248"/>
                <a:gd name="T9" fmla="*/ 663 h 1249"/>
                <a:gd name="T10" fmla="*/ 306 w 1248"/>
                <a:gd name="T11" fmla="*/ 1248 h 1249"/>
                <a:gd name="T12" fmla="*/ 306 w 1248"/>
                <a:gd name="T13" fmla="*/ 1248 h 1249"/>
                <a:gd name="T14" fmla="*/ 663 w 1248"/>
                <a:gd name="T15" fmla="*/ 745 h 1249"/>
                <a:gd name="T16" fmla="*/ 1247 w 1248"/>
                <a:gd name="T17" fmla="*/ 947 h 1249"/>
                <a:gd name="T18" fmla="*/ 745 w 1248"/>
                <a:gd name="T19" fmla="*/ 585 h 1249"/>
                <a:gd name="T20" fmla="*/ 947 w 1248"/>
                <a:gd name="T21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8" h="1249">
                  <a:moveTo>
                    <a:pt x="947" y="0"/>
                  </a:moveTo>
                  <a:lnTo>
                    <a:pt x="947" y="0"/>
                  </a:lnTo>
                  <a:lnTo>
                    <a:pt x="591" y="507"/>
                  </a:lnTo>
                  <a:lnTo>
                    <a:pt x="0" y="306"/>
                  </a:lnTo>
                  <a:lnTo>
                    <a:pt x="508" y="663"/>
                  </a:lnTo>
                  <a:lnTo>
                    <a:pt x="306" y="1248"/>
                  </a:lnTo>
                  <a:lnTo>
                    <a:pt x="306" y="1248"/>
                  </a:lnTo>
                  <a:lnTo>
                    <a:pt x="663" y="745"/>
                  </a:lnTo>
                  <a:lnTo>
                    <a:pt x="1247" y="947"/>
                  </a:lnTo>
                  <a:lnTo>
                    <a:pt x="745" y="585"/>
                  </a:lnTo>
                  <a:lnTo>
                    <a:pt x="94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16388" name="文本框 1"/>
          <p:cNvSpPr txBox="1"/>
          <p:nvPr/>
        </p:nvSpPr>
        <p:spPr>
          <a:xfrm>
            <a:off x="1858645" y="1280160"/>
            <a:ext cx="712470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速读课文，试用一句话概括文章内容。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389" name="文本框 2"/>
          <p:cNvSpPr txBox="1"/>
          <p:nvPr/>
        </p:nvSpPr>
        <p:spPr>
          <a:xfrm>
            <a:off x="1858328" y="2192338"/>
            <a:ext cx="8048625" cy="30464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buClr>
                <a:srgbClr val="9BBB59"/>
              </a:buClr>
              <a:buFont typeface="Wingdings" panose="05000000000000000000" pitchFamily="2" charset="2"/>
              <a:buNone/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作为社会底层的农家老妇刘姥姥，来到贵族贾家，与上流社会的贾母、王熙凤等人一起用餐，在王熙凤等人的安排下，闹出了许多笑话。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38430" y="118745"/>
            <a:ext cx="3289935" cy="692785"/>
            <a:chOff x="218" y="187"/>
            <a:chExt cx="5181" cy="1091"/>
          </a:xfrm>
        </p:grpSpPr>
        <p:sp>
          <p:nvSpPr>
            <p:cNvPr id="26" name="椭圆 2"/>
            <p:cNvSpPr/>
            <p:nvPr/>
          </p:nvSpPr>
          <p:spPr>
            <a:xfrm>
              <a:off x="218" y="187"/>
              <a:ext cx="1090" cy="1000"/>
            </a:xfrm>
            <a:custGeom>
              <a:avLst/>
              <a:gdLst>
                <a:gd name="connsiteX0" fmla="*/ 58918 w 323554"/>
                <a:gd name="connsiteY0" fmla="*/ 189699 h 313525"/>
                <a:gd name="connsiteX1" fmla="*/ 101421 w 323554"/>
                <a:gd name="connsiteY1" fmla="*/ 189699 h 313525"/>
                <a:gd name="connsiteX2" fmla="*/ 103997 w 323554"/>
                <a:gd name="connsiteY2" fmla="*/ 189699 h 313525"/>
                <a:gd name="connsiteX3" fmla="*/ 114301 w 323554"/>
                <a:gd name="connsiteY3" fmla="*/ 201731 h 313525"/>
                <a:gd name="connsiteX4" fmla="*/ 113013 w 323554"/>
                <a:gd name="connsiteY4" fmla="*/ 205741 h 313525"/>
                <a:gd name="connsiteX5" fmla="*/ 101421 w 323554"/>
                <a:gd name="connsiteY5" fmla="*/ 215099 h 313525"/>
                <a:gd name="connsiteX6" fmla="*/ 58918 w 323554"/>
                <a:gd name="connsiteY6" fmla="*/ 215099 h 313525"/>
                <a:gd name="connsiteX7" fmla="*/ 46038 w 323554"/>
                <a:gd name="connsiteY7" fmla="*/ 201731 h 313525"/>
                <a:gd name="connsiteX8" fmla="*/ 58918 w 323554"/>
                <a:gd name="connsiteY8" fmla="*/ 189699 h 313525"/>
                <a:gd name="connsiteX9" fmla="*/ 149225 w 323554"/>
                <a:gd name="connsiteY9" fmla="*/ 165887 h 313525"/>
                <a:gd name="connsiteX10" fmla="*/ 142875 w 323554"/>
                <a:gd name="connsiteY10" fmla="*/ 186525 h 313525"/>
                <a:gd name="connsiteX11" fmla="*/ 153988 w 323554"/>
                <a:gd name="connsiteY11" fmla="*/ 196050 h 313525"/>
                <a:gd name="connsiteX12" fmla="*/ 173038 w 323554"/>
                <a:gd name="connsiteY12" fmla="*/ 188112 h 313525"/>
                <a:gd name="connsiteX13" fmla="*/ 145188 w 323554"/>
                <a:gd name="connsiteY13" fmla="*/ 151599 h 313525"/>
                <a:gd name="connsiteX14" fmla="*/ 187326 w 323554"/>
                <a:gd name="connsiteY14" fmla="*/ 190104 h 313525"/>
                <a:gd name="connsiteX15" fmla="*/ 138803 w 323554"/>
                <a:gd name="connsiteY15" fmla="*/ 210640 h 313525"/>
                <a:gd name="connsiteX16" fmla="*/ 131142 w 323554"/>
                <a:gd name="connsiteY16" fmla="*/ 210640 h 313525"/>
                <a:gd name="connsiteX17" fmla="*/ 129865 w 323554"/>
                <a:gd name="connsiteY17" fmla="*/ 202939 h 313525"/>
                <a:gd name="connsiteX18" fmla="*/ 145188 w 323554"/>
                <a:gd name="connsiteY18" fmla="*/ 151599 h 313525"/>
                <a:gd name="connsiteX19" fmla="*/ 58982 w 323554"/>
                <a:gd name="connsiteY19" fmla="*/ 146837 h 313525"/>
                <a:gd name="connsiteX20" fmla="*/ 130176 w 323554"/>
                <a:gd name="connsiteY20" fmla="*/ 146837 h 313525"/>
                <a:gd name="connsiteX21" fmla="*/ 130176 w 323554"/>
                <a:gd name="connsiteY21" fmla="*/ 148186 h 313525"/>
                <a:gd name="connsiteX22" fmla="*/ 122409 w 323554"/>
                <a:gd name="connsiteY22" fmla="*/ 173825 h 313525"/>
                <a:gd name="connsiteX23" fmla="*/ 58982 w 323554"/>
                <a:gd name="connsiteY23" fmla="*/ 173825 h 313525"/>
                <a:gd name="connsiteX24" fmla="*/ 46038 w 323554"/>
                <a:gd name="connsiteY24" fmla="*/ 160331 h 313525"/>
                <a:gd name="connsiteX25" fmla="*/ 58982 w 323554"/>
                <a:gd name="connsiteY25" fmla="*/ 146837 h 313525"/>
                <a:gd name="connsiteX26" fmla="*/ 59011 w 323554"/>
                <a:gd name="connsiteY26" fmla="*/ 105562 h 313525"/>
                <a:gd name="connsiteX27" fmla="*/ 166688 w 323554"/>
                <a:gd name="connsiteY27" fmla="*/ 105562 h 313525"/>
                <a:gd name="connsiteX28" fmla="*/ 144634 w 323554"/>
                <a:gd name="connsiteY28" fmla="*/ 130962 h 313525"/>
                <a:gd name="connsiteX29" fmla="*/ 59011 w 323554"/>
                <a:gd name="connsiteY29" fmla="*/ 130962 h 313525"/>
                <a:gd name="connsiteX30" fmla="*/ 46038 w 323554"/>
                <a:gd name="connsiteY30" fmla="*/ 118930 h 313525"/>
                <a:gd name="connsiteX31" fmla="*/ 59011 w 323554"/>
                <a:gd name="connsiteY31" fmla="*/ 105562 h 313525"/>
                <a:gd name="connsiteX32" fmla="*/ 226883 w 323554"/>
                <a:gd name="connsiteY32" fmla="*/ 81749 h 313525"/>
                <a:gd name="connsiteX33" fmla="*/ 224292 w 323554"/>
                <a:gd name="connsiteY33" fmla="*/ 83037 h 313525"/>
                <a:gd name="connsiteX34" fmla="*/ 171159 w 323554"/>
                <a:gd name="connsiteY34" fmla="*/ 140996 h 313525"/>
                <a:gd name="connsiteX35" fmla="*/ 172455 w 323554"/>
                <a:gd name="connsiteY35" fmla="*/ 146148 h 313525"/>
                <a:gd name="connsiteX36" fmla="*/ 175047 w 323554"/>
                <a:gd name="connsiteY36" fmla="*/ 148724 h 313525"/>
                <a:gd name="connsiteX37" fmla="*/ 177639 w 323554"/>
                <a:gd name="connsiteY37" fmla="*/ 150012 h 313525"/>
                <a:gd name="connsiteX38" fmla="*/ 180230 w 323554"/>
                <a:gd name="connsiteY38" fmla="*/ 148724 h 313525"/>
                <a:gd name="connsiteX39" fmla="*/ 232067 w 323554"/>
                <a:gd name="connsiteY39" fmla="*/ 90765 h 313525"/>
                <a:gd name="connsiteX40" fmla="*/ 232067 w 323554"/>
                <a:gd name="connsiteY40" fmla="*/ 85613 h 313525"/>
                <a:gd name="connsiteX41" fmla="*/ 229475 w 323554"/>
                <a:gd name="connsiteY41" fmla="*/ 83037 h 313525"/>
                <a:gd name="connsiteX42" fmla="*/ 226883 w 323554"/>
                <a:gd name="connsiteY42" fmla="*/ 81749 h 313525"/>
                <a:gd name="connsiteX43" fmla="*/ 247254 w 323554"/>
                <a:gd name="connsiteY43" fmla="*/ 62303 h 313525"/>
                <a:gd name="connsiteX44" fmla="*/ 242491 w 323554"/>
                <a:gd name="connsiteY44" fmla="*/ 63493 h 313525"/>
                <a:gd name="connsiteX45" fmla="*/ 237729 w 323554"/>
                <a:gd name="connsiteY45" fmla="*/ 68256 h 313525"/>
                <a:gd name="connsiteX46" fmla="*/ 236538 w 323554"/>
                <a:gd name="connsiteY46" fmla="*/ 70637 h 313525"/>
                <a:gd name="connsiteX47" fmla="*/ 237729 w 323554"/>
                <a:gd name="connsiteY47" fmla="*/ 73019 h 313525"/>
                <a:gd name="connsiteX48" fmla="*/ 240110 w 323554"/>
                <a:gd name="connsiteY48" fmla="*/ 74209 h 313525"/>
                <a:gd name="connsiteX49" fmla="*/ 242491 w 323554"/>
                <a:gd name="connsiteY49" fmla="*/ 75400 h 313525"/>
                <a:gd name="connsiteX50" fmla="*/ 244873 w 323554"/>
                <a:gd name="connsiteY50" fmla="*/ 75400 h 313525"/>
                <a:gd name="connsiteX51" fmla="*/ 244873 w 323554"/>
                <a:gd name="connsiteY51" fmla="*/ 74209 h 313525"/>
                <a:gd name="connsiteX52" fmla="*/ 249635 w 323554"/>
                <a:gd name="connsiteY52" fmla="*/ 69447 h 313525"/>
                <a:gd name="connsiteX53" fmla="*/ 249635 w 323554"/>
                <a:gd name="connsiteY53" fmla="*/ 64684 h 313525"/>
                <a:gd name="connsiteX54" fmla="*/ 247254 w 323554"/>
                <a:gd name="connsiteY54" fmla="*/ 62303 h 313525"/>
                <a:gd name="connsiteX55" fmla="*/ 24647 w 323554"/>
                <a:gd name="connsiteY55" fmla="*/ 48412 h 313525"/>
                <a:gd name="connsiteX56" fmla="*/ 201069 w 323554"/>
                <a:gd name="connsiteY56" fmla="*/ 48412 h 313525"/>
                <a:gd name="connsiteX57" fmla="*/ 214041 w 323554"/>
                <a:gd name="connsiteY57" fmla="*/ 52292 h 313525"/>
                <a:gd name="connsiteX58" fmla="*/ 193285 w 323554"/>
                <a:gd name="connsiteY58" fmla="*/ 76863 h 313525"/>
                <a:gd name="connsiteX59" fmla="*/ 181610 w 323554"/>
                <a:gd name="connsiteY59" fmla="*/ 72983 h 313525"/>
                <a:gd name="connsiteX60" fmla="*/ 45403 w 323554"/>
                <a:gd name="connsiteY60" fmla="*/ 72983 h 313525"/>
                <a:gd name="connsiteX61" fmla="*/ 24647 w 323554"/>
                <a:gd name="connsiteY61" fmla="*/ 93675 h 313525"/>
                <a:gd name="connsiteX62" fmla="*/ 24647 w 323554"/>
                <a:gd name="connsiteY62" fmla="*/ 268262 h 313525"/>
                <a:gd name="connsiteX63" fmla="*/ 45403 w 323554"/>
                <a:gd name="connsiteY63" fmla="*/ 287660 h 313525"/>
                <a:gd name="connsiteX64" fmla="*/ 181610 w 323554"/>
                <a:gd name="connsiteY64" fmla="*/ 287660 h 313525"/>
                <a:gd name="connsiteX65" fmla="*/ 202366 w 323554"/>
                <a:gd name="connsiteY65" fmla="*/ 268262 h 313525"/>
                <a:gd name="connsiteX66" fmla="*/ 202366 w 323554"/>
                <a:gd name="connsiteY66" fmla="*/ 202307 h 313525"/>
                <a:gd name="connsiteX67" fmla="*/ 203663 w 323554"/>
                <a:gd name="connsiteY67" fmla="*/ 201014 h 313525"/>
                <a:gd name="connsiteX68" fmla="*/ 206258 w 323554"/>
                <a:gd name="connsiteY68" fmla="*/ 198427 h 313525"/>
                <a:gd name="connsiteX69" fmla="*/ 227013 w 323554"/>
                <a:gd name="connsiteY69" fmla="*/ 175149 h 313525"/>
                <a:gd name="connsiteX70" fmla="*/ 227013 w 323554"/>
                <a:gd name="connsiteY70" fmla="*/ 287660 h 313525"/>
                <a:gd name="connsiteX71" fmla="*/ 201069 w 323554"/>
                <a:gd name="connsiteY71" fmla="*/ 313525 h 313525"/>
                <a:gd name="connsiteX72" fmla="*/ 25944 w 323554"/>
                <a:gd name="connsiteY72" fmla="*/ 313525 h 313525"/>
                <a:gd name="connsiteX73" fmla="*/ 0 w 323554"/>
                <a:gd name="connsiteY73" fmla="*/ 287660 h 313525"/>
                <a:gd name="connsiteX74" fmla="*/ 0 w 323554"/>
                <a:gd name="connsiteY74" fmla="*/ 72983 h 313525"/>
                <a:gd name="connsiteX75" fmla="*/ 24647 w 323554"/>
                <a:gd name="connsiteY75" fmla="*/ 48412 h 313525"/>
                <a:gd name="connsiteX76" fmla="*/ 242888 w 323554"/>
                <a:gd name="connsiteY76" fmla="*/ 42062 h 313525"/>
                <a:gd name="connsiteX77" fmla="*/ 285751 w 323554"/>
                <a:gd name="connsiteY77" fmla="*/ 81750 h 313525"/>
                <a:gd name="connsiteX78" fmla="*/ 279401 w 323554"/>
                <a:gd name="connsiteY78" fmla="*/ 89687 h 313525"/>
                <a:gd name="connsiteX79" fmla="*/ 200026 w 323554"/>
                <a:gd name="connsiteY79" fmla="*/ 178587 h 313525"/>
                <a:gd name="connsiteX80" fmla="*/ 193676 w 323554"/>
                <a:gd name="connsiteY80" fmla="*/ 184937 h 313525"/>
                <a:gd name="connsiteX81" fmla="*/ 150813 w 323554"/>
                <a:gd name="connsiteY81" fmla="*/ 146837 h 313525"/>
                <a:gd name="connsiteX82" fmla="*/ 155576 w 323554"/>
                <a:gd name="connsiteY82" fmla="*/ 138899 h 313525"/>
                <a:gd name="connsiteX83" fmla="*/ 236538 w 323554"/>
                <a:gd name="connsiteY83" fmla="*/ 48412 h 313525"/>
                <a:gd name="connsiteX84" fmla="*/ 257175 w 323554"/>
                <a:gd name="connsiteY84" fmla="*/ 26187 h 313525"/>
                <a:gd name="connsiteX85" fmla="*/ 301625 w 323554"/>
                <a:gd name="connsiteY85" fmla="*/ 64287 h 313525"/>
                <a:gd name="connsiteX86" fmla="*/ 295275 w 323554"/>
                <a:gd name="connsiteY86" fmla="*/ 72225 h 313525"/>
                <a:gd name="connsiteX87" fmla="*/ 290513 w 323554"/>
                <a:gd name="connsiteY87" fmla="*/ 75400 h 313525"/>
                <a:gd name="connsiteX88" fmla="*/ 247650 w 323554"/>
                <a:gd name="connsiteY88" fmla="*/ 37300 h 313525"/>
                <a:gd name="connsiteX89" fmla="*/ 250825 w 323554"/>
                <a:gd name="connsiteY89" fmla="*/ 34125 h 313525"/>
                <a:gd name="connsiteX90" fmla="*/ 285750 w 323554"/>
                <a:gd name="connsiteY90" fmla="*/ 11899 h 313525"/>
                <a:gd name="connsiteX91" fmla="*/ 279400 w 323554"/>
                <a:gd name="connsiteY91" fmla="*/ 19837 h 313525"/>
                <a:gd name="connsiteX92" fmla="*/ 304800 w 323554"/>
                <a:gd name="connsiteY92" fmla="*/ 43649 h 313525"/>
                <a:gd name="connsiteX93" fmla="*/ 312738 w 323554"/>
                <a:gd name="connsiteY93" fmla="*/ 35712 h 313525"/>
                <a:gd name="connsiteX94" fmla="*/ 285265 w 323554"/>
                <a:gd name="connsiteY94" fmla="*/ 516 h 313525"/>
                <a:gd name="connsiteX95" fmla="*/ 294336 w 323554"/>
                <a:gd name="connsiteY95" fmla="*/ 3151 h 313525"/>
                <a:gd name="connsiteX96" fmla="*/ 318958 w 323554"/>
                <a:gd name="connsiteY96" fmla="*/ 25545 h 313525"/>
                <a:gd name="connsiteX97" fmla="*/ 320254 w 323554"/>
                <a:gd name="connsiteY97" fmla="*/ 43987 h 313525"/>
                <a:gd name="connsiteX98" fmla="*/ 305999 w 323554"/>
                <a:gd name="connsiteY98" fmla="*/ 61112 h 313525"/>
                <a:gd name="connsiteX99" fmla="*/ 261938 w 323554"/>
                <a:gd name="connsiteY99" fmla="*/ 20276 h 313525"/>
                <a:gd name="connsiteX100" fmla="*/ 276193 w 323554"/>
                <a:gd name="connsiteY100" fmla="*/ 4468 h 313525"/>
                <a:gd name="connsiteX101" fmla="*/ 285265 w 323554"/>
                <a:gd name="connsiteY101" fmla="*/ 516 h 313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323554" h="313525">
                  <a:moveTo>
                    <a:pt x="58918" y="189699"/>
                  </a:moveTo>
                  <a:cubicBezTo>
                    <a:pt x="58918" y="189699"/>
                    <a:pt x="58918" y="189699"/>
                    <a:pt x="101421" y="189699"/>
                  </a:cubicBezTo>
                  <a:cubicBezTo>
                    <a:pt x="102709" y="189699"/>
                    <a:pt x="102709" y="189699"/>
                    <a:pt x="103997" y="189699"/>
                  </a:cubicBezTo>
                  <a:cubicBezTo>
                    <a:pt x="109149" y="189699"/>
                    <a:pt x="114301" y="195046"/>
                    <a:pt x="114301" y="201731"/>
                  </a:cubicBezTo>
                  <a:cubicBezTo>
                    <a:pt x="114301" y="203067"/>
                    <a:pt x="114301" y="204404"/>
                    <a:pt x="113013" y="205741"/>
                  </a:cubicBezTo>
                  <a:cubicBezTo>
                    <a:pt x="111725" y="211088"/>
                    <a:pt x="107861" y="215099"/>
                    <a:pt x="101421" y="215099"/>
                  </a:cubicBezTo>
                  <a:cubicBezTo>
                    <a:pt x="101421" y="215099"/>
                    <a:pt x="101421" y="215099"/>
                    <a:pt x="58918" y="215099"/>
                  </a:cubicBezTo>
                  <a:cubicBezTo>
                    <a:pt x="51190" y="215099"/>
                    <a:pt x="46038" y="209752"/>
                    <a:pt x="46038" y="201731"/>
                  </a:cubicBezTo>
                  <a:cubicBezTo>
                    <a:pt x="46038" y="195046"/>
                    <a:pt x="51190" y="189699"/>
                    <a:pt x="58918" y="189699"/>
                  </a:cubicBezTo>
                  <a:close/>
                  <a:moveTo>
                    <a:pt x="149225" y="165887"/>
                  </a:moveTo>
                  <a:lnTo>
                    <a:pt x="142875" y="186525"/>
                  </a:lnTo>
                  <a:lnTo>
                    <a:pt x="153988" y="196050"/>
                  </a:lnTo>
                  <a:lnTo>
                    <a:pt x="173038" y="188112"/>
                  </a:lnTo>
                  <a:close/>
                  <a:moveTo>
                    <a:pt x="145188" y="151599"/>
                  </a:moveTo>
                  <a:cubicBezTo>
                    <a:pt x="145188" y="151599"/>
                    <a:pt x="145188" y="151599"/>
                    <a:pt x="187326" y="190104"/>
                  </a:cubicBezTo>
                  <a:cubicBezTo>
                    <a:pt x="187326" y="190104"/>
                    <a:pt x="187326" y="190104"/>
                    <a:pt x="138803" y="210640"/>
                  </a:cubicBezTo>
                  <a:cubicBezTo>
                    <a:pt x="136249" y="211924"/>
                    <a:pt x="133696" y="211924"/>
                    <a:pt x="131142" y="210640"/>
                  </a:cubicBezTo>
                  <a:cubicBezTo>
                    <a:pt x="129865" y="208073"/>
                    <a:pt x="128588" y="205506"/>
                    <a:pt x="129865" y="202939"/>
                  </a:cubicBezTo>
                  <a:cubicBezTo>
                    <a:pt x="129865" y="202939"/>
                    <a:pt x="129865" y="202939"/>
                    <a:pt x="145188" y="151599"/>
                  </a:cubicBezTo>
                  <a:close/>
                  <a:moveTo>
                    <a:pt x="58982" y="146837"/>
                  </a:moveTo>
                  <a:cubicBezTo>
                    <a:pt x="58982" y="146837"/>
                    <a:pt x="58982" y="146837"/>
                    <a:pt x="130176" y="146837"/>
                  </a:cubicBezTo>
                  <a:cubicBezTo>
                    <a:pt x="130176" y="148186"/>
                    <a:pt x="130176" y="148186"/>
                    <a:pt x="130176" y="148186"/>
                  </a:cubicBezTo>
                  <a:lnTo>
                    <a:pt x="122409" y="173825"/>
                  </a:lnTo>
                  <a:cubicBezTo>
                    <a:pt x="122409" y="173825"/>
                    <a:pt x="122409" y="173825"/>
                    <a:pt x="58982" y="173825"/>
                  </a:cubicBezTo>
                  <a:cubicBezTo>
                    <a:pt x="51216" y="173825"/>
                    <a:pt x="46038" y="167078"/>
                    <a:pt x="46038" y="160331"/>
                  </a:cubicBezTo>
                  <a:cubicBezTo>
                    <a:pt x="46038" y="153584"/>
                    <a:pt x="51216" y="146837"/>
                    <a:pt x="58982" y="146837"/>
                  </a:cubicBezTo>
                  <a:close/>
                  <a:moveTo>
                    <a:pt x="59011" y="105562"/>
                  </a:moveTo>
                  <a:lnTo>
                    <a:pt x="166688" y="105562"/>
                  </a:lnTo>
                  <a:cubicBezTo>
                    <a:pt x="166688" y="105562"/>
                    <a:pt x="166688" y="105562"/>
                    <a:pt x="144634" y="130962"/>
                  </a:cubicBezTo>
                  <a:cubicBezTo>
                    <a:pt x="144634" y="130962"/>
                    <a:pt x="144634" y="130962"/>
                    <a:pt x="59011" y="130962"/>
                  </a:cubicBezTo>
                  <a:cubicBezTo>
                    <a:pt x="51227" y="130962"/>
                    <a:pt x="46038" y="125615"/>
                    <a:pt x="46038" y="118930"/>
                  </a:cubicBezTo>
                  <a:cubicBezTo>
                    <a:pt x="46038" y="110909"/>
                    <a:pt x="51227" y="105562"/>
                    <a:pt x="59011" y="105562"/>
                  </a:cubicBezTo>
                  <a:close/>
                  <a:moveTo>
                    <a:pt x="226883" y="81749"/>
                  </a:moveTo>
                  <a:cubicBezTo>
                    <a:pt x="225587" y="81749"/>
                    <a:pt x="224292" y="83037"/>
                    <a:pt x="224292" y="83037"/>
                  </a:cubicBezTo>
                  <a:cubicBezTo>
                    <a:pt x="224292" y="83037"/>
                    <a:pt x="224292" y="83037"/>
                    <a:pt x="171159" y="140996"/>
                  </a:cubicBezTo>
                  <a:cubicBezTo>
                    <a:pt x="169863" y="142284"/>
                    <a:pt x="169863" y="144860"/>
                    <a:pt x="172455" y="146148"/>
                  </a:cubicBezTo>
                  <a:cubicBezTo>
                    <a:pt x="172455" y="146148"/>
                    <a:pt x="172455" y="146148"/>
                    <a:pt x="175047" y="148724"/>
                  </a:cubicBezTo>
                  <a:cubicBezTo>
                    <a:pt x="175047" y="148724"/>
                    <a:pt x="176343" y="150012"/>
                    <a:pt x="177639" y="150012"/>
                  </a:cubicBezTo>
                  <a:cubicBezTo>
                    <a:pt x="177639" y="150012"/>
                    <a:pt x="178934" y="148724"/>
                    <a:pt x="180230" y="148724"/>
                  </a:cubicBezTo>
                  <a:cubicBezTo>
                    <a:pt x="180230" y="148724"/>
                    <a:pt x="180230" y="148724"/>
                    <a:pt x="232067" y="90765"/>
                  </a:cubicBezTo>
                  <a:cubicBezTo>
                    <a:pt x="233363" y="89477"/>
                    <a:pt x="233363" y="86901"/>
                    <a:pt x="232067" y="85613"/>
                  </a:cubicBezTo>
                  <a:cubicBezTo>
                    <a:pt x="232067" y="85613"/>
                    <a:pt x="232067" y="85613"/>
                    <a:pt x="229475" y="83037"/>
                  </a:cubicBezTo>
                  <a:cubicBezTo>
                    <a:pt x="228179" y="81749"/>
                    <a:pt x="226883" y="81749"/>
                    <a:pt x="226883" y="81749"/>
                  </a:cubicBezTo>
                  <a:close/>
                  <a:moveTo>
                    <a:pt x="247254" y="62303"/>
                  </a:moveTo>
                  <a:cubicBezTo>
                    <a:pt x="244873" y="61112"/>
                    <a:pt x="243682" y="62303"/>
                    <a:pt x="242491" y="63493"/>
                  </a:cubicBezTo>
                  <a:cubicBezTo>
                    <a:pt x="242491" y="63493"/>
                    <a:pt x="242491" y="63493"/>
                    <a:pt x="237729" y="68256"/>
                  </a:cubicBezTo>
                  <a:cubicBezTo>
                    <a:pt x="237729" y="68256"/>
                    <a:pt x="236538" y="69447"/>
                    <a:pt x="236538" y="70637"/>
                  </a:cubicBezTo>
                  <a:cubicBezTo>
                    <a:pt x="236538" y="70637"/>
                    <a:pt x="237729" y="71828"/>
                    <a:pt x="237729" y="73019"/>
                  </a:cubicBezTo>
                  <a:cubicBezTo>
                    <a:pt x="237729" y="73019"/>
                    <a:pt x="237729" y="73019"/>
                    <a:pt x="240110" y="74209"/>
                  </a:cubicBezTo>
                  <a:cubicBezTo>
                    <a:pt x="241301" y="75400"/>
                    <a:pt x="242491" y="75400"/>
                    <a:pt x="242491" y="75400"/>
                  </a:cubicBezTo>
                  <a:cubicBezTo>
                    <a:pt x="243682" y="75400"/>
                    <a:pt x="243682" y="75400"/>
                    <a:pt x="244873" y="75400"/>
                  </a:cubicBezTo>
                  <a:cubicBezTo>
                    <a:pt x="244873" y="74209"/>
                    <a:pt x="244873" y="74209"/>
                    <a:pt x="244873" y="74209"/>
                  </a:cubicBezTo>
                  <a:cubicBezTo>
                    <a:pt x="244873" y="74209"/>
                    <a:pt x="244873" y="74209"/>
                    <a:pt x="249635" y="69447"/>
                  </a:cubicBezTo>
                  <a:cubicBezTo>
                    <a:pt x="250826" y="68256"/>
                    <a:pt x="250826" y="65875"/>
                    <a:pt x="249635" y="64684"/>
                  </a:cubicBezTo>
                  <a:cubicBezTo>
                    <a:pt x="249635" y="64684"/>
                    <a:pt x="249635" y="64684"/>
                    <a:pt x="247254" y="62303"/>
                  </a:cubicBezTo>
                  <a:close/>
                  <a:moveTo>
                    <a:pt x="24647" y="48412"/>
                  </a:moveTo>
                  <a:cubicBezTo>
                    <a:pt x="24647" y="48412"/>
                    <a:pt x="24647" y="48412"/>
                    <a:pt x="201069" y="48412"/>
                  </a:cubicBezTo>
                  <a:cubicBezTo>
                    <a:pt x="206258" y="48412"/>
                    <a:pt x="210149" y="49705"/>
                    <a:pt x="214041" y="52292"/>
                  </a:cubicBezTo>
                  <a:cubicBezTo>
                    <a:pt x="214041" y="52292"/>
                    <a:pt x="214041" y="52292"/>
                    <a:pt x="193285" y="76863"/>
                  </a:cubicBezTo>
                  <a:cubicBezTo>
                    <a:pt x="189394" y="74277"/>
                    <a:pt x="185502" y="72983"/>
                    <a:pt x="181610" y="72983"/>
                  </a:cubicBezTo>
                  <a:cubicBezTo>
                    <a:pt x="181610" y="72983"/>
                    <a:pt x="181610" y="72983"/>
                    <a:pt x="45403" y="72983"/>
                  </a:cubicBezTo>
                  <a:cubicBezTo>
                    <a:pt x="33728" y="72983"/>
                    <a:pt x="24647" y="82036"/>
                    <a:pt x="24647" y="93675"/>
                  </a:cubicBezTo>
                  <a:cubicBezTo>
                    <a:pt x="24647" y="93675"/>
                    <a:pt x="24647" y="93675"/>
                    <a:pt x="24647" y="268262"/>
                  </a:cubicBezTo>
                  <a:cubicBezTo>
                    <a:pt x="24647" y="278608"/>
                    <a:pt x="33728" y="287660"/>
                    <a:pt x="45403" y="287660"/>
                  </a:cubicBezTo>
                  <a:cubicBezTo>
                    <a:pt x="45403" y="287660"/>
                    <a:pt x="45403" y="287660"/>
                    <a:pt x="181610" y="287660"/>
                  </a:cubicBezTo>
                  <a:cubicBezTo>
                    <a:pt x="193285" y="287660"/>
                    <a:pt x="202366" y="278608"/>
                    <a:pt x="202366" y="268262"/>
                  </a:cubicBezTo>
                  <a:cubicBezTo>
                    <a:pt x="202366" y="268262"/>
                    <a:pt x="202366" y="268262"/>
                    <a:pt x="202366" y="202307"/>
                  </a:cubicBezTo>
                  <a:cubicBezTo>
                    <a:pt x="202366" y="202307"/>
                    <a:pt x="202366" y="201014"/>
                    <a:pt x="203663" y="201014"/>
                  </a:cubicBezTo>
                  <a:cubicBezTo>
                    <a:pt x="203663" y="199720"/>
                    <a:pt x="204960" y="199720"/>
                    <a:pt x="206258" y="198427"/>
                  </a:cubicBezTo>
                  <a:cubicBezTo>
                    <a:pt x="206258" y="198427"/>
                    <a:pt x="206258" y="198427"/>
                    <a:pt x="227013" y="175149"/>
                  </a:cubicBezTo>
                  <a:cubicBezTo>
                    <a:pt x="227013" y="175149"/>
                    <a:pt x="227013" y="175149"/>
                    <a:pt x="227013" y="287660"/>
                  </a:cubicBezTo>
                  <a:cubicBezTo>
                    <a:pt x="227013" y="301886"/>
                    <a:pt x="215338" y="313525"/>
                    <a:pt x="201069" y="313525"/>
                  </a:cubicBezTo>
                  <a:cubicBezTo>
                    <a:pt x="201069" y="313525"/>
                    <a:pt x="201069" y="313525"/>
                    <a:pt x="25944" y="313525"/>
                  </a:cubicBezTo>
                  <a:cubicBezTo>
                    <a:pt x="11675" y="313525"/>
                    <a:pt x="0" y="301886"/>
                    <a:pt x="0" y="287660"/>
                  </a:cubicBezTo>
                  <a:cubicBezTo>
                    <a:pt x="0" y="287660"/>
                    <a:pt x="0" y="287660"/>
                    <a:pt x="0" y="72983"/>
                  </a:cubicBezTo>
                  <a:cubicBezTo>
                    <a:pt x="0" y="60051"/>
                    <a:pt x="10378" y="48412"/>
                    <a:pt x="24647" y="48412"/>
                  </a:cubicBezTo>
                  <a:close/>
                  <a:moveTo>
                    <a:pt x="242888" y="42062"/>
                  </a:moveTo>
                  <a:lnTo>
                    <a:pt x="285751" y="81750"/>
                  </a:lnTo>
                  <a:lnTo>
                    <a:pt x="279401" y="89687"/>
                  </a:lnTo>
                  <a:lnTo>
                    <a:pt x="200026" y="178587"/>
                  </a:lnTo>
                  <a:lnTo>
                    <a:pt x="193676" y="184937"/>
                  </a:lnTo>
                  <a:lnTo>
                    <a:pt x="150813" y="146837"/>
                  </a:lnTo>
                  <a:lnTo>
                    <a:pt x="155576" y="138899"/>
                  </a:lnTo>
                  <a:lnTo>
                    <a:pt x="236538" y="48412"/>
                  </a:lnTo>
                  <a:close/>
                  <a:moveTo>
                    <a:pt x="257175" y="26187"/>
                  </a:moveTo>
                  <a:lnTo>
                    <a:pt x="301625" y="64287"/>
                  </a:lnTo>
                  <a:lnTo>
                    <a:pt x="295275" y="72225"/>
                  </a:lnTo>
                  <a:lnTo>
                    <a:pt x="290513" y="75400"/>
                  </a:lnTo>
                  <a:lnTo>
                    <a:pt x="247650" y="37300"/>
                  </a:lnTo>
                  <a:lnTo>
                    <a:pt x="250825" y="34125"/>
                  </a:lnTo>
                  <a:close/>
                  <a:moveTo>
                    <a:pt x="285750" y="11899"/>
                  </a:moveTo>
                  <a:lnTo>
                    <a:pt x="279400" y="19837"/>
                  </a:lnTo>
                  <a:lnTo>
                    <a:pt x="304800" y="43649"/>
                  </a:lnTo>
                  <a:lnTo>
                    <a:pt x="312738" y="35712"/>
                  </a:lnTo>
                  <a:close/>
                  <a:moveTo>
                    <a:pt x="285265" y="516"/>
                  </a:moveTo>
                  <a:cubicBezTo>
                    <a:pt x="289152" y="-801"/>
                    <a:pt x="291744" y="516"/>
                    <a:pt x="294336" y="3151"/>
                  </a:cubicBezTo>
                  <a:cubicBezTo>
                    <a:pt x="294336" y="3151"/>
                    <a:pt x="294336" y="3151"/>
                    <a:pt x="318958" y="25545"/>
                  </a:cubicBezTo>
                  <a:cubicBezTo>
                    <a:pt x="324142" y="30814"/>
                    <a:pt x="325438" y="38718"/>
                    <a:pt x="320254" y="43987"/>
                  </a:cubicBezTo>
                  <a:cubicBezTo>
                    <a:pt x="320254" y="43987"/>
                    <a:pt x="320254" y="43987"/>
                    <a:pt x="305999" y="61112"/>
                  </a:cubicBezTo>
                  <a:cubicBezTo>
                    <a:pt x="305999" y="61112"/>
                    <a:pt x="305999" y="61112"/>
                    <a:pt x="261938" y="20276"/>
                  </a:cubicBezTo>
                  <a:cubicBezTo>
                    <a:pt x="261938" y="20276"/>
                    <a:pt x="261938" y="20276"/>
                    <a:pt x="276193" y="4468"/>
                  </a:cubicBezTo>
                  <a:cubicBezTo>
                    <a:pt x="278785" y="1834"/>
                    <a:pt x="281377" y="516"/>
                    <a:pt x="285265" y="516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整体感知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  <p:bldP spid="1638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10033635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24578" name="文本框 1"/>
          <p:cNvSpPr txBox="1"/>
          <p:nvPr/>
        </p:nvSpPr>
        <p:spPr>
          <a:xfrm>
            <a:off x="1531995" y="751122"/>
            <a:ext cx="6307137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再读课文，为本文内容划分结构。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389" name="文本框 2"/>
          <p:cNvSpPr txBox="1"/>
          <p:nvPr/>
        </p:nvSpPr>
        <p:spPr>
          <a:xfrm>
            <a:off x="1562991" y="1882871"/>
            <a:ext cx="9084344" cy="1291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buClr>
                <a:srgbClr val="9BBB59"/>
              </a:buClr>
              <a:buFont typeface="Wingdings" panose="05000000000000000000" pitchFamily="2" charset="2"/>
              <a:buNone/>
            </a:pPr>
            <a:r>
              <a:rPr lang="zh-CN" altLang="zh-CN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第一部分：</a:t>
            </a: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贾母便笑道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鸳鸯笑道：“很不与大奶奶相干，有我呢。”）</a:t>
            </a:r>
            <a:endParaRPr lang="zh-CN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94305" y="3846112"/>
            <a:ext cx="8102600" cy="583565"/>
          </a:xfrm>
          <a:prstGeom prst="rect">
            <a:avLst/>
          </a:prstGeom>
          <a:noFill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饭前：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凤姐、鸳鸯等人计划设局取笑刘姥姥。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/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10033635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2" name="文本框 2"/>
          <p:cNvSpPr txBox="1"/>
          <p:nvPr/>
        </p:nvSpPr>
        <p:spPr>
          <a:xfrm>
            <a:off x="1283470" y="602970"/>
            <a:ext cx="9503350" cy="1291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buClr>
                <a:srgbClr val="9BBB59"/>
              </a:buClr>
              <a:buFont typeface="Wingdings" panose="05000000000000000000" pitchFamily="2" charset="2"/>
              <a:buNone/>
            </a:pPr>
            <a:r>
              <a:rPr lang="zh-CN" altLang="zh-CN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第二部分：</a:t>
            </a: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正说着，只见贾母等来了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将各样的菜给板儿夹在碗上</a:t>
            </a: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endParaRPr lang="zh-CN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84948" y="2110423"/>
            <a:ext cx="5540375" cy="58420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饭中：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刘姥姥上演“笑”剧。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8676" name="文本框 2"/>
          <p:cNvSpPr txBox="1"/>
          <p:nvPr/>
        </p:nvSpPr>
        <p:spPr>
          <a:xfrm>
            <a:off x="1252473" y="3251458"/>
            <a:ext cx="10185276" cy="78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Clr>
                <a:srgbClr val="9BBB59"/>
              </a:buClr>
              <a:buFont typeface="Wingdings" panose="05000000000000000000" pitchFamily="2" charset="2"/>
              <a:buNone/>
            </a:pPr>
            <a:r>
              <a:rPr lang="zh-CN" altLang="zh-CN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第三部分：</a:t>
            </a: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一时吃毕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婆子们添上碗箸来，三人吃毕。</a:t>
            </a: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endParaRPr lang="zh-CN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07160" y="4890135"/>
            <a:ext cx="8585200" cy="584200"/>
          </a:xfrm>
          <a:prstGeom prst="rect">
            <a:avLst/>
          </a:prstGeom>
          <a:noFill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饭后：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刘姥姥感慨，凤姐、鸳鸯等以实情相告。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/>
      <p:bldP spid="28676" grpId="0"/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10033635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26626" name="Text Box 2"/>
          <p:cNvSpPr txBox="1"/>
          <p:nvPr/>
        </p:nvSpPr>
        <p:spPr>
          <a:xfrm>
            <a:off x="1316393" y="1038521"/>
            <a:ext cx="8865993" cy="12741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1.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快速浏览全文，说说从刘姥姥的视角来看，贾府具有怎样的特点。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409383" y="2616200"/>
            <a:ext cx="8494713" cy="760413"/>
          </a:xfrm>
          <a:prstGeom prst="roundRect">
            <a:avLst/>
          </a:prstGeo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（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1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）居室威武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（柜子比我们一间房子都大）；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409383" y="3792538"/>
            <a:ext cx="7986713" cy="706438"/>
          </a:xfrm>
          <a:prstGeom prst="round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（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2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）饮食奢侈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（一两银子一个的鹌鹑蛋）；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409383" y="4914900"/>
            <a:ext cx="7454900" cy="622300"/>
          </a:xfrm>
          <a:prstGeom prst="round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（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3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）富而好礼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（礼出大家）。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63830" y="137160"/>
            <a:ext cx="3264535" cy="674370"/>
            <a:chOff x="258" y="216"/>
            <a:chExt cx="5141" cy="1062"/>
          </a:xfrm>
        </p:grpSpPr>
        <p:sp>
          <p:nvSpPr>
            <p:cNvPr id="61" name="椭圆 55"/>
            <p:cNvSpPr/>
            <p:nvPr/>
          </p:nvSpPr>
          <p:spPr>
            <a:xfrm>
              <a:off x="258" y="216"/>
              <a:ext cx="843" cy="992"/>
            </a:xfrm>
            <a:custGeom>
              <a:avLst/>
              <a:gdLst>
                <a:gd name="connsiteX0" fmla="*/ 119379 w 281919"/>
                <a:gd name="connsiteY0" fmla="*/ 73025 h 331788"/>
                <a:gd name="connsiteX1" fmla="*/ 144779 w 281919"/>
                <a:gd name="connsiteY1" fmla="*/ 98425 h 331788"/>
                <a:gd name="connsiteX2" fmla="*/ 119379 w 281919"/>
                <a:gd name="connsiteY2" fmla="*/ 123825 h 331788"/>
                <a:gd name="connsiteX3" fmla="*/ 93979 w 281919"/>
                <a:gd name="connsiteY3" fmla="*/ 98425 h 331788"/>
                <a:gd name="connsiteX4" fmla="*/ 119379 w 281919"/>
                <a:gd name="connsiteY4" fmla="*/ 73025 h 331788"/>
                <a:gd name="connsiteX5" fmla="*/ 114848 w 281919"/>
                <a:gd name="connsiteY5" fmla="*/ 31750 h 331788"/>
                <a:gd name="connsiteX6" fmla="*/ 109669 w 281919"/>
                <a:gd name="connsiteY6" fmla="*/ 35634 h 331788"/>
                <a:gd name="connsiteX7" fmla="*/ 103196 w 281919"/>
                <a:gd name="connsiteY7" fmla="*/ 48581 h 331788"/>
                <a:gd name="connsiteX8" fmla="*/ 100607 w 281919"/>
                <a:gd name="connsiteY8" fmla="*/ 52465 h 331788"/>
                <a:gd name="connsiteX9" fmla="*/ 95428 w 281919"/>
                <a:gd name="connsiteY9" fmla="*/ 52465 h 331788"/>
                <a:gd name="connsiteX10" fmla="*/ 82481 w 281919"/>
                <a:gd name="connsiteY10" fmla="*/ 47286 h 331788"/>
                <a:gd name="connsiteX11" fmla="*/ 76008 w 281919"/>
                <a:gd name="connsiteY11" fmla="*/ 48581 h 331788"/>
                <a:gd name="connsiteX12" fmla="*/ 69535 w 281919"/>
                <a:gd name="connsiteY12" fmla="*/ 55054 h 331788"/>
                <a:gd name="connsiteX13" fmla="*/ 68240 w 281919"/>
                <a:gd name="connsiteY13" fmla="*/ 60233 h 331788"/>
                <a:gd name="connsiteX14" fmla="*/ 73419 w 281919"/>
                <a:gd name="connsiteY14" fmla="*/ 74474 h 331788"/>
                <a:gd name="connsiteX15" fmla="*/ 73419 w 281919"/>
                <a:gd name="connsiteY15" fmla="*/ 78358 h 331788"/>
                <a:gd name="connsiteX16" fmla="*/ 73419 w 281919"/>
                <a:gd name="connsiteY16" fmla="*/ 79652 h 331788"/>
                <a:gd name="connsiteX17" fmla="*/ 70829 w 281919"/>
                <a:gd name="connsiteY17" fmla="*/ 82242 h 331788"/>
                <a:gd name="connsiteX18" fmla="*/ 56588 w 281919"/>
                <a:gd name="connsiteY18" fmla="*/ 88715 h 331788"/>
                <a:gd name="connsiteX19" fmla="*/ 52704 w 281919"/>
                <a:gd name="connsiteY19" fmla="*/ 93894 h 331788"/>
                <a:gd name="connsiteX20" fmla="*/ 52704 w 281919"/>
                <a:gd name="connsiteY20" fmla="*/ 102956 h 331788"/>
                <a:gd name="connsiteX21" fmla="*/ 56588 w 281919"/>
                <a:gd name="connsiteY21" fmla="*/ 108135 h 331788"/>
                <a:gd name="connsiteX22" fmla="*/ 70829 w 281919"/>
                <a:gd name="connsiteY22" fmla="*/ 113314 h 331788"/>
                <a:gd name="connsiteX23" fmla="*/ 73419 w 281919"/>
                <a:gd name="connsiteY23" fmla="*/ 117198 h 331788"/>
                <a:gd name="connsiteX24" fmla="*/ 73419 w 281919"/>
                <a:gd name="connsiteY24" fmla="*/ 122376 h 331788"/>
                <a:gd name="connsiteX25" fmla="*/ 68240 w 281919"/>
                <a:gd name="connsiteY25" fmla="*/ 135323 h 331788"/>
                <a:gd name="connsiteX26" fmla="*/ 69535 w 281919"/>
                <a:gd name="connsiteY26" fmla="*/ 141796 h 331788"/>
                <a:gd name="connsiteX27" fmla="*/ 76008 w 281919"/>
                <a:gd name="connsiteY27" fmla="*/ 148269 h 331788"/>
                <a:gd name="connsiteX28" fmla="*/ 82481 w 281919"/>
                <a:gd name="connsiteY28" fmla="*/ 149564 h 331788"/>
                <a:gd name="connsiteX29" fmla="*/ 95428 w 281919"/>
                <a:gd name="connsiteY29" fmla="*/ 144386 h 331788"/>
                <a:gd name="connsiteX30" fmla="*/ 100607 w 281919"/>
                <a:gd name="connsiteY30" fmla="*/ 144386 h 331788"/>
                <a:gd name="connsiteX31" fmla="*/ 104491 w 281919"/>
                <a:gd name="connsiteY31" fmla="*/ 146975 h 331788"/>
                <a:gd name="connsiteX32" fmla="*/ 109669 w 281919"/>
                <a:gd name="connsiteY32" fmla="*/ 161216 h 331788"/>
                <a:gd name="connsiteX33" fmla="*/ 114848 w 281919"/>
                <a:gd name="connsiteY33" fmla="*/ 165100 h 331788"/>
                <a:gd name="connsiteX34" fmla="*/ 123911 w 281919"/>
                <a:gd name="connsiteY34" fmla="*/ 165100 h 331788"/>
                <a:gd name="connsiteX35" fmla="*/ 129089 w 281919"/>
                <a:gd name="connsiteY35" fmla="*/ 161216 h 331788"/>
                <a:gd name="connsiteX36" fmla="*/ 135562 w 281919"/>
                <a:gd name="connsiteY36" fmla="*/ 146975 h 331788"/>
                <a:gd name="connsiteX37" fmla="*/ 138152 w 281919"/>
                <a:gd name="connsiteY37" fmla="*/ 144386 h 331788"/>
                <a:gd name="connsiteX38" fmla="*/ 143330 w 281919"/>
                <a:gd name="connsiteY38" fmla="*/ 144386 h 331788"/>
                <a:gd name="connsiteX39" fmla="*/ 157572 w 281919"/>
                <a:gd name="connsiteY39" fmla="*/ 149564 h 331788"/>
                <a:gd name="connsiteX40" fmla="*/ 162750 w 281919"/>
                <a:gd name="connsiteY40" fmla="*/ 148269 h 331788"/>
                <a:gd name="connsiteX41" fmla="*/ 169224 w 281919"/>
                <a:gd name="connsiteY41" fmla="*/ 141796 h 331788"/>
                <a:gd name="connsiteX42" fmla="*/ 170518 w 281919"/>
                <a:gd name="connsiteY42" fmla="*/ 135323 h 331788"/>
                <a:gd name="connsiteX43" fmla="*/ 165340 w 281919"/>
                <a:gd name="connsiteY43" fmla="*/ 121082 h 331788"/>
                <a:gd name="connsiteX44" fmla="*/ 165340 w 281919"/>
                <a:gd name="connsiteY44" fmla="*/ 117198 h 331788"/>
                <a:gd name="connsiteX45" fmla="*/ 167929 w 281919"/>
                <a:gd name="connsiteY45" fmla="*/ 113314 h 331788"/>
                <a:gd name="connsiteX46" fmla="*/ 182170 w 281919"/>
                <a:gd name="connsiteY46" fmla="*/ 108135 h 331788"/>
                <a:gd name="connsiteX47" fmla="*/ 186054 w 281919"/>
                <a:gd name="connsiteY47" fmla="*/ 102956 h 331788"/>
                <a:gd name="connsiteX48" fmla="*/ 186054 w 281919"/>
                <a:gd name="connsiteY48" fmla="*/ 93894 h 331788"/>
                <a:gd name="connsiteX49" fmla="*/ 182170 w 281919"/>
                <a:gd name="connsiteY49" fmla="*/ 88715 h 331788"/>
                <a:gd name="connsiteX50" fmla="*/ 167929 w 281919"/>
                <a:gd name="connsiteY50" fmla="*/ 82242 h 331788"/>
                <a:gd name="connsiteX51" fmla="*/ 165340 w 281919"/>
                <a:gd name="connsiteY51" fmla="*/ 79652 h 331788"/>
                <a:gd name="connsiteX52" fmla="*/ 165340 w 281919"/>
                <a:gd name="connsiteY52" fmla="*/ 74474 h 331788"/>
                <a:gd name="connsiteX53" fmla="*/ 170518 w 281919"/>
                <a:gd name="connsiteY53" fmla="*/ 60233 h 331788"/>
                <a:gd name="connsiteX54" fmla="*/ 169224 w 281919"/>
                <a:gd name="connsiteY54" fmla="*/ 53759 h 331788"/>
                <a:gd name="connsiteX55" fmla="*/ 162750 w 281919"/>
                <a:gd name="connsiteY55" fmla="*/ 48581 h 331788"/>
                <a:gd name="connsiteX56" fmla="*/ 156277 w 281919"/>
                <a:gd name="connsiteY56" fmla="*/ 47286 h 331788"/>
                <a:gd name="connsiteX57" fmla="*/ 143330 w 281919"/>
                <a:gd name="connsiteY57" fmla="*/ 52465 h 331788"/>
                <a:gd name="connsiteX58" fmla="*/ 138152 w 281919"/>
                <a:gd name="connsiteY58" fmla="*/ 52465 h 331788"/>
                <a:gd name="connsiteX59" fmla="*/ 135562 w 281919"/>
                <a:gd name="connsiteY59" fmla="*/ 49875 h 331788"/>
                <a:gd name="connsiteX60" fmla="*/ 129089 w 281919"/>
                <a:gd name="connsiteY60" fmla="*/ 35634 h 331788"/>
                <a:gd name="connsiteX61" fmla="*/ 123911 w 281919"/>
                <a:gd name="connsiteY61" fmla="*/ 31750 h 331788"/>
                <a:gd name="connsiteX62" fmla="*/ 114848 w 281919"/>
                <a:gd name="connsiteY62" fmla="*/ 31750 h 331788"/>
                <a:gd name="connsiteX63" fmla="*/ 124149 w 281919"/>
                <a:gd name="connsiteY63" fmla="*/ 0 h 331788"/>
                <a:gd name="connsiteX64" fmla="*/ 249569 w 281919"/>
                <a:gd name="connsiteY64" fmla="*/ 125717 h 331788"/>
                <a:gd name="connsiteX65" fmla="*/ 257327 w 281919"/>
                <a:gd name="connsiteY65" fmla="*/ 156822 h 331788"/>
                <a:gd name="connsiteX66" fmla="*/ 280600 w 281919"/>
                <a:gd name="connsiteY66" fmla="*/ 200887 h 331788"/>
                <a:gd name="connsiteX67" fmla="*/ 271549 w 281919"/>
                <a:gd name="connsiteY67" fmla="*/ 217736 h 331788"/>
                <a:gd name="connsiteX68" fmla="*/ 249569 w 281919"/>
                <a:gd name="connsiteY68" fmla="*/ 217736 h 331788"/>
                <a:gd name="connsiteX69" fmla="*/ 249569 w 281919"/>
                <a:gd name="connsiteY69" fmla="*/ 263098 h 331788"/>
                <a:gd name="connsiteX70" fmla="*/ 223709 w 281919"/>
                <a:gd name="connsiteY70" fmla="*/ 290315 h 331788"/>
                <a:gd name="connsiteX71" fmla="*/ 187505 w 281919"/>
                <a:gd name="connsiteY71" fmla="*/ 290315 h 331788"/>
                <a:gd name="connsiteX72" fmla="*/ 187505 w 281919"/>
                <a:gd name="connsiteY72" fmla="*/ 322716 h 331788"/>
                <a:gd name="connsiteX73" fmla="*/ 178454 w 281919"/>
                <a:gd name="connsiteY73" fmla="*/ 331788 h 331788"/>
                <a:gd name="connsiteX74" fmla="*/ 49155 w 281919"/>
                <a:gd name="connsiteY74" fmla="*/ 331788 h 331788"/>
                <a:gd name="connsiteX75" fmla="*/ 38811 w 281919"/>
                <a:gd name="connsiteY75" fmla="*/ 322716 h 331788"/>
                <a:gd name="connsiteX76" fmla="*/ 38811 w 281919"/>
                <a:gd name="connsiteY76" fmla="*/ 289019 h 331788"/>
                <a:gd name="connsiteX77" fmla="*/ 12952 w 281919"/>
                <a:gd name="connsiteY77" fmla="*/ 182743 h 331788"/>
                <a:gd name="connsiteX78" fmla="*/ 22 w 281919"/>
                <a:gd name="connsiteY78" fmla="*/ 127013 h 331788"/>
                <a:gd name="connsiteX79" fmla="*/ 124149 w 281919"/>
                <a:gd name="connsiteY79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281919" h="331788">
                  <a:moveTo>
                    <a:pt x="119379" y="73025"/>
                  </a:moveTo>
                  <a:cubicBezTo>
                    <a:pt x="133407" y="73025"/>
                    <a:pt x="144779" y="84397"/>
                    <a:pt x="144779" y="98425"/>
                  </a:cubicBezTo>
                  <a:cubicBezTo>
                    <a:pt x="144779" y="112453"/>
                    <a:pt x="133407" y="123825"/>
                    <a:pt x="119379" y="123825"/>
                  </a:cubicBezTo>
                  <a:cubicBezTo>
                    <a:pt x="105351" y="123825"/>
                    <a:pt x="93979" y="112453"/>
                    <a:pt x="93979" y="98425"/>
                  </a:cubicBezTo>
                  <a:cubicBezTo>
                    <a:pt x="93979" y="84397"/>
                    <a:pt x="105351" y="73025"/>
                    <a:pt x="119379" y="73025"/>
                  </a:cubicBezTo>
                  <a:close/>
                  <a:moveTo>
                    <a:pt x="114848" y="31750"/>
                  </a:moveTo>
                  <a:cubicBezTo>
                    <a:pt x="112259" y="31750"/>
                    <a:pt x="110964" y="33045"/>
                    <a:pt x="109669" y="35634"/>
                  </a:cubicBezTo>
                  <a:cubicBezTo>
                    <a:pt x="109669" y="35634"/>
                    <a:pt x="109669" y="35634"/>
                    <a:pt x="103196" y="48581"/>
                  </a:cubicBezTo>
                  <a:cubicBezTo>
                    <a:pt x="103196" y="51170"/>
                    <a:pt x="101901" y="51170"/>
                    <a:pt x="100607" y="52465"/>
                  </a:cubicBezTo>
                  <a:cubicBezTo>
                    <a:pt x="99312" y="52465"/>
                    <a:pt x="96723" y="52465"/>
                    <a:pt x="95428" y="52465"/>
                  </a:cubicBezTo>
                  <a:cubicBezTo>
                    <a:pt x="95428" y="52465"/>
                    <a:pt x="95428" y="52465"/>
                    <a:pt x="82481" y="47286"/>
                  </a:cubicBezTo>
                  <a:cubicBezTo>
                    <a:pt x="79892" y="45991"/>
                    <a:pt x="77303" y="45991"/>
                    <a:pt x="76008" y="48581"/>
                  </a:cubicBezTo>
                  <a:cubicBezTo>
                    <a:pt x="76008" y="48581"/>
                    <a:pt x="76008" y="48581"/>
                    <a:pt x="69535" y="55054"/>
                  </a:cubicBezTo>
                  <a:cubicBezTo>
                    <a:pt x="68240" y="56349"/>
                    <a:pt x="66946" y="58938"/>
                    <a:pt x="68240" y="60233"/>
                  </a:cubicBezTo>
                  <a:cubicBezTo>
                    <a:pt x="68240" y="60233"/>
                    <a:pt x="68240" y="60233"/>
                    <a:pt x="73419" y="74474"/>
                  </a:cubicBezTo>
                  <a:cubicBezTo>
                    <a:pt x="74713" y="75769"/>
                    <a:pt x="74713" y="77063"/>
                    <a:pt x="73419" y="78358"/>
                  </a:cubicBezTo>
                  <a:cubicBezTo>
                    <a:pt x="73419" y="79652"/>
                    <a:pt x="73419" y="79652"/>
                    <a:pt x="73419" y="79652"/>
                  </a:cubicBezTo>
                  <a:cubicBezTo>
                    <a:pt x="73419" y="80947"/>
                    <a:pt x="72124" y="82242"/>
                    <a:pt x="70829" y="82242"/>
                  </a:cubicBezTo>
                  <a:cubicBezTo>
                    <a:pt x="70829" y="82242"/>
                    <a:pt x="70829" y="82242"/>
                    <a:pt x="56588" y="88715"/>
                  </a:cubicBezTo>
                  <a:cubicBezTo>
                    <a:pt x="53999" y="90010"/>
                    <a:pt x="52704" y="91304"/>
                    <a:pt x="52704" y="93894"/>
                  </a:cubicBezTo>
                  <a:cubicBezTo>
                    <a:pt x="52704" y="93894"/>
                    <a:pt x="52704" y="93894"/>
                    <a:pt x="52704" y="102956"/>
                  </a:cubicBezTo>
                  <a:cubicBezTo>
                    <a:pt x="52704" y="105546"/>
                    <a:pt x="53999" y="106840"/>
                    <a:pt x="56588" y="108135"/>
                  </a:cubicBezTo>
                  <a:cubicBezTo>
                    <a:pt x="56588" y="108135"/>
                    <a:pt x="56588" y="108135"/>
                    <a:pt x="70829" y="113314"/>
                  </a:cubicBezTo>
                  <a:cubicBezTo>
                    <a:pt x="72124" y="114608"/>
                    <a:pt x="73419" y="115903"/>
                    <a:pt x="73419" y="117198"/>
                  </a:cubicBezTo>
                  <a:cubicBezTo>
                    <a:pt x="74713" y="118492"/>
                    <a:pt x="74713" y="121082"/>
                    <a:pt x="73419" y="122376"/>
                  </a:cubicBezTo>
                  <a:cubicBezTo>
                    <a:pt x="73419" y="122376"/>
                    <a:pt x="73419" y="122376"/>
                    <a:pt x="68240" y="135323"/>
                  </a:cubicBezTo>
                  <a:cubicBezTo>
                    <a:pt x="66946" y="137912"/>
                    <a:pt x="68240" y="140502"/>
                    <a:pt x="69535" y="141796"/>
                  </a:cubicBezTo>
                  <a:cubicBezTo>
                    <a:pt x="69535" y="141796"/>
                    <a:pt x="69535" y="141796"/>
                    <a:pt x="76008" y="148269"/>
                  </a:cubicBezTo>
                  <a:cubicBezTo>
                    <a:pt x="77303" y="149564"/>
                    <a:pt x="79892" y="150859"/>
                    <a:pt x="82481" y="149564"/>
                  </a:cubicBezTo>
                  <a:cubicBezTo>
                    <a:pt x="82481" y="149564"/>
                    <a:pt x="82481" y="149564"/>
                    <a:pt x="95428" y="144386"/>
                  </a:cubicBezTo>
                  <a:cubicBezTo>
                    <a:pt x="96723" y="143091"/>
                    <a:pt x="99312" y="143091"/>
                    <a:pt x="100607" y="144386"/>
                  </a:cubicBezTo>
                  <a:cubicBezTo>
                    <a:pt x="101901" y="144386"/>
                    <a:pt x="103196" y="145680"/>
                    <a:pt x="104491" y="146975"/>
                  </a:cubicBezTo>
                  <a:cubicBezTo>
                    <a:pt x="104491" y="146975"/>
                    <a:pt x="104491" y="146975"/>
                    <a:pt x="109669" y="161216"/>
                  </a:cubicBezTo>
                  <a:cubicBezTo>
                    <a:pt x="110964" y="163805"/>
                    <a:pt x="112259" y="165100"/>
                    <a:pt x="114848" y="165100"/>
                  </a:cubicBezTo>
                  <a:cubicBezTo>
                    <a:pt x="114848" y="165100"/>
                    <a:pt x="114848" y="165100"/>
                    <a:pt x="123911" y="165100"/>
                  </a:cubicBezTo>
                  <a:cubicBezTo>
                    <a:pt x="126500" y="165100"/>
                    <a:pt x="129089" y="163805"/>
                    <a:pt x="129089" y="161216"/>
                  </a:cubicBezTo>
                  <a:cubicBezTo>
                    <a:pt x="129089" y="161216"/>
                    <a:pt x="129089" y="161216"/>
                    <a:pt x="135562" y="146975"/>
                  </a:cubicBezTo>
                  <a:cubicBezTo>
                    <a:pt x="135562" y="145680"/>
                    <a:pt x="136857" y="144386"/>
                    <a:pt x="138152" y="144386"/>
                  </a:cubicBezTo>
                  <a:cubicBezTo>
                    <a:pt x="139446" y="143091"/>
                    <a:pt x="142036" y="143091"/>
                    <a:pt x="143330" y="144386"/>
                  </a:cubicBezTo>
                  <a:cubicBezTo>
                    <a:pt x="143330" y="144386"/>
                    <a:pt x="143330" y="144386"/>
                    <a:pt x="157572" y="149564"/>
                  </a:cubicBezTo>
                  <a:cubicBezTo>
                    <a:pt x="158866" y="150859"/>
                    <a:pt x="161456" y="149564"/>
                    <a:pt x="162750" y="148269"/>
                  </a:cubicBezTo>
                  <a:cubicBezTo>
                    <a:pt x="162750" y="148269"/>
                    <a:pt x="162750" y="148269"/>
                    <a:pt x="169224" y="141796"/>
                  </a:cubicBezTo>
                  <a:cubicBezTo>
                    <a:pt x="171813" y="140502"/>
                    <a:pt x="171813" y="137912"/>
                    <a:pt x="170518" y="135323"/>
                  </a:cubicBezTo>
                  <a:cubicBezTo>
                    <a:pt x="170518" y="135323"/>
                    <a:pt x="170518" y="135323"/>
                    <a:pt x="165340" y="121082"/>
                  </a:cubicBezTo>
                  <a:cubicBezTo>
                    <a:pt x="164045" y="119787"/>
                    <a:pt x="164045" y="118492"/>
                    <a:pt x="165340" y="117198"/>
                  </a:cubicBezTo>
                  <a:cubicBezTo>
                    <a:pt x="165340" y="115903"/>
                    <a:pt x="166634" y="114608"/>
                    <a:pt x="167929" y="113314"/>
                  </a:cubicBezTo>
                  <a:cubicBezTo>
                    <a:pt x="167929" y="113314"/>
                    <a:pt x="167929" y="113314"/>
                    <a:pt x="182170" y="108135"/>
                  </a:cubicBezTo>
                  <a:cubicBezTo>
                    <a:pt x="184760" y="106840"/>
                    <a:pt x="186054" y="105546"/>
                    <a:pt x="186054" y="102956"/>
                  </a:cubicBezTo>
                  <a:cubicBezTo>
                    <a:pt x="186054" y="102956"/>
                    <a:pt x="186054" y="102956"/>
                    <a:pt x="186054" y="93894"/>
                  </a:cubicBezTo>
                  <a:cubicBezTo>
                    <a:pt x="186054" y="91304"/>
                    <a:pt x="184760" y="88715"/>
                    <a:pt x="182170" y="88715"/>
                  </a:cubicBezTo>
                  <a:cubicBezTo>
                    <a:pt x="182170" y="88715"/>
                    <a:pt x="182170" y="88715"/>
                    <a:pt x="167929" y="82242"/>
                  </a:cubicBezTo>
                  <a:cubicBezTo>
                    <a:pt x="166634" y="82242"/>
                    <a:pt x="165340" y="80947"/>
                    <a:pt x="165340" y="79652"/>
                  </a:cubicBezTo>
                  <a:cubicBezTo>
                    <a:pt x="164045" y="78358"/>
                    <a:pt x="164045" y="75769"/>
                    <a:pt x="165340" y="74474"/>
                  </a:cubicBezTo>
                  <a:cubicBezTo>
                    <a:pt x="165340" y="74474"/>
                    <a:pt x="165340" y="74474"/>
                    <a:pt x="170518" y="60233"/>
                  </a:cubicBezTo>
                  <a:cubicBezTo>
                    <a:pt x="171813" y="58938"/>
                    <a:pt x="170518" y="56349"/>
                    <a:pt x="169224" y="53759"/>
                  </a:cubicBezTo>
                  <a:cubicBezTo>
                    <a:pt x="169224" y="53759"/>
                    <a:pt x="169224" y="53759"/>
                    <a:pt x="162750" y="48581"/>
                  </a:cubicBezTo>
                  <a:cubicBezTo>
                    <a:pt x="161456" y="45991"/>
                    <a:pt x="158866" y="45991"/>
                    <a:pt x="156277" y="47286"/>
                  </a:cubicBezTo>
                  <a:cubicBezTo>
                    <a:pt x="156277" y="47286"/>
                    <a:pt x="156277" y="47286"/>
                    <a:pt x="143330" y="52465"/>
                  </a:cubicBezTo>
                  <a:cubicBezTo>
                    <a:pt x="142036" y="53759"/>
                    <a:pt x="139446" y="52465"/>
                    <a:pt x="138152" y="52465"/>
                  </a:cubicBezTo>
                  <a:cubicBezTo>
                    <a:pt x="136857" y="52465"/>
                    <a:pt x="135562" y="51170"/>
                    <a:pt x="135562" y="49875"/>
                  </a:cubicBezTo>
                  <a:cubicBezTo>
                    <a:pt x="135562" y="49875"/>
                    <a:pt x="135562" y="49875"/>
                    <a:pt x="129089" y="35634"/>
                  </a:cubicBezTo>
                  <a:cubicBezTo>
                    <a:pt x="127795" y="33045"/>
                    <a:pt x="126500" y="31750"/>
                    <a:pt x="123911" y="31750"/>
                  </a:cubicBezTo>
                  <a:cubicBezTo>
                    <a:pt x="123911" y="31750"/>
                    <a:pt x="123911" y="31750"/>
                    <a:pt x="114848" y="31750"/>
                  </a:cubicBezTo>
                  <a:close/>
                  <a:moveTo>
                    <a:pt x="124149" y="0"/>
                  </a:moveTo>
                  <a:cubicBezTo>
                    <a:pt x="192677" y="0"/>
                    <a:pt x="249569" y="55730"/>
                    <a:pt x="249569" y="125717"/>
                  </a:cubicBezTo>
                  <a:cubicBezTo>
                    <a:pt x="249569" y="136085"/>
                    <a:pt x="252155" y="146453"/>
                    <a:pt x="257327" y="156822"/>
                  </a:cubicBezTo>
                  <a:cubicBezTo>
                    <a:pt x="257327" y="156822"/>
                    <a:pt x="257327" y="156822"/>
                    <a:pt x="280600" y="200887"/>
                  </a:cubicBezTo>
                  <a:cubicBezTo>
                    <a:pt x="284479" y="207368"/>
                    <a:pt x="279307" y="216440"/>
                    <a:pt x="271549" y="217736"/>
                  </a:cubicBezTo>
                  <a:cubicBezTo>
                    <a:pt x="271549" y="217736"/>
                    <a:pt x="271549" y="217736"/>
                    <a:pt x="249569" y="217736"/>
                  </a:cubicBezTo>
                  <a:cubicBezTo>
                    <a:pt x="249569" y="217736"/>
                    <a:pt x="249569" y="217736"/>
                    <a:pt x="249569" y="263098"/>
                  </a:cubicBezTo>
                  <a:cubicBezTo>
                    <a:pt x="249569" y="278650"/>
                    <a:pt x="237932" y="290315"/>
                    <a:pt x="223709" y="290315"/>
                  </a:cubicBezTo>
                  <a:cubicBezTo>
                    <a:pt x="223709" y="290315"/>
                    <a:pt x="223709" y="290315"/>
                    <a:pt x="187505" y="290315"/>
                  </a:cubicBezTo>
                  <a:cubicBezTo>
                    <a:pt x="187505" y="290315"/>
                    <a:pt x="187505" y="290315"/>
                    <a:pt x="187505" y="322716"/>
                  </a:cubicBezTo>
                  <a:cubicBezTo>
                    <a:pt x="187505" y="327900"/>
                    <a:pt x="183626" y="331788"/>
                    <a:pt x="178454" y="331788"/>
                  </a:cubicBezTo>
                  <a:cubicBezTo>
                    <a:pt x="178454" y="331788"/>
                    <a:pt x="178454" y="331788"/>
                    <a:pt x="49155" y="331788"/>
                  </a:cubicBezTo>
                  <a:cubicBezTo>
                    <a:pt x="43983" y="331788"/>
                    <a:pt x="38811" y="327900"/>
                    <a:pt x="38811" y="322716"/>
                  </a:cubicBezTo>
                  <a:cubicBezTo>
                    <a:pt x="38811" y="322716"/>
                    <a:pt x="38811" y="322716"/>
                    <a:pt x="38811" y="289019"/>
                  </a:cubicBezTo>
                  <a:cubicBezTo>
                    <a:pt x="38811" y="251433"/>
                    <a:pt x="31053" y="215144"/>
                    <a:pt x="12952" y="182743"/>
                  </a:cubicBezTo>
                  <a:cubicBezTo>
                    <a:pt x="5194" y="165894"/>
                    <a:pt x="22" y="146453"/>
                    <a:pt x="22" y="127013"/>
                  </a:cubicBezTo>
                  <a:cubicBezTo>
                    <a:pt x="-1271" y="57026"/>
                    <a:pt x="54328" y="0"/>
                    <a:pt x="124149" y="0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细读感悟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/>
      <p:bldP spid="12" grpId="0" bldLvl="0"/>
      <p:bldP spid="15" grpId="0" bldLvl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10033635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27650" name="文本框 32"/>
          <p:cNvSpPr txBox="1"/>
          <p:nvPr/>
        </p:nvSpPr>
        <p:spPr>
          <a:xfrm>
            <a:off x="6080443" y="3854133"/>
            <a:ext cx="504825" cy="169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51" name="文本框 34"/>
          <p:cNvSpPr txBox="1"/>
          <p:nvPr/>
        </p:nvSpPr>
        <p:spPr>
          <a:xfrm rot="-280097">
            <a:off x="5039043" y="2157095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52" name="文本框 36"/>
          <p:cNvSpPr txBox="1"/>
          <p:nvPr/>
        </p:nvSpPr>
        <p:spPr>
          <a:xfrm rot="-5350866">
            <a:off x="7466330" y="224440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53" name="文本框 37"/>
          <p:cNvSpPr txBox="1"/>
          <p:nvPr/>
        </p:nvSpPr>
        <p:spPr>
          <a:xfrm rot="-4150866">
            <a:off x="6936105" y="265239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54" name="文本框 45"/>
          <p:cNvSpPr txBox="1"/>
          <p:nvPr/>
        </p:nvSpPr>
        <p:spPr>
          <a:xfrm rot="-5350866">
            <a:off x="8026718" y="226663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55" name="文本框 46"/>
          <p:cNvSpPr txBox="1"/>
          <p:nvPr/>
        </p:nvSpPr>
        <p:spPr>
          <a:xfrm rot="-424911">
            <a:off x="8672830" y="249840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56" name="文本框 47"/>
          <p:cNvSpPr txBox="1"/>
          <p:nvPr/>
        </p:nvSpPr>
        <p:spPr>
          <a:xfrm rot="-4150866">
            <a:off x="9260205" y="342709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57" name="文本框 49"/>
          <p:cNvSpPr txBox="1"/>
          <p:nvPr/>
        </p:nvSpPr>
        <p:spPr>
          <a:xfrm rot="657351">
            <a:off x="7053580" y="226345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58" name="文本框 50"/>
          <p:cNvSpPr txBox="1"/>
          <p:nvPr/>
        </p:nvSpPr>
        <p:spPr>
          <a:xfrm rot="1480325">
            <a:off x="8996680" y="217297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59" name="文本框 51"/>
          <p:cNvSpPr txBox="1"/>
          <p:nvPr/>
        </p:nvSpPr>
        <p:spPr>
          <a:xfrm rot="-5350866">
            <a:off x="7585393" y="310483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60" name="文本框 32"/>
          <p:cNvSpPr txBox="1"/>
          <p:nvPr/>
        </p:nvSpPr>
        <p:spPr>
          <a:xfrm>
            <a:off x="4867593" y="4489133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61" name="文本框 34"/>
          <p:cNvSpPr txBox="1"/>
          <p:nvPr/>
        </p:nvSpPr>
        <p:spPr>
          <a:xfrm rot="4149897">
            <a:off x="6069330" y="4427220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62" name="文本框 36"/>
          <p:cNvSpPr txBox="1"/>
          <p:nvPr/>
        </p:nvSpPr>
        <p:spPr>
          <a:xfrm rot="-1380000">
            <a:off x="5505768" y="223012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63" name="文本框 37"/>
          <p:cNvSpPr txBox="1"/>
          <p:nvPr/>
        </p:nvSpPr>
        <p:spPr>
          <a:xfrm rot="-180000">
            <a:off x="5735955" y="298259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64" name="文本框 45"/>
          <p:cNvSpPr txBox="1"/>
          <p:nvPr/>
        </p:nvSpPr>
        <p:spPr>
          <a:xfrm rot="-1380000">
            <a:off x="6066155" y="225234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65" name="文本框 46"/>
          <p:cNvSpPr txBox="1"/>
          <p:nvPr/>
        </p:nvSpPr>
        <p:spPr>
          <a:xfrm rot="-1380000">
            <a:off x="6436043" y="246665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66" name="文本框 47"/>
          <p:cNvSpPr txBox="1"/>
          <p:nvPr/>
        </p:nvSpPr>
        <p:spPr>
          <a:xfrm rot="-180000">
            <a:off x="6669405" y="316357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67" name="文本框 49"/>
          <p:cNvSpPr txBox="1"/>
          <p:nvPr/>
        </p:nvSpPr>
        <p:spPr>
          <a:xfrm rot="-5350866">
            <a:off x="7915593" y="303815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68" name="文本框 50"/>
          <p:cNvSpPr txBox="1"/>
          <p:nvPr/>
        </p:nvSpPr>
        <p:spPr>
          <a:xfrm rot="-170103">
            <a:off x="7194868" y="351917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69" name="文本框 51"/>
          <p:cNvSpPr txBox="1"/>
          <p:nvPr/>
        </p:nvSpPr>
        <p:spPr>
          <a:xfrm rot="-5350866">
            <a:off x="7450455" y="436213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70" name="文本框 32"/>
          <p:cNvSpPr txBox="1"/>
          <p:nvPr/>
        </p:nvSpPr>
        <p:spPr>
          <a:xfrm rot="1209897">
            <a:off x="3105468" y="382079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71" name="文本框 34"/>
          <p:cNvSpPr txBox="1"/>
          <p:nvPr/>
        </p:nvSpPr>
        <p:spPr>
          <a:xfrm rot="4149897">
            <a:off x="3748405" y="4384358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72" name="文本框 26"/>
          <p:cNvSpPr txBox="1"/>
          <p:nvPr/>
        </p:nvSpPr>
        <p:spPr>
          <a:xfrm rot="-1380000">
            <a:off x="3210243" y="415734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73" name="文本框 27"/>
          <p:cNvSpPr txBox="1"/>
          <p:nvPr/>
        </p:nvSpPr>
        <p:spPr>
          <a:xfrm rot="1029897">
            <a:off x="4091305" y="368268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74" name="文本框 28"/>
          <p:cNvSpPr txBox="1"/>
          <p:nvPr/>
        </p:nvSpPr>
        <p:spPr>
          <a:xfrm rot="-1380000">
            <a:off x="4767580" y="407479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75" name="文本框 29"/>
          <p:cNvSpPr txBox="1"/>
          <p:nvPr/>
        </p:nvSpPr>
        <p:spPr>
          <a:xfrm rot="-170103">
            <a:off x="2392680" y="245872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76" name="文本框 30"/>
          <p:cNvSpPr txBox="1"/>
          <p:nvPr/>
        </p:nvSpPr>
        <p:spPr>
          <a:xfrm rot="1029897">
            <a:off x="2433955" y="432879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77" name="文本框 49"/>
          <p:cNvSpPr txBox="1"/>
          <p:nvPr/>
        </p:nvSpPr>
        <p:spPr>
          <a:xfrm rot="-170103">
            <a:off x="4615180" y="476535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78" name="文本框 50"/>
          <p:cNvSpPr txBox="1"/>
          <p:nvPr/>
        </p:nvSpPr>
        <p:spPr>
          <a:xfrm rot="-170103">
            <a:off x="5762943" y="409860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79" name="文本框 51"/>
          <p:cNvSpPr txBox="1"/>
          <p:nvPr/>
        </p:nvSpPr>
        <p:spPr>
          <a:xfrm rot="-170103">
            <a:off x="5929630" y="485743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80" name="文本框 32"/>
          <p:cNvSpPr txBox="1"/>
          <p:nvPr/>
        </p:nvSpPr>
        <p:spPr>
          <a:xfrm rot="-5070842">
            <a:off x="1927543" y="296989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81" name="文本框 34"/>
          <p:cNvSpPr txBox="1"/>
          <p:nvPr/>
        </p:nvSpPr>
        <p:spPr>
          <a:xfrm rot="4149897">
            <a:off x="2945130" y="3087370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82" name="文本框 36"/>
          <p:cNvSpPr txBox="1"/>
          <p:nvPr/>
        </p:nvSpPr>
        <p:spPr>
          <a:xfrm rot="-170103">
            <a:off x="2848293" y="220630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83" name="文本框 37"/>
          <p:cNvSpPr txBox="1"/>
          <p:nvPr/>
        </p:nvSpPr>
        <p:spPr>
          <a:xfrm rot="1029897">
            <a:off x="2943543" y="261270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84" name="文本框 45"/>
          <p:cNvSpPr txBox="1"/>
          <p:nvPr/>
        </p:nvSpPr>
        <p:spPr>
          <a:xfrm rot="-1380000">
            <a:off x="3723005" y="207454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85" name="文本框 46"/>
          <p:cNvSpPr txBox="1"/>
          <p:nvPr/>
        </p:nvSpPr>
        <p:spPr>
          <a:xfrm rot="-1380000">
            <a:off x="4292918" y="224440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86" name="文本框 47"/>
          <p:cNvSpPr txBox="1"/>
          <p:nvPr/>
        </p:nvSpPr>
        <p:spPr>
          <a:xfrm rot="-180000">
            <a:off x="4021455" y="280797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88" name="文本框 50"/>
          <p:cNvSpPr txBox="1"/>
          <p:nvPr/>
        </p:nvSpPr>
        <p:spPr>
          <a:xfrm rot="-1380000">
            <a:off x="4454843" y="304768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89" name="文本框 51"/>
          <p:cNvSpPr txBox="1"/>
          <p:nvPr/>
        </p:nvSpPr>
        <p:spPr>
          <a:xfrm rot="-1380000">
            <a:off x="5089843" y="318420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90" name="文本框 32"/>
          <p:cNvSpPr txBox="1"/>
          <p:nvPr/>
        </p:nvSpPr>
        <p:spPr>
          <a:xfrm rot="1209897">
            <a:off x="6720205" y="446690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91" name="文本框 34"/>
          <p:cNvSpPr txBox="1"/>
          <p:nvPr/>
        </p:nvSpPr>
        <p:spPr>
          <a:xfrm rot="-1030866">
            <a:off x="7918768" y="4822508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92" name="文本框 36"/>
          <p:cNvSpPr txBox="1"/>
          <p:nvPr/>
        </p:nvSpPr>
        <p:spPr>
          <a:xfrm rot="368503">
            <a:off x="7379018" y="378745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93" name="文本框 37"/>
          <p:cNvSpPr txBox="1"/>
          <p:nvPr/>
        </p:nvSpPr>
        <p:spPr>
          <a:xfrm rot="829244">
            <a:off x="6890068" y="490188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94" name="文本框 45"/>
          <p:cNvSpPr txBox="1"/>
          <p:nvPr/>
        </p:nvSpPr>
        <p:spPr>
          <a:xfrm rot="-4502722">
            <a:off x="8383905" y="342868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95" name="文本框 46"/>
          <p:cNvSpPr txBox="1"/>
          <p:nvPr/>
        </p:nvSpPr>
        <p:spPr>
          <a:xfrm rot="2702238">
            <a:off x="9172893" y="399065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96" name="文本框 47"/>
          <p:cNvSpPr txBox="1"/>
          <p:nvPr/>
        </p:nvSpPr>
        <p:spPr>
          <a:xfrm rot="-3456638">
            <a:off x="8348980" y="433197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97" name="文本框 49"/>
          <p:cNvSpPr txBox="1"/>
          <p:nvPr/>
        </p:nvSpPr>
        <p:spPr>
          <a:xfrm rot="-3180423">
            <a:off x="3569018" y="325247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98" name="文本框 50"/>
          <p:cNvSpPr txBox="1"/>
          <p:nvPr/>
        </p:nvSpPr>
        <p:spPr>
          <a:xfrm rot="-3640556">
            <a:off x="8844280" y="451929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699" name="文本框 51"/>
          <p:cNvSpPr txBox="1"/>
          <p:nvPr/>
        </p:nvSpPr>
        <p:spPr>
          <a:xfrm rot="1549510">
            <a:off x="9360218" y="310324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00" name="文本框 32"/>
          <p:cNvSpPr txBox="1"/>
          <p:nvPr/>
        </p:nvSpPr>
        <p:spPr>
          <a:xfrm rot="4190103">
            <a:off x="5893118" y="343503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01" name="文本框 34"/>
          <p:cNvSpPr txBox="1"/>
          <p:nvPr/>
        </p:nvSpPr>
        <p:spPr>
          <a:xfrm rot="8340000">
            <a:off x="6528118" y="4066858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02" name="文本框 36"/>
          <p:cNvSpPr txBox="1"/>
          <p:nvPr/>
        </p:nvSpPr>
        <p:spPr>
          <a:xfrm rot="-1160763">
            <a:off x="7379018" y="267938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03" name="文本框 37"/>
          <p:cNvSpPr txBox="1"/>
          <p:nvPr/>
        </p:nvSpPr>
        <p:spPr>
          <a:xfrm rot="39237">
            <a:off x="7255193" y="320167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04" name="文本框 45"/>
          <p:cNvSpPr txBox="1"/>
          <p:nvPr/>
        </p:nvSpPr>
        <p:spPr>
          <a:xfrm rot="-1160763">
            <a:off x="7939405" y="270160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05" name="文本框 46"/>
          <p:cNvSpPr txBox="1"/>
          <p:nvPr/>
        </p:nvSpPr>
        <p:spPr>
          <a:xfrm rot="-1160763">
            <a:off x="8309293" y="291592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06" name="文本框 47"/>
          <p:cNvSpPr txBox="1"/>
          <p:nvPr/>
        </p:nvSpPr>
        <p:spPr>
          <a:xfrm rot="39237">
            <a:off x="8790305" y="338582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07" name="文本框 49"/>
          <p:cNvSpPr txBox="1"/>
          <p:nvPr/>
        </p:nvSpPr>
        <p:spPr>
          <a:xfrm rot="-1160763">
            <a:off x="8644255" y="308737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08" name="文本框 50"/>
          <p:cNvSpPr txBox="1"/>
          <p:nvPr/>
        </p:nvSpPr>
        <p:spPr>
          <a:xfrm rot="-1160763">
            <a:off x="9093518" y="286194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09" name="文本框 51"/>
          <p:cNvSpPr txBox="1"/>
          <p:nvPr/>
        </p:nvSpPr>
        <p:spPr>
          <a:xfrm rot="-1160763">
            <a:off x="8895080" y="372237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10" name="文本框 32"/>
          <p:cNvSpPr txBox="1"/>
          <p:nvPr/>
        </p:nvSpPr>
        <p:spPr>
          <a:xfrm rot="4190103">
            <a:off x="4370705" y="426847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11" name="文本框 34"/>
          <p:cNvSpPr txBox="1"/>
          <p:nvPr/>
        </p:nvSpPr>
        <p:spPr>
          <a:xfrm rot="8340000">
            <a:off x="5529580" y="3744595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12" name="文本框 36"/>
          <p:cNvSpPr txBox="1"/>
          <p:nvPr/>
        </p:nvSpPr>
        <p:spPr>
          <a:xfrm rot="2810103">
            <a:off x="5418455" y="266350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13" name="文本框 37"/>
          <p:cNvSpPr txBox="1"/>
          <p:nvPr/>
        </p:nvSpPr>
        <p:spPr>
          <a:xfrm rot="4010103">
            <a:off x="5418455" y="320643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14" name="文本框 45"/>
          <p:cNvSpPr txBox="1"/>
          <p:nvPr/>
        </p:nvSpPr>
        <p:spPr>
          <a:xfrm rot="2810103">
            <a:off x="5978843" y="268573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15" name="文本框 46"/>
          <p:cNvSpPr txBox="1"/>
          <p:nvPr/>
        </p:nvSpPr>
        <p:spPr>
          <a:xfrm rot="2810103">
            <a:off x="6348730" y="290004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16" name="文本框 47"/>
          <p:cNvSpPr txBox="1"/>
          <p:nvPr/>
        </p:nvSpPr>
        <p:spPr>
          <a:xfrm rot="4010103">
            <a:off x="6348730" y="344297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17" name="文本框 49"/>
          <p:cNvSpPr txBox="1"/>
          <p:nvPr/>
        </p:nvSpPr>
        <p:spPr>
          <a:xfrm rot="-1160763">
            <a:off x="7829868" y="347313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18" name="文本框 50"/>
          <p:cNvSpPr txBox="1"/>
          <p:nvPr/>
        </p:nvSpPr>
        <p:spPr>
          <a:xfrm rot="4020000">
            <a:off x="6823393" y="355885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19" name="文本框 51"/>
          <p:cNvSpPr txBox="1"/>
          <p:nvPr/>
        </p:nvSpPr>
        <p:spPr>
          <a:xfrm rot="-1160763">
            <a:off x="7204393" y="414782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20" name="文本框 32"/>
          <p:cNvSpPr txBox="1"/>
          <p:nvPr/>
        </p:nvSpPr>
        <p:spPr>
          <a:xfrm rot="5400000">
            <a:off x="2746693" y="415734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21" name="文本框 34"/>
          <p:cNvSpPr txBox="1"/>
          <p:nvPr/>
        </p:nvSpPr>
        <p:spPr>
          <a:xfrm rot="8340000">
            <a:off x="3486468" y="4481195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22" name="文本框 36"/>
          <p:cNvSpPr txBox="1"/>
          <p:nvPr/>
        </p:nvSpPr>
        <p:spPr>
          <a:xfrm rot="2810103">
            <a:off x="3467418" y="366045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23" name="文本框 37"/>
          <p:cNvSpPr txBox="1"/>
          <p:nvPr/>
        </p:nvSpPr>
        <p:spPr>
          <a:xfrm rot="5220000">
            <a:off x="3902393" y="394303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24" name="文本框 45"/>
          <p:cNvSpPr txBox="1"/>
          <p:nvPr/>
        </p:nvSpPr>
        <p:spPr>
          <a:xfrm rot="2810103">
            <a:off x="4415155" y="367474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25" name="文本框 46"/>
          <p:cNvSpPr txBox="1"/>
          <p:nvPr/>
        </p:nvSpPr>
        <p:spPr>
          <a:xfrm rot="4020000">
            <a:off x="2305368" y="289210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26" name="文本框 47"/>
          <p:cNvSpPr txBox="1"/>
          <p:nvPr/>
        </p:nvSpPr>
        <p:spPr>
          <a:xfrm rot="5220000">
            <a:off x="2306955" y="382555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27" name="文本框 49"/>
          <p:cNvSpPr txBox="1"/>
          <p:nvPr/>
        </p:nvSpPr>
        <p:spPr>
          <a:xfrm rot="4020000">
            <a:off x="4069080" y="466852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28" name="文本框 50"/>
          <p:cNvSpPr txBox="1"/>
          <p:nvPr/>
        </p:nvSpPr>
        <p:spPr>
          <a:xfrm rot="4020000">
            <a:off x="5307330" y="429545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29" name="文本框 51"/>
          <p:cNvSpPr txBox="1"/>
          <p:nvPr/>
        </p:nvSpPr>
        <p:spPr>
          <a:xfrm rot="4020000">
            <a:off x="5677218" y="450977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30" name="文本框 32"/>
          <p:cNvSpPr txBox="1"/>
          <p:nvPr/>
        </p:nvSpPr>
        <p:spPr>
          <a:xfrm rot="-880739">
            <a:off x="2119630" y="344297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31" name="文本框 34"/>
          <p:cNvSpPr txBox="1"/>
          <p:nvPr/>
        </p:nvSpPr>
        <p:spPr>
          <a:xfrm rot="8340000">
            <a:off x="2859405" y="3520758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32" name="文本框 36"/>
          <p:cNvSpPr txBox="1"/>
          <p:nvPr/>
        </p:nvSpPr>
        <p:spPr>
          <a:xfrm rot="4020000">
            <a:off x="3275330" y="243967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33" name="文本框 37"/>
          <p:cNvSpPr txBox="1"/>
          <p:nvPr/>
        </p:nvSpPr>
        <p:spPr>
          <a:xfrm rot="5220000">
            <a:off x="3275330" y="298259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34" name="文本框 45"/>
          <p:cNvSpPr txBox="1"/>
          <p:nvPr/>
        </p:nvSpPr>
        <p:spPr>
          <a:xfrm rot="2810103">
            <a:off x="3835718" y="246189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35" name="文本框 46"/>
          <p:cNvSpPr txBox="1"/>
          <p:nvPr/>
        </p:nvSpPr>
        <p:spPr>
          <a:xfrm rot="2810103">
            <a:off x="4205605" y="267620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36" name="文本框 47"/>
          <p:cNvSpPr txBox="1"/>
          <p:nvPr/>
        </p:nvSpPr>
        <p:spPr>
          <a:xfrm rot="4010103">
            <a:off x="3934143" y="324135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37" name="文本框 49"/>
          <p:cNvSpPr txBox="1"/>
          <p:nvPr/>
        </p:nvSpPr>
        <p:spPr>
          <a:xfrm rot="2810103">
            <a:off x="4792980" y="290004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38" name="文本框 50"/>
          <p:cNvSpPr txBox="1"/>
          <p:nvPr/>
        </p:nvSpPr>
        <p:spPr>
          <a:xfrm rot="2810103">
            <a:off x="4680268" y="333502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39" name="文本框 51"/>
          <p:cNvSpPr txBox="1"/>
          <p:nvPr/>
        </p:nvSpPr>
        <p:spPr>
          <a:xfrm rot="2810103">
            <a:off x="5050155" y="354933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40" name="文本框 32"/>
          <p:cNvSpPr txBox="1"/>
          <p:nvPr/>
        </p:nvSpPr>
        <p:spPr>
          <a:xfrm rot="5400000">
            <a:off x="6356668" y="461137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41" name="文本框 34"/>
          <p:cNvSpPr txBox="1"/>
          <p:nvPr/>
        </p:nvSpPr>
        <p:spPr>
          <a:xfrm rot="3159237">
            <a:off x="7425055" y="4935220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42" name="文本框 36"/>
          <p:cNvSpPr txBox="1"/>
          <p:nvPr/>
        </p:nvSpPr>
        <p:spPr>
          <a:xfrm rot="-1160763">
            <a:off x="7842568" y="385413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43" name="文本框 37"/>
          <p:cNvSpPr txBox="1"/>
          <p:nvPr/>
        </p:nvSpPr>
        <p:spPr>
          <a:xfrm rot="39237">
            <a:off x="7842568" y="439705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44" name="文本框 45"/>
          <p:cNvSpPr txBox="1"/>
          <p:nvPr/>
        </p:nvSpPr>
        <p:spPr>
          <a:xfrm rot="-1160763">
            <a:off x="8402955" y="387635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45" name="文本框 46"/>
          <p:cNvSpPr txBox="1"/>
          <p:nvPr/>
        </p:nvSpPr>
        <p:spPr>
          <a:xfrm rot="-1160763">
            <a:off x="8772843" y="409067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46" name="文本框 47"/>
          <p:cNvSpPr txBox="1"/>
          <p:nvPr/>
        </p:nvSpPr>
        <p:spPr>
          <a:xfrm rot="39237">
            <a:off x="8460105" y="465899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47" name="文本框 49"/>
          <p:cNvSpPr txBox="1"/>
          <p:nvPr/>
        </p:nvSpPr>
        <p:spPr>
          <a:xfrm rot="-1160763">
            <a:off x="9293543" y="438118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48" name="文本框 50"/>
          <p:cNvSpPr txBox="1"/>
          <p:nvPr/>
        </p:nvSpPr>
        <p:spPr>
          <a:xfrm rot="-1160763">
            <a:off x="9247505" y="474948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49" name="文本框 51"/>
          <p:cNvSpPr txBox="1"/>
          <p:nvPr/>
        </p:nvSpPr>
        <p:spPr>
          <a:xfrm rot="-1160763">
            <a:off x="8385493" y="207454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7750" name="Text Box 2"/>
          <p:cNvSpPr txBox="1"/>
          <p:nvPr/>
        </p:nvSpPr>
        <p:spPr>
          <a:xfrm>
            <a:off x="1393190" y="964883"/>
            <a:ext cx="8021638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2.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刘姥姥进大观园后表演的“笑”剧是谁导演的？她们为什么要导演这场“笑”剧？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93190" y="2827020"/>
            <a:ext cx="8436610" cy="18630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  <a:spcBef>
                <a:spcPts val="1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是由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凤姐、鸳鸯等人导演的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。她们觉得刘姥姥的言行举止与大观园有些格格不入，甚至很滑稽可笑，于是就拿刘姥姥来开涮，取笑。</a:t>
            </a:r>
            <a:endParaRPr lang="zh-CN" altLang="en-US" sz="3200" b="1" dirty="0">
              <a:solidFill>
                <a:srgbClr val="FF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4" name="Text Box 2"/>
          <p:cNvSpPr txBox="1"/>
          <p:nvPr/>
        </p:nvSpPr>
        <p:spPr>
          <a:xfrm>
            <a:off x="1830388" y="377508"/>
            <a:ext cx="8151812" cy="1574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    3.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自由读第二部分，这一部分细致地描写了各具情态的笑，给人留下了难忘的印象。请说说主要人物的笑有什么不同，反映了他们怎样的性格特点。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79"/>
          <a:stretch>
            <a:fillRect/>
          </a:stretch>
        </p:blipFill>
        <p:spPr bwMode="auto">
          <a:xfrm>
            <a:off x="2812244" y="2261898"/>
            <a:ext cx="6188887" cy="404037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4" name="图片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75775" y="4550410"/>
            <a:ext cx="2665095" cy="2287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8" name="文本框 1"/>
          <p:cNvSpPr txBox="1"/>
          <p:nvPr/>
        </p:nvSpPr>
        <p:spPr>
          <a:xfrm>
            <a:off x="1882140" y="945833"/>
            <a:ext cx="79914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思考：为什么众人发笑之前先是“发怔”？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7410" name="文本框 2"/>
          <p:cNvSpPr txBox="1"/>
          <p:nvPr/>
        </p:nvSpPr>
        <p:spPr>
          <a:xfrm>
            <a:off x="1509864" y="1857134"/>
            <a:ext cx="8904997" cy="304641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Clr>
                <a:srgbClr val="9BBB59"/>
              </a:buClr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    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“发怔”这一神态描写尤为传神，一方面写出了刘姥姥的语言及“鼓着腮不语”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样子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出乎大家的意料，瞬间寂静，又与众人大笑的热烈场面形成强烈对比。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2" name="矩形 2"/>
          <p:cNvSpPr/>
          <p:nvPr/>
        </p:nvSpPr>
        <p:spPr>
          <a:xfrm>
            <a:off x="691374" y="524430"/>
            <a:ext cx="3557588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spcBef>
                <a:spcPts val="1000"/>
              </a:spcBef>
            </a:pPr>
            <a:r>
              <a:rPr lang="zh-CN" altLang="en-US" sz="3200" b="1" dirty="0">
                <a:solidFill>
                  <a:srgbClr val="008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（1）凤姐、鸳鸯</a:t>
            </a:r>
            <a:endParaRPr lang="zh-CN" altLang="en-US" sz="3200" b="1" dirty="0">
              <a:solidFill>
                <a:srgbClr val="008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07262" y="1708705"/>
            <a:ext cx="8370887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 eaLnBrk="1" hangingPunct="1">
              <a:lnSpc>
                <a:spcPct val="120000"/>
              </a:lnSpc>
              <a:spcBef>
                <a:spcPts val="1000"/>
              </a:spcBef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独有凤姐鸳鸯二人掌着，还只管让刘姥姥。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7808299" y="2588099"/>
            <a:ext cx="2170113" cy="631825"/>
          </a:xfrm>
          <a:prstGeom prst="round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笑而不露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2" name="组合 9"/>
          <p:cNvGrpSpPr/>
          <p:nvPr/>
        </p:nvGrpSpPr>
        <p:grpSpPr>
          <a:xfrm>
            <a:off x="7683376" y="3523847"/>
            <a:ext cx="2446337" cy="1111250"/>
            <a:chOff x="750315" y="2953709"/>
            <a:chExt cx="2446796" cy="1111189"/>
          </a:xfrm>
        </p:grpSpPr>
        <p:sp>
          <p:nvSpPr>
            <p:cNvPr id="9" name="云形 8"/>
            <p:cNvSpPr/>
            <p:nvPr/>
          </p:nvSpPr>
          <p:spPr>
            <a:xfrm>
              <a:off x="750315" y="2953709"/>
              <a:ext cx="2446796" cy="1111189"/>
            </a:xfrm>
            <a:prstGeom prst="cloud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30731" name="矩形 4"/>
            <p:cNvSpPr/>
            <p:nvPr/>
          </p:nvSpPr>
          <p:spPr>
            <a:xfrm>
              <a:off x="1057077" y="3174028"/>
              <a:ext cx="1832898" cy="5847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rgbClr val="0000FF"/>
                  </a:solidFill>
                  <a:latin typeface="楷体" panose="02010609060101010101" charset="-122"/>
                  <a:ea typeface="楷体" panose="02010609060101010101" charset="-122"/>
                </a:rPr>
                <a:t>善于计谋</a:t>
              </a:r>
              <a:endParaRPr lang="zh-CN" altLang="en-US" sz="32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3" name="组合 13"/>
          <p:cNvGrpSpPr/>
          <p:nvPr/>
        </p:nvGrpSpPr>
        <p:grpSpPr>
          <a:xfrm>
            <a:off x="7754154" y="4861705"/>
            <a:ext cx="3498850" cy="1376363"/>
            <a:chOff x="263136" y="2861611"/>
            <a:chExt cx="2631368" cy="1190695"/>
          </a:xfrm>
        </p:grpSpPr>
        <p:sp>
          <p:nvSpPr>
            <p:cNvPr id="15" name="云形 14"/>
            <p:cNvSpPr/>
            <p:nvPr/>
          </p:nvSpPr>
          <p:spPr>
            <a:xfrm>
              <a:off x="263136" y="2861611"/>
              <a:ext cx="2631368" cy="1190695"/>
            </a:xfrm>
            <a:prstGeom prst="cloud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30729" name="矩形 15"/>
            <p:cNvSpPr/>
            <p:nvPr/>
          </p:nvSpPr>
          <p:spPr>
            <a:xfrm>
              <a:off x="388125" y="3002989"/>
              <a:ext cx="2401123" cy="95410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rgbClr val="0000FF"/>
                  </a:solidFill>
                  <a:latin typeface="楷体" panose="02010609060101010101" charset="-122"/>
                  <a:ea typeface="楷体" panose="02010609060101010101" charset="-122"/>
                </a:rPr>
                <a:t>爱耍小手段取笑、捉弄人</a:t>
              </a:r>
              <a:endParaRPr lang="zh-CN" altLang="en-US" sz="32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pic>
        <p:nvPicPr>
          <p:cNvPr id="19458" name="Picture 2" descr="http://img1.116.com.cn/61f1719c331b405f865edcb9106e6414.jpg"/>
          <p:cNvPicPr>
            <a:picLocks noChangeAspect="1" noChangeArrowheads="1"/>
          </p:cNvPicPr>
          <p:nvPr/>
        </p:nvPicPr>
        <p:blipFill>
          <a:blip r:embed="rId2" cstate="print"/>
          <a:srcRect l="8136" t="9077" r="16692" b="9567"/>
          <a:stretch>
            <a:fillRect/>
          </a:stretch>
        </p:blipFill>
        <p:spPr bwMode="auto">
          <a:xfrm>
            <a:off x="914402" y="2619216"/>
            <a:ext cx="2986005" cy="358010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460" name="Picture 4" descr="https://ps.ssl.qhmsg.com/sdr/400__/t01dc504a85645c545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39526" y="2603715"/>
            <a:ext cx="2851687" cy="362149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7" name="文本框 34"/>
          <p:cNvSpPr txBox="1"/>
          <p:nvPr/>
        </p:nvSpPr>
        <p:spPr>
          <a:xfrm rot="-280097">
            <a:off x="5014278" y="1832610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748" name="文本框 36"/>
          <p:cNvSpPr txBox="1"/>
          <p:nvPr/>
        </p:nvSpPr>
        <p:spPr>
          <a:xfrm rot="-5350866">
            <a:off x="7441565" y="191992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749" name="文本框 37"/>
          <p:cNvSpPr txBox="1"/>
          <p:nvPr/>
        </p:nvSpPr>
        <p:spPr>
          <a:xfrm rot="-4150866">
            <a:off x="6911340" y="232791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750" name="文本框 45"/>
          <p:cNvSpPr txBox="1"/>
          <p:nvPr/>
        </p:nvSpPr>
        <p:spPr>
          <a:xfrm rot="-5350866">
            <a:off x="8001953" y="194214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751" name="文本框 46"/>
          <p:cNvSpPr txBox="1"/>
          <p:nvPr/>
        </p:nvSpPr>
        <p:spPr>
          <a:xfrm rot="-424911">
            <a:off x="8648065" y="217392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752" name="文本框 47"/>
          <p:cNvSpPr txBox="1"/>
          <p:nvPr/>
        </p:nvSpPr>
        <p:spPr>
          <a:xfrm rot="-4150866">
            <a:off x="9235440" y="310261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753" name="文本框 49"/>
          <p:cNvSpPr txBox="1"/>
          <p:nvPr/>
        </p:nvSpPr>
        <p:spPr>
          <a:xfrm rot="657351">
            <a:off x="7028815" y="193897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754" name="文本框 50"/>
          <p:cNvSpPr txBox="1"/>
          <p:nvPr/>
        </p:nvSpPr>
        <p:spPr>
          <a:xfrm rot="1480325">
            <a:off x="8971915" y="184848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755" name="文本框 51"/>
          <p:cNvSpPr txBox="1"/>
          <p:nvPr/>
        </p:nvSpPr>
        <p:spPr>
          <a:xfrm rot="-5350866">
            <a:off x="7560628" y="278034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757" name="文本框 34"/>
          <p:cNvSpPr txBox="1"/>
          <p:nvPr/>
        </p:nvSpPr>
        <p:spPr>
          <a:xfrm rot="4149897">
            <a:off x="6044565" y="4102735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758" name="文本框 36"/>
          <p:cNvSpPr txBox="1"/>
          <p:nvPr/>
        </p:nvSpPr>
        <p:spPr>
          <a:xfrm rot="-1380000">
            <a:off x="5481003" y="190563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759" name="文本框 37"/>
          <p:cNvSpPr txBox="1"/>
          <p:nvPr/>
        </p:nvSpPr>
        <p:spPr>
          <a:xfrm rot="-180000">
            <a:off x="5711190" y="265811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760" name="文本框 45"/>
          <p:cNvSpPr txBox="1"/>
          <p:nvPr/>
        </p:nvSpPr>
        <p:spPr>
          <a:xfrm rot="-1380000">
            <a:off x="6041390" y="192786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761" name="文本框 46"/>
          <p:cNvSpPr txBox="1"/>
          <p:nvPr/>
        </p:nvSpPr>
        <p:spPr>
          <a:xfrm rot="-1380000">
            <a:off x="6411278" y="214217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762" name="文本框 47"/>
          <p:cNvSpPr txBox="1"/>
          <p:nvPr/>
        </p:nvSpPr>
        <p:spPr>
          <a:xfrm rot="-180000">
            <a:off x="6644640" y="283908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763" name="文本框 49"/>
          <p:cNvSpPr txBox="1"/>
          <p:nvPr/>
        </p:nvSpPr>
        <p:spPr>
          <a:xfrm rot="-5350866">
            <a:off x="7890828" y="271367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764" name="文本框 50"/>
          <p:cNvSpPr txBox="1"/>
          <p:nvPr/>
        </p:nvSpPr>
        <p:spPr>
          <a:xfrm rot="-170103">
            <a:off x="7170103" y="319468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765" name="文本框 51"/>
          <p:cNvSpPr txBox="1"/>
          <p:nvPr/>
        </p:nvSpPr>
        <p:spPr>
          <a:xfrm rot="-5350866">
            <a:off x="7425690" y="403764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768" name="文本框 29"/>
          <p:cNvSpPr txBox="1"/>
          <p:nvPr/>
        </p:nvSpPr>
        <p:spPr>
          <a:xfrm rot="-1380000">
            <a:off x="3185478" y="383286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769" name="文本框 30"/>
          <p:cNvSpPr txBox="1"/>
          <p:nvPr/>
        </p:nvSpPr>
        <p:spPr>
          <a:xfrm rot="1029897">
            <a:off x="4066540" y="335819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771" name="文本框 32"/>
          <p:cNvSpPr txBox="1"/>
          <p:nvPr/>
        </p:nvSpPr>
        <p:spPr>
          <a:xfrm rot="-170103">
            <a:off x="2367915" y="213423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775" name="文本框 51"/>
          <p:cNvSpPr txBox="1"/>
          <p:nvPr/>
        </p:nvSpPr>
        <p:spPr>
          <a:xfrm rot="-170103">
            <a:off x="5904865" y="453294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776" name="文本框 32"/>
          <p:cNvSpPr txBox="1"/>
          <p:nvPr/>
        </p:nvSpPr>
        <p:spPr>
          <a:xfrm rot="-5070842">
            <a:off x="1902778" y="264541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777" name="文本框 34"/>
          <p:cNvSpPr txBox="1"/>
          <p:nvPr/>
        </p:nvSpPr>
        <p:spPr>
          <a:xfrm rot="4149897">
            <a:off x="2920365" y="2762885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778" name="文本框 39"/>
          <p:cNvSpPr txBox="1"/>
          <p:nvPr/>
        </p:nvSpPr>
        <p:spPr>
          <a:xfrm rot="-170103">
            <a:off x="2823528" y="188182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779" name="文本框 40"/>
          <p:cNvSpPr txBox="1"/>
          <p:nvPr/>
        </p:nvSpPr>
        <p:spPr>
          <a:xfrm rot="1029897">
            <a:off x="2918778" y="228822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780" name="文本框 45"/>
          <p:cNvSpPr txBox="1"/>
          <p:nvPr/>
        </p:nvSpPr>
        <p:spPr>
          <a:xfrm rot="-1380000">
            <a:off x="3698240" y="175006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781" name="文本框 46"/>
          <p:cNvSpPr txBox="1"/>
          <p:nvPr/>
        </p:nvSpPr>
        <p:spPr>
          <a:xfrm rot="-1380000">
            <a:off x="4268153" y="191992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782" name="文本框 47"/>
          <p:cNvSpPr txBox="1"/>
          <p:nvPr/>
        </p:nvSpPr>
        <p:spPr>
          <a:xfrm rot="-180000">
            <a:off x="3996690" y="248348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783" name="文本框 49"/>
          <p:cNvSpPr txBox="1"/>
          <p:nvPr/>
        </p:nvSpPr>
        <p:spPr>
          <a:xfrm rot="-1380000">
            <a:off x="4857115" y="214217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784" name="文本框 50"/>
          <p:cNvSpPr txBox="1"/>
          <p:nvPr/>
        </p:nvSpPr>
        <p:spPr>
          <a:xfrm rot="-1380000">
            <a:off x="4430078" y="272319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785" name="文本框 51"/>
          <p:cNvSpPr txBox="1"/>
          <p:nvPr/>
        </p:nvSpPr>
        <p:spPr>
          <a:xfrm rot="-1380000">
            <a:off x="5065078" y="285972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786" name="文本框 32"/>
          <p:cNvSpPr txBox="1"/>
          <p:nvPr/>
        </p:nvSpPr>
        <p:spPr>
          <a:xfrm rot="1209897">
            <a:off x="6695440" y="414242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787" name="文本框 34"/>
          <p:cNvSpPr txBox="1"/>
          <p:nvPr/>
        </p:nvSpPr>
        <p:spPr>
          <a:xfrm rot="-1030866">
            <a:off x="7894003" y="4498023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789" name="文本框 37"/>
          <p:cNvSpPr txBox="1"/>
          <p:nvPr/>
        </p:nvSpPr>
        <p:spPr>
          <a:xfrm rot="829244">
            <a:off x="6865303" y="457739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790" name="文本框 45"/>
          <p:cNvSpPr txBox="1"/>
          <p:nvPr/>
        </p:nvSpPr>
        <p:spPr>
          <a:xfrm rot="-4502722">
            <a:off x="8359140" y="310419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793" name="文本框 49"/>
          <p:cNvSpPr txBox="1"/>
          <p:nvPr/>
        </p:nvSpPr>
        <p:spPr>
          <a:xfrm rot="-3180423">
            <a:off x="3544253" y="292798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795" name="文本框 51"/>
          <p:cNvSpPr txBox="1"/>
          <p:nvPr/>
        </p:nvSpPr>
        <p:spPr>
          <a:xfrm rot="1549510">
            <a:off x="9335453" y="277876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796" name="文本框 32"/>
          <p:cNvSpPr txBox="1"/>
          <p:nvPr/>
        </p:nvSpPr>
        <p:spPr>
          <a:xfrm rot="4190103">
            <a:off x="5868353" y="311054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798" name="文本框 36"/>
          <p:cNvSpPr txBox="1"/>
          <p:nvPr/>
        </p:nvSpPr>
        <p:spPr>
          <a:xfrm rot="-1160763">
            <a:off x="7354253" y="235489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799" name="文本框 37"/>
          <p:cNvSpPr txBox="1"/>
          <p:nvPr/>
        </p:nvSpPr>
        <p:spPr>
          <a:xfrm rot="39237">
            <a:off x="7230428" y="287718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800" name="文本框 45"/>
          <p:cNvSpPr txBox="1"/>
          <p:nvPr/>
        </p:nvSpPr>
        <p:spPr>
          <a:xfrm rot="-1160763">
            <a:off x="7914640" y="237712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801" name="文本框 46"/>
          <p:cNvSpPr txBox="1"/>
          <p:nvPr/>
        </p:nvSpPr>
        <p:spPr>
          <a:xfrm rot="-1160763">
            <a:off x="8284528" y="259143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802" name="文本框 47"/>
          <p:cNvSpPr txBox="1"/>
          <p:nvPr/>
        </p:nvSpPr>
        <p:spPr>
          <a:xfrm rot="39237">
            <a:off x="8765540" y="306133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803" name="文本框 49"/>
          <p:cNvSpPr txBox="1"/>
          <p:nvPr/>
        </p:nvSpPr>
        <p:spPr>
          <a:xfrm rot="-1160763">
            <a:off x="8619490" y="276288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804" name="文本框 50"/>
          <p:cNvSpPr txBox="1"/>
          <p:nvPr/>
        </p:nvSpPr>
        <p:spPr>
          <a:xfrm rot="-1160763">
            <a:off x="9068753" y="253746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805" name="文本框 51"/>
          <p:cNvSpPr txBox="1"/>
          <p:nvPr/>
        </p:nvSpPr>
        <p:spPr>
          <a:xfrm rot="-1160763">
            <a:off x="8870315" y="339788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808" name="文本框 36"/>
          <p:cNvSpPr txBox="1"/>
          <p:nvPr/>
        </p:nvSpPr>
        <p:spPr>
          <a:xfrm rot="2810103">
            <a:off x="5393690" y="233902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809" name="文本框 37"/>
          <p:cNvSpPr txBox="1"/>
          <p:nvPr/>
        </p:nvSpPr>
        <p:spPr>
          <a:xfrm rot="4010103">
            <a:off x="5393690" y="288194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810" name="文本框 45"/>
          <p:cNvSpPr txBox="1"/>
          <p:nvPr/>
        </p:nvSpPr>
        <p:spPr>
          <a:xfrm rot="2810103">
            <a:off x="5954078" y="236124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811" name="文本框 46"/>
          <p:cNvSpPr txBox="1"/>
          <p:nvPr/>
        </p:nvSpPr>
        <p:spPr>
          <a:xfrm rot="2810103">
            <a:off x="6323965" y="257556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812" name="文本框 47"/>
          <p:cNvSpPr txBox="1"/>
          <p:nvPr/>
        </p:nvSpPr>
        <p:spPr>
          <a:xfrm rot="4010103">
            <a:off x="6323965" y="311848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813" name="文本框 49"/>
          <p:cNvSpPr txBox="1"/>
          <p:nvPr/>
        </p:nvSpPr>
        <p:spPr>
          <a:xfrm rot="-1160763">
            <a:off x="7805103" y="314864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814" name="文本框 50"/>
          <p:cNvSpPr txBox="1"/>
          <p:nvPr/>
        </p:nvSpPr>
        <p:spPr>
          <a:xfrm rot="4020000">
            <a:off x="6798628" y="323437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815" name="文本框 51"/>
          <p:cNvSpPr txBox="1"/>
          <p:nvPr/>
        </p:nvSpPr>
        <p:spPr>
          <a:xfrm rot="-1160763">
            <a:off x="7179628" y="382333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816" name="文本框 32"/>
          <p:cNvSpPr txBox="1"/>
          <p:nvPr/>
        </p:nvSpPr>
        <p:spPr>
          <a:xfrm rot="5400000">
            <a:off x="2721928" y="383286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817" name="文本框 34"/>
          <p:cNvSpPr txBox="1"/>
          <p:nvPr/>
        </p:nvSpPr>
        <p:spPr>
          <a:xfrm rot="8340000">
            <a:off x="3461703" y="4156710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818" name="文本框 36"/>
          <p:cNvSpPr txBox="1"/>
          <p:nvPr/>
        </p:nvSpPr>
        <p:spPr>
          <a:xfrm rot="2810103">
            <a:off x="3442653" y="333597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820" name="文本框 45"/>
          <p:cNvSpPr txBox="1"/>
          <p:nvPr/>
        </p:nvSpPr>
        <p:spPr>
          <a:xfrm rot="2810103">
            <a:off x="4390390" y="335026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821" name="文本框 46"/>
          <p:cNvSpPr txBox="1"/>
          <p:nvPr/>
        </p:nvSpPr>
        <p:spPr>
          <a:xfrm rot="4020000">
            <a:off x="2280603" y="256762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822" name="文本框 47"/>
          <p:cNvSpPr txBox="1"/>
          <p:nvPr/>
        </p:nvSpPr>
        <p:spPr>
          <a:xfrm rot="5220000">
            <a:off x="2282190" y="350107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826" name="文本框 32"/>
          <p:cNvSpPr txBox="1"/>
          <p:nvPr/>
        </p:nvSpPr>
        <p:spPr>
          <a:xfrm rot="-880739">
            <a:off x="2094865" y="311848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827" name="文本框 34"/>
          <p:cNvSpPr txBox="1"/>
          <p:nvPr/>
        </p:nvSpPr>
        <p:spPr>
          <a:xfrm rot="8340000">
            <a:off x="2834640" y="3196273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828" name="文本框 36"/>
          <p:cNvSpPr txBox="1"/>
          <p:nvPr/>
        </p:nvSpPr>
        <p:spPr>
          <a:xfrm rot="4020000">
            <a:off x="3250565" y="211518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829" name="文本框 37"/>
          <p:cNvSpPr txBox="1"/>
          <p:nvPr/>
        </p:nvSpPr>
        <p:spPr>
          <a:xfrm rot="5220000">
            <a:off x="3250565" y="265811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830" name="文本框 45"/>
          <p:cNvSpPr txBox="1"/>
          <p:nvPr/>
        </p:nvSpPr>
        <p:spPr>
          <a:xfrm rot="2810103">
            <a:off x="3810953" y="213741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831" name="文本框 46"/>
          <p:cNvSpPr txBox="1"/>
          <p:nvPr/>
        </p:nvSpPr>
        <p:spPr>
          <a:xfrm rot="2810103">
            <a:off x="4180840" y="235172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832" name="文本框 47"/>
          <p:cNvSpPr txBox="1"/>
          <p:nvPr/>
        </p:nvSpPr>
        <p:spPr>
          <a:xfrm rot="4010103">
            <a:off x="3909378" y="291687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833" name="文本框 49"/>
          <p:cNvSpPr txBox="1"/>
          <p:nvPr/>
        </p:nvSpPr>
        <p:spPr>
          <a:xfrm rot="2810103">
            <a:off x="4768215" y="257556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834" name="文本框 50"/>
          <p:cNvSpPr txBox="1"/>
          <p:nvPr/>
        </p:nvSpPr>
        <p:spPr>
          <a:xfrm rot="2810103">
            <a:off x="4655503" y="301053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835" name="文本框 51"/>
          <p:cNvSpPr txBox="1"/>
          <p:nvPr/>
        </p:nvSpPr>
        <p:spPr>
          <a:xfrm rot="2810103">
            <a:off x="5025390" y="322484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836" name="文本框 32"/>
          <p:cNvSpPr txBox="1"/>
          <p:nvPr/>
        </p:nvSpPr>
        <p:spPr>
          <a:xfrm rot="5400000">
            <a:off x="6331903" y="428688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837" name="文本框 34"/>
          <p:cNvSpPr txBox="1"/>
          <p:nvPr/>
        </p:nvSpPr>
        <p:spPr>
          <a:xfrm rot="3159237">
            <a:off x="7400290" y="4610735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839" name="文本框 37"/>
          <p:cNvSpPr txBox="1"/>
          <p:nvPr/>
        </p:nvSpPr>
        <p:spPr>
          <a:xfrm rot="39237">
            <a:off x="7817803" y="407257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843" name="文本框 49"/>
          <p:cNvSpPr txBox="1"/>
          <p:nvPr/>
        </p:nvSpPr>
        <p:spPr>
          <a:xfrm rot="-1160763">
            <a:off x="9268778" y="4056698"/>
            <a:ext cx="4368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844" name="文本框 50"/>
          <p:cNvSpPr txBox="1"/>
          <p:nvPr/>
        </p:nvSpPr>
        <p:spPr>
          <a:xfrm rot="-1160763">
            <a:off x="9222740" y="442499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845" name="文本框 51"/>
          <p:cNvSpPr txBox="1"/>
          <p:nvPr/>
        </p:nvSpPr>
        <p:spPr>
          <a:xfrm rot="-1160763">
            <a:off x="8360728" y="175006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846" name="矩形 2"/>
          <p:cNvSpPr/>
          <p:nvPr/>
        </p:nvSpPr>
        <p:spPr>
          <a:xfrm>
            <a:off x="870149" y="379112"/>
            <a:ext cx="5451475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spcBef>
                <a:spcPts val="1000"/>
              </a:spcBef>
            </a:pPr>
            <a:r>
              <a:rPr lang="zh-CN" altLang="en-US" sz="3200" b="1" dirty="0">
                <a:solidFill>
                  <a:srgbClr val="008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200" b="1" dirty="0">
                <a:solidFill>
                  <a:srgbClr val="008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rgbClr val="008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）史湘云、薛姨妈、探春</a:t>
            </a:r>
            <a:endParaRPr lang="zh-CN" altLang="en-US" sz="3200" b="1" dirty="0">
              <a:solidFill>
                <a:srgbClr val="008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11112" y="1419242"/>
            <a:ext cx="8256587" cy="1939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 eaLnBrk="1" hangingPunct="1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u"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史湘云掌不住，一口饭都喷了出来。</a:t>
            </a:r>
            <a:endParaRPr lang="en-US" altLang="zh-CN" sz="32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457200" indent="-457200" eaLnBrk="1" hangingPunct="1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u"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薛姨妈也掌不住，口里茶喷了探春一裙子。</a:t>
            </a:r>
            <a:endParaRPr lang="en-US" altLang="zh-CN" sz="32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457200" indent="-457200" eaLnBrk="1" hangingPunct="1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u"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探春手里的饭碗都合在迎春身上。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792514" y="3756042"/>
            <a:ext cx="696913" cy="1724025"/>
          </a:xfrm>
          <a:prstGeom prst="round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自然流露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云形 7"/>
          <p:cNvSpPr/>
          <p:nvPr/>
        </p:nvSpPr>
        <p:spPr>
          <a:xfrm>
            <a:off x="3155019" y="3866870"/>
            <a:ext cx="3632200" cy="1506538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率真、爽朗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8434" name="Picture 2" descr="https://i1.go2yd.com/image.php?url=0KoWbuPj0A"/>
          <p:cNvPicPr>
            <a:picLocks noChangeAspect="1" noChangeArrowheads="1"/>
          </p:cNvPicPr>
          <p:nvPr/>
        </p:nvPicPr>
        <p:blipFill>
          <a:blip r:embed="rId2" cstate="print"/>
          <a:srcRect l="5142" t="7696" r="20010" b="2432"/>
          <a:stretch>
            <a:fillRect/>
          </a:stretch>
        </p:blipFill>
        <p:spPr bwMode="auto">
          <a:xfrm>
            <a:off x="8301924" y="3014421"/>
            <a:ext cx="3363132" cy="384357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10191115" y="5979795"/>
            <a:ext cx="2089150" cy="88646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56845" y="129540"/>
            <a:ext cx="3270885" cy="681355"/>
            <a:chOff x="247" y="204"/>
            <a:chExt cx="5151" cy="1073"/>
          </a:xfrm>
        </p:grpSpPr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 dirty="0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学习目标</a:t>
              </a:r>
              <a:endParaRPr lang="zh-CN" altLang="en-US" sz="3200" b="1" dirty="0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  <p:sp>
          <p:nvSpPr>
            <p:cNvPr id="59" name="椭圆 52"/>
            <p:cNvSpPr/>
            <p:nvPr/>
          </p:nvSpPr>
          <p:spPr>
            <a:xfrm>
              <a:off x="247" y="204"/>
              <a:ext cx="804" cy="977"/>
            </a:xfrm>
            <a:custGeom>
              <a:avLst/>
              <a:gdLst>
                <a:gd name="connsiteX0" fmla="*/ 157163 w 273050"/>
                <a:gd name="connsiteY0" fmla="*/ 44450 h 331788"/>
                <a:gd name="connsiteX1" fmla="*/ 157163 w 273050"/>
                <a:gd name="connsiteY1" fmla="*/ 149225 h 331788"/>
                <a:gd name="connsiteX2" fmla="*/ 179428 w 273050"/>
                <a:gd name="connsiteY2" fmla="*/ 134997 h 331788"/>
                <a:gd name="connsiteX3" fmla="*/ 183357 w 273050"/>
                <a:gd name="connsiteY3" fmla="*/ 133703 h 331788"/>
                <a:gd name="connsiteX4" fmla="*/ 187286 w 273050"/>
                <a:gd name="connsiteY4" fmla="*/ 134997 h 331788"/>
                <a:gd name="connsiteX5" fmla="*/ 209551 w 273050"/>
                <a:gd name="connsiteY5" fmla="*/ 149225 h 331788"/>
                <a:gd name="connsiteX6" fmla="*/ 209551 w 273050"/>
                <a:gd name="connsiteY6" fmla="*/ 44450 h 331788"/>
                <a:gd name="connsiteX7" fmla="*/ 157163 w 273050"/>
                <a:gd name="connsiteY7" fmla="*/ 44450 h 331788"/>
                <a:gd name="connsiteX8" fmla="*/ 21721 w 273050"/>
                <a:gd name="connsiteY8" fmla="*/ 12700 h 331788"/>
                <a:gd name="connsiteX9" fmla="*/ 12700 w 273050"/>
                <a:gd name="connsiteY9" fmla="*/ 22225 h 331788"/>
                <a:gd name="connsiteX10" fmla="*/ 21721 w 273050"/>
                <a:gd name="connsiteY10" fmla="*/ 31750 h 331788"/>
                <a:gd name="connsiteX11" fmla="*/ 231775 w 273050"/>
                <a:gd name="connsiteY11" fmla="*/ 31750 h 331788"/>
                <a:gd name="connsiteX12" fmla="*/ 231775 w 273050"/>
                <a:gd name="connsiteY12" fmla="*/ 12700 h 331788"/>
                <a:gd name="connsiteX13" fmla="*/ 21721 w 273050"/>
                <a:gd name="connsiteY13" fmla="*/ 12700 h 331788"/>
                <a:gd name="connsiteX14" fmla="*/ 21895 w 273050"/>
                <a:gd name="connsiteY14" fmla="*/ 0 h 331788"/>
                <a:gd name="connsiteX15" fmla="*/ 238275 w 273050"/>
                <a:gd name="connsiteY15" fmla="*/ 0 h 331788"/>
                <a:gd name="connsiteX16" fmla="*/ 244715 w 273050"/>
                <a:gd name="connsiteY16" fmla="*/ 6480 h 331788"/>
                <a:gd name="connsiteX17" fmla="*/ 244715 w 273050"/>
                <a:gd name="connsiteY17" fmla="*/ 31105 h 331788"/>
                <a:gd name="connsiteX18" fmla="*/ 266610 w 273050"/>
                <a:gd name="connsiteY18" fmla="*/ 31105 h 331788"/>
                <a:gd name="connsiteX19" fmla="*/ 273050 w 273050"/>
                <a:gd name="connsiteY19" fmla="*/ 37585 h 331788"/>
                <a:gd name="connsiteX20" fmla="*/ 273050 w 273050"/>
                <a:gd name="connsiteY20" fmla="*/ 325308 h 331788"/>
                <a:gd name="connsiteX21" fmla="*/ 266610 w 273050"/>
                <a:gd name="connsiteY21" fmla="*/ 331788 h 331788"/>
                <a:gd name="connsiteX22" fmla="*/ 21895 w 273050"/>
                <a:gd name="connsiteY22" fmla="*/ 331788 h 331788"/>
                <a:gd name="connsiteX23" fmla="*/ 0 w 273050"/>
                <a:gd name="connsiteY23" fmla="*/ 309755 h 331788"/>
                <a:gd name="connsiteX24" fmla="*/ 0 w 273050"/>
                <a:gd name="connsiteY24" fmla="*/ 22033 h 331788"/>
                <a:gd name="connsiteX25" fmla="*/ 21895 w 273050"/>
                <a:gd name="connsiteY25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3050" h="331788">
                  <a:moveTo>
                    <a:pt x="157163" y="44450"/>
                  </a:moveTo>
                  <a:lnTo>
                    <a:pt x="157163" y="149225"/>
                  </a:lnTo>
                  <a:cubicBezTo>
                    <a:pt x="157163" y="149225"/>
                    <a:pt x="157163" y="149225"/>
                    <a:pt x="179428" y="134997"/>
                  </a:cubicBezTo>
                  <a:cubicBezTo>
                    <a:pt x="180738" y="133703"/>
                    <a:pt x="182047" y="133703"/>
                    <a:pt x="183357" y="133703"/>
                  </a:cubicBezTo>
                  <a:cubicBezTo>
                    <a:pt x="184667" y="133703"/>
                    <a:pt x="185977" y="133703"/>
                    <a:pt x="187286" y="134997"/>
                  </a:cubicBezTo>
                  <a:cubicBezTo>
                    <a:pt x="187286" y="134997"/>
                    <a:pt x="187286" y="134997"/>
                    <a:pt x="209551" y="149225"/>
                  </a:cubicBezTo>
                  <a:cubicBezTo>
                    <a:pt x="209551" y="149225"/>
                    <a:pt x="209551" y="149225"/>
                    <a:pt x="209551" y="44450"/>
                  </a:cubicBezTo>
                  <a:cubicBezTo>
                    <a:pt x="209551" y="44450"/>
                    <a:pt x="209551" y="44450"/>
                    <a:pt x="157163" y="44450"/>
                  </a:cubicBezTo>
                  <a:close/>
                  <a:moveTo>
                    <a:pt x="21721" y="12700"/>
                  </a:moveTo>
                  <a:cubicBezTo>
                    <a:pt x="16566" y="12700"/>
                    <a:pt x="12700" y="16782"/>
                    <a:pt x="12700" y="22225"/>
                  </a:cubicBezTo>
                  <a:cubicBezTo>
                    <a:pt x="12700" y="27668"/>
                    <a:pt x="16566" y="31750"/>
                    <a:pt x="21721" y="31750"/>
                  </a:cubicBezTo>
                  <a:cubicBezTo>
                    <a:pt x="21721" y="31750"/>
                    <a:pt x="21721" y="31750"/>
                    <a:pt x="231775" y="31750"/>
                  </a:cubicBezTo>
                  <a:cubicBezTo>
                    <a:pt x="231775" y="31750"/>
                    <a:pt x="231775" y="31750"/>
                    <a:pt x="231775" y="12700"/>
                  </a:cubicBezTo>
                  <a:cubicBezTo>
                    <a:pt x="231775" y="12700"/>
                    <a:pt x="231775" y="12700"/>
                    <a:pt x="21721" y="12700"/>
                  </a:cubicBezTo>
                  <a:close/>
                  <a:moveTo>
                    <a:pt x="21895" y="0"/>
                  </a:moveTo>
                  <a:cubicBezTo>
                    <a:pt x="21895" y="0"/>
                    <a:pt x="21895" y="0"/>
                    <a:pt x="238275" y="0"/>
                  </a:cubicBezTo>
                  <a:cubicBezTo>
                    <a:pt x="242139" y="0"/>
                    <a:pt x="244715" y="2592"/>
                    <a:pt x="244715" y="6480"/>
                  </a:cubicBezTo>
                  <a:cubicBezTo>
                    <a:pt x="244715" y="6480"/>
                    <a:pt x="244715" y="6480"/>
                    <a:pt x="244715" y="31105"/>
                  </a:cubicBezTo>
                  <a:cubicBezTo>
                    <a:pt x="244715" y="31105"/>
                    <a:pt x="244715" y="31105"/>
                    <a:pt x="266610" y="31105"/>
                  </a:cubicBezTo>
                  <a:cubicBezTo>
                    <a:pt x="270474" y="31105"/>
                    <a:pt x="273050" y="33697"/>
                    <a:pt x="273050" y="37585"/>
                  </a:cubicBezTo>
                  <a:cubicBezTo>
                    <a:pt x="273050" y="37585"/>
                    <a:pt x="273050" y="37585"/>
                    <a:pt x="273050" y="325308"/>
                  </a:cubicBezTo>
                  <a:cubicBezTo>
                    <a:pt x="273050" y="329196"/>
                    <a:pt x="270474" y="331788"/>
                    <a:pt x="266610" y="331788"/>
                  </a:cubicBezTo>
                  <a:cubicBezTo>
                    <a:pt x="266610" y="331788"/>
                    <a:pt x="266610" y="331788"/>
                    <a:pt x="21895" y="331788"/>
                  </a:cubicBezTo>
                  <a:cubicBezTo>
                    <a:pt x="10304" y="331788"/>
                    <a:pt x="0" y="321420"/>
                    <a:pt x="0" y="309755"/>
                  </a:cubicBezTo>
                  <a:cubicBezTo>
                    <a:pt x="0" y="309755"/>
                    <a:pt x="0" y="309755"/>
                    <a:pt x="0" y="22033"/>
                  </a:cubicBezTo>
                  <a:cubicBezTo>
                    <a:pt x="0" y="10368"/>
                    <a:pt x="10304" y="0"/>
                    <a:pt x="21895" y="0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</p:grpSp>
      <p:sp>
        <p:nvSpPr>
          <p:cNvPr id="17409" name="文本框 1"/>
          <p:cNvSpPr txBox="1">
            <a:spLocks noChangeArrowheads="1"/>
          </p:cNvSpPr>
          <p:nvPr/>
        </p:nvSpPr>
        <p:spPr bwMode="auto">
          <a:xfrm>
            <a:off x="1658475" y="1064249"/>
            <a:ext cx="8285163" cy="3553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整体感知，梳理小说的情节，把握主要内容。</a:t>
            </a:r>
            <a:endParaRPr kumimoji="0" lang="en-US" altLang="zh-CN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357505" marR="0" lvl="0" indent="-357505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通过对人物典型语言和动作描写的分析，把握小说中的人物形象。</a:t>
            </a:r>
            <a:endParaRPr kumimoji="0" lang="en-US" altLang="zh-CN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446405" marR="0" lvl="0" indent="-446405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拓展阅读相关情节，加深对传统名著的热爱，探究刘姥姥在</a:t>
            </a: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红楼梦</a:t>
            </a: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中的作用。</a:t>
            </a:r>
            <a:endParaRPr kumimoji="0" lang="en-US" altLang="zh-CN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0" name="矩形 2"/>
          <p:cNvSpPr/>
          <p:nvPr/>
        </p:nvSpPr>
        <p:spPr>
          <a:xfrm>
            <a:off x="845772" y="553903"/>
            <a:ext cx="4918075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spcBef>
                <a:spcPts val="1000"/>
              </a:spcBef>
            </a:pPr>
            <a:r>
              <a:rPr lang="zh-CN" altLang="en-US" sz="3200" b="1" dirty="0">
                <a:solidFill>
                  <a:srgbClr val="008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200" b="1" dirty="0">
                <a:solidFill>
                  <a:srgbClr val="008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b="1" dirty="0">
                <a:solidFill>
                  <a:srgbClr val="008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）王夫人</a:t>
            </a:r>
            <a:endParaRPr lang="zh-CN" altLang="en-US" sz="3200" b="1" dirty="0">
              <a:solidFill>
                <a:srgbClr val="008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2771" name="矩形 3"/>
          <p:cNvSpPr/>
          <p:nvPr/>
        </p:nvSpPr>
        <p:spPr>
          <a:xfrm>
            <a:off x="1192600" y="1714446"/>
            <a:ext cx="7342187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 eaLnBrk="1" hangingPunct="1">
              <a:lnSpc>
                <a:spcPct val="120000"/>
              </a:lnSpc>
              <a:spcBef>
                <a:spcPts val="1000"/>
              </a:spcBef>
              <a:buFont typeface="Wingdings" panose="05000000000000000000" pitchFamily="2" charset="2"/>
              <a:buChar char="u"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笑着用手指着凤姐儿，却说不出话来。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圆角矩形 6"/>
          <p:cNvSpPr/>
          <p:nvPr/>
        </p:nvSpPr>
        <p:spPr>
          <a:xfrm>
            <a:off x="1351162" y="3079643"/>
            <a:ext cx="1900238" cy="619125"/>
          </a:xfrm>
          <a:prstGeom prst="roundRect">
            <a:avLst>
              <a:gd name="adj" fmla="val 0"/>
            </a:avLst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委婉含蓄</a:t>
            </a:r>
            <a:endParaRPr kumimoji="0" lang="zh-CN" altLang="en-US" sz="3200" b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grpSp>
        <p:nvGrpSpPr>
          <p:cNvPr id="5" name="组合 7"/>
          <p:cNvGrpSpPr/>
          <p:nvPr/>
        </p:nvGrpSpPr>
        <p:grpSpPr>
          <a:xfrm>
            <a:off x="3852846" y="2889680"/>
            <a:ext cx="3306763" cy="1624013"/>
            <a:chOff x="53099" y="2688867"/>
            <a:chExt cx="3306255" cy="1708990"/>
          </a:xfrm>
        </p:grpSpPr>
        <p:sp>
          <p:nvSpPr>
            <p:cNvPr id="6" name="云形 5"/>
            <p:cNvSpPr/>
            <p:nvPr/>
          </p:nvSpPr>
          <p:spPr>
            <a:xfrm>
              <a:off x="53099" y="2688867"/>
              <a:ext cx="3306255" cy="1708990"/>
            </a:xfrm>
            <a:prstGeom prst="cloud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2775" name="矩形 9"/>
            <p:cNvSpPr/>
            <p:nvPr/>
          </p:nvSpPr>
          <p:spPr>
            <a:xfrm>
              <a:off x="292445" y="3007664"/>
              <a:ext cx="2886181" cy="11336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rgbClr val="0000FF"/>
                  </a:solidFill>
                  <a:latin typeface="楷体" panose="02010609060101010101" charset="-122"/>
                  <a:ea typeface="楷体" panose="02010609060101010101" charset="-122"/>
                </a:rPr>
                <a:t>典雅、尊贵、懂克制</a:t>
              </a:r>
              <a:endPara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pic>
        <p:nvPicPr>
          <p:cNvPr id="17410" name="Picture 2" descr="http://p1.pstatp.com/large/pgc-image/153227251892672131952b7"/>
          <p:cNvPicPr>
            <a:picLocks noChangeAspect="1" noChangeArrowheads="1"/>
          </p:cNvPicPr>
          <p:nvPr/>
        </p:nvPicPr>
        <p:blipFill>
          <a:blip r:embed="rId2" cstate="print"/>
          <a:srcRect l="13465" t="7871" r="11535" b="25838"/>
          <a:stretch>
            <a:fillRect/>
          </a:stretch>
        </p:blipFill>
        <p:spPr bwMode="auto">
          <a:xfrm>
            <a:off x="8286427" y="1115875"/>
            <a:ext cx="3399295" cy="481997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4" name="矩形 2"/>
          <p:cNvSpPr/>
          <p:nvPr/>
        </p:nvSpPr>
        <p:spPr>
          <a:xfrm>
            <a:off x="868331" y="448558"/>
            <a:ext cx="4918075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spcBef>
                <a:spcPts val="1000"/>
              </a:spcBef>
            </a:pPr>
            <a:r>
              <a:rPr lang="zh-CN" altLang="en-US" sz="3200" b="1" dirty="0">
                <a:solidFill>
                  <a:srgbClr val="008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200" b="1" dirty="0">
                <a:solidFill>
                  <a:srgbClr val="008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200" b="1" dirty="0">
                <a:solidFill>
                  <a:srgbClr val="008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）林黛玉</a:t>
            </a:r>
            <a:endParaRPr lang="zh-CN" altLang="en-US" sz="3200" b="1" dirty="0">
              <a:solidFill>
                <a:srgbClr val="008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795" name="矩形 3"/>
          <p:cNvSpPr/>
          <p:nvPr/>
        </p:nvSpPr>
        <p:spPr>
          <a:xfrm>
            <a:off x="1155964" y="1430467"/>
            <a:ext cx="6969125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 eaLnBrk="1" hangingPunct="1">
              <a:lnSpc>
                <a:spcPct val="120000"/>
              </a:lnSpc>
              <a:spcBef>
                <a:spcPts val="1000"/>
              </a:spcBef>
              <a:buFont typeface="Wingdings" panose="05000000000000000000" pitchFamily="2" charset="2"/>
              <a:buChar char="u"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笑岔了气，伏着桌子嗳哟。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696091" y="2452225"/>
            <a:ext cx="2200275" cy="619125"/>
          </a:xfrm>
          <a:prstGeom prst="roundRect">
            <a:avLst>
              <a:gd name="adj" fmla="val 0"/>
            </a:avLst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极力控制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7"/>
          <p:cNvGrpSpPr/>
          <p:nvPr/>
        </p:nvGrpSpPr>
        <p:grpSpPr>
          <a:xfrm>
            <a:off x="1325073" y="3813035"/>
            <a:ext cx="2322513" cy="1190625"/>
            <a:chOff x="210509" y="2799307"/>
            <a:chExt cx="2322181" cy="1252999"/>
          </a:xfrm>
        </p:grpSpPr>
        <p:sp>
          <p:nvSpPr>
            <p:cNvPr id="9" name="云形 8"/>
            <p:cNvSpPr/>
            <p:nvPr/>
          </p:nvSpPr>
          <p:spPr>
            <a:xfrm>
              <a:off x="210509" y="2799307"/>
              <a:ext cx="2322181" cy="1252999"/>
            </a:xfrm>
            <a:prstGeom prst="cloud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3802" name="矩形 9"/>
            <p:cNvSpPr/>
            <p:nvPr/>
          </p:nvSpPr>
          <p:spPr>
            <a:xfrm>
              <a:off x="388125" y="2884578"/>
              <a:ext cx="1940634" cy="113365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rgbClr val="0000FF"/>
                  </a:solidFill>
                  <a:latin typeface="楷体" panose="02010609060101010101" charset="-122"/>
                  <a:ea typeface="楷体" panose="02010609060101010101" charset="-122"/>
                </a:rPr>
                <a:t>含蓄而有教养</a:t>
              </a:r>
              <a:endParaRPr lang="zh-CN" altLang="en-US" sz="2000" dirty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3" name="组合 10"/>
          <p:cNvGrpSpPr/>
          <p:nvPr/>
        </p:nvGrpSpPr>
        <p:grpSpPr>
          <a:xfrm>
            <a:off x="4236575" y="3859530"/>
            <a:ext cx="1966912" cy="1085850"/>
            <a:chOff x="401281" y="2854687"/>
            <a:chExt cx="1966948" cy="1142236"/>
          </a:xfrm>
        </p:grpSpPr>
        <p:sp>
          <p:nvSpPr>
            <p:cNvPr id="12" name="云形 11"/>
            <p:cNvSpPr/>
            <p:nvPr/>
          </p:nvSpPr>
          <p:spPr>
            <a:xfrm>
              <a:off x="407631" y="2854687"/>
              <a:ext cx="1960598" cy="1142236"/>
            </a:xfrm>
            <a:prstGeom prst="cloud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3800" name="矩形 12"/>
            <p:cNvSpPr/>
            <p:nvPr/>
          </p:nvSpPr>
          <p:spPr>
            <a:xfrm>
              <a:off x="401281" y="3099180"/>
              <a:ext cx="1940634" cy="61537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rgbClr val="0000FF"/>
                  </a:solidFill>
                  <a:latin typeface="楷体" panose="02010609060101010101" charset="-122"/>
                  <a:ea typeface="楷体" panose="02010609060101010101" charset="-122"/>
                </a:rPr>
                <a:t>谨慎</a:t>
              </a:r>
              <a:endParaRPr lang="zh-CN" altLang="en-US" sz="2000" dirty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</p:grpSp>
      <p:pic>
        <p:nvPicPr>
          <p:cNvPr id="16386" name="Picture 2" descr="http://img.ifeng.com/hres/200907/28/11/5989379ac9860fc5abfcc9cb35b8d45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53798" y="913485"/>
            <a:ext cx="3734500" cy="486738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18" name="矩形 2"/>
          <p:cNvSpPr/>
          <p:nvPr/>
        </p:nvSpPr>
        <p:spPr>
          <a:xfrm>
            <a:off x="1038223" y="1080809"/>
            <a:ext cx="4916487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spcBef>
                <a:spcPts val="1000"/>
              </a:spcBef>
            </a:pPr>
            <a:r>
              <a:rPr lang="zh-CN" altLang="en-US" sz="3200" b="1" dirty="0">
                <a:solidFill>
                  <a:srgbClr val="008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200" b="1" dirty="0">
                <a:solidFill>
                  <a:srgbClr val="008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3200" b="1" dirty="0">
                <a:solidFill>
                  <a:srgbClr val="008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）宝玉</a:t>
            </a:r>
            <a:endParaRPr lang="zh-CN" altLang="en-US" sz="3200" b="1" dirty="0">
              <a:solidFill>
                <a:srgbClr val="008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819" name="矩形 3"/>
          <p:cNvSpPr/>
          <p:nvPr/>
        </p:nvSpPr>
        <p:spPr>
          <a:xfrm>
            <a:off x="1506535" y="1971397"/>
            <a:ext cx="6970713" cy="609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 eaLnBrk="1" hangingPunct="1">
              <a:lnSpc>
                <a:spcPct val="120000"/>
              </a:lnSpc>
              <a:spcBef>
                <a:spcPts val="1000"/>
              </a:spcBef>
              <a:buFont typeface="Wingdings" panose="05000000000000000000" pitchFamily="2" charset="2"/>
              <a:buChar char="u"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宝玉早滚到贾母怀里。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" name="组合 4"/>
          <p:cNvGrpSpPr/>
          <p:nvPr/>
        </p:nvGrpSpPr>
        <p:grpSpPr>
          <a:xfrm>
            <a:off x="1997073" y="3308072"/>
            <a:ext cx="2033587" cy="1085850"/>
            <a:chOff x="203930" y="2799307"/>
            <a:chExt cx="2032732" cy="1010706"/>
          </a:xfrm>
        </p:grpSpPr>
        <p:sp>
          <p:nvSpPr>
            <p:cNvPr id="7" name="云形 6"/>
            <p:cNvSpPr/>
            <p:nvPr/>
          </p:nvSpPr>
          <p:spPr>
            <a:xfrm>
              <a:off x="210277" y="2799307"/>
              <a:ext cx="2026385" cy="1010706"/>
            </a:xfrm>
            <a:prstGeom prst="cloud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4826" name="矩形 7"/>
            <p:cNvSpPr/>
            <p:nvPr/>
          </p:nvSpPr>
          <p:spPr>
            <a:xfrm>
              <a:off x="203930" y="2960728"/>
              <a:ext cx="1940634" cy="54430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天真</a:t>
              </a:r>
              <a:endParaRPr lang="zh-CN" altLang="en-US" sz="2000" dirty="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3" name="组合 8"/>
          <p:cNvGrpSpPr/>
          <p:nvPr/>
        </p:nvGrpSpPr>
        <p:grpSpPr>
          <a:xfrm>
            <a:off x="5095873" y="3220759"/>
            <a:ext cx="1966912" cy="1085850"/>
            <a:chOff x="401281" y="2854687"/>
            <a:chExt cx="1966948" cy="1142236"/>
          </a:xfrm>
        </p:grpSpPr>
        <p:sp>
          <p:nvSpPr>
            <p:cNvPr id="10" name="云形 9"/>
            <p:cNvSpPr/>
            <p:nvPr/>
          </p:nvSpPr>
          <p:spPr>
            <a:xfrm>
              <a:off x="407631" y="2854687"/>
              <a:ext cx="1960598" cy="1142236"/>
            </a:xfrm>
            <a:prstGeom prst="cloud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4824" name="矩形 10"/>
            <p:cNvSpPr/>
            <p:nvPr/>
          </p:nvSpPr>
          <p:spPr>
            <a:xfrm>
              <a:off x="401281" y="3099180"/>
              <a:ext cx="1940634" cy="61537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孩子气</a:t>
              </a:r>
              <a:endParaRPr lang="zh-CN" altLang="en-US" sz="2000" dirty="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2" name="圆角矩形 11"/>
          <p:cNvSpPr/>
          <p:nvPr/>
        </p:nvSpPr>
        <p:spPr>
          <a:xfrm>
            <a:off x="6349998" y="1958697"/>
            <a:ext cx="1808163" cy="627063"/>
          </a:xfrm>
          <a:prstGeom prst="round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自然流露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5362" name="Picture 2" descr="http://www.alonely.com.cn/d/file/renwen/2017-03-16/rzztdhb2ijc.jpg"/>
          <p:cNvPicPr>
            <a:picLocks noChangeAspect="1" noChangeArrowheads="1"/>
          </p:cNvPicPr>
          <p:nvPr/>
        </p:nvPicPr>
        <p:blipFill>
          <a:blip r:embed="rId2" cstate="print"/>
          <a:srcRect l="4262" t="3780" r="6597" b="3833"/>
          <a:stretch>
            <a:fillRect/>
          </a:stretch>
        </p:blipFill>
        <p:spPr bwMode="auto">
          <a:xfrm>
            <a:off x="8121114" y="836908"/>
            <a:ext cx="3611104" cy="516093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2" name="矩形 2"/>
          <p:cNvSpPr/>
          <p:nvPr/>
        </p:nvSpPr>
        <p:spPr>
          <a:xfrm>
            <a:off x="1594524" y="767715"/>
            <a:ext cx="4914900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spcBef>
                <a:spcPts val="1000"/>
              </a:spcBef>
            </a:pPr>
            <a:r>
              <a:rPr lang="zh-CN" altLang="en-US" sz="3200" b="1" dirty="0">
                <a:solidFill>
                  <a:srgbClr val="008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200" b="1" dirty="0">
                <a:solidFill>
                  <a:srgbClr val="008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3200" b="1" dirty="0">
                <a:solidFill>
                  <a:srgbClr val="008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）惜春</a:t>
            </a:r>
            <a:endParaRPr lang="zh-CN" altLang="en-US" sz="3200" b="1" dirty="0">
              <a:solidFill>
                <a:srgbClr val="008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5843" name="矩形 4"/>
          <p:cNvSpPr/>
          <p:nvPr/>
        </p:nvSpPr>
        <p:spPr>
          <a:xfrm>
            <a:off x="2023149" y="1620203"/>
            <a:ext cx="6970712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 eaLnBrk="1" hangingPunct="1">
              <a:lnSpc>
                <a:spcPct val="120000"/>
              </a:lnSpc>
              <a:spcBef>
                <a:spcPts val="1000"/>
              </a:spcBef>
              <a:buFont typeface="Wingdings" panose="05000000000000000000" pitchFamily="2" charset="2"/>
              <a:buChar char="u"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惜春离了坐位，拉着他奶姆，叫揉一揉肠子。</a:t>
            </a:r>
            <a:endParaRPr lang="zh-CN" altLang="en-US" sz="32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" name="组合 8"/>
          <p:cNvGrpSpPr/>
          <p:nvPr/>
        </p:nvGrpSpPr>
        <p:grpSpPr>
          <a:xfrm>
            <a:off x="3424911" y="3537903"/>
            <a:ext cx="3630613" cy="1506537"/>
            <a:chOff x="2467282" y="2584628"/>
            <a:chExt cx="3631474" cy="1506583"/>
          </a:xfrm>
        </p:grpSpPr>
        <p:sp>
          <p:nvSpPr>
            <p:cNvPr id="7" name="云形 6"/>
            <p:cNvSpPr/>
            <p:nvPr/>
          </p:nvSpPr>
          <p:spPr>
            <a:xfrm>
              <a:off x="2467282" y="2584628"/>
              <a:ext cx="3631474" cy="1506583"/>
            </a:xfrm>
            <a:prstGeom prst="cloud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5847" name="矩形 7"/>
            <p:cNvSpPr/>
            <p:nvPr/>
          </p:nvSpPr>
          <p:spPr>
            <a:xfrm>
              <a:off x="3052978" y="3016145"/>
              <a:ext cx="2656496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娇气、孩子气</a:t>
              </a:r>
              <a:endParaRPr lang="zh-CN" altLang="en-US" sz="2000" dirty="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0" name="圆角矩形 9"/>
          <p:cNvSpPr/>
          <p:nvPr/>
        </p:nvSpPr>
        <p:spPr>
          <a:xfrm>
            <a:off x="5815686" y="2434590"/>
            <a:ext cx="1808163" cy="625475"/>
          </a:xfrm>
          <a:prstGeom prst="round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自然流露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67" name="文本框 34"/>
          <p:cNvSpPr txBox="1"/>
          <p:nvPr/>
        </p:nvSpPr>
        <p:spPr>
          <a:xfrm rot="-280097">
            <a:off x="3841728" y="2085975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6868" name="文本框 36"/>
          <p:cNvSpPr txBox="1"/>
          <p:nvPr/>
        </p:nvSpPr>
        <p:spPr>
          <a:xfrm rot="-5350866">
            <a:off x="6269015" y="217328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6870" name="文本框 45"/>
          <p:cNvSpPr txBox="1"/>
          <p:nvPr/>
        </p:nvSpPr>
        <p:spPr>
          <a:xfrm rot="-5350866">
            <a:off x="6829403" y="21955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6872" name="文本框 47"/>
          <p:cNvSpPr txBox="1"/>
          <p:nvPr/>
        </p:nvSpPr>
        <p:spPr>
          <a:xfrm rot="-4150866">
            <a:off x="8062890" y="335597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6873" name="文本框 49"/>
          <p:cNvSpPr txBox="1"/>
          <p:nvPr/>
        </p:nvSpPr>
        <p:spPr>
          <a:xfrm rot="657351">
            <a:off x="5856265" y="219233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6875" name="文本框 51"/>
          <p:cNvSpPr txBox="1"/>
          <p:nvPr/>
        </p:nvSpPr>
        <p:spPr>
          <a:xfrm rot="-5350866">
            <a:off x="6388078" y="30337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6878" name="文本框 36"/>
          <p:cNvSpPr txBox="1"/>
          <p:nvPr/>
        </p:nvSpPr>
        <p:spPr>
          <a:xfrm rot="-1380000">
            <a:off x="4308453" y="21590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6880" name="文本框 45"/>
          <p:cNvSpPr txBox="1"/>
          <p:nvPr/>
        </p:nvSpPr>
        <p:spPr>
          <a:xfrm rot="-1380000">
            <a:off x="4868840" y="218122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6882" name="文本框 47"/>
          <p:cNvSpPr txBox="1"/>
          <p:nvPr/>
        </p:nvSpPr>
        <p:spPr>
          <a:xfrm rot="-180000">
            <a:off x="5472090" y="309245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6883" name="文本框 49"/>
          <p:cNvSpPr txBox="1"/>
          <p:nvPr/>
        </p:nvSpPr>
        <p:spPr>
          <a:xfrm rot="-5350866">
            <a:off x="6718278" y="296703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6884" name="文本框 50"/>
          <p:cNvSpPr txBox="1"/>
          <p:nvPr/>
        </p:nvSpPr>
        <p:spPr>
          <a:xfrm rot="-170103">
            <a:off x="5997553" y="344805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6886" name="文本框 32"/>
          <p:cNvSpPr txBox="1"/>
          <p:nvPr/>
        </p:nvSpPr>
        <p:spPr>
          <a:xfrm rot="1209897">
            <a:off x="1908153" y="37496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6887" name="文本框 34"/>
          <p:cNvSpPr txBox="1"/>
          <p:nvPr/>
        </p:nvSpPr>
        <p:spPr>
          <a:xfrm rot="4149897">
            <a:off x="2551090" y="4313238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6888" name="文本框 35"/>
          <p:cNvSpPr txBox="1"/>
          <p:nvPr/>
        </p:nvSpPr>
        <p:spPr>
          <a:xfrm rot="-1380000">
            <a:off x="2012928" y="408622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6889" name="文本框 36"/>
          <p:cNvSpPr txBox="1"/>
          <p:nvPr/>
        </p:nvSpPr>
        <p:spPr>
          <a:xfrm rot="1029897">
            <a:off x="2893990" y="361156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6898" name="文本框 45"/>
          <p:cNvSpPr txBox="1"/>
          <p:nvPr/>
        </p:nvSpPr>
        <p:spPr>
          <a:xfrm rot="-170103">
            <a:off x="1650978" y="21351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6900" name="文本框 45"/>
          <p:cNvSpPr txBox="1"/>
          <p:nvPr/>
        </p:nvSpPr>
        <p:spPr>
          <a:xfrm rot="-1380000">
            <a:off x="2525690" y="200342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6901" name="文本框 46"/>
          <p:cNvSpPr txBox="1"/>
          <p:nvPr/>
        </p:nvSpPr>
        <p:spPr>
          <a:xfrm rot="-1380000">
            <a:off x="3095603" y="21732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6902" name="文本框 47"/>
          <p:cNvSpPr txBox="1"/>
          <p:nvPr/>
        </p:nvSpPr>
        <p:spPr>
          <a:xfrm rot="-180000">
            <a:off x="2824140" y="273685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6904" name="文本框 50"/>
          <p:cNvSpPr txBox="1"/>
          <p:nvPr/>
        </p:nvSpPr>
        <p:spPr>
          <a:xfrm rot="-1380000">
            <a:off x="3257528" y="29765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6908" name="文本框 36"/>
          <p:cNvSpPr txBox="1"/>
          <p:nvPr/>
        </p:nvSpPr>
        <p:spPr>
          <a:xfrm rot="368503">
            <a:off x="6181703" y="371633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6911" name="文本框 46"/>
          <p:cNvSpPr txBox="1"/>
          <p:nvPr/>
        </p:nvSpPr>
        <p:spPr>
          <a:xfrm rot="2702238">
            <a:off x="7975578" y="391953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6913" name="文本框 49"/>
          <p:cNvSpPr txBox="1"/>
          <p:nvPr/>
        </p:nvSpPr>
        <p:spPr>
          <a:xfrm rot="-3180423">
            <a:off x="2371703" y="318135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6914" name="文本框 50"/>
          <p:cNvSpPr txBox="1"/>
          <p:nvPr/>
        </p:nvSpPr>
        <p:spPr>
          <a:xfrm rot="-3640556">
            <a:off x="7646965" y="444817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6916" name="文本框 32"/>
          <p:cNvSpPr txBox="1"/>
          <p:nvPr/>
        </p:nvSpPr>
        <p:spPr>
          <a:xfrm rot="4190103">
            <a:off x="4695803" y="33639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6919" name="文本框 37"/>
          <p:cNvSpPr txBox="1"/>
          <p:nvPr/>
        </p:nvSpPr>
        <p:spPr>
          <a:xfrm rot="39237">
            <a:off x="6057878" y="313055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6922" name="文本框 47"/>
          <p:cNvSpPr txBox="1"/>
          <p:nvPr/>
        </p:nvSpPr>
        <p:spPr>
          <a:xfrm rot="39237">
            <a:off x="7592990" y="33147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6931" name="文本框 46"/>
          <p:cNvSpPr txBox="1"/>
          <p:nvPr/>
        </p:nvSpPr>
        <p:spPr>
          <a:xfrm rot="2810103">
            <a:off x="5151415" y="282892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6932" name="文本框 47"/>
          <p:cNvSpPr txBox="1"/>
          <p:nvPr/>
        </p:nvSpPr>
        <p:spPr>
          <a:xfrm rot="4010103">
            <a:off x="5151415" y="337185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6933" name="文本框 49"/>
          <p:cNvSpPr txBox="1"/>
          <p:nvPr/>
        </p:nvSpPr>
        <p:spPr>
          <a:xfrm rot="-1160763">
            <a:off x="6632553" y="34020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6934" name="文本框 50"/>
          <p:cNvSpPr txBox="1"/>
          <p:nvPr/>
        </p:nvSpPr>
        <p:spPr>
          <a:xfrm rot="4020000">
            <a:off x="5626078" y="348773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6938" name="文本框 36"/>
          <p:cNvSpPr txBox="1"/>
          <p:nvPr/>
        </p:nvSpPr>
        <p:spPr>
          <a:xfrm rot="2810103">
            <a:off x="2270103" y="358933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6940" name="文本框 45"/>
          <p:cNvSpPr txBox="1"/>
          <p:nvPr/>
        </p:nvSpPr>
        <p:spPr>
          <a:xfrm rot="2810103">
            <a:off x="3217840" y="360362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6947" name="文本框 34"/>
          <p:cNvSpPr txBox="1"/>
          <p:nvPr/>
        </p:nvSpPr>
        <p:spPr>
          <a:xfrm rot="8340000">
            <a:off x="1662090" y="3449638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6949" name="文本框 37"/>
          <p:cNvSpPr txBox="1"/>
          <p:nvPr/>
        </p:nvSpPr>
        <p:spPr>
          <a:xfrm rot="5220000">
            <a:off x="2078015" y="291147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6952" name="文本框 47"/>
          <p:cNvSpPr txBox="1"/>
          <p:nvPr/>
        </p:nvSpPr>
        <p:spPr>
          <a:xfrm rot="4010103">
            <a:off x="2736828" y="317023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6954" name="文本框 50"/>
          <p:cNvSpPr txBox="1"/>
          <p:nvPr/>
        </p:nvSpPr>
        <p:spPr>
          <a:xfrm rot="2810103">
            <a:off x="3482953" y="32639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6955" name="文本框 51"/>
          <p:cNvSpPr txBox="1"/>
          <p:nvPr/>
        </p:nvSpPr>
        <p:spPr>
          <a:xfrm rot="2810103">
            <a:off x="3852840" y="347821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6963" name="文本框 49"/>
          <p:cNvSpPr txBox="1"/>
          <p:nvPr/>
        </p:nvSpPr>
        <p:spPr>
          <a:xfrm rot="-1160763">
            <a:off x="8096228" y="43100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6965" name="文本框 51"/>
          <p:cNvSpPr txBox="1"/>
          <p:nvPr/>
        </p:nvSpPr>
        <p:spPr>
          <a:xfrm rot="-1160763">
            <a:off x="7188178" y="200342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6966" name="矩形 2"/>
          <p:cNvSpPr/>
          <p:nvPr/>
        </p:nvSpPr>
        <p:spPr>
          <a:xfrm>
            <a:off x="763565" y="742950"/>
            <a:ext cx="4916488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spcBef>
                <a:spcPts val="1000"/>
              </a:spcBef>
            </a:pPr>
            <a:r>
              <a:rPr lang="zh-CN" altLang="en-US" sz="3200" b="1" dirty="0">
                <a:solidFill>
                  <a:srgbClr val="008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200" b="1" dirty="0">
                <a:solidFill>
                  <a:srgbClr val="008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sz="3200" b="1" dirty="0">
                <a:solidFill>
                  <a:srgbClr val="008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）贾母</a:t>
            </a:r>
            <a:endParaRPr lang="zh-CN" altLang="en-US" sz="3200" b="1" dirty="0">
              <a:solidFill>
                <a:srgbClr val="008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6967" name="矩形 1"/>
          <p:cNvSpPr/>
          <p:nvPr/>
        </p:nvSpPr>
        <p:spPr>
          <a:xfrm>
            <a:off x="3963965" y="3244850"/>
            <a:ext cx="185738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968" name="矩形 4"/>
          <p:cNvSpPr/>
          <p:nvPr/>
        </p:nvSpPr>
        <p:spPr>
          <a:xfrm>
            <a:off x="1222353" y="1749425"/>
            <a:ext cx="6970712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 eaLnBrk="1" hangingPunct="1">
              <a:lnSpc>
                <a:spcPct val="120000"/>
              </a:lnSpc>
              <a:spcBef>
                <a:spcPts val="1000"/>
              </a:spcBef>
              <a:buFont typeface="Wingdings" panose="05000000000000000000" pitchFamily="2" charset="2"/>
              <a:buChar char="u"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贾母笑的眼泪出来。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887515" y="2881313"/>
            <a:ext cx="2025650" cy="1085850"/>
            <a:chOff x="210509" y="2799307"/>
            <a:chExt cx="2026153" cy="1010706"/>
          </a:xfrm>
        </p:grpSpPr>
        <p:sp>
          <p:nvSpPr>
            <p:cNvPr id="3" name="云形 2"/>
            <p:cNvSpPr/>
            <p:nvPr/>
          </p:nvSpPr>
          <p:spPr>
            <a:xfrm>
              <a:off x="210509" y="2799307"/>
              <a:ext cx="2026153" cy="1010706"/>
            </a:xfrm>
            <a:prstGeom prst="cloud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6975" name="矩形 8"/>
            <p:cNvSpPr/>
            <p:nvPr/>
          </p:nvSpPr>
          <p:spPr>
            <a:xfrm>
              <a:off x="223666" y="3040360"/>
              <a:ext cx="1940634" cy="5445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仁慈</a:t>
              </a:r>
              <a:endParaRPr lang="zh-CN" altLang="en-US" sz="2000" dirty="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4" name="组合 9"/>
          <p:cNvGrpSpPr/>
          <p:nvPr/>
        </p:nvGrpSpPr>
        <p:grpSpPr>
          <a:xfrm>
            <a:off x="4899003" y="2841625"/>
            <a:ext cx="2447925" cy="1203325"/>
            <a:chOff x="-78942" y="2730081"/>
            <a:chExt cx="2447172" cy="1266843"/>
          </a:xfrm>
        </p:grpSpPr>
        <p:sp>
          <p:nvSpPr>
            <p:cNvPr id="11" name="云形 10"/>
            <p:cNvSpPr/>
            <p:nvPr/>
          </p:nvSpPr>
          <p:spPr>
            <a:xfrm>
              <a:off x="-51963" y="2730081"/>
              <a:ext cx="2420193" cy="1266843"/>
            </a:xfrm>
            <a:prstGeom prst="cloud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6973" name="矩形 11"/>
            <p:cNvSpPr/>
            <p:nvPr/>
          </p:nvSpPr>
          <p:spPr>
            <a:xfrm>
              <a:off x="-78942" y="3099180"/>
              <a:ext cx="2420857" cy="61537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富有同情心</a:t>
              </a:r>
              <a:endParaRPr lang="zh-CN" altLang="en-US" sz="2000" dirty="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3" name="圆角矩形 12"/>
          <p:cNvSpPr/>
          <p:nvPr/>
        </p:nvSpPr>
        <p:spPr>
          <a:xfrm>
            <a:off x="5714978" y="1720850"/>
            <a:ext cx="1806575" cy="627063"/>
          </a:xfrm>
          <a:prstGeom prst="round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自然流露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3314" name="Picture 2" descr="http://pic4.1010pic.com/pic10/UploadFile/2014823141533834.jpg"/>
          <p:cNvPicPr>
            <a:picLocks noChangeAspect="1" noChangeArrowheads="1"/>
          </p:cNvPicPr>
          <p:nvPr/>
        </p:nvPicPr>
        <p:blipFill>
          <a:blip r:embed="rId2" cstate="print"/>
          <a:srcRect l="21031" r="10739" b="16854"/>
          <a:stretch>
            <a:fillRect/>
          </a:stretch>
        </p:blipFill>
        <p:spPr bwMode="auto">
          <a:xfrm>
            <a:off x="8245099" y="929900"/>
            <a:ext cx="3254643" cy="471148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0" name="文本框 2"/>
          <p:cNvSpPr txBox="1"/>
          <p:nvPr/>
        </p:nvSpPr>
        <p:spPr>
          <a:xfrm>
            <a:off x="1607434" y="398081"/>
            <a:ext cx="8993408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Clr>
                <a:srgbClr val="9BBB59"/>
              </a:buClr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 3.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赏析有关刘姥姥的言谈举止的句子，分析刘姥姥这一人物形象。 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37891" name="图片 3"/>
          <p:cNvPicPr>
            <a:picLocks noChangeAspect="1"/>
          </p:cNvPicPr>
          <p:nvPr/>
        </p:nvPicPr>
        <p:blipFill>
          <a:blip r:embed="rId2" cstate="print"/>
          <a:srcRect l="3844" t="9888" r="12086" b="10289"/>
          <a:stretch>
            <a:fillRect/>
          </a:stretch>
        </p:blipFill>
        <p:spPr>
          <a:xfrm>
            <a:off x="2229012" y="2193360"/>
            <a:ext cx="7981950" cy="3664999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67"/>
          <p:cNvGrpSpPr/>
          <p:nvPr/>
        </p:nvGrpSpPr>
        <p:grpSpPr>
          <a:xfrm>
            <a:off x="10668000" y="5125155"/>
            <a:ext cx="1304925" cy="1614099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2060575" y="3474085"/>
            <a:ext cx="8070850" cy="1764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70000"/>
              </a:lnSpc>
              <a:buClr>
                <a:srgbClr val="9BBB59"/>
              </a:buClr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金银的筷子反而不及平常的伏手合用，可见刘姥姥的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朴素实在的老农妇形象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38915" name="文本框 2"/>
          <p:cNvSpPr txBox="1"/>
          <p:nvPr/>
        </p:nvSpPr>
        <p:spPr>
          <a:xfrm>
            <a:off x="1817370" y="815340"/>
            <a:ext cx="8259763" cy="23066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buClr>
                <a:srgbClr val="9BBB59"/>
              </a:buClr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（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1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）</a:t>
            </a:r>
            <a:r>
              <a:rPr lang="zh-CN" altLang="zh-CN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原是凤姐和鸳鸯商议定了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……刘姥姥道：“去了金的，又是银的，到底不及俺们那个伏手。”</a:t>
            </a:r>
            <a:endParaRPr lang="en-US" altLang="zh-CN" sz="32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67"/>
          <p:cNvGrpSpPr/>
          <p:nvPr/>
        </p:nvGrpSpPr>
        <p:grpSpPr>
          <a:xfrm>
            <a:off x="10668000" y="5125155"/>
            <a:ext cx="1304925" cy="1614099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38" name="文本框 2"/>
          <p:cNvSpPr txBox="1"/>
          <p:nvPr/>
        </p:nvSpPr>
        <p:spPr>
          <a:xfrm>
            <a:off x="1961515" y="362268"/>
            <a:ext cx="8080375" cy="2562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  <a:buClr>
                <a:srgbClr val="9BBB59"/>
              </a:buClr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（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2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）</a:t>
            </a:r>
            <a:r>
              <a:rPr lang="zh-CN" altLang="zh-CN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刘姥姥便站起身来，高声说道：“老刘，老刘，食量大似牛，吃个老母猪不抬头。”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说完，却鼓着腮帮子，两眼直视，一声不语。</a:t>
            </a:r>
            <a:endParaRPr lang="en-US" altLang="zh-CN" sz="32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56765" y="2924493"/>
            <a:ext cx="8070850" cy="30918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  <a:buClr>
                <a:srgbClr val="9BBB59"/>
              </a:buClr>
              <a:buFont typeface="Arial" panose="020B0604020202020204" pitchFamily="34" charset="0"/>
              <a:buNone/>
            </a:pPr>
            <a:r>
              <a:rPr lang="en-US" altLang="zh-CN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刘姥姥之所以故意出丑，是因为她早已知道是为了哄老太太开心，但她决不是傻子，而是一位“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大智若愚</a:t>
            </a: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”的人物，为了环境的需要，她不得不装作愚者，以获得别人的同情，希望得到些恩惠。</a:t>
            </a:r>
            <a:endParaRPr lang="zh-CN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67"/>
          <p:cNvGrpSpPr/>
          <p:nvPr/>
        </p:nvGrpSpPr>
        <p:grpSpPr>
          <a:xfrm>
            <a:off x="10668000" y="5125155"/>
            <a:ext cx="1304925" cy="1614099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线形标注 1(带边框和强调线) 9"/>
          <p:cNvSpPr/>
          <p:nvPr/>
        </p:nvSpPr>
        <p:spPr>
          <a:xfrm>
            <a:off x="5293043" y="3893820"/>
            <a:ext cx="387350" cy="463550"/>
          </a:xfrm>
          <a:prstGeom prst="accentBorderCallout1">
            <a:avLst>
              <a:gd name="adj1" fmla="val 31963"/>
              <a:gd name="adj2" fmla="val -10352"/>
              <a:gd name="adj3" fmla="val 203361"/>
              <a:gd name="adj4" fmla="val -111658"/>
            </a:avLst>
          </a:prstGeom>
          <a:ln w="22225"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线形标注 1(带边框和强调线) 10"/>
          <p:cNvSpPr/>
          <p:nvPr/>
        </p:nvSpPr>
        <p:spPr>
          <a:xfrm>
            <a:off x="3884930" y="3925570"/>
            <a:ext cx="349250" cy="422275"/>
          </a:xfrm>
          <a:prstGeom prst="accentBorderCallout1">
            <a:avLst>
              <a:gd name="adj1" fmla="val 87859"/>
              <a:gd name="adj2" fmla="val 109408"/>
              <a:gd name="adj3" fmla="val 207649"/>
              <a:gd name="adj4" fmla="val 282551"/>
            </a:avLst>
          </a:prstGeom>
          <a:ln w="22225"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线形标注 1(带边框和强调线) 7"/>
          <p:cNvSpPr/>
          <p:nvPr/>
        </p:nvSpPr>
        <p:spPr>
          <a:xfrm>
            <a:off x="5597843" y="3369945"/>
            <a:ext cx="371475" cy="463550"/>
          </a:xfrm>
          <a:prstGeom prst="accentBorderCallout1">
            <a:avLst>
              <a:gd name="adj1" fmla="val 31921"/>
              <a:gd name="adj2" fmla="val -12826"/>
              <a:gd name="adj3" fmla="val -431865"/>
              <a:gd name="adj4" fmla="val -306890"/>
            </a:avLst>
          </a:prstGeom>
          <a:ln w="22225"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线形标注 1(带边框和强调线) 6"/>
          <p:cNvSpPr/>
          <p:nvPr/>
        </p:nvSpPr>
        <p:spPr>
          <a:xfrm>
            <a:off x="2841943" y="3369945"/>
            <a:ext cx="361950" cy="463550"/>
          </a:xfrm>
          <a:prstGeom prst="accentBorderCallout1">
            <a:avLst>
              <a:gd name="adj1" fmla="val 21691"/>
              <a:gd name="adj2" fmla="val 112427"/>
              <a:gd name="adj3" fmla="val -431830"/>
              <a:gd name="adj4" fmla="val 450422"/>
            </a:avLst>
          </a:prstGeom>
          <a:ln w="22225"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Text Box 2"/>
          <p:cNvSpPr txBox="1"/>
          <p:nvPr/>
        </p:nvSpPr>
        <p:spPr>
          <a:xfrm>
            <a:off x="1983105" y="2814320"/>
            <a:ext cx="7805738" cy="1574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spcBef>
                <a:spcPts val="1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）刘姥姥便伸箸子要夹，那里夹的起来，满碗里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闹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了一阵，好容易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撮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起一个来，才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伸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着脖子要吃，偏又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滑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下来，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滚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在地下。</a:t>
            </a:r>
            <a:endParaRPr lang="zh-CN" altLang="en-US" sz="28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83105" y="550545"/>
            <a:ext cx="7007225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/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写出刘姥姥使用沉且滑的筷子，夹不住鸽子蛋，以至于鸽子蛋满碗乱跑的情形。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410518" y="1780858"/>
            <a:ext cx="5087937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/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突出刘姥姥吃鸽子蛋时的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小心翼翼而又憨态可掬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71980" y="4701858"/>
            <a:ext cx="5214938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/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写出筷子光滑、鸽子蛋小，且鸽子蛋掉下时速度之快。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8" grpId="0" bldLvl="0" animBg="1"/>
      <p:bldP spid="7" grpId="0" bldLvl="0" animBg="1"/>
      <p:bldP spid="3" grpId="0"/>
      <p:bldP spid="5" grpId="0"/>
      <p:bldP spid="6" grpId="0"/>
      <p:bldP spid="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19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24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7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6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11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2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13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16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36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7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39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41986" name="文本框 2"/>
          <p:cNvSpPr txBox="1"/>
          <p:nvPr/>
        </p:nvSpPr>
        <p:spPr>
          <a:xfrm>
            <a:off x="1780540" y="973455"/>
            <a:ext cx="8080375" cy="2651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  <a:buClr>
                <a:srgbClr val="9BBB59"/>
              </a:buClr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（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4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）</a:t>
            </a:r>
            <a:r>
              <a:rPr lang="zh-CN" altLang="zh-CN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“姑娘说那里话。咱们哄着老太太开个心儿，可有什么恼的！你先嘱咐我，我就明白了，不过大家取个笑儿。我要心里恼，也就不说了。”</a:t>
            </a:r>
            <a:endParaRPr lang="zh-CN" altLang="zh-CN" sz="32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780540" y="3880168"/>
            <a:ext cx="8072438" cy="13709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  <a:buClr>
                <a:srgbClr val="9BBB59"/>
              </a:buClr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面对鸳鸯与凤姐的“赔不是”，刘姥姥说的这番话，表现了她的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善良纯朴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10191115" y="5979795"/>
            <a:ext cx="2089150" cy="886460"/>
          </a:xfrm>
          <a:prstGeom prst="rect">
            <a:avLst/>
          </a:prstGeom>
        </p:spPr>
      </p:pic>
      <p:pic>
        <p:nvPicPr>
          <p:cNvPr id="3" name="图片 2">
            <a:hlinkClick r:id="rId3" action="ppaction://hlinkfile"/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5" r="2325" b="1823"/>
          <a:stretch>
            <a:fillRect/>
          </a:stretch>
        </p:blipFill>
        <p:spPr>
          <a:xfrm>
            <a:off x="2497059" y="912178"/>
            <a:ext cx="7086121" cy="49929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364" name="文本框 1"/>
          <p:cNvSpPr txBox="1"/>
          <p:nvPr/>
        </p:nvSpPr>
        <p:spPr>
          <a:xfrm>
            <a:off x="1826895" y="1929765"/>
            <a:ext cx="646113" cy="3211513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r>
              <a:rPr lang="zh-CN" altLang="en-US" sz="3000" b="1" dirty="0">
                <a:solidFill>
                  <a:srgbClr val="008000"/>
                </a:solidFill>
                <a:latin typeface="楷体" panose="02010609060101010101" charset="-122"/>
                <a:ea typeface="楷体" panose="02010609060101010101" charset="-122"/>
              </a:rPr>
              <a:t>点击图片观看视频</a:t>
            </a:r>
            <a:endParaRPr lang="zh-CN" altLang="en-US" sz="3000" b="1" dirty="0">
              <a:solidFill>
                <a:srgbClr val="008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5250" y="224790"/>
            <a:ext cx="3332480" cy="586105"/>
            <a:chOff x="150" y="354"/>
            <a:chExt cx="5248" cy="923"/>
          </a:xfrm>
        </p:grpSpPr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新课导入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  <p:sp>
          <p:nvSpPr>
            <p:cNvPr id="56" name="Freeform 123"/>
            <p:cNvSpPr>
              <a:spLocks noEditPoints="1"/>
            </p:cNvSpPr>
            <p:nvPr/>
          </p:nvSpPr>
          <p:spPr bwMode="auto">
            <a:xfrm>
              <a:off x="150" y="354"/>
              <a:ext cx="1050" cy="832"/>
            </a:xfrm>
            <a:custGeom>
              <a:avLst/>
              <a:gdLst/>
              <a:ahLst/>
              <a:cxnLst>
                <a:cxn ang="0">
                  <a:pos x="1179" y="92"/>
                </a:cxn>
                <a:cxn ang="0">
                  <a:pos x="1259" y="275"/>
                </a:cxn>
                <a:cxn ang="0">
                  <a:pos x="1607" y="202"/>
                </a:cxn>
                <a:cxn ang="0">
                  <a:pos x="1753" y="130"/>
                </a:cxn>
                <a:cxn ang="0">
                  <a:pos x="1857" y="304"/>
                </a:cxn>
                <a:cxn ang="0">
                  <a:pos x="2021" y="567"/>
                </a:cxn>
                <a:cxn ang="0">
                  <a:pos x="1753" y="1262"/>
                </a:cxn>
                <a:cxn ang="0">
                  <a:pos x="877" y="1371"/>
                </a:cxn>
                <a:cxn ang="0">
                  <a:pos x="11" y="1411"/>
                </a:cxn>
                <a:cxn ang="0">
                  <a:pos x="24" y="1101"/>
                </a:cxn>
                <a:cxn ang="0">
                  <a:pos x="182" y="802"/>
                </a:cxn>
                <a:cxn ang="0">
                  <a:pos x="595" y="409"/>
                </a:cxn>
                <a:cxn ang="0">
                  <a:pos x="1073" y="700"/>
                </a:cxn>
                <a:cxn ang="0">
                  <a:pos x="1155" y="187"/>
                </a:cxn>
                <a:cxn ang="0">
                  <a:pos x="896" y="703"/>
                </a:cxn>
                <a:cxn ang="0">
                  <a:pos x="1038" y="796"/>
                </a:cxn>
                <a:cxn ang="0">
                  <a:pos x="1167" y="547"/>
                </a:cxn>
                <a:cxn ang="0">
                  <a:pos x="1033" y="1090"/>
                </a:cxn>
                <a:cxn ang="0">
                  <a:pos x="1684" y="283"/>
                </a:cxn>
                <a:cxn ang="0">
                  <a:pos x="1558" y="660"/>
                </a:cxn>
                <a:cxn ang="0">
                  <a:pos x="940" y="1250"/>
                </a:cxn>
                <a:cxn ang="0">
                  <a:pos x="961" y="1290"/>
                </a:cxn>
                <a:cxn ang="0">
                  <a:pos x="1656" y="456"/>
                </a:cxn>
                <a:cxn ang="0">
                  <a:pos x="1781" y="577"/>
                </a:cxn>
                <a:cxn ang="0">
                  <a:pos x="1813" y="253"/>
                </a:cxn>
                <a:cxn ang="0">
                  <a:pos x="1756" y="300"/>
                </a:cxn>
                <a:cxn ang="0">
                  <a:pos x="1631" y="706"/>
                </a:cxn>
                <a:cxn ang="0">
                  <a:pos x="1722" y="409"/>
                </a:cxn>
                <a:cxn ang="0">
                  <a:pos x="1697" y="707"/>
                </a:cxn>
                <a:cxn ang="0">
                  <a:pos x="1737" y="743"/>
                </a:cxn>
                <a:cxn ang="0">
                  <a:pos x="1221" y="1099"/>
                </a:cxn>
                <a:cxn ang="0">
                  <a:pos x="1797" y="683"/>
                </a:cxn>
                <a:cxn ang="0">
                  <a:pos x="1788" y="561"/>
                </a:cxn>
                <a:cxn ang="0">
                  <a:pos x="342" y="594"/>
                </a:cxn>
                <a:cxn ang="0">
                  <a:pos x="403" y="1094"/>
                </a:cxn>
                <a:cxn ang="0">
                  <a:pos x="899" y="803"/>
                </a:cxn>
                <a:cxn ang="0">
                  <a:pos x="1881" y="451"/>
                </a:cxn>
                <a:cxn ang="0">
                  <a:pos x="1776" y="1127"/>
                </a:cxn>
                <a:cxn ang="0">
                  <a:pos x="1227" y="1221"/>
                </a:cxn>
                <a:cxn ang="0">
                  <a:pos x="1396" y="1251"/>
                </a:cxn>
                <a:cxn ang="0">
                  <a:pos x="1799" y="1250"/>
                </a:cxn>
                <a:cxn ang="0">
                  <a:pos x="2009" y="560"/>
                </a:cxn>
                <a:cxn ang="0">
                  <a:pos x="1736" y="999"/>
                </a:cxn>
                <a:cxn ang="0">
                  <a:pos x="991" y="1301"/>
                </a:cxn>
                <a:cxn ang="0">
                  <a:pos x="1858" y="766"/>
                </a:cxn>
                <a:cxn ang="0">
                  <a:pos x="1458" y="864"/>
                </a:cxn>
                <a:cxn ang="0">
                  <a:pos x="1300" y="1031"/>
                </a:cxn>
                <a:cxn ang="0">
                  <a:pos x="1489" y="913"/>
                </a:cxn>
                <a:cxn ang="0">
                  <a:pos x="1464" y="896"/>
                </a:cxn>
                <a:cxn ang="0">
                  <a:pos x="107" y="1088"/>
                </a:cxn>
                <a:cxn ang="0">
                  <a:pos x="156" y="1111"/>
                </a:cxn>
                <a:cxn ang="0">
                  <a:pos x="710" y="1240"/>
                </a:cxn>
                <a:cxn ang="0">
                  <a:pos x="91" y="1159"/>
                </a:cxn>
                <a:cxn ang="0">
                  <a:pos x="430" y="1205"/>
                </a:cxn>
                <a:cxn ang="0">
                  <a:pos x="399" y="1216"/>
                </a:cxn>
                <a:cxn ang="0">
                  <a:pos x="116" y="1207"/>
                </a:cxn>
                <a:cxn ang="0">
                  <a:pos x="641" y="1373"/>
                </a:cxn>
                <a:cxn ang="0">
                  <a:pos x="368" y="1369"/>
                </a:cxn>
                <a:cxn ang="0">
                  <a:pos x="88" y="1337"/>
                </a:cxn>
                <a:cxn ang="0">
                  <a:pos x="120" y="1331"/>
                </a:cxn>
                <a:cxn ang="0">
                  <a:pos x="686" y="1288"/>
                </a:cxn>
                <a:cxn ang="0">
                  <a:pos x="877" y="1358"/>
                </a:cxn>
              </a:cxnLst>
              <a:rect l="0" t="0" r="r" b="b"/>
              <a:pathLst>
                <a:path w="2040" h="1427">
                  <a:moveTo>
                    <a:pt x="1079" y="278"/>
                  </a:moveTo>
                  <a:lnTo>
                    <a:pt x="1079" y="278"/>
                  </a:lnTo>
                  <a:lnTo>
                    <a:pt x="1079" y="276"/>
                  </a:lnTo>
                  <a:lnTo>
                    <a:pt x="1077" y="275"/>
                  </a:lnTo>
                  <a:lnTo>
                    <a:pt x="1077" y="275"/>
                  </a:lnTo>
                  <a:lnTo>
                    <a:pt x="1077" y="278"/>
                  </a:lnTo>
                  <a:lnTo>
                    <a:pt x="1076" y="278"/>
                  </a:lnTo>
                  <a:lnTo>
                    <a:pt x="1076" y="275"/>
                  </a:lnTo>
                  <a:lnTo>
                    <a:pt x="1076" y="274"/>
                  </a:lnTo>
                  <a:lnTo>
                    <a:pt x="1077" y="273"/>
                  </a:lnTo>
                  <a:lnTo>
                    <a:pt x="1077" y="273"/>
                  </a:lnTo>
                  <a:lnTo>
                    <a:pt x="1078" y="271"/>
                  </a:lnTo>
                  <a:lnTo>
                    <a:pt x="1080" y="271"/>
                  </a:lnTo>
                  <a:lnTo>
                    <a:pt x="1081" y="271"/>
                  </a:lnTo>
                  <a:lnTo>
                    <a:pt x="1082" y="271"/>
                  </a:lnTo>
                  <a:lnTo>
                    <a:pt x="1082" y="270"/>
                  </a:lnTo>
                  <a:lnTo>
                    <a:pt x="1082" y="270"/>
                  </a:lnTo>
                  <a:lnTo>
                    <a:pt x="1081" y="269"/>
                  </a:lnTo>
                  <a:lnTo>
                    <a:pt x="1081" y="267"/>
                  </a:lnTo>
                  <a:lnTo>
                    <a:pt x="1084" y="263"/>
                  </a:lnTo>
                  <a:lnTo>
                    <a:pt x="1088" y="261"/>
                  </a:lnTo>
                  <a:lnTo>
                    <a:pt x="1091" y="259"/>
                  </a:lnTo>
                  <a:lnTo>
                    <a:pt x="1091" y="259"/>
                  </a:lnTo>
                  <a:lnTo>
                    <a:pt x="1093" y="253"/>
                  </a:lnTo>
                  <a:lnTo>
                    <a:pt x="1096" y="245"/>
                  </a:lnTo>
                  <a:lnTo>
                    <a:pt x="1105" y="231"/>
                  </a:lnTo>
                  <a:lnTo>
                    <a:pt x="1115" y="218"/>
                  </a:lnTo>
                  <a:lnTo>
                    <a:pt x="1125" y="206"/>
                  </a:lnTo>
                  <a:lnTo>
                    <a:pt x="1125" y="206"/>
                  </a:lnTo>
                  <a:lnTo>
                    <a:pt x="1127" y="198"/>
                  </a:lnTo>
                  <a:lnTo>
                    <a:pt x="1130" y="191"/>
                  </a:lnTo>
                  <a:lnTo>
                    <a:pt x="1133" y="183"/>
                  </a:lnTo>
                  <a:lnTo>
                    <a:pt x="1137" y="176"/>
                  </a:lnTo>
                  <a:lnTo>
                    <a:pt x="1147" y="162"/>
                  </a:lnTo>
                  <a:lnTo>
                    <a:pt x="1156" y="147"/>
                  </a:lnTo>
                  <a:lnTo>
                    <a:pt x="1166" y="133"/>
                  </a:lnTo>
                  <a:lnTo>
                    <a:pt x="1170" y="125"/>
                  </a:lnTo>
                  <a:lnTo>
                    <a:pt x="1173" y="117"/>
                  </a:lnTo>
                  <a:lnTo>
                    <a:pt x="1177" y="109"/>
                  </a:lnTo>
                  <a:lnTo>
                    <a:pt x="1178" y="101"/>
                  </a:lnTo>
                  <a:lnTo>
                    <a:pt x="1179" y="92"/>
                  </a:lnTo>
                  <a:lnTo>
                    <a:pt x="1179" y="84"/>
                  </a:lnTo>
                  <a:lnTo>
                    <a:pt x="1179" y="84"/>
                  </a:lnTo>
                  <a:lnTo>
                    <a:pt x="1181" y="82"/>
                  </a:lnTo>
                  <a:lnTo>
                    <a:pt x="1184" y="81"/>
                  </a:lnTo>
                  <a:lnTo>
                    <a:pt x="1186" y="78"/>
                  </a:lnTo>
                  <a:lnTo>
                    <a:pt x="1188" y="75"/>
                  </a:lnTo>
                  <a:lnTo>
                    <a:pt x="1190" y="71"/>
                  </a:lnTo>
                  <a:lnTo>
                    <a:pt x="1190" y="67"/>
                  </a:lnTo>
                  <a:lnTo>
                    <a:pt x="1190" y="63"/>
                  </a:lnTo>
                  <a:lnTo>
                    <a:pt x="1187" y="60"/>
                  </a:lnTo>
                  <a:lnTo>
                    <a:pt x="1187" y="60"/>
                  </a:lnTo>
                  <a:lnTo>
                    <a:pt x="1191" y="58"/>
                  </a:lnTo>
                  <a:lnTo>
                    <a:pt x="1193" y="56"/>
                  </a:lnTo>
                  <a:lnTo>
                    <a:pt x="1196" y="48"/>
                  </a:lnTo>
                  <a:lnTo>
                    <a:pt x="1199" y="39"/>
                  </a:lnTo>
                  <a:lnTo>
                    <a:pt x="1201" y="29"/>
                  </a:lnTo>
                  <a:lnTo>
                    <a:pt x="1203" y="19"/>
                  </a:lnTo>
                  <a:lnTo>
                    <a:pt x="1207" y="11"/>
                  </a:lnTo>
                  <a:lnTo>
                    <a:pt x="1210" y="3"/>
                  </a:lnTo>
                  <a:lnTo>
                    <a:pt x="1212" y="1"/>
                  </a:lnTo>
                  <a:lnTo>
                    <a:pt x="1214" y="0"/>
                  </a:lnTo>
                  <a:lnTo>
                    <a:pt x="1214" y="0"/>
                  </a:lnTo>
                  <a:lnTo>
                    <a:pt x="1221" y="5"/>
                  </a:lnTo>
                  <a:lnTo>
                    <a:pt x="1225" y="13"/>
                  </a:lnTo>
                  <a:lnTo>
                    <a:pt x="1228" y="21"/>
                  </a:lnTo>
                  <a:lnTo>
                    <a:pt x="1231" y="30"/>
                  </a:lnTo>
                  <a:lnTo>
                    <a:pt x="1235" y="50"/>
                  </a:lnTo>
                  <a:lnTo>
                    <a:pt x="1238" y="70"/>
                  </a:lnTo>
                  <a:lnTo>
                    <a:pt x="1238" y="70"/>
                  </a:lnTo>
                  <a:lnTo>
                    <a:pt x="1240" y="80"/>
                  </a:lnTo>
                  <a:lnTo>
                    <a:pt x="1244" y="91"/>
                  </a:lnTo>
                  <a:lnTo>
                    <a:pt x="1247" y="102"/>
                  </a:lnTo>
                  <a:lnTo>
                    <a:pt x="1250" y="111"/>
                  </a:lnTo>
                  <a:lnTo>
                    <a:pt x="1250" y="111"/>
                  </a:lnTo>
                  <a:lnTo>
                    <a:pt x="1252" y="128"/>
                  </a:lnTo>
                  <a:lnTo>
                    <a:pt x="1253" y="147"/>
                  </a:lnTo>
                  <a:lnTo>
                    <a:pt x="1254" y="186"/>
                  </a:lnTo>
                  <a:lnTo>
                    <a:pt x="1254" y="186"/>
                  </a:lnTo>
                  <a:lnTo>
                    <a:pt x="1255" y="236"/>
                  </a:lnTo>
                  <a:lnTo>
                    <a:pt x="1256" y="257"/>
                  </a:lnTo>
                  <a:lnTo>
                    <a:pt x="1259" y="275"/>
                  </a:lnTo>
                  <a:lnTo>
                    <a:pt x="1259" y="275"/>
                  </a:lnTo>
                  <a:lnTo>
                    <a:pt x="1252" y="320"/>
                  </a:lnTo>
                  <a:lnTo>
                    <a:pt x="1244" y="365"/>
                  </a:lnTo>
                  <a:lnTo>
                    <a:pt x="1233" y="408"/>
                  </a:lnTo>
                  <a:lnTo>
                    <a:pt x="1228" y="429"/>
                  </a:lnTo>
                  <a:lnTo>
                    <a:pt x="1222" y="450"/>
                  </a:lnTo>
                  <a:lnTo>
                    <a:pt x="1222" y="450"/>
                  </a:lnTo>
                  <a:lnTo>
                    <a:pt x="1250" y="424"/>
                  </a:lnTo>
                  <a:lnTo>
                    <a:pt x="1278" y="398"/>
                  </a:lnTo>
                  <a:lnTo>
                    <a:pt x="1308" y="373"/>
                  </a:lnTo>
                  <a:lnTo>
                    <a:pt x="1338" y="348"/>
                  </a:lnTo>
                  <a:lnTo>
                    <a:pt x="1338" y="348"/>
                  </a:lnTo>
                  <a:lnTo>
                    <a:pt x="1356" y="334"/>
                  </a:lnTo>
                  <a:lnTo>
                    <a:pt x="1364" y="327"/>
                  </a:lnTo>
                  <a:lnTo>
                    <a:pt x="1373" y="320"/>
                  </a:lnTo>
                  <a:lnTo>
                    <a:pt x="1373" y="320"/>
                  </a:lnTo>
                  <a:lnTo>
                    <a:pt x="1382" y="314"/>
                  </a:lnTo>
                  <a:lnTo>
                    <a:pt x="1393" y="309"/>
                  </a:lnTo>
                  <a:lnTo>
                    <a:pt x="1397" y="306"/>
                  </a:lnTo>
                  <a:lnTo>
                    <a:pt x="1403" y="304"/>
                  </a:lnTo>
                  <a:lnTo>
                    <a:pt x="1407" y="300"/>
                  </a:lnTo>
                  <a:lnTo>
                    <a:pt x="1410" y="294"/>
                  </a:lnTo>
                  <a:lnTo>
                    <a:pt x="1410" y="294"/>
                  </a:lnTo>
                  <a:lnTo>
                    <a:pt x="1411" y="296"/>
                  </a:lnTo>
                  <a:lnTo>
                    <a:pt x="1413" y="297"/>
                  </a:lnTo>
                  <a:lnTo>
                    <a:pt x="1415" y="296"/>
                  </a:lnTo>
                  <a:lnTo>
                    <a:pt x="1417" y="294"/>
                  </a:lnTo>
                  <a:lnTo>
                    <a:pt x="1417" y="294"/>
                  </a:lnTo>
                  <a:lnTo>
                    <a:pt x="1428" y="287"/>
                  </a:lnTo>
                  <a:lnTo>
                    <a:pt x="1439" y="281"/>
                  </a:lnTo>
                  <a:lnTo>
                    <a:pt x="1462" y="269"/>
                  </a:lnTo>
                  <a:lnTo>
                    <a:pt x="1484" y="258"/>
                  </a:lnTo>
                  <a:lnTo>
                    <a:pt x="1495" y="251"/>
                  </a:lnTo>
                  <a:lnTo>
                    <a:pt x="1505" y="243"/>
                  </a:lnTo>
                  <a:lnTo>
                    <a:pt x="1505" y="243"/>
                  </a:lnTo>
                  <a:lnTo>
                    <a:pt x="1519" y="239"/>
                  </a:lnTo>
                  <a:lnTo>
                    <a:pt x="1532" y="233"/>
                  </a:lnTo>
                  <a:lnTo>
                    <a:pt x="1557" y="223"/>
                  </a:lnTo>
                  <a:lnTo>
                    <a:pt x="1581" y="212"/>
                  </a:lnTo>
                  <a:lnTo>
                    <a:pt x="1593" y="207"/>
                  </a:lnTo>
                  <a:lnTo>
                    <a:pt x="1607" y="202"/>
                  </a:lnTo>
                  <a:lnTo>
                    <a:pt x="1607" y="202"/>
                  </a:lnTo>
                  <a:lnTo>
                    <a:pt x="1610" y="199"/>
                  </a:lnTo>
                  <a:lnTo>
                    <a:pt x="1615" y="196"/>
                  </a:lnTo>
                  <a:lnTo>
                    <a:pt x="1623" y="190"/>
                  </a:lnTo>
                  <a:lnTo>
                    <a:pt x="1623" y="190"/>
                  </a:lnTo>
                  <a:lnTo>
                    <a:pt x="1626" y="186"/>
                  </a:lnTo>
                  <a:lnTo>
                    <a:pt x="1630" y="182"/>
                  </a:lnTo>
                  <a:lnTo>
                    <a:pt x="1633" y="178"/>
                  </a:lnTo>
                  <a:lnTo>
                    <a:pt x="1636" y="173"/>
                  </a:lnTo>
                  <a:lnTo>
                    <a:pt x="1636" y="173"/>
                  </a:lnTo>
                  <a:lnTo>
                    <a:pt x="1639" y="171"/>
                  </a:lnTo>
                  <a:lnTo>
                    <a:pt x="1644" y="170"/>
                  </a:lnTo>
                  <a:lnTo>
                    <a:pt x="1647" y="169"/>
                  </a:lnTo>
                  <a:lnTo>
                    <a:pt x="1650" y="167"/>
                  </a:lnTo>
                  <a:lnTo>
                    <a:pt x="1650" y="167"/>
                  </a:lnTo>
                  <a:lnTo>
                    <a:pt x="1656" y="161"/>
                  </a:lnTo>
                  <a:lnTo>
                    <a:pt x="1662" y="154"/>
                  </a:lnTo>
                  <a:lnTo>
                    <a:pt x="1666" y="146"/>
                  </a:lnTo>
                  <a:lnTo>
                    <a:pt x="1670" y="137"/>
                  </a:lnTo>
                  <a:lnTo>
                    <a:pt x="1680" y="120"/>
                  </a:lnTo>
                  <a:lnTo>
                    <a:pt x="1688" y="103"/>
                  </a:lnTo>
                  <a:lnTo>
                    <a:pt x="1688" y="103"/>
                  </a:lnTo>
                  <a:lnTo>
                    <a:pt x="1688" y="96"/>
                  </a:lnTo>
                  <a:lnTo>
                    <a:pt x="1687" y="91"/>
                  </a:lnTo>
                  <a:lnTo>
                    <a:pt x="1687" y="86"/>
                  </a:lnTo>
                  <a:lnTo>
                    <a:pt x="1688" y="84"/>
                  </a:lnTo>
                  <a:lnTo>
                    <a:pt x="1691" y="81"/>
                  </a:lnTo>
                  <a:lnTo>
                    <a:pt x="1691" y="81"/>
                  </a:lnTo>
                  <a:lnTo>
                    <a:pt x="1696" y="82"/>
                  </a:lnTo>
                  <a:lnTo>
                    <a:pt x="1698" y="82"/>
                  </a:lnTo>
                  <a:lnTo>
                    <a:pt x="1701" y="81"/>
                  </a:lnTo>
                  <a:lnTo>
                    <a:pt x="1701" y="81"/>
                  </a:lnTo>
                  <a:lnTo>
                    <a:pt x="1705" y="97"/>
                  </a:lnTo>
                  <a:lnTo>
                    <a:pt x="1710" y="112"/>
                  </a:lnTo>
                  <a:lnTo>
                    <a:pt x="1714" y="127"/>
                  </a:lnTo>
                  <a:lnTo>
                    <a:pt x="1715" y="135"/>
                  </a:lnTo>
                  <a:lnTo>
                    <a:pt x="1715" y="142"/>
                  </a:lnTo>
                  <a:lnTo>
                    <a:pt x="1715" y="142"/>
                  </a:lnTo>
                  <a:lnTo>
                    <a:pt x="1730" y="138"/>
                  </a:lnTo>
                  <a:lnTo>
                    <a:pt x="1742" y="134"/>
                  </a:lnTo>
                  <a:lnTo>
                    <a:pt x="1753" y="130"/>
                  </a:lnTo>
                  <a:lnTo>
                    <a:pt x="1766" y="126"/>
                  </a:lnTo>
                  <a:lnTo>
                    <a:pt x="1766" y="126"/>
                  </a:lnTo>
                  <a:lnTo>
                    <a:pt x="1781" y="147"/>
                  </a:lnTo>
                  <a:lnTo>
                    <a:pt x="1787" y="157"/>
                  </a:lnTo>
                  <a:lnTo>
                    <a:pt x="1793" y="169"/>
                  </a:lnTo>
                  <a:lnTo>
                    <a:pt x="1793" y="169"/>
                  </a:lnTo>
                  <a:lnTo>
                    <a:pt x="1797" y="168"/>
                  </a:lnTo>
                  <a:lnTo>
                    <a:pt x="1800" y="167"/>
                  </a:lnTo>
                  <a:lnTo>
                    <a:pt x="1804" y="164"/>
                  </a:lnTo>
                  <a:lnTo>
                    <a:pt x="1809" y="161"/>
                  </a:lnTo>
                  <a:lnTo>
                    <a:pt x="1812" y="161"/>
                  </a:lnTo>
                  <a:lnTo>
                    <a:pt x="1814" y="162"/>
                  </a:lnTo>
                  <a:lnTo>
                    <a:pt x="1814" y="162"/>
                  </a:lnTo>
                  <a:lnTo>
                    <a:pt x="1816" y="163"/>
                  </a:lnTo>
                  <a:lnTo>
                    <a:pt x="1818" y="164"/>
                  </a:lnTo>
                  <a:lnTo>
                    <a:pt x="1820" y="167"/>
                  </a:lnTo>
                  <a:lnTo>
                    <a:pt x="1822" y="172"/>
                  </a:lnTo>
                  <a:lnTo>
                    <a:pt x="1823" y="179"/>
                  </a:lnTo>
                  <a:lnTo>
                    <a:pt x="1823" y="184"/>
                  </a:lnTo>
                  <a:lnTo>
                    <a:pt x="1824" y="190"/>
                  </a:lnTo>
                  <a:lnTo>
                    <a:pt x="1828" y="195"/>
                  </a:lnTo>
                  <a:lnTo>
                    <a:pt x="1829" y="196"/>
                  </a:lnTo>
                  <a:lnTo>
                    <a:pt x="1831" y="197"/>
                  </a:lnTo>
                  <a:lnTo>
                    <a:pt x="1831" y="197"/>
                  </a:lnTo>
                  <a:lnTo>
                    <a:pt x="1839" y="194"/>
                  </a:lnTo>
                  <a:lnTo>
                    <a:pt x="1847" y="191"/>
                  </a:lnTo>
                  <a:lnTo>
                    <a:pt x="1856" y="190"/>
                  </a:lnTo>
                  <a:lnTo>
                    <a:pt x="1860" y="191"/>
                  </a:lnTo>
                  <a:lnTo>
                    <a:pt x="1863" y="192"/>
                  </a:lnTo>
                  <a:lnTo>
                    <a:pt x="1863" y="192"/>
                  </a:lnTo>
                  <a:lnTo>
                    <a:pt x="1866" y="198"/>
                  </a:lnTo>
                  <a:lnTo>
                    <a:pt x="1867" y="206"/>
                  </a:lnTo>
                  <a:lnTo>
                    <a:pt x="1869" y="212"/>
                  </a:lnTo>
                  <a:lnTo>
                    <a:pt x="1869" y="219"/>
                  </a:lnTo>
                  <a:lnTo>
                    <a:pt x="1869" y="233"/>
                  </a:lnTo>
                  <a:lnTo>
                    <a:pt x="1867" y="248"/>
                  </a:lnTo>
                  <a:lnTo>
                    <a:pt x="1864" y="263"/>
                  </a:lnTo>
                  <a:lnTo>
                    <a:pt x="1861" y="278"/>
                  </a:lnTo>
                  <a:lnTo>
                    <a:pt x="1852" y="305"/>
                  </a:lnTo>
                  <a:lnTo>
                    <a:pt x="1852" y="305"/>
                  </a:lnTo>
                  <a:lnTo>
                    <a:pt x="1857" y="304"/>
                  </a:lnTo>
                  <a:lnTo>
                    <a:pt x="1862" y="304"/>
                  </a:lnTo>
                  <a:lnTo>
                    <a:pt x="1873" y="303"/>
                  </a:lnTo>
                  <a:lnTo>
                    <a:pt x="1884" y="303"/>
                  </a:lnTo>
                  <a:lnTo>
                    <a:pt x="1895" y="302"/>
                  </a:lnTo>
                  <a:lnTo>
                    <a:pt x="1895" y="302"/>
                  </a:lnTo>
                  <a:lnTo>
                    <a:pt x="1902" y="299"/>
                  </a:lnTo>
                  <a:lnTo>
                    <a:pt x="1908" y="296"/>
                  </a:lnTo>
                  <a:lnTo>
                    <a:pt x="1914" y="292"/>
                  </a:lnTo>
                  <a:lnTo>
                    <a:pt x="1917" y="292"/>
                  </a:lnTo>
                  <a:lnTo>
                    <a:pt x="1920" y="293"/>
                  </a:lnTo>
                  <a:lnTo>
                    <a:pt x="1920" y="293"/>
                  </a:lnTo>
                  <a:lnTo>
                    <a:pt x="1922" y="297"/>
                  </a:lnTo>
                  <a:lnTo>
                    <a:pt x="1922" y="301"/>
                  </a:lnTo>
                  <a:lnTo>
                    <a:pt x="1922" y="305"/>
                  </a:lnTo>
                  <a:lnTo>
                    <a:pt x="1921" y="309"/>
                  </a:lnTo>
                  <a:lnTo>
                    <a:pt x="1914" y="327"/>
                  </a:lnTo>
                  <a:lnTo>
                    <a:pt x="1914" y="327"/>
                  </a:lnTo>
                  <a:lnTo>
                    <a:pt x="1908" y="349"/>
                  </a:lnTo>
                  <a:lnTo>
                    <a:pt x="1902" y="372"/>
                  </a:lnTo>
                  <a:lnTo>
                    <a:pt x="1890" y="415"/>
                  </a:lnTo>
                  <a:lnTo>
                    <a:pt x="1890" y="415"/>
                  </a:lnTo>
                  <a:lnTo>
                    <a:pt x="1923" y="415"/>
                  </a:lnTo>
                  <a:lnTo>
                    <a:pt x="1954" y="413"/>
                  </a:lnTo>
                  <a:lnTo>
                    <a:pt x="2016" y="407"/>
                  </a:lnTo>
                  <a:lnTo>
                    <a:pt x="2016" y="407"/>
                  </a:lnTo>
                  <a:lnTo>
                    <a:pt x="2023" y="415"/>
                  </a:lnTo>
                  <a:lnTo>
                    <a:pt x="2029" y="423"/>
                  </a:lnTo>
                  <a:lnTo>
                    <a:pt x="2033" y="430"/>
                  </a:lnTo>
                  <a:lnTo>
                    <a:pt x="2036" y="438"/>
                  </a:lnTo>
                  <a:lnTo>
                    <a:pt x="2039" y="446"/>
                  </a:lnTo>
                  <a:lnTo>
                    <a:pt x="2040" y="456"/>
                  </a:lnTo>
                  <a:lnTo>
                    <a:pt x="2039" y="467"/>
                  </a:lnTo>
                  <a:lnTo>
                    <a:pt x="2038" y="480"/>
                  </a:lnTo>
                  <a:lnTo>
                    <a:pt x="2038" y="480"/>
                  </a:lnTo>
                  <a:lnTo>
                    <a:pt x="2034" y="494"/>
                  </a:lnTo>
                  <a:lnTo>
                    <a:pt x="2030" y="510"/>
                  </a:lnTo>
                  <a:lnTo>
                    <a:pt x="2027" y="526"/>
                  </a:lnTo>
                  <a:lnTo>
                    <a:pt x="2024" y="542"/>
                  </a:lnTo>
                  <a:lnTo>
                    <a:pt x="2024" y="542"/>
                  </a:lnTo>
                  <a:lnTo>
                    <a:pt x="2021" y="555"/>
                  </a:lnTo>
                  <a:lnTo>
                    <a:pt x="2021" y="567"/>
                  </a:lnTo>
                  <a:lnTo>
                    <a:pt x="2020" y="580"/>
                  </a:lnTo>
                  <a:lnTo>
                    <a:pt x="2019" y="593"/>
                  </a:lnTo>
                  <a:lnTo>
                    <a:pt x="2019" y="593"/>
                  </a:lnTo>
                  <a:lnTo>
                    <a:pt x="2017" y="603"/>
                  </a:lnTo>
                  <a:lnTo>
                    <a:pt x="2014" y="612"/>
                  </a:lnTo>
                  <a:lnTo>
                    <a:pt x="2011" y="622"/>
                  </a:lnTo>
                  <a:lnTo>
                    <a:pt x="2009" y="631"/>
                  </a:lnTo>
                  <a:lnTo>
                    <a:pt x="2009" y="631"/>
                  </a:lnTo>
                  <a:lnTo>
                    <a:pt x="2005" y="647"/>
                  </a:lnTo>
                  <a:lnTo>
                    <a:pt x="2002" y="661"/>
                  </a:lnTo>
                  <a:lnTo>
                    <a:pt x="1993" y="693"/>
                  </a:lnTo>
                  <a:lnTo>
                    <a:pt x="1993" y="693"/>
                  </a:lnTo>
                  <a:lnTo>
                    <a:pt x="1974" y="768"/>
                  </a:lnTo>
                  <a:lnTo>
                    <a:pt x="1956" y="844"/>
                  </a:lnTo>
                  <a:lnTo>
                    <a:pt x="1937" y="919"/>
                  </a:lnTo>
                  <a:lnTo>
                    <a:pt x="1919" y="991"/>
                  </a:lnTo>
                  <a:lnTo>
                    <a:pt x="1919" y="991"/>
                  </a:lnTo>
                  <a:lnTo>
                    <a:pt x="1911" y="1014"/>
                  </a:lnTo>
                  <a:lnTo>
                    <a:pt x="1905" y="1036"/>
                  </a:lnTo>
                  <a:lnTo>
                    <a:pt x="1898" y="1058"/>
                  </a:lnTo>
                  <a:lnTo>
                    <a:pt x="1895" y="1069"/>
                  </a:lnTo>
                  <a:lnTo>
                    <a:pt x="1893" y="1079"/>
                  </a:lnTo>
                  <a:lnTo>
                    <a:pt x="1893" y="1079"/>
                  </a:lnTo>
                  <a:lnTo>
                    <a:pt x="1886" y="1126"/>
                  </a:lnTo>
                  <a:lnTo>
                    <a:pt x="1881" y="1149"/>
                  </a:lnTo>
                  <a:lnTo>
                    <a:pt x="1877" y="1170"/>
                  </a:lnTo>
                  <a:lnTo>
                    <a:pt x="1872" y="1192"/>
                  </a:lnTo>
                  <a:lnTo>
                    <a:pt x="1865" y="1212"/>
                  </a:lnTo>
                  <a:lnTo>
                    <a:pt x="1859" y="1232"/>
                  </a:lnTo>
                  <a:lnTo>
                    <a:pt x="1850" y="1252"/>
                  </a:lnTo>
                  <a:lnTo>
                    <a:pt x="1850" y="1252"/>
                  </a:lnTo>
                  <a:lnTo>
                    <a:pt x="1846" y="1254"/>
                  </a:lnTo>
                  <a:lnTo>
                    <a:pt x="1841" y="1257"/>
                  </a:lnTo>
                  <a:lnTo>
                    <a:pt x="1834" y="1259"/>
                  </a:lnTo>
                  <a:lnTo>
                    <a:pt x="1830" y="1262"/>
                  </a:lnTo>
                  <a:lnTo>
                    <a:pt x="1830" y="1262"/>
                  </a:lnTo>
                  <a:lnTo>
                    <a:pt x="1812" y="1265"/>
                  </a:lnTo>
                  <a:lnTo>
                    <a:pt x="1792" y="1265"/>
                  </a:lnTo>
                  <a:lnTo>
                    <a:pt x="1773" y="1263"/>
                  </a:lnTo>
                  <a:lnTo>
                    <a:pt x="1753" y="1262"/>
                  </a:lnTo>
                  <a:lnTo>
                    <a:pt x="1753" y="1262"/>
                  </a:lnTo>
                  <a:lnTo>
                    <a:pt x="1733" y="1261"/>
                  </a:lnTo>
                  <a:lnTo>
                    <a:pt x="1715" y="1262"/>
                  </a:lnTo>
                  <a:lnTo>
                    <a:pt x="1697" y="1265"/>
                  </a:lnTo>
                  <a:lnTo>
                    <a:pt x="1679" y="1268"/>
                  </a:lnTo>
                  <a:lnTo>
                    <a:pt x="1642" y="1274"/>
                  </a:lnTo>
                  <a:lnTo>
                    <a:pt x="1624" y="1276"/>
                  </a:lnTo>
                  <a:lnTo>
                    <a:pt x="1607" y="1278"/>
                  </a:lnTo>
                  <a:lnTo>
                    <a:pt x="1607" y="1278"/>
                  </a:lnTo>
                  <a:lnTo>
                    <a:pt x="1593" y="1277"/>
                  </a:lnTo>
                  <a:lnTo>
                    <a:pt x="1579" y="1277"/>
                  </a:lnTo>
                  <a:lnTo>
                    <a:pt x="1573" y="1277"/>
                  </a:lnTo>
                  <a:lnTo>
                    <a:pt x="1568" y="1280"/>
                  </a:lnTo>
                  <a:lnTo>
                    <a:pt x="1561" y="1282"/>
                  </a:lnTo>
                  <a:lnTo>
                    <a:pt x="1556" y="1285"/>
                  </a:lnTo>
                  <a:lnTo>
                    <a:pt x="1556" y="1285"/>
                  </a:lnTo>
                  <a:lnTo>
                    <a:pt x="1428" y="1293"/>
                  </a:lnTo>
                  <a:lnTo>
                    <a:pt x="1294" y="1301"/>
                  </a:lnTo>
                  <a:lnTo>
                    <a:pt x="1294" y="1301"/>
                  </a:lnTo>
                  <a:lnTo>
                    <a:pt x="1224" y="1306"/>
                  </a:lnTo>
                  <a:lnTo>
                    <a:pt x="1188" y="1311"/>
                  </a:lnTo>
                  <a:lnTo>
                    <a:pt x="1153" y="1315"/>
                  </a:lnTo>
                  <a:lnTo>
                    <a:pt x="1118" y="1320"/>
                  </a:lnTo>
                  <a:lnTo>
                    <a:pt x="1084" y="1328"/>
                  </a:lnTo>
                  <a:lnTo>
                    <a:pt x="1050" y="1335"/>
                  </a:lnTo>
                  <a:lnTo>
                    <a:pt x="1018" y="1344"/>
                  </a:lnTo>
                  <a:lnTo>
                    <a:pt x="1018" y="1344"/>
                  </a:lnTo>
                  <a:lnTo>
                    <a:pt x="1012" y="1347"/>
                  </a:lnTo>
                  <a:lnTo>
                    <a:pt x="1012" y="1347"/>
                  </a:lnTo>
                  <a:lnTo>
                    <a:pt x="999" y="1354"/>
                  </a:lnTo>
                  <a:lnTo>
                    <a:pt x="987" y="1362"/>
                  </a:lnTo>
                  <a:lnTo>
                    <a:pt x="975" y="1369"/>
                  </a:lnTo>
                  <a:lnTo>
                    <a:pt x="969" y="1373"/>
                  </a:lnTo>
                  <a:lnTo>
                    <a:pt x="961" y="1374"/>
                  </a:lnTo>
                  <a:lnTo>
                    <a:pt x="961" y="1374"/>
                  </a:lnTo>
                  <a:lnTo>
                    <a:pt x="947" y="1376"/>
                  </a:lnTo>
                  <a:lnTo>
                    <a:pt x="929" y="1377"/>
                  </a:lnTo>
                  <a:lnTo>
                    <a:pt x="912" y="1377"/>
                  </a:lnTo>
                  <a:lnTo>
                    <a:pt x="896" y="1376"/>
                  </a:lnTo>
                  <a:lnTo>
                    <a:pt x="896" y="1376"/>
                  </a:lnTo>
                  <a:lnTo>
                    <a:pt x="887" y="1374"/>
                  </a:lnTo>
                  <a:lnTo>
                    <a:pt x="877" y="1371"/>
                  </a:lnTo>
                  <a:lnTo>
                    <a:pt x="867" y="1367"/>
                  </a:lnTo>
                  <a:lnTo>
                    <a:pt x="861" y="1367"/>
                  </a:lnTo>
                  <a:lnTo>
                    <a:pt x="861" y="1367"/>
                  </a:lnTo>
                  <a:lnTo>
                    <a:pt x="839" y="1368"/>
                  </a:lnTo>
                  <a:lnTo>
                    <a:pt x="817" y="1369"/>
                  </a:lnTo>
                  <a:lnTo>
                    <a:pt x="772" y="1371"/>
                  </a:lnTo>
                  <a:lnTo>
                    <a:pt x="772" y="1371"/>
                  </a:lnTo>
                  <a:lnTo>
                    <a:pt x="741" y="1372"/>
                  </a:lnTo>
                  <a:lnTo>
                    <a:pt x="712" y="1375"/>
                  </a:lnTo>
                  <a:lnTo>
                    <a:pt x="649" y="1384"/>
                  </a:lnTo>
                  <a:lnTo>
                    <a:pt x="649" y="1384"/>
                  </a:lnTo>
                  <a:lnTo>
                    <a:pt x="614" y="1389"/>
                  </a:lnTo>
                  <a:lnTo>
                    <a:pt x="578" y="1392"/>
                  </a:lnTo>
                  <a:lnTo>
                    <a:pt x="542" y="1394"/>
                  </a:lnTo>
                  <a:lnTo>
                    <a:pt x="506" y="1397"/>
                  </a:lnTo>
                  <a:lnTo>
                    <a:pt x="506" y="1397"/>
                  </a:lnTo>
                  <a:lnTo>
                    <a:pt x="448" y="1404"/>
                  </a:lnTo>
                  <a:lnTo>
                    <a:pt x="388" y="1410"/>
                  </a:lnTo>
                  <a:lnTo>
                    <a:pt x="328" y="1415"/>
                  </a:lnTo>
                  <a:lnTo>
                    <a:pt x="298" y="1418"/>
                  </a:lnTo>
                  <a:lnTo>
                    <a:pt x="267" y="1419"/>
                  </a:lnTo>
                  <a:lnTo>
                    <a:pt x="267" y="1419"/>
                  </a:lnTo>
                  <a:lnTo>
                    <a:pt x="252" y="1418"/>
                  </a:lnTo>
                  <a:lnTo>
                    <a:pt x="244" y="1417"/>
                  </a:lnTo>
                  <a:lnTo>
                    <a:pt x="237" y="1417"/>
                  </a:lnTo>
                  <a:lnTo>
                    <a:pt x="237" y="1417"/>
                  </a:lnTo>
                  <a:lnTo>
                    <a:pt x="216" y="1419"/>
                  </a:lnTo>
                  <a:lnTo>
                    <a:pt x="196" y="1422"/>
                  </a:lnTo>
                  <a:lnTo>
                    <a:pt x="177" y="1425"/>
                  </a:lnTo>
                  <a:lnTo>
                    <a:pt x="156" y="1427"/>
                  </a:lnTo>
                  <a:lnTo>
                    <a:pt x="156" y="1427"/>
                  </a:lnTo>
                  <a:lnTo>
                    <a:pt x="134" y="1427"/>
                  </a:lnTo>
                  <a:lnTo>
                    <a:pt x="110" y="1425"/>
                  </a:lnTo>
                  <a:lnTo>
                    <a:pt x="87" y="1423"/>
                  </a:lnTo>
                  <a:lnTo>
                    <a:pt x="64" y="1422"/>
                  </a:lnTo>
                  <a:lnTo>
                    <a:pt x="64" y="1422"/>
                  </a:lnTo>
                  <a:lnTo>
                    <a:pt x="50" y="1421"/>
                  </a:lnTo>
                  <a:lnTo>
                    <a:pt x="36" y="1419"/>
                  </a:lnTo>
                  <a:lnTo>
                    <a:pt x="24" y="1415"/>
                  </a:lnTo>
                  <a:lnTo>
                    <a:pt x="11" y="1411"/>
                  </a:lnTo>
                  <a:lnTo>
                    <a:pt x="11" y="1411"/>
                  </a:lnTo>
                  <a:lnTo>
                    <a:pt x="9" y="1404"/>
                  </a:lnTo>
                  <a:lnTo>
                    <a:pt x="6" y="1394"/>
                  </a:lnTo>
                  <a:lnTo>
                    <a:pt x="4" y="1386"/>
                  </a:lnTo>
                  <a:lnTo>
                    <a:pt x="2" y="1382"/>
                  </a:lnTo>
                  <a:lnTo>
                    <a:pt x="0" y="1379"/>
                  </a:lnTo>
                  <a:lnTo>
                    <a:pt x="0" y="1379"/>
                  </a:lnTo>
                  <a:lnTo>
                    <a:pt x="21" y="1335"/>
                  </a:lnTo>
                  <a:lnTo>
                    <a:pt x="43" y="1291"/>
                  </a:lnTo>
                  <a:lnTo>
                    <a:pt x="66" y="1250"/>
                  </a:lnTo>
                  <a:lnTo>
                    <a:pt x="89" y="1210"/>
                  </a:lnTo>
                  <a:lnTo>
                    <a:pt x="89" y="1210"/>
                  </a:lnTo>
                  <a:lnTo>
                    <a:pt x="71" y="1211"/>
                  </a:lnTo>
                  <a:lnTo>
                    <a:pt x="52" y="1213"/>
                  </a:lnTo>
                  <a:lnTo>
                    <a:pt x="35" y="1215"/>
                  </a:lnTo>
                  <a:lnTo>
                    <a:pt x="18" y="1215"/>
                  </a:lnTo>
                  <a:lnTo>
                    <a:pt x="18" y="1215"/>
                  </a:lnTo>
                  <a:lnTo>
                    <a:pt x="16" y="1208"/>
                  </a:lnTo>
                  <a:lnTo>
                    <a:pt x="17" y="1199"/>
                  </a:lnTo>
                  <a:lnTo>
                    <a:pt x="19" y="1192"/>
                  </a:lnTo>
                  <a:lnTo>
                    <a:pt x="22" y="1183"/>
                  </a:lnTo>
                  <a:lnTo>
                    <a:pt x="30" y="1168"/>
                  </a:lnTo>
                  <a:lnTo>
                    <a:pt x="37" y="1153"/>
                  </a:lnTo>
                  <a:lnTo>
                    <a:pt x="37" y="1153"/>
                  </a:lnTo>
                  <a:lnTo>
                    <a:pt x="32" y="1151"/>
                  </a:lnTo>
                  <a:lnTo>
                    <a:pt x="27" y="1150"/>
                  </a:lnTo>
                  <a:lnTo>
                    <a:pt x="21" y="1151"/>
                  </a:lnTo>
                  <a:lnTo>
                    <a:pt x="16" y="1151"/>
                  </a:lnTo>
                  <a:lnTo>
                    <a:pt x="12" y="1152"/>
                  </a:lnTo>
                  <a:lnTo>
                    <a:pt x="7" y="1152"/>
                  </a:lnTo>
                  <a:lnTo>
                    <a:pt x="4" y="1151"/>
                  </a:lnTo>
                  <a:lnTo>
                    <a:pt x="0" y="1148"/>
                  </a:lnTo>
                  <a:lnTo>
                    <a:pt x="0" y="1148"/>
                  </a:lnTo>
                  <a:lnTo>
                    <a:pt x="0" y="1140"/>
                  </a:lnTo>
                  <a:lnTo>
                    <a:pt x="2" y="1134"/>
                  </a:lnTo>
                  <a:lnTo>
                    <a:pt x="5" y="1129"/>
                  </a:lnTo>
                  <a:lnTo>
                    <a:pt x="10" y="1123"/>
                  </a:lnTo>
                  <a:lnTo>
                    <a:pt x="19" y="1112"/>
                  </a:lnTo>
                  <a:lnTo>
                    <a:pt x="24" y="1107"/>
                  </a:lnTo>
                  <a:lnTo>
                    <a:pt x="27" y="1101"/>
                  </a:lnTo>
                  <a:lnTo>
                    <a:pt x="27" y="1101"/>
                  </a:lnTo>
                  <a:lnTo>
                    <a:pt x="24" y="1101"/>
                  </a:lnTo>
                  <a:lnTo>
                    <a:pt x="19" y="1101"/>
                  </a:lnTo>
                  <a:lnTo>
                    <a:pt x="14" y="1099"/>
                  </a:lnTo>
                  <a:lnTo>
                    <a:pt x="12" y="1097"/>
                  </a:lnTo>
                  <a:lnTo>
                    <a:pt x="11" y="1095"/>
                  </a:lnTo>
                  <a:lnTo>
                    <a:pt x="11" y="1095"/>
                  </a:lnTo>
                  <a:lnTo>
                    <a:pt x="14" y="1086"/>
                  </a:lnTo>
                  <a:lnTo>
                    <a:pt x="17" y="1078"/>
                  </a:lnTo>
                  <a:lnTo>
                    <a:pt x="27" y="1064"/>
                  </a:lnTo>
                  <a:lnTo>
                    <a:pt x="36" y="1051"/>
                  </a:lnTo>
                  <a:lnTo>
                    <a:pt x="41" y="1044"/>
                  </a:lnTo>
                  <a:lnTo>
                    <a:pt x="45" y="1036"/>
                  </a:lnTo>
                  <a:lnTo>
                    <a:pt x="45" y="1036"/>
                  </a:lnTo>
                  <a:lnTo>
                    <a:pt x="36" y="1036"/>
                  </a:lnTo>
                  <a:lnTo>
                    <a:pt x="29" y="1036"/>
                  </a:lnTo>
                  <a:lnTo>
                    <a:pt x="25" y="1035"/>
                  </a:lnTo>
                  <a:lnTo>
                    <a:pt x="21" y="1034"/>
                  </a:lnTo>
                  <a:lnTo>
                    <a:pt x="18" y="1031"/>
                  </a:lnTo>
                  <a:lnTo>
                    <a:pt x="16" y="1027"/>
                  </a:lnTo>
                  <a:lnTo>
                    <a:pt x="16" y="1027"/>
                  </a:lnTo>
                  <a:lnTo>
                    <a:pt x="19" y="1020"/>
                  </a:lnTo>
                  <a:lnTo>
                    <a:pt x="22" y="1014"/>
                  </a:lnTo>
                  <a:lnTo>
                    <a:pt x="33" y="1004"/>
                  </a:lnTo>
                  <a:lnTo>
                    <a:pt x="37" y="999"/>
                  </a:lnTo>
                  <a:lnTo>
                    <a:pt x="42" y="994"/>
                  </a:lnTo>
                  <a:lnTo>
                    <a:pt x="46" y="987"/>
                  </a:lnTo>
                  <a:lnTo>
                    <a:pt x="48" y="980"/>
                  </a:lnTo>
                  <a:lnTo>
                    <a:pt x="48" y="980"/>
                  </a:lnTo>
                  <a:lnTo>
                    <a:pt x="51" y="980"/>
                  </a:lnTo>
                  <a:lnTo>
                    <a:pt x="54" y="979"/>
                  </a:lnTo>
                  <a:lnTo>
                    <a:pt x="55" y="976"/>
                  </a:lnTo>
                  <a:lnTo>
                    <a:pt x="57" y="975"/>
                  </a:lnTo>
                  <a:lnTo>
                    <a:pt x="57" y="975"/>
                  </a:lnTo>
                  <a:lnTo>
                    <a:pt x="72" y="953"/>
                  </a:lnTo>
                  <a:lnTo>
                    <a:pt x="87" y="932"/>
                  </a:lnTo>
                  <a:lnTo>
                    <a:pt x="119" y="891"/>
                  </a:lnTo>
                  <a:lnTo>
                    <a:pt x="135" y="869"/>
                  </a:lnTo>
                  <a:lnTo>
                    <a:pt x="151" y="849"/>
                  </a:lnTo>
                  <a:lnTo>
                    <a:pt x="166" y="827"/>
                  </a:lnTo>
                  <a:lnTo>
                    <a:pt x="180" y="803"/>
                  </a:lnTo>
                  <a:lnTo>
                    <a:pt x="180" y="803"/>
                  </a:lnTo>
                  <a:lnTo>
                    <a:pt x="182" y="802"/>
                  </a:lnTo>
                  <a:lnTo>
                    <a:pt x="184" y="800"/>
                  </a:lnTo>
                  <a:lnTo>
                    <a:pt x="186" y="799"/>
                  </a:lnTo>
                  <a:lnTo>
                    <a:pt x="191" y="798"/>
                  </a:lnTo>
                  <a:lnTo>
                    <a:pt x="191" y="798"/>
                  </a:lnTo>
                  <a:lnTo>
                    <a:pt x="210" y="766"/>
                  </a:lnTo>
                  <a:lnTo>
                    <a:pt x="215" y="757"/>
                  </a:lnTo>
                  <a:lnTo>
                    <a:pt x="221" y="751"/>
                  </a:lnTo>
                  <a:lnTo>
                    <a:pt x="227" y="743"/>
                  </a:lnTo>
                  <a:lnTo>
                    <a:pt x="234" y="738"/>
                  </a:lnTo>
                  <a:lnTo>
                    <a:pt x="234" y="738"/>
                  </a:lnTo>
                  <a:lnTo>
                    <a:pt x="252" y="708"/>
                  </a:lnTo>
                  <a:lnTo>
                    <a:pt x="269" y="681"/>
                  </a:lnTo>
                  <a:lnTo>
                    <a:pt x="304" y="630"/>
                  </a:lnTo>
                  <a:lnTo>
                    <a:pt x="321" y="603"/>
                  </a:lnTo>
                  <a:lnTo>
                    <a:pt x="337" y="576"/>
                  </a:lnTo>
                  <a:lnTo>
                    <a:pt x="353" y="546"/>
                  </a:lnTo>
                  <a:lnTo>
                    <a:pt x="368" y="514"/>
                  </a:lnTo>
                  <a:lnTo>
                    <a:pt x="368" y="514"/>
                  </a:lnTo>
                  <a:lnTo>
                    <a:pt x="372" y="512"/>
                  </a:lnTo>
                  <a:lnTo>
                    <a:pt x="374" y="511"/>
                  </a:lnTo>
                  <a:lnTo>
                    <a:pt x="380" y="512"/>
                  </a:lnTo>
                  <a:lnTo>
                    <a:pt x="380" y="512"/>
                  </a:lnTo>
                  <a:lnTo>
                    <a:pt x="398" y="484"/>
                  </a:lnTo>
                  <a:lnTo>
                    <a:pt x="417" y="456"/>
                  </a:lnTo>
                  <a:lnTo>
                    <a:pt x="436" y="429"/>
                  </a:lnTo>
                  <a:lnTo>
                    <a:pt x="453" y="402"/>
                  </a:lnTo>
                  <a:lnTo>
                    <a:pt x="453" y="402"/>
                  </a:lnTo>
                  <a:lnTo>
                    <a:pt x="456" y="402"/>
                  </a:lnTo>
                  <a:lnTo>
                    <a:pt x="458" y="403"/>
                  </a:lnTo>
                  <a:lnTo>
                    <a:pt x="460" y="406"/>
                  </a:lnTo>
                  <a:lnTo>
                    <a:pt x="464" y="409"/>
                  </a:lnTo>
                  <a:lnTo>
                    <a:pt x="465" y="410"/>
                  </a:lnTo>
                  <a:lnTo>
                    <a:pt x="468" y="410"/>
                  </a:lnTo>
                  <a:lnTo>
                    <a:pt x="468" y="410"/>
                  </a:lnTo>
                  <a:lnTo>
                    <a:pt x="482" y="408"/>
                  </a:lnTo>
                  <a:lnTo>
                    <a:pt x="497" y="406"/>
                  </a:lnTo>
                  <a:lnTo>
                    <a:pt x="513" y="405"/>
                  </a:lnTo>
                  <a:lnTo>
                    <a:pt x="529" y="405"/>
                  </a:lnTo>
                  <a:lnTo>
                    <a:pt x="562" y="406"/>
                  </a:lnTo>
                  <a:lnTo>
                    <a:pt x="595" y="409"/>
                  </a:lnTo>
                  <a:lnTo>
                    <a:pt x="595" y="409"/>
                  </a:lnTo>
                  <a:lnTo>
                    <a:pt x="647" y="412"/>
                  </a:lnTo>
                  <a:lnTo>
                    <a:pt x="698" y="413"/>
                  </a:lnTo>
                  <a:lnTo>
                    <a:pt x="748" y="415"/>
                  </a:lnTo>
                  <a:lnTo>
                    <a:pt x="797" y="420"/>
                  </a:lnTo>
                  <a:lnTo>
                    <a:pt x="797" y="420"/>
                  </a:lnTo>
                  <a:lnTo>
                    <a:pt x="815" y="424"/>
                  </a:lnTo>
                  <a:lnTo>
                    <a:pt x="834" y="428"/>
                  </a:lnTo>
                  <a:lnTo>
                    <a:pt x="878" y="436"/>
                  </a:lnTo>
                  <a:lnTo>
                    <a:pt x="902" y="440"/>
                  </a:lnTo>
                  <a:lnTo>
                    <a:pt x="924" y="444"/>
                  </a:lnTo>
                  <a:lnTo>
                    <a:pt x="948" y="450"/>
                  </a:lnTo>
                  <a:lnTo>
                    <a:pt x="969" y="456"/>
                  </a:lnTo>
                  <a:lnTo>
                    <a:pt x="969" y="456"/>
                  </a:lnTo>
                  <a:lnTo>
                    <a:pt x="985" y="429"/>
                  </a:lnTo>
                  <a:lnTo>
                    <a:pt x="993" y="414"/>
                  </a:lnTo>
                  <a:lnTo>
                    <a:pt x="999" y="399"/>
                  </a:lnTo>
                  <a:lnTo>
                    <a:pt x="999" y="399"/>
                  </a:lnTo>
                  <a:lnTo>
                    <a:pt x="1002" y="399"/>
                  </a:lnTo>
                  <a:lnTo>
                    <a:pt x="1004" y="399"/>
                  </a:lnTo>
                  <a:lnTo>
                    <a:pt x="1005" y="399"/>
                  </a:lnTo>
                  <a:lnTo>
                    <a:pt x="1008" y="398"/>
                  </a:lnTo>
                  <a:lnTo>
                    <a:pt x="1008" y="398"/>
                  </a:lnTo>
                  <a:lnTo>
                    <a:pt x="1026" y="368"/>
                  </a:lnTo>
                  <a:lnTo>
                    <a:pt x="1043" y="338"/>
                  </a:lnTo>
                  <a:lnTo>
                    <a:pt x="1061" y="308"/>
                  </a:lnTo>
                  <a:lnTo>
                    <a:pt x="1079" y="278"/>
                  </a:lnTo>
                  <a:lnTo>
                    <a:pt x="1079" y="278"/>
                  </a:lnTo>
                  <a:close/>
                  <a:moveTo>
                    <a:pt x="1042" y="789"/>
                  </a:moveTo>
                  <a:lnTo>
                    <a:pt x="1042" y="789"/>
                  </a:lnTo>
                  <a:lnTo>
                    <a:pt x="1046" y="778"/>
                  </a:lnTo>
                  <a:lnTo>
                    <a:pt x="1049" y="769"/>
                  </a:lnTo>
                  <a:lnTo>
                    <a:pt x="1056" y="748"/>
                  </a:lnTo>
                  <a:lnTo>
                    <a:pt x="1056" y="748"/>
                  </a:lnTo>
                  <a:lnTo>
                    <a:pt x="1063" y="726"/>
                  </a:lnTo>
                  <a:lnTo>
                    <a:pt x="1066" y="714"/>
                  </a:lnTo>
                  <a:lnTo>
                    <a:pt x="1067" y="710"/>
                  </a:lnTo>
                  <a:lnTo>
                    <a:pt x="1066" y="709"/>
                  </a:lnTo>
                  <a:lnTo>
                    <a:pt x="1066" y="709"/>
                  </a:lnTo>
                  <a:lnTo>
                    <a:pt x="1069" y="708"/>
                  </a:lnTo>
                  <a:lnTo>
                    <a:pt x="1070" y="706"/>
                  </a:lnTo>
                  <a:lnTo>
                    <a:pt x="1073" y="700"/>
                  </a:lnTo>
                  <a:lnTo>
                    <a:pt x="1075" y="692"/>
                  </a:lnTo>
                  <a:lnTo>
                    <a:pt x="1076" y="684"/>
                  </a:lnTo>
                  <a:lnTo>
                    <a:pt x="1076" y="684"/>
                  </a:lnTo>
                  <a:lnTo>
                    <a:pt x="1114" y="609"/>
                  </a:lnTo>
                  <a:lnTo>
                    <a:pt x="1152" y="535"/>
                  </a:lnTo>
                  <a:lnTo>
                    <a:pt x="1152" y="535"/>
                  </a:lnTo>
                  <a:lnTo>
                    <a:pt x="1156" y="533"/>
                  </a:lnTo>
                  <a:lnTo>
                    <a:pt x="1160" y="532"/>
                  </a:lnTo>
                  <a:lnTo>
                    <a:pt x="1163" y="531"/>
                  </a:lnTo>
                  <a:lnTo>
                    <a:pt x="1166" y="528"/>
                  </a:lnTo>
                  <a:lnTo>
                    <a:pt x="1166" y="528"/>
                  </a:lnTo>
                  <a:lnTo>
                    <a:pt x="1176" y="511"/>
                  </a:lnTo>
                  <a:lnTo>
                    <a:pt x="1185" y="495"/>
                  </a:lnTo>
                  <a:lnTo>
                    <a:pt x="1207" y="464"/>
                  </a:lnTo>
                  <a:lnTo>
                    <a:pt x="1207" y="464"/>
                  </a:lnTo>
                  <a:lnTo>
                    <a:pt x="1220" y="412"/>
                  </a:lnTo>
                  <a:lnTo>
                    <a:pt x="1229" y="359"/>
                  </a:lnTo>
                  <a:lnTo>
                    <a:pt x="1233" y="332"/>
                  </a:lnTo>
                  <a:lnTo>
                    <a:pt x="1238" y="304"/>
                  </a:lnTo>
                  <a:lnTo>
                    <a:pt x="1240" y="277"/>
                  </a:lnTo>
                  <a:lnTo>
                    <a:pt x="1242" y="249"/>
                  </a:lnTo>
                  <a:lnTo>
                    <a:pt x="1243" y="223"/>
                  </a:lnTo>
                  <a:lnTo>
                    <a:pt x="1243" y="195"/>
                  </a:lnTo>
                  <a:lnTo>
                    <a:pt x="1241" y="168"/>
                  </a:lnTo>
                  <a:lnTo>
                    <a:pt x="1239" y="142"/>
                  </a:lnTo>
                  <a:lnTo>
                    <a:pt x="1236" y="116"/>
                  </a:lnTo>
                  <a:lnTo>
                    <a:pt x="1230" y="90"/>
                  </a:lnTo>
                  <a:lnTo>
                    <a:pt x="1224" y="65"/>
                  </a:lnTo>
                  <a:lnTo>
                    <a:pt x="1216" y="41"/>
                  </a:lnTo>
                  <a:lnTo>
                    <a:pt x="1216" y="41"/>
                  </a:lnTo>
                  <a:lnTo>
                    <a:pt x="1210" y="54"/>
                  </a:lnTo>
                  <a:lnTo>
                    <a:pt x="1205" y="66"/>
                  </a:lnTo>
                  <a:lnTo>
                    <a:pt x="1196" y="92"/>
                  </a:lnTo>
                  <a:lnTo>
                    <a:pt x="1188" y="119"/>
                  </a:lnTo>
                  <a:lnTo>
                    <a:pt x="1181" y="143"/>
                  </a:lnTo>
                  <a:lnTo>
                    <a:pt x="1181" y="143"/>
                  </a:lnTo>
                  <a:lnTo>
                    <a:pt x="1176" y="154"/>
                  </a:lnTo>
                  <a:lnTo>
                    <a:pt x="1169" y="164"/>
                  </a:lnTo>
                  <a:lnTo>
                    <a:pt x="1157" y="183"/>
                  </a:lnTo>
                  <a:lnTo>
                    <a:pt x="1157" y="183"/>
                  </a:lnTo>
                  <a:lnTo>
                    <a:pt x="1155" y="187"/>
                  </a:lnTo>
                  <a:lnTo>
                    <a:pt x="1154" y="192"/>
                  </a:lnTo>
                  <a:lnTo>
                    <a:pt x="1153" y="196"/>
                  </a:lnTo>
                  <a:lnTo>
                    <a:pt x="1152" y="199"/>
                  </a:lnTo>
                  <a:lnTo>
                    <a:pt x="1152" y="199"/>
                  </a:lnTo>
                  <a:lnTo>
                    <a:pt x="1147" y="206"/>
                  </a:lnTo>
                  <a:lnTo>
                    <a:pt x="1141" y="212"/>
                  </a:lnTo>
                  <a:lnTo>
                    <a:pt x="1136" y="217"/>
                  </a:lnTo>
                  <a:lnTo>
                    <a:pt x="1131" y="224"/>
                  </a:lnTo>
                  <a:lnTo>
                    <a:pt x="1131" y="224"/>
                  </a:lnTo>
                  <a:lnTo>
                    <a:pt x="1101" y="270"/>
                  </a:lnTo>
                  <a:lnTo>
                    <a:pt x="1101" y="270"/>
                  </a:lnTo>
                  <a:lnTo>
                    <a:pt x="1091" y="285"/>
                  </a:lnTo>
                  <a:lnTo>
                    <a:pt x="1082" y="301"/>
                  </a:lnTo>
                  <a:lnTo>
                    <a:pt x="1074" y="316"/>
                  </a:lnTo>
                  <a:lnTo>
                    <a:pt x="1066" y="332"/>
                  </a:lnTo>
                  <a:lnTo>
                    <a:pt x="1066" y="332"/>
                  </a:lnTo>
                  <a:lnTo>
                    <a:pt x="1053" y="349"/>
                  </a:lnTo>
                  <a:lnTo>
                    <a:pt x="1041" y="366"/>
                  </a:lnTo>
                  <a:lnTo>
                    <a:pt x="1029" y="384"/>
                  </a:lnTo>
                  <a:lnTo>
                    <a:pt x="1017" y="404"/>
                  </a:lnTo>
                  <a:lnTo>
                    <a:pt x="996" y="442"/>
                  </a:lnTo>
                  <a:lnTo>
                    <a:pt x="984" y="461"/>
                  </a:lnTo>
                  <a:lnTo>
                    <a:pt x="972" y="480"/>
                  </a:lnTo>
                  <a:lnTo>
                    <a:pt x="972" y="480"/>
                  </a:lnTo>
                  <a:lnTo>
                    <a:pt x="973" y="482"/>
                  </a:lnTo>
                  <a:lnTo>
                    <a:pt x="973" y="484"/>
                  </a:lnTo>
                  <a:lnTo>
                    <a:pt x="972" y="487"/>
                  </a:lnTo>
                  <a:lnTo>
                    <a:pt x="971" y="490"/>
                  </a:lnTo>
                  <a:lnTo>
                    <a:pt x="970" y="493"/>
                  </a:lnTo>
                  <a:lnTo>
                    <a:pt x="971" y="496"/>
                  </a:lnTo>
                  <a:lnTo>
                    <a:pt x="971" y="496"/>
                  </a:lnTo>
                  <a:lnTo>
                    <a:pt x="947" y="533"/>
                  </a:lnTo>
                  <a:lnTo>
                    <a:pt x="922" y="572"/>
                  </a:lnTo>
                  <a:lnTo>
                    <a:pt x="910" y="591"/>
                  </a:lnTo>
                  <a:lnTo>
                    <a:pt x="899" y="610"/>
                  </a:lnTo>
                  <a:lnTo>
                    <a:pt x="889" y="631"/>
                  </a:lnTo>
                  <a:lnTo>
                    <a:pt x="880" y="650"/>
                  </a:lnTo>
                  <a:lnTo>
                    <a:pt x="880" y="650"/>
                  </a:lnTo>
                  <a:lnTo>
                    <a:pt x="884" y="669"/>
                  </a:lnTo>
                  <a:lnTo>
                    <a:pt x="890" y="686"/>
                  </a:lnTo>
                  <a:lnTo>
                    <a:pt x="896" y="703"/>
                  </a:lnTo>
                  <a:lnTo>
                    <a:pt x="902" y="720"/>
                  </a:lnTo>
                  <a:lnTo>
                    <a:pt x="902" y="720"/>
                  </a:lnTo>
                  <a:lnTo>
                    <a:pt x="909" y="752"/>
                  </a:lnTo>
                  <a:lnTo>
                    <a:pt x="913" y="783"/>
                  </a:lnTo>
                  <a:lnTo>
                    <a:pt x="917" y="814"/>
                  </a:lnTo>
                  <a:lnTo>
                    <a:pt x="919" y="845"/>
                  </a:lnTo>
                  <a:lnTo>
                    <a:pt x="919" y="877"/>
                  </a:lnTo>
                  <a:lnTo>
                    <a:pt x="918" y="908"/>
                  </a:lnTo>
                  <a:lnTo>
                    <a:pt x="914" y="971"/>
                  </a:lnTo>
                  <a:lnTo>
                    <a:pt x="910" y="1036"/>
                  </a:lnTo>
                  <a:lnTo>
                    <a:pt x="908" y="1069"/>
                  </a:lnTo>
                  <a:lnTo>
                    <a:pt x="907" y="1103"/>
                  </a:lnTo>
                  <a:lnTo>
                    <a:pt x="907" y="1136"/>
                  </a:lnTo>
                  <a:lnTo>
                    <a:pt x="908" y="1171"/>
                  </a:lnTo>
                  <a:lnTo>
                    <a:pt x="910" y="1207"/>
                  </a:lnTo>
                  <a:lnTo>
                    <a:pt x="913" y="1242"/>
                  </a:lnTo>
                  <a:lnTo>
                    <a:pt x="913" y="1242"/>
                  </a:lnTo>
                  <a:lnTo>
                    <a:pt x="936" y="1140"/>
                  </a:lnTo>
                  <a:lnTo>
                    <a:pt x="947" y="1091"/>
                  </a:lnTo>
                  <a:lnTo>
                    <a:pt x="958" y="1043"/>
                  </a:lnTo>
                  <a:lnTo>
                    <a:pt x="971" y="996"/>
                  </a:lnTo>
                  <a:lnTo>
                    <a:pt x="985" y="950"/>
                  </a:lnTo>
                  <a:lnTo>
                    <a:pt x="999" y="903"/>
                  </a:lnTo>
                  <a:lnTo>
                    <a:pt x="1015" y="857"/>
                  </a:lnTo>
                  <a:lnTo>
                    <a:pt x="1015" y="857"/>
                  </a:lnTo>
                  <a:lnTo>
                    <a:pt x="1017" y="854"/>
                  </a:lnTo>
                  <a:lnTo>
                    <a:pt x="1016" y="852"/>
                  </a:lnTo>
                  <a:lnTo>
                    <a:pt x="1014" y="850"/>
                  </a:lnTo>
                  <a:lnTo>
                    <a:pt x="1014" y="849"/>
                  </a:lnTo>
                  <a:lnTo>
                    <a:pt x="1013" y="848"/>
                  </a:lnTo>
                  <a:lnTo>
                    <a:pt x="1013" y="848"/>
                  </a:lnTo>
                  <a:lnTo>
                    <a:pt x="1018" y="849"/>
                  </a:lnTo>
                  <a:lnTo>
                    <a:pt x="1020" y="848"/>
                  </a:lnTo>
                  <a:lnTo>
                    <a:pt x="1020" y="844"/>
                  </a:lnTo>
                  <a:lnTo>
                    <a:pt x="1020" y="844"/>
                  </a:lnTo>
                  <a:lnTo>
                    <a:pt x="1030" y="821"/>
                  </a:lnTo>
                  <a:lnTo>
                    <a:pt x="1034" y="809"/>
                  </a:lnTo>
                  <a:lnTo>
                    <a:pt x="1039" y="798"/>
                  </a:lnTo>
                  <a:lnTo>
                    <a:pt x="1039" y="798"/>
                  </a:lnTo>
                  <a:lnTo>
                    <a:pt x="1038" y="797"/>
                  </a:lnTo>
                  <a:lnTo>
                    <a:pt x="1038" y="796"/>
                  </a:lnTo>
                  <a:lnTo>
                    <a:pt x="1036" y="798"/>
                  </a:lnTo>
                  <a:lnTo>
                    <a:pt x="1035" y="800"/>
                  </a:lnTo>
                  <a:lnTo>
                    <a:pt x="1035" y="800"/>
                  </a:lnTo>
                  <a:lnTo>
                    <a:pt x="1034" y="798"/>
                  </a:lnTo>
                  <a:lnTo>
                    <a:pt x="1034" y="798"/>
                  </a:lnTo>
                  <a:lnTo>
                    <a:pt x="1034" y="796"/>
                  </a:lnTo>
                  <a:lnTo>
                    <a:pt x="1035" y="794"/>
                  </a:lnTo>
                  <a:lnTo>
                    <a:pt x="1039" y="793"/>
                  </a:lnTo>
                  <a:lnTo>
                    <a:pt x="1042" y="792"/>
                  </a:lnTo>
                  <a:lnTo>
                    <a:pt x="1042" y="791"/>
                  </a:lnTo>
                  <a:lnTo>
                    <a:pt x="1042" y="789"/>
                  </a:lnTo>
                  <a:lnTo>
                    <a:pt x="1042" y="789"/>
                  </a:lnTo>
                  <a:close/>
                  <a:moveTo>
                    <a:pt x="1666" y="178"/>
                  </a:moveTo>
                  <a:lnTo>
                    <a:pt x="1666" y="178"/>
                  </a:lnTo>
                  <a:lnTo>
                    <a:pt x="1650" y="190"/>
                  </a:lnTo>
                  <a:lnTo>
                    <a:pt x="1634" y="201"/>
                  </a:lnTo>
                  <a:lnTo>
                    <a:pt x="1617" y="212"/>
                  </a:lnTo>
                  <a:lnTo>
                    <a:pt x="1599" y="222"/>
                  </a:lnTo>
                  <a:lnTo>
                    <a:pt x="1599" y="222"/>
                  </a:lnTo>
                  <a:lnTo>
                    <a:pt x="1572" y="231"/>
                  </a:lnTo>
                  <a:lnTo>
                    <a:pt x="1545" y="242"/>
                  </a:lnTo>
                  <a:lnTo>
                    <a:pt x="1520" y="254"/>
                  </a:lnTo>
                  <a:lnTo>
                    <a:pt x="1496" y="264"/>
                  </a:lnTo>
                  <a:lnTo>
                    <a:pt x="1471" y="277"/>
                  </a:lnTo>
                  <a:lnTo>
                    <a:pt x="1449" y="290"/>
                  </a:lnTo>
                  <a:lnTo>
                    <a:pt x="1426" y="303"/>
                  </a:lnTo>
                  <a:lnTo>
                    <a:pt x="1405" y="316"/>
                  </a:lnTo>
                  <a:lnTo>
                    <a:pt x="1405" y="316"/>
                  </a:lnTo>
                  <a:lnTo>
                    <a:pt x="1374" y="337"/>
                  </a:lnTo>
                  <a:lnTo>
                    <a:pt x="1344" y="360"/>
                  </a:lnTo>
                  <a:lnTo>
                    <a:pt x="1287" y="407"/>
                  </a:lnTo>
                  <a:lnTo>
                    <a:pt x="1287" y="407"/>
                  </a:lnTo>
                  <a:lnTo>
                    <a:pt x="1259" y="431"/>
                  </a:lnTo>
                  <a:lnTo>
                    <a:pt x="1245" y="443"/>
                  </a:lnTo>
                  <a:lnTo>
                    <a:pt x="1232" y="457"/>
                  </a:lnTo>
                  <a:lnTo>
                    <a:pt x="1221" y="470"/>
                  </a:lnTo>
                  <a:lnTo>
                    <a:pt x="1209" y="485"/>
                  </a:lnTo>
                  <a:lnTo>
                    <a:pt x="1198" y="500"/>
                  </a:lnTo>
                  <a:lnTo>
                    <a:pt x="1187" y="515"/>
                  </a:lnTo>
                  <a:lnTo>
                    <a:pt x="1187" y="515"/>
                  </a:lnTo>
                  <a:lnTo>
                    <a:pt x="1167" y="547"/>
                  </a:lnTo>
                  <a:lnTo>
                    <a:pt x="1147" y="577"/>
                  </a:lnTo>
                  <a:lnTo>
                    <a:pt x="1147" y="577"/>
                  </a:lnTo>
                  <a:lnTo>
                    <a:pt x="1139" y="589"/>
                  </a:lnTo>
                  <a:lnTo>
                    <a:pt x="1133" y="602"/>
                  </a:lnTo>
                  <a:lnTo>
                    <a:pt x="1120" y="629"/>
                  </a:lnTo>
                  <a:lnTo>
                    <a:pt x="1099" y="681"/>
                  </a:lnTo>
                  <a:lnTo>
                    <a:pt x="1099" y="681"/>
                  </a:lnTo>
                  <a:lnTo>
                    <a:pt x="1087" y="710"/>
                  </a:lnTo>
                  <a:lnTo>
                    <a:pt x="1075" y="740"/>
                  </a:lnTo>
                  <a:lnTo>
                    <a:pt x="1055" y="799"/>
                  </a:lnTo>
                  <a:lnTo>
                    <a:pt x="1033" y="858"/>
                  </a:lnTo>
                  <a:lnTo>
                    <a:pt x="1012" y="918"/>
                  </a:lnTo>
                  <a:lnTo>
                    <a:pt x="1012" y="918"/>
                  </a:lnTo>
                  <a:lnTo>
                    <a:pt x="999" y="952"/>
                  </a:lnTo>
                  <a:lnTo>
                    <a:pt x="988" y="986"/>
                  </a:lnTo>
                  <a:lnTo>
                    <a:pt x="978" y="1021"/>
                  </a:lnTo>
                  <a:lnTo>
                    <a:pt x="968" y="1058"/>
                  </a:lnTo>
                  <a:lnTo>
                    <a:pt x="950" y="1130"/>
                  </a:lnTo>
                  <a:lnTo>
                    <a:pt x="932" y="1203"/>
                  </a:lnTo>
                  <a:lnTo>
                    <a:pt x="932" y="1203"/>
                  </a:lnTo>
                  <a:lnTo>
                    <a:pt x="933" y="1209"/>
                  </a:lnTo>
                  <a:lnTo>
                    <a:pt x="933" y="1215"/>
                  </a:lnTo>
                  <a:lnTo>
                    <a:pt x="930" y="1227"/>
                  </a:lnTo>
                  <a:lnTo>
                    <a:pt x="929" y="1233"/>
                  </a:lnTo>
                  <a:lnTo>
                    <a:pt x="928" y="1239"/>
                  </a:lnTo>
                  <a:lnTo>
                    <a:pt x="928" y="1244"/>
                  </a:lnTo>
                  <a:lnTo>
                    <a:pt x="929" y="1250"/>
                  </a:lnTo>
                  <a:lnTo>
                    <a:pt x="929" y="1250"/>
                  </a:lnTo>
                  <a:lnTo>
                    <a:pt x="935" y="1236"/>
                  </a:lnTo>
                  <a:lnTo>
                    <a:pt x="939" y="1222"/>
                  </a:lnTo>
                  <a:lnTo>
                    <a:pt x="942" y="1215"/>
                  </a:lnTo>
                  <a:lnTo>
                    <a:pt x="947" y="1210"/>
                  </a:lnTo>
                  <a:lnTo>
                    <a:pt x="951" y="1206"/>
                  </a:lnTo>
                  <a:lnTo>
                    <a:pt x="956" y="1201"/>
                  </a:lnTo>
                  <a:lnTo>
                    <a:pt x="956" y="1201"/>
                  </a:lnTo>
                  <a:lnTo>
                    <a:pt x="974" y="1172"/>
                  </a:lnTo>
                  <a:lnTo>
                    <a:pt x="993" y="1142"/>
                  </a:lnTo>
                  <a:lnTo>
                    <a:pt x="1013" y="1115"/>
                  </a:lnTo>
                  <a:lnTo>
                    <a:pt x="1023" y="1102"/>
                  </a:lnTo>
                  <a:lnTo>
                    <a:pt x="1033" y="1090"/>
                  </a:lnTo>
                  <a:lnTo>
                    <a:pt x="1033" y="1090"/>
                  </a:lnTo>
                  <a:lnTo>
                    <a:pt x="1045" y="1077"/>
                  </a:lnTo>
                  <a:lnTo>
                    <a:pt x="1057" y="1065"/>
                  </a:lnTo>
                  <a:lnTo>
                    <a:pt x="1071" y="1053"/>
                  </a:lnTo>
                  <a:lnTo>
                    <a:pt x="1082" y="1040"/>
                  </a:lnTo>
                  <a:lnTo>
                    <a:pt x="1082" y="1040"/>
                  </a:lnTo>
                  <a:lnTo>
                    <a:pt x="1105" y="1013"/>
                  </a:lnTo>
                  <a:lnTo>
                    <a:pt x="1117" y="1000"/>
                  </a:lnTo>
                  <a:lnTo>
                    <a:pt x="1129" y="988"/>
                  </a:lnTo>
                  <a:lnTo>
                    <a:pt x="1129" y="988"/>
                  </a:lnTo>
                  <a:lnTo>
                    <a:pt x="1168" y="956"/>
                  </a:lnTo>
                  <a:lnTo>
                    <a:pt x="1210" y="924"/>
                  </a:lnTo>
                  <a:lnTo>
                    <a:pt x="1230" y="909"/>
                  </a:lnTo>
                  <a:lnTo>
                    <a:pt x="1253" y="895"/>
                  </a:lnTo>
                  <a:lnTo>
                    <a:pt x="1275" y="881"/>
                  </a:lnTo>
                  <a:lnTo>
                    <a:pt x="1298" y="868"/>
                  </a:lnTo>
                  <a:lnTo>
                    <a:pt x="1321" y="857"/>
                  </a:lnTo>
                  <a:lnTo>
                    <a:pt x="1347" y="846"/>
                  </a:lnTo>
                  <a:lnTo>
                    <a:pt x="1372" y="837"/>
                  </a:lnTo>
                  <a:lnTo>
                    <a:pt x="1398" y="829"/>
                  </a:lnTo>
                  <a:lnTo>
                    <a:pt x="1426" y="822"/>
                  </a:lnTo>
                  <a:lnTo>
                    <a:pt x="1454" y="818"/>
                  </a:lnTo>
                  <a:lnTo>
                    <a:pt x="1484" y="815"/>
                  </a:lnTo>
                  <a:lnTo>
                    <a:pt x="1515" y="814"/>
                  </a:lnTo>
                  <a:lnTo>
                    <a:pt x="1515" y="814"/>
                  </a:lnTo>
                  <a:lnTo>
                    <a:pt x="1518" y="783"/>
                  </a:lnTo>
                  <a:lnTo>
                    <a:pt x="1524" y="753"/>
                  </a:lnTo>
                  <a:lnTo>
                    <a:pt x="1529" y="723"/>
                  </a:lnTo>
                  <a:lnTo>
                    <a:pt x="1535" y="693"/>
                  </a:lnTo>
                  <a:lnTo>
                    <a:pt x="1542" y="664"/>
                  </a:lnTo>
                  <a:lnTo>
                    <a:pt x="1550" y="634"/>
                  </a:lnTo>
                  <a:lnTo>
                    <a:pt x="1568" y="572"/>
                  </a:lnTo>
                  <a:lnTo>
                    <a:pt x="1568" y="572"/>
                  </a:lnTo>
                  <a:lnTo>
                    <a:pt x="1579" y="536"/>
                  </a:lnTo>
                  <a:lnTo>
                    <a:pt x="1592" y="501"/>
                  </a:lnTo>
                  <a:lnTo>
                    <a:pt x="1618" y="431"/>
                  </a:lnTo>
                  <a:lnTo>
                    <a:pt x="1618" y="431"/>
                  </a:lnTo>
                  <a:lnTo>
                    <a:pt x="1625" y="413"/>
                  </a:lnTo>
                  <a:lnTo>
                    <a:pt x="1633" y="394"/>
                  </a:lnTo>
                  <a:lnTo>
                    <a:pt x="1650" y="358"/>
                  </a:lnTo>
                  <a:lnTo>
                    <a:pt x="1668" y="320"/>
                  </a:lnTo>
                  <a:lnTo>
                    <a:pt x="1684" y="283"/>
                  </a:lnTo>
                  <a:lnTo>
                    <a:pt x="1691" y="263"/>
                  </a:lnTo>
                  <a:lnTo>
                    <a:pt x="1697" y="244"/>
                  </a:lnTo>
                  <a:lnTo>
                    <a:pt x="1701" y="225"/>
                  </a:lnTo>
                  <a:lnTo>
                    <a:pt x="1705" y="206"/>
                  </a:lnTo>
                  <a:lnTo>
                    <a:pt x="1707" y="186"/>
                  </a:lnTo>
                  <a:lnTo>
                    <a:pt x="1707" y="166"/>
                  </a:lnTo>
                  <a:lnTo>
                    <a:pt x="1705" y="147"/>
                  </a:lnTo>
                  <a:lnTo>
                    <a:pt x="1699" y="126"/>
                  </a:lnTo>
                  <a:lnTo>
                    <a:pt x="1699" y="126"/>
                  </a:lnTo>
                  <a:lnTo>
                    <a:pt x="1699" y="124"/>
                  </a:lnTo>
                  <a:lnTo>
                    <a:pt x="1698" y="124"/>
                  </a:lnTo>
                  <a:lnTo>
                    <a:pt x="1698" y="124"/>
                  </a:lnTo>
                  <a:lnTo>
                    <a:pt x="1695" y="132"/>
                  </a:lnTo>
                  <a:lnTo>
                    <a:pt x="1691" y="139"/>
                  </a:lnTo>
                  <a:lnTo>
                    <a:pt x="1682" y="151"/>
                  </a:lnTo>
                  <a:lnTo>
                    <a:pt x="1674" y="164"/>
                  </a:lnTo>
                  <a:lnTo>
                    <a:pt x="1669" y="170"/>
                  </a:lnTo>
                  <a:lnTo>
                    <a:pt x="1666" y="178"/>
                  </a:lnTo>
                  <a:lnTo>
                    <a:pt x="1666" y="178"/>
                  </a:lnTo>
                  <a:close/>
                  <a:moveTo>
                    <a:pt x="1717" y="151"/>
                  </a:moveTo>
                  <a:lnTo>
                    <a:pt x="1717" y="151"/>
                  </a:lnTo>
                  <a:lnTo>
                    <a:pt x="1720" y="170"/>
                  </a:lnTo>
                  <a:lnTo>
                    <a:pt x="1720" y="188"/>
                  </a:lnTo>
                  <a:lnTo>
                    <a:pt x="1718" y="206"/>
                  </a:lnTo>
                  <a:lnTo>
                    <a:pt x="1716" y="223"/>
                  </a:lnTo>
                  <a:lnTo>
                    <a:pt x="1713" y="240"/>
                  </a:lnTo>
                  <a:lnTo>
                    <a:pt x="1709" y="256"/>
                  </a:lnTo>
                  <a:lnTo>
                    <a:pt x="1703" y="272"/>
                  </a:lnTo>
                  <a:lnTo>
                    <a:pt x="1698" y="287"/>
                  </a:lnTo>
                  <a:lnTo>
                    <a:pt x="1685" y="318"/>
                  </a:lnTo>
                  <a:lnTo>
                    <a:pt x="1670" y="347"/>
                  </a:lnTo>
                  <a:lnTo>
                    <a:pt x="1655" y="377"/>
                  </a:lnTo>
                  <a:lnTo>
                    <a:pt x="1641" y="407"/>
                  </a:lnTo>
                  <a:lnTo>
                    <a:pt x="1641" y="407"/>
                  </a:lnTo>
                  <a:lnTo>
                    <a:pt x="1632" y="430"/>
                  </a:lnTo>
                  <a:lnTo>
                    <a:pt x="1623" y="454"/>
                  </a:lnTo>
                  <a:lnTo>
                    <a:pt x="1607" y="503"/>
                  </a:lnTo>
                  <a:lnTo>
                    <a:pt x="1607" y="503"/>
                  </a:lnTo>
                  <a:lnTo>
                    <a:pt x="1581" y="580"/>
                  </a:lnTo>
                  <a:lnTo>
                    <a:pt x="1570" y="620"/>
                  </a:lnTo>
                  <a:lnTo>
                    <a:pt x="1558" y="660"/>
                  </a:lnTo>
                  <a:lnTo>
                    <a:pt x="1547" y="700"/>
                  </a:lnTo>
                  <a:lnTo>
                    <a:pt x="1539" y="742"/>
                  </a:lnTo>
                  <a:lnTo>
                    <a:pt x="1531" y="785"/>
                  </a:lnTo>
                  <a:lnTo>
                    <a:pt x="1526" y="829"/>
                  </a:lnTo>
                  <a:lnTo>
                    <a:pt x="1526" y="829"/>
                  </a:lnTo>
                  <a:lnTo>
                    <a:pt x="1498" y="830"/>
                  </a:lnTo>
                  <a:lnTo>
                    <a:pt x="1470" y="831"/>
                  </a:lnTo>
                  <a:lnTo>
                    <a:pt x="1417" y="833"/>
                  </a:lnTo>
                  <a:lnTo>
                    <a:pt x="1417" y="833"/>
                  </a:lnTo>
                  <a:lnTo>
                    <a:pt x="1391" y="842"/>
                  </a:lnTo>
                  <a:lnTo>
                    <a:pt x="1365" y="851"/>
                  </a:lnTo>
                  <a:lnTo>
                    <a:pt x="1339" y="862"/>
                  </a:lnTo>
                  <a:lnTo>
                    <a:pt x="1315" y="874"/>
                  </a:lnTo>
                  <a:lnTo>
                    <a:pt x="1291" y="887"/>
                  </a:lnTo>
                  <a:lnTo>
                    <a:pt x="1268" y="899"/>
                  </a:lnTo>
                  <a:lnTo>
                    <a:pt x="1245" y="913"/>
                  </a:lnTo>
                  <a:lnTo>
                    <a:pt x="1223" y="927"/>
                  </a:lnTo>
                  <a:lnTo>
                    <a:pt x="1223" y="927"/>
                  </a:lnTo>
                  <a:lnTo>
                    <a:pt x="1207" y="940"/>
                  </a:lnTo>
                  <a:lnTo>
                    <a:pt x="1192" y="954"/>
                  </a:lnTo>
                  <a:lnTo>
                    <a:pt x="1165" y="980"/>
                  </a:lnTo>
                  <a:lnTo>
                    <a:pt x="1165" y="980"/>
                  </a:lnTo>
                  <a:lnTo>
                    <a:pt x="1154" y="987"/>
                  </a:lnTo>
                  <a:lnTo>
                    <a:pt x="1145" y="995"/>
                  </a:lnTo>
                  <a:lnTo>
                    <a:pt x="1135" y="1001"/>
                  </a:lnTo>
                  <a:lnTo>
                    <a:pt x="1125" y="1010"/>
                  </a:lnTo>
                  <a:lnTo>
                    <a:pt x="1125" y="1010"/>
                  </a:lnTo>
                  <a:lnTo>
                    <a:pt x="1117" y="1018"/>
                  </a:lnTo>
                  <a:lnTo>
                    <a:pt x="1108" y="1028"/>
                  </a:lnTo>
                  <a:lnTo>
                    <a:pt x="1091" y="1047"/>
                  </a:lnTo>
                  <a:lnTo>
                    <a:pt x="1091" y="1047"/>
                  </a:lnTo>
                  <a:lnTo>
                    <a:pt x="1056" y="1082"/>
                  </a:lnTo>
                  <a:lnTo>
                    <a:pt x="1039" y="1101"/>
                  </a:lnTo>
                  <a:lnTo>
                    <a:pt x="1023" y="1120"/>
                  </a:lnTo>
                  <a:lnTo>
                    <a:pt x="1023" y="1120"/>
                  </a:lnTo>
                  <a:lnTo>
                    <a:pt x="1008" y="1140"/>
                  </a:lnTo>
                  <a:lnTo>
                    <a:pt x="993" y="1161"/>
                  </a:lnTo>
                  <a:lnTo>
                    <a:pt x="979" y="1182"/>
                  </a:lnTo>
                  <a:lnTo>
                    <a:pt x="965" y="1205"/>
                  </a:lnTo>
                  <a:lnTo>
                    <a:pt x="952" y="1226"/>
                  </a:lnTo>
                  <a:lnTo>
                    <a:pt x="940" y="1250"/>
                  </a:lnTo>
                  <a:lnTo>
                    <a:pt x="928" y="1272"/>
                  </a:lnTo>
                  <a:lnTo>
                    <a:pt x="918" y="1296"/>
                  </a:lnTo>
                  <a:lnTo>
                    <a:pt x="918" y="1296"/>
                  </a:lnTo>
                  <a:lnTo>
                    <a:pt x="923" y="1290"/>
                  </a:lnTo>
                  <a:lnTo>
                    <a:pt x="928" y="1284"/>
                  </a:lnTo>
                  <a:lnTo>
                    <a:pt x="933" y="1275"/>
                  </a:lnTo>
                  <a:lnTo>
                    <a:pt x="937" y="1268"/>
                  </a:lnTo>
                  <a:lnTo>
                    <a:pt x="944" y="1251"/>
                  </a:lnTo>
                  <a:lnTo>
                    <a:pt x="953" y="1233"/>
                  </a:lnTo>
                  <a:lnTo>
                    <a:pt x="953" y="1233"/>
                  </a:lnTo>
                  <a:lnTo>
                    <a:pt x="959" y="1225"/>
                  </a:lnTo>
                  <a:lnTo>
                    <a:pt x="967" y="1216"/>
                  </a:lnTo>
                  <a:lnTo>
                    <a:pt x="975" y="1208"/>
                  </a:lnTo>
                  <a:lnTo>
                    <a:pt x="983" y="1200"/>
                  </a:lnTo>
                  <a:lnTo>
                    <a:pt x="983" y="1200"/>
                  </a:lnTo>
                  <a:lnTo>
                    <a:pt x="998" y="1179"/>
                  </a:lnTo>
                  <a:lnTo>
                    <a:pt x="1013" y="1157"/>
                  </a:lnTo>
                  <a:lnTo>
                    <a:pt x="1013" y="1157"/>
                  </a:lnTo>
                  <a:lnTo>
                    <a:pt x="1020" y="1147"/>
                  </a:lnTo>
                  <a:lnTo>
                    <a:pt x="1028" y="1136"/>
                  </a:lnTo>
                  <a:lnTo>
                    <a:pt x="1032" y="1131"/>
                  </a:lnTo>
                  <a:lnTo>
                    <a:pt x="1036" y="1126"/>
                  </a:lnTo>
                  <a:lnTo>
                    <a:pt x="1042" y="1123"/>
                  </a:lnTo>
                  <a:lnTo>
                    <a:pt x="1047" y="1121"/>
                  </a:lnTo>
                  <a:lnTo>
                    <a:pt x="1047" y="1121"/>
                  </a:lnTo>
                  <a:lnTo>
                    <a:pt x="1038" y="1138"/>
                  </a:lnTo>
                  <a:lnTo>
                    <a:pt x="1027" y="1153"/>
                  </a:lnTo>
                  <a:lnTo>
                    <a:pt x="1003" y="1184"/>
                  </a:lnTo>
                  <a:lnTo>
                    <a:pt x="980" y="1214"/>
                  </a:lnTo>
                  <a:lnTo>
                    <a:pt x="969" y="1230"/>
                  </a:lnTo>
                  <a:lnTo>
                    <a:pt x="960" y="1246"/>
                  </a:lnTo>
                  <a:lnTo>
                    <a:pt x="960" y="1246"/>
                  </a:lnTo>
                  <a:lnTo>
                    <a:pt x="954" y="1257"/>
                  </a:lnTo>
                  <a:lnTo>
                    <a:pt x="949" y="1270"/>
                  </a:lnTo>
                  <a:lnTo>
                    <a:pt x="943" y="1282"/>
                  </a:lnTo>
                  <a:lnTo>
                    <a:pt x="940" y="1294"/>
                  </a:lnTo>
                  <a:lnTo>
                    <a:pt x="940" y="1294"/>
                  </a:lnTo>
                  <a:lnTo>
                    <a:pt x="945" y="1293"/>
                  </a:lnTo>
                  <a:lnTo>
                    <a:pt x="951" y="1292"/>
                  </a:lnTo>
                  <a:lnTo>
                    <a:pt x="956" y="1291"/>
                  </a:lnTo>
                  <a:lnTo>
                    <a:pt x="961" y="1290"/>
                  </a:lnTo>
                  <a:lnTo>
                    <a:pt x="961" y="1290"/>
                  </a:lnTo>
                  <a:lnTo>
                    <a:pt x="1012" y="1221"/>
                  </a:lnTo>
                  <a:lnTo>
                    <a:pt x="1038" y="1186"/>
                  </a:lnTo>
                  <a:lnTo>
                    <a:pt x="1064" y="1152"/>
                  </a:lnTo>
                  <a:lnTo>
                    <a:pt x="1091" y="1118"/>
                  </a:lnTo>
                  <a:lnTo>
                    <a:pt x="1119" y="1086"/>
                  </a:lnTo>
                  <a:lnTo>
                    <a:pt x="1147" y="1055"/>
                  </a:lnTo>
                  <a:lnTo>
                    <a:pt x="1177" y="1024"/>
                  </a:lnTo>
                  <a:lnTo>
                    <a:pt x="1177" y="1024"/>
                  </a:lnTo>
                  <a:lnTo>
                    <a:pt x="1181" y="1024"/>
                  </a:lnTo>
                  <a:lnTo>
                    <a:pt x="1184" y="1023"/>
                  </a:lnTo>
                  <a:lnTo>
                    <a:pt x="1190" y="1020"/>
                  </a:lnTo>
                  <a:lnTo>
                    <a:pt x="1190" y="1020"/>
                  </a:lnTo>
                  <a:lnTo>
                    <a:pt x="1220" y="995"/>
                  </a:lnTo>
                  <a:lnTo>
                    <a:pt x="1251" y="969"/>
                  </a:lnTo>
                  <a:lnTo>
                    <a:pt x="1284" y="943"/>
                  </a:lnTo>
                  <a:lnTo>
                    <a:pt x="1317" y="919"/>
                  </a:lnTo>
                  <a:lnTo>
                    <a:pt x="1317" y="919"/>
                  </a:lnTo>
                  <a:lnTo>
                    <a:pt x="1338" y="905"/>
                  </a:lnTo>
                  <a:lnTo>
                    <a:pt x="1360" y="892"/>
                  </a:lnTo>
                  <a:lnTo>
                    <a:pt x="1381" y="880"/>
                  </a:lnTo>
                  <a:lnTo>
                    <a:pt x="1404" y="869"/>
                  </a:lnTo>
                  <a:lnTo>
                    <a:pt x="1428" y="861"/>
                  </a:lnTo>
                  <a:lnTo>
                    <a:pt x="1441" y="858"/>
                  </a:lnTo>
                  <a:lnTo>
                    <a:pt x="1454" y="854"/>
                  </a:lnTo>
                  <a:lnTo>
                    <a:pt x="1468" y="851"/>
                  </a:lnTo>
                  <a:lnTo>
                    <a:pt x="1482" y="850"/>
                  </a:lnTo>
                  <a:lnTo>
                    <a:pt x="1496" y="848"/>
                  </a:lnTo>
                  <a:lnTo>
                    <a:pt x="1511" y="848"/>
                  </a:lnTo>
                  <a:lnTo>
                    <a:pt x="1511" y="848"/>
                  </a:lnTo>
                  <a:lnTo>
                    <a:pt x="1524" y="848"/>
                  </a:lnTo>
                  <a:lnTo>
                    <a:pt x="1532" y="849"/>
                  </a:lnTo>
                  <a:lnTo>
                    <a:pt x="1541" y="849"/>
                  </a:lnTo>
                  <a:lnTo>
                    <a:pt x="1553" y="848"/>
                  </a:lnTo>
                  <a:lnTo>
                    <a:pt x="1553" y="848"/>
                  </a:lnTo>
                  <a:lnTo>
                    <a:pt x="1580" y="752"/>
                  </a:lnTo>
                  <a:lnTo>
                    <a:pt x="1609" y="656"/>
                  </a:lnTo>
                  <a:lnTo>
                    <a:pt x="1622" y="607"/>
                  </a:lnTo>
                  <a:lnTo>
                    <a:pt x="1635" y="559"/>
                  </a:lnTo>
                  <a:lnTo>
                    <a:pt x="1647" y="509"/>
                  </a:lnTo>
                  <a:lnTo>
                    <a:pt x="1656" y="456"/>
                  </a:lnTo>
                  <a:lnTo>
                    <a:pt x="1656" y="456"/>
                  </a:lnTo>
                  <a:lnTo>
                    <a:pt x="1659" y="453"/>
                  </a:lnTo>
                  <a:lnTo>
                    <a:pt x="1662" y="450"/>
                  </a:lnTo>
                  <a:lnTo>
                    <a:pt x="1664" y="446"/>
                  </a:lnTo>
                  <a:lnTo>
                    <a:pt x="1666" y="442"/>
                  </a:lnTo>
                  <a:lnTo>
                    <a:pt x="1666" y="442"/>
                  </a:lnTo>
                  <a:lnTo>
                    <a:pt x="1672" y="424"/>
                  </a:lnTo>
                  <a:lnTo>
                    <a:pt x="1678" y="406"/>
                  </a:lnTo>
                  <a:lnTo>
                    <a:pt x="1682" y="387"/>
                  </a:lnTo>
                  <a:lnTo>
                    <a:pt x="1685" y="368"/>
                  </a:lnTo>
                  <a:lnTo>
                    <a:pt x="1694" y="330"/>
                  </a:lnTo>
                  <a:lnTo>
                    <a:pt x="1699" y="313"/>
                  </a:lnTo>
                  <a:lnTo>
                    <a:pt x="1705" y="294"/>
                  </a:lnTo>
                  <a:lnTo>
                    <a:pt x="1705" y="294"/>
                  </a:lnTo>
                  <a:lnTo>
                    <a:pt x="1707" y="291"/>
                  </a:lnTo>
                  <a:lnTo>
                    <a:pt x="1710" y="289"/>
                  </a:lnTo>
                  <a:lnTo>
                    <a:pt x="1712" y="286"/>
                  </a:lnTo>
                  <a:lnTo>
                    <a:pt x="1714" y="283"/>
                  </a:lnTo>
                  <a:lnTo>
                    <a:pt x="1714" y="283"/>
                  </a:lnTo>
                  <a:lnTo>
                    <a:pt x="1723" y="256"/>
                  </a:lnTo>
                  <a:lnTo>
                    <a:pt x="1730" y="229"/>
                  </a:lnTo>
                  <a:lnTo>
                    <a:pt x="1737" y="202"/>
                  </a:lnTo>
                  <a:lnTo>
                    <a:pt x="1744" y="178"/>
                  </a:lnTo>
                  <a:lnTo>
                    <a:pt x="1744" y="178"/>
                  </a:lnTo>
                  <a:lnTo>
                    <a:pt x="1751" y="162"/>
                  </a:lnTo>
                  <a:lnTo>
                    <a:pt x="1753" y="154"/>
                  </a:lnTo>
                  <a:lnTo>
                    <a:pt x="1753" y="150"/>
                  </a:lnTo>
                  <a:lnTo>
                    <a:pt x="1751" y="146"/>
                  </a:lnTo>
                  <a:lnTo>
                    <a:pt x="1751" y="146"/>
                  </a:lnTo>
                  <a:lnTo>
                    <a:pt x="1742" y="148"/>
                  </a:lnTo>
                  <a:lnTo>
                    <a:pt x="1735" y="150"/>
                  </a:lnTo>
                  <a:lnTo>
                    <a:pt x="1727" y="152"/>
                  </a:lnTo>
                  <a:lnTo>
                    <a:pt x="1723" y="152"/>
                  </a:lnTo>
                  <a:lnTo>
                    <a:pt x="1717" y="151"/>
                  </a:lnTo>
                  <a:lnTo>
                    <a:pt x="1717" y="151"/>
                  </a:lnTo>
                  <a:close/>
                  <a:moveTo>
                    <a:pt x="1785" y="576"/>
                  </a:moveTo>
                  <a:lnTo>
                    <a:pt x="1785" y="576"/>
                  </a:lnTo>
                  <a:lnTo>
                    <a:pt x="1783" y="575"/>
                  </a:lnTo>
                  <a:lnTo>
                    <a:pt x="1782" y="575"/>
                  </a:lnTo>
                  <a:lnTo>
                    <a:pt x="1781" y="576"/>
                  </a:lnTo>
                  <a:lnTo>
                    <a:pt x="1781" y="577"/>
                  </a:lnTo>
                  <a:lnTo>
                    <a:pt x="1778" y="581"/>
                  </a:lnTo>
                  <a:lnTo>
                    <a:pt x="1776" y="587"/>
                  </a:lnTo>
                  <a:lnTo>
                    <a:pt x="1776" y="587"/>
                  </a:lnTo>
                  <a:lnTo>
                    <a:pt x="1781" y="556"/>
                  </a:lnTo>
                  <a:lnTo>
                    <a:pt x="1785" y="526"/>
                  </a:lnTo>
                  <a:lnTo>
                    <a:pt x="1798" y="464"/>
                  </a:lnTo>
                  <a:lnTo>
                    <a:pt x="1811" y="399"/>
                  </a:lnTo>
                  <a:lnTo>
                    <a:pt x="1822" y="334"/>
                  </a:lnTo>
                  <a:lnTo>
                    <a:pt x="1822" y="334"/>
                  </a:lnTo>
                  <a:lnTo>
                    <a:pt x="1827" y="327"/>
                  </a:lnTo>
                  <a:lnTo>
                    <a:pt x="1831" y="320"/>
                  </a:lnTo>
                  <a:lnTo>
                    <a:pt x="1831" y="320"/>
                  </a:lnTo>
                  <a:lnTo>
                    <a:pt x="1831" y="312"/>
                  </a:lnTo>
                  <a:lnTo>
                    <a:pt x="1833" y="303"/>
                  </a:lnTo>
                  <a:lnTo>
                    <a:pt x="1838" y="282"/>
                  </a:lnTo>
                  <a:lnTo>
                    <a:pt x="1844" y="260"/>
                  </a:lnTo>
                  <a:lnTo>
                    <a:pt x="1849" y="240"/>
                  </a:lnTo>
                  <a:lnTo>
                    <a:pt x="1849" y="240"/>
                  </a:lnTo>
                  <a:lnTo>
                    <a:pt x="1852" y="237"/>
                  </a:lnTo>
                  <a:lnTo>
                    <a:pt x="1854" y="232"/>
                  </a:lnTo>
                  <a:lnTo>
                    <a:pt x="1857" y="227"/>
                  </a:lnTo>
                  <a:lnTo>
                    <a:pt x="1858" y="222"/>
                  </a:lnTo>
                  <a:lnTo>
                    <a:pt x="1858" y="222"/>
                  </a:lnTo>
                  <a:lnTo>
                    <a:pt x="1853" y="217"/>
                  </a:lnTo>
                  <a:lnTo>
                    <a:pt x="1849" y="213"/>
                  </a:lnTo>
                  <a:lnTo>
                    <a:pt x="1844" y="211"/>
                  </a:lnTo>
                  <a:lnTo>
                    <a:pt x="1838" y="210"/>
                  </a:lnTo>
                  <a:lnTo>
                    <a:pt x="1838" y="210"/>
                  </a:lnTo>
                  <a:lnTo>
                    <a:pt x="1835" y="213"/>
                  </a:lnTo>
                  <a:lnTo>
                    <a:pt x="1832" y="216"/>
                  </a:lnTo>
                  <a:lnTo>
                    <a:pt x="1828" y="225"/>
                  </a:lnTo>
                  <a:lnTo>
                    <a:pt x="1824" y="236"/>
                  </a:lnTo>
                  <a:lnTo>
                    <a:pt x="1822" y="246"/>
                  </a:lnTo>
                  <a:lnTo>
                    <a:pt x="1820" y="257"/>
                  </a:lnTo>
                  <a:lnTo>
                    <a:pt x="1818" y="268"/>
                  </a:lnTo>
                  <a:lnTo>
                    <a:pt x="1815" y="277"/>
                  </a:lnTo>
                  <a:lnTo>
                    <a:pt x="1809" y="286"/>
                  </a:lnTo>
                  <a:lnTo>
                    <a:pt x="1809" y="286"/>
                  </a:lnTo>
                  <a:lnTo>
                    <a:pt x="1809" y="278"/>
                  </a:lnTo>
                  <a:lnTo>
                    <a:pt x="1809" y="271"/>
                  </a:lnTo>
                  <a:lnTo>
                    <a:pt x="1813" y="253"/>
                  </a:lnTo>
                  <a:lnTo>
                    <a:pt x="1817" y="233"/>
                  </a:lnTo>
                  <a:lnTo>
                    <a:pt x="1820" y="215"/>
                  </a:lnTo>
                  <a:lnTo>
                    <a:pt x="1820" y="215"/>
                  </a:lnTo>
                  <a:lnTo>
                    <a:pt x="1818" y="212"/>
                  </a:lnTo>
                  <a:lnTo>
                    <a:pt x="1816" y="209"/>
                  </a:lnTo>
                  <a:lnTo>
                    <a:pt x="1814" y="201"/>
                  </a:lnTo>
                  <a:lnTo>
                    <a:pt x="1813" y="194"/>
                  </a:lnTo>
                  <a:lnTo>
                    <a:pt x="1809" y="186"/>
                  </a:lnTo>
                  <a:lnTo>
                    <a:pt x="1809" y="186"/>
                  </a:lnTo>
                  <a:lnTo>
                    <a:pt x="1804" y="204"/>
                  </a:lnTo>
                  <a:lnTo>
                    <a:pt x="1800" y="223"/>
                  </a:lnTo>
                  <a:lnTo>
                    <a:pt x="1794" y="241"/>
                  </a:lnTo>
                  <a:lnTo>
                    <a:pt x="1791" y="248"/>
                  </a:lnTo>
                  <a:lnTo>
                    <a:pt x="1787" y="256"/>
                  </a:lnTo>
                  <a:lnTo>
                    <a:pt x="1787" y="256"/>
                  </a:lnTo>
                  <a:lnTo>
                    <a:pt x="1787" y="246"/>
                  </a:lnTo>
                  <a:lnTo>
                    <a:pt x="1788" y="237"/>
                  </a:lnTo>
                  <a:lnTo>
                    <a:pt x="1792" y="219"/>
                  </a:lnTo>
                  <a:lnTo>
                    <a:pt x="1796" y="202"/>
                  </a:lnTo>
                  <a:lnTo>
                    <a:pt x="1797" y="194"/>
                  </a:lnTo>
                  <a:lnTo>
                    <a:pt x="1798" y="186"/>
                  </a:lnTo>
                  <a:lnTo>
                    <a:pt x="1798" y="186"/>
                  </a:lnTo>
                  <a:lnTo>
                    <a:pt x="1794" y="191"/>
                  </a:lnTo>
                  <a:lnTo>
                    <a:pt x="1791" y="196"/>
                  </a:lnTo>
                  <a:lnTo>
                    <a:pt x="1789" y="207"/>
                  </a:lnTo>
                  <a:lnTo>
                    <a:pt x="1787" y="217"/>
                  </a:lnTo>
                  <a:lnTo>
                    <a:pt x="1785" y="229"/>
                  </a:lnTo>
                  <a:lnTo>
                    <a:pt x="1785" y="229"/>
                  </a:lnTo>
                  <a:lnTo>
                    <a:pt x="1771" y="272"/>
                  </a:lnTo>
                  <a:lnTo>
                    <a:pt x="1765" y="293"/>
                  </a:lnTo>
                  <a:lnTo>
                    <a:pt x="1760" y="315"/>
                  </a:lnTo>
                  <a:lnTo>
                    <a:pt x="1760" y="315"/>
                  </a:lnTo>
                  <a:lnTo>
                    <a:pt x="1758" y="324"/>
                  </a:lnTo>
                  <a:lnTo>
                    <a:pt x="1757" y="333"/>
                  </a:lnTo>
                  <a:lnTo>
                    <a:pt x="1756" y="336"/>
                  </a:lnTo>
                  <a:lnTo>
                    <a:pt x="1754" y="339"/>
                  </a:lnTo>
                  <a:lnTo>
                    <a:pt x="1752" y="342"/>
                  </a:lnTo>
                  <a:lnTo>
                    <a:pt x="1750" y="343"/>
                  </a:lnTo>
                  <a:lnTo>
                    <a:pt x="1750" y="343"/>
                  </a:lnTo>
                  <a:lnTo>
                    <a:pt x="1752" y="321"/>
                  </a:lnTo>
                  <a:lnTo>
                    <a:pt x="1756" y="300"/>
                  </a:lnTo>
                  <a:lnTo>
                    <a:pt x="1765" y="259"/>
                  </a:lnTo>
                  <a:lnTo>
                    <a:pt x="1775" y="217"/>
                  </a:lnTo>
                  <a:lnTo>
                    <a:pt x="1780" y="196"/>
                  </a:lnTo>
                  <a:lnTo>
                    <a:pt x="1783" y="173"/>
                  </a:lnTo>
                  <a:lnTo>
                    <a:pt x="1783" y="173"/>
                  </a:lnTo>
                  <a:lnTo>
                    <a:pt x="1776" y="164"/>
                  </a:lnTo>
                  <a:lnTo>
                    <a:pt x="1772" y="160"/>
                  </a:lnTo>
                  <a:lnTo>
                    <a:pt x="1767" y="156"/>
                  </a:lnTo>
                  <a:lnTo>
                    <a:pt x="1767" y="156"/>
                  </a:lnTo>
                  <a:lnTo>
                    <a:pt x="1753" y="197"/>
                  </a:lnTo>
                  <a:lnTo>
                    <a:pt x="1740" y="239"/>
                  </a:lnTo>
                  <a:lnTo>
                    <a:pt x="1714" y="323"/>
                  </a:lnTo>
                  <a:lnTo>
                    <a:pt x="1690" y="410"/>
                  </a:lnTo>
                  <a:lnTo>
                    <a:pt x="1666" y="497"/>
                  </a:lnTo>
                  <a:lnTo>
                    <a:pt x="1641" y="584"/>
                  </a:lnTo>
                  <a:lnTo>
                    <a:pt x="1617" y="670"/>
                  </a:lnTo>
                  <a:lnTo>
                    <a:pt x="1592" y="756"/>
                  </a:lnTo>
                  <a:lnTo>
                    <a:pt x="1578" y="799"/>
                  </a:lnTo>
                  <a:lnTo>
                    <a:pt x="1564" y="841"/>
                  </a:lnTo>
                  <a:lnTo>
                    <a:pt x="1564" y="841"/>
                  </a:lnTo>
                  <a:lnTo>
                    <a:pt x="1569" y="847"/>
                  </a:lnTo>
                  <a:lnTo>
                    <a:pt x="1574" y="851"/>
                  </a:lnTo>
                  <a:lnTo>
                    <a:pt x="1577" y="853"/>
                  </a:lnTo>
                  <a:lnTo>
                    <a:pt x="1581" y="854"/>
                  </a:lnTo>
                  <a:lnTo>
                    <a:pt x="1586" y="855"/>
                  </a:lnTo>
                  <a:lnTo>
                    <a:pt x="1591" y="854"/>
                  </a:lnTo>
                  <a:lnTo>
                    <a:pt x="1591" y="854"/>
                  </a:lnTo>
                  <a:lnTo>
                    <a:pt x="1592" y="842"/>
                  </a:lnTo>
                  <a:lnTo>
                    <a:pt x="1595" y="830"/>
                  </a:lnTo>
                  <a:lnTo>
                    <a:pt x="1599" y="817"/>
                  </a:lnTo>
                  <a:lnTo>
                    <a:pt x="1602" y="805"/>
                  </a:lnTo>
                  <a:lnTo>
                    <a:pt x="1610" y="782"/>
                  </a:lnTo>
                  <a:lnTo>
                    <a:pt x="1615" y="769"/>
                  </a:lnTo>
                  <a:lnTo>
                    <a:pt x="1618" y="757"/>
                  </a:lnTo>
                  <a:lnTo>
                    <a:pt x="1618" y="757"/>
                  </a:lnTo>
                  <a:lnTo>
                    <a:pt x="1620" y="744"/>
                  </a:lnTo>
                  <a:lnTo>
                    <a:pt x="1621" y="730"/>
                  </a:lnTo>
                  <a:lnTo>
                    <a:pt x="1622" y="724"/>
                  </a:lnTo>
                  <a:lnTo>
                    <a:pt x="1624" y="717"/>
                  </a:lnTo>
                  <a:lnTo>
                    <a:pt x="1626" y="711"/>
                  </a:lnTo>
                  <a:lnTo>
                    <a:pt x="1631" y="706"/>
                  </a:lnTo>
                  <a:lnTo>
                    <a:pt x="1631" y="706"/>
                  </a:lnTo>
                  <a:lnTo>
                    <a:pt x="1629" y="725"/>
                  </a:lnTo>
                  <a:lnTo>
                    <a:pt x="1625" y="743"/>
                  </a:lnTo>
                  <a:lnTo>
                    <a:pt x="1618" y="779"/>
                  </a:lnTo>
                  <a:lnTo>
                    <a:pt x="1609" y="816"/>
                  </a:lnTo>
                  <a:lnTo>
                    <a:pt x="1605" y="834"/>
                  </a:lnTo>
                  <a:lnTo>
                    <a:pt x="1602" y="853"/>
                  </a:lnTo>
                  <a:lnTo>
                    <a:pt x="1602" y="853"/>
                  </a:lnTo>
                  <a:lnTo>
                    <a:pt x="1605" y="852"/>
                  </a:lnTo>
                  <a:lnTo>
                    <a:pt x="1607" y="852"/>
                  </a:lnTo>
                  <a:lnTo>
                    <a:pt x="1611" y="852"/>
                  </a:lnTo>
                  <a:lnTo>
                    <a:pt x="1616" y="853"/>
                  </a:lnTo>
                  <a:lnTo>
                    <a:pt x="1618" y="853"/>
                  </a:lnTo>
                  <a:lnTo>
                    <a:pt x="1620" y="853"/>
                  </a:lnTo>
                  <a:lnTo>
                    <a:pt x="1620" y="853"/>
                  </a:lnTo>
                  <a:lnTo>
                    <a:pt x="1626" y="823"/>
                  </a:lnTo>
                  <a:lnTo>
                    <a:pt x="1634" y="792"/>
                  </a:lnTo>
                  <a:lnTo>
                    <a:pt x="1650" y="731"/>
                  </a:lnTo>
                  <a:lnTo>
                    <a:pt x="1665" y="669"/>
                  </a:lnTo>
                  <a:lnTo>
                    <a:pt x="1672" y="637"/>
                  </a:lnTo>
                  <a:lnTo>
                    <a:pt x="1678" y="604"/>
                  </a:lnTo>
                  <a:lnTo>
                    <a:pt x="1678" y="604"/>
                  </a:lnTo>
                  <a:lnTo>
                    <a:pt x="1681" y="600"/>
                  </a:lnTo>
                  <a:lnTo>
                    <a:pt x="1684" y="595"/>
                  </a:lnTo>
                  <a:lnTo>
                    <a:pt x="1685" y="590"/>
                  </a:lnTo>
                  <a:lnTo>
                    <a:pt x="1686" y="584"/>
                  </a:lnTo>
                  <a:lnTo>
                    <a:pt x="1687" y="571"/>
                  </a:lnTo>
                  <a:lnTo>
                    <a:pt x="1688" y="558"/>
                  </a:lnTo>
                  <a:lnTo>
                    <a:pt x="1688" y="558"/>
                  </a:lnTo>
                  <a:lnTo>
                    <a:pt x="1693" y="537"/>
                  </a:lnTo>
                  <a:lnTo>
                    <a:pt x="1698" y="517"/>
                  </a:lnTo>
                  <a:lnTo>
                    <a:pt x="1702" y="497"/>
                  </a:lnTo>
                  <a:lnTo>
                    <a:pt x="1707" y="476"/>
                  </a:lnTo>
                  <a:lnTo>
                    <a:pt x="1707" y="476"/>
                  </a:lnTo>
                  <a:lnTo>
                    <a:pt x="1709" y="466"/>
                  </a:lnTo>
                  <a:lnTo>
                    <a:pt x="1712" y="456"/>
                  </a:lnTo>
                  <a:lnTo>
                    <a:pt x="1717" y="436"/>
                  </a:lnTo>
                  <a:lnTo>
                    <a:pt x="1717" y="436"/>
                  </a:lnTo>
                  <a:lnTo>
                    <a:pt x="1720" y="425"/>
                  </a:lnTo>
                  <a:lnTo>
                    <a:pt x="1721" y="414"/>
                  </a:lnTo>
                  <a:lnTo>
                    <a:pt x="1722" y="409"/>
                  </a:lnTo>
                  <a:lnTo>
                    <a:pt x="1724" y="405"/>
                  </a:lnTo>
                  <a:lnTo>
                    <a:pt x="1727" y="402"/>
                  </a:lnTo>
                  <a:lnTo>
                    <a:pt x="1731" y="398"/>
                  </a:lnTo>
                  <a:lnTo>
                    <a:pt x="1731" y="398"/>
                  </a:lnTo>
                  <a:lnTo>
                    <a:pt x="1726" y="434"/>
                  </a:lnTo>
                  <a:lnTo>
                    <a:pt x="1720" y="471"/>
                  </a:lnTo>
                  <a:lnTo>
                    <a:pt x="1712" y="509"/>
                  </a:lnTo>
                  <a:lnTo>
                    <a:pt x="1705" y="547"/>
                  </a:lnTo>
                  <a:lnTo>
                    <a:pt x="1686" y="624"/>
                  </a:lnTo>
                  <a:lnTo>
                    <a:pt x="1667" y="700"/>
                  </a:lnTo>
                  <a:lnTo>
                    <a:pt x="1667" y="700"/>
                  </a:lnTo>
                  <a:lnTo>
                    <a:pt x="1664" y="716"/>
                  </a:lnTo>
                  <a:lnTo>
                    <a:pt x="1662" y="733"/>
                  </a:lnTo>
                  <a:lnTo>
                    <a:pt x="1659" y="749"/>
                  </a:lnTo>
                  <a:lnTo>
                    <a:pt x="1655" y="766"/>
                  </a:lnTo>
                  <a:lnTo>
                    <a:pt x="1655" y="766"/>
                  </a:lnTo>
                  <a:lnTo>
                    <a:pt x="1651" y="779"/>
                  </a:lnTo>
                  <a:lnTo>
                    <a:pt x="1646" y="794"/>
                  </a:lnTo>
                  <a:lnTo>
                    <a:pt x="1635" y="824"/>
                  </a:lnTo>
                  <a:lnTo>
                    <a:pt x="1630" y="841"/>
                  </a:lnTo>
                  <a:lnTo>
                    <a:pt x="1626" y="855"/>
                  </a:lnTo>
                  <a:lnTo>
                    <a:pt x="1623" y="869"/>
                  </a:lnTo>
                  <a:lnTo>
                    <a:pt x="1623" y="883"/>
                  </a:lnTo>
                  <a:lnTo>
                    <a:pt x="1623" y="883"/>
                  </a:lnTo>
                  <a:lnTo>
                    <a:pt x="1630" y="888"/>
                  </a:lnTo>
                  <a:lnTo>
                    <a:pt x="1635" y="891"/>
                  </a:lnTo>
                  <a:lnTo>
                    <a:pt x="1650" y="894"/>
                  </a:lnTo>
                  <a:lnTo>
                    <a:pt x="1650" y="894"/>
                  </a:lnTo>
                  <a:lnTo>
                    <a:pt x="1651" y="879"/>
                  </a:lnTo>
                  <a:lnTo>
                    <a:pt x="1654" y="865"/>
                  </a:lnTo>
                  <a:lnTo>
                    <a:pt x="1657" y="852"/>
                  </a:lnTo>
                  <a:lnTo>
                    <a:pt x="1662" y="838"/>
                  </a:lnTo>
                  <a:lnTo>
                    <a:pt x="1671" y="813"/>
                  </a:lnTo>
                  <a:lnTo>
                    <a:pt x="1680" y="787"/>
                  </a:lnTo>
                  <a:lnTo>
                    <a:pt x="1680" y="787"/>
                  </a:lnTo>
                  <a:lnTo>
                    <a:pt x="1683" y="775"/>
                  </a:lnTo>
                  <a:lnTo>
                    <a:pt x="1685" y="763"/>
                  </a:lnTo>
                  <a:lnTo>
                    <a:pt x="1688" y="741"/>
                  </a:lnTo>
                  <a:lnTo>
                    <a:pt x="1691" y="729"/>
                  </a:lnTo>
                  <a:lnTo>
                    <a:pt x="1693" y="717"/>
                  </a:lnTo>
                  <a:lnTo>
                    <a:pt x="1697" y="707"/>
                  </a:lnTo>
                  <a:lnTo>
                    <a:pt x="1703" y="697"/>
                  </a:lnTo>
                  <a:lnTo>
                    <a:pt x="1703" y="697"/>
                  </a:lnTo>
                  <a:lnTo>
                    <a:pt x="1699" y="727"/>
                  </a:lnTo>
                  <a:lnTo>
                    <a:pt x="1694" y="761"/>
                  </a:lnTo>
                  <a:lnTo>
                    <a:pt x="1691" y="778"/>
                  </a:lnTo>
                  <a:lnTo>
                    <a:pt x="1686" y="794"/>
                  </a:lnTo>
                  <a:lnTo>
                    <a:pt x="1680" y="808"/>
                  </a:lnTo>
                  <a:lnTo>
                    <a:pt x="1677" y="815"/>
                  </a:lnTo>
                  <a:lnTo>
                    <a:pt x="1672" y="821"/>
                  </a:lnTo>
                  <a:lnTo>
                    <a:pt x="1672" y="821"/>
                  </a:lnTo>
                  <a:lnTo>
                    <a:pt x="1665" y="857"/>
                  </a:lnTo>
                  <a:lnTo>
                    <a:pt x="1656" y="894"/>
                  </a:lnTo>
                  <a:lnTo>
                    <a:pt x="1656" y="894"/>
                  </a:lnTo>
                  <a:lnTo>
                    <a:pt x="1660" y="893"/>
                  </a:lnTo>
                  <a:lnTo>
                    <a:pt x="1663" y="894"/>
                  </a:lnTo>
                  <a:lnTo>
                    <a:pt x="1665" y="897"/>
                  </a:lnTo>
                  <a:lnTo>
                    <a:pt x="1666" y="902"/>
                  </a:lnTo>
                  <a:lnTo>
                    <a:pt x="1670" y="911"/>
                  </a:lnTo>
                  <a:lnTo>
                    <a:pt x="1672" y="915"/>
                  </a:lnTo>
                  <a:lnTo>
                    <a:pt x="1675" y="919"/>
                  </a:lnTo>
                  <a:lnTo>
                    <a:pt x="1675" y="919"/>
                  </a:lnTo>
                  <a:lnTo>
                    <a:pt x="1681" y="888"/>
                  </a:lnTo>
                  <a:lnTo>
                    <a:pt x="1688" y="857"/>
                  </a:lnTo>
                  <a:lnTo>
                    <a:pt x="1697" y="827"/>
                  </a:lnTo>
                  <a:lnTo>
                    <a:pt x="1707" y="796"/>
                  </a:lnTo>
                  <a:lnTo>
                    <a:pt x="1726" y="735"/>
                  </a:lnTo>
                  <a:lnTo>
                    <a:pt x="1736" y="703"/>
                  </a:lnTo>
                  <a:lnTo>
                    <a:pt x="1742" y="671"/>
                  </a:lnTo>
                  <a:lnTo>
                    <a:pt x="1742" y="671"/>
                  </a:lnTo>
                  <a:lnTo>
                    <a:pt x="1742" y="665"/>
                  </a:lnTo>
                  <a:lnTo>
                    <a:pt x="1742" y="658"/>
                  </a:lnTo>
                  <a:lnTo>
                    <a:pt x="1743" y="655"/>
                  </a:lnTo>
                  <a:lnTo>
                    <a:pt x="1744" y="652"/>
                  </a:lnTo>
                  <a:lnTo>
                    <a:pt x="1746" y="650"/>
                  </a:lnTo>
                  <a:lnTo>
                    <a:pt x="1750" y="649"/>
                  </a:lnTo>
                  <a:lnTo>
                    <a:pt x="1750" y="649"/>
                  </a:lnTo>
                  <a:lnTo>
                    <a:pt x="1750" y="660"/>
                  </a:lnTo>
                  <a:lnTo>
                    <a:pt x="1750" y="671"/>
                  </a:lnTo>
                  <a:lnTo>
                    <a:pt x="1747" y="695"/>
                  </a:lnTo>
                  <a:lnTo>
                    <a:pt x="1743" y="718"/>
                  </a:lnTo>
                  <a:lnTo>
                    <a:pt x="1737" y="743"/>
                  </a:lnTo>
                  <a:lnTo>
                    <a:pt x="1737" y="743"/>
                  </a:lnTo>
                  <a:lnTo>
                    <a:pt x="1730" y="766"/>
                  </a:lnTo>
                  <a:lnTo>
                    <a:pt x="1724" y="789"/>
                  </a:lnTo>
                  <a:lnTo>
                    <a:pt x="1708" y="837"/>
                  </a:lnTo>
                  <a:lnTo>
                    <a:pt x="1693" y="887"/>
                  </a:lnTo>
                  <a:lnTo>
                    <a:pt x="1686" y="911"/>
                  </a:lnTo>
                  <a:lnTo>
                    <a:pt x="1682" y="935"/>
                  </a:lnTo>
                  <a:lnTo>
                    <a:pt x="1682" y="935"/>
                  </a:lnTo>
                  <a:lnTo>
                    <a:pt x="1678" y="937"/>
                  </a:lnTo>
                  <a:lnTo>
                    <a:pt x="1675" y="940"/>
                  </a:lnTo>
                  <a:lnTo>
                    <a:pt x="1667" y="945"/>
                  </a:lnTo>
                  <a:lnTo>
                    <a:pt x="1667" y="945"/>
                  </a:lnTo>
                  <a:lnTo>
                    <a:pt x="1660" y="945"/>
                  </a:lnTo>
                  <a:lnTo>
                    <a:pt x="1651" y="945"/>
                  </a:lnTo>
                  <a:lnTo>
                    <a:pt x="1634" y="944"/>
                  </a:lnTo>
                  <a:lnTo>
                    <a:pt x="1616" y="943"/>
                  </a:lnTo>
                  <a:lnTo>
                    <a:pt x="1606" y="944"/>
                  </a:lnTo>
                  <a:lnTo>
                    <a:pt x="1596" y="945"/>
                  </a:lnTo>
                  <a:lnTo>
                    <a:pt x="1596" y="945"/>
                  </a:lnTo>
                  <a:lnTo>
                    <a:pt x="1562" y="954"/>
                  </a:lnTo>
                  <a:lnTo>
                    <a:pt x="1527" y="963"/>
                  </a:lnTo>
                  <a:lnTo>
                    <a:pt x="1490" y="972"/>
                  </a:lnTo>
                  <a:lnTo>
                    <a:pt x="1456" y="981"/>
                  </a:lnTo>
                  <a:lnTo>
                    <a:pt x="1456" y="981"/>
                  </a:lnTo>
                  <a:lnTo>
                    <a:pt x="1438" y="986"/>
                  </a:lnTo>
                  <a:lnTo>
                    <a:pt x="1420" y="993"/>
                  </a:lnTo>
                  <a:lnTo>
                    <a:pt x="1403" y="1000"/>
                  </a:lnTo>
                  <a:lnTo>
                    <a:pt x="1387" y="1008"/>
                  </a:lnTo>
                  <a:lnTo>
                    <a:pt x="1354" y="1025"/>
                  </a:lnTo>
                  <a:lnTo>
                    <a:pt x="1322" y="1040"/>
                  </a:lnTo>
                  <a:lnTo>
                    <a:pt x="1322" y="1040"/>
                  </a:lnTo>
                  <a:lnTo>
                    <a:pt x="1308" y="1047"/>
                  </a:lnTo>
                  <a:lnTo>
                    <a:pt x="1296" y="1055"/>
                  </a:lnTo>
                  <a:lnTo>
                    <a:pt x="1273" y="1069"/>
                  </a:lnTo>
                  <a:lnTo>
                    <a:pt x="1273" y="1069"/>
                  </a:lnTo>
                  <a:lnTo>
                    <a:pt x="1267" y="1072"/>
                  </a:lnTo>
                  <a:lnTo>
                    <a:pt x="1259" y="1074"/>
                  </a:lnTo>
                  <a:lnTo>
                    <a:pt x="1253" y="1077"/>
                  </a:lnTo>
                  <a:lnTo>
                    <a:pt x="1246" y="1080"/>
                  </a:lnTo>
                  <a:lnTo>
                    <a:pt x="1246" y="1080"/>
                  </a:lnTo>
                  <a:lnTo>
                    <a:pt x="1221" y="1099"/>
                  </a:lnTo>
                  <a:lnTo>
                    <a:pt x="1195" y="1117"/>
                  </a:lnTo>
                  <a:lnTo>
                    <a:pt x="1144" y="1154"/>
                  </a:lnTo>
                  <a:lnTo>
                    <a:pt x="1118" y="1174"/>
                  </a:lnTo>
                  <a:lnTo>
                    <a:pt x="1093" y="1194"/>
                  </a:lnTo>
                  <a:lnTo>
                    <a:pt x="1071" y="1215"/>
                  </a:lnTo>
                  <a:lnTo>
                    <a:pt x="1060" y="1227"/>
                  </a:lnTo>
                  <a:lnTo>
                    <a:pt x="1049" y="1239"/>
                  </a:lnTo>
                  <a:lnTo>
                    <a:pt x="1049" y="1239"/>
                  </a:lnTo>
                  <a:lnTo>
                    <a:pt x="1099" y="1210"/>
                  </a:lnTo>
                  <a:lnTo>
                    <a:pt x="1149" y="1182"/>
                  </a:lnTo>
                  <a:lnTo>
                    <a:pt x="1201" y="1155"/>
                  </a:lnTo>
                  <a:lnTo>
                    <a:pt x="1254" y="1129"/>
                  </a:lnTo>
                  <a:lnTo>
                    <a:pt x="1254" y="1129"/>
                  </a:lnTo>
                  <a:lnTo>
                    <a:pt x="1258" y="1125"/>
                  </a:lnTo>
                  <a:lnTo>
                    <a:pt x="1262" y="1122"/>
                  </a:lnTo>
                  <a:lnTo>
                    <a:pt x="1267" y="1119"/>
                  </a:lnTo>
                  <a:lnTo>
                    <a:pt x="1271" y="1116"/>
                  </a:lnTo>
                  <a:lnTo>
                    <a:pt x="1271" y="1116"/>
                  </a:lnTo>
                  <a:lnTo>
                    <a:pt x="1304" y="1102"/>
                  </a:lnTo>
                  <a:lnTo>
                    <a:pt x="1339" y="1090"/>
                  </a:lnTo>
                  <a:lnTo>
                    <a:pt x="1375" y="1079"/>
                  </a:lnTo>
                  <a:lnTo>
                    <a:pt x="1411" y="1070"/>
                  </a:lnTo>
                  <a:lnTo>
                    <a:pt x="1449" y="1061"/>
                  </a:lnTo>
                  <a:lnTo>
                    <a:pt x="1486" y="1054"/>
                  </a:lnTo>
                  <a:lnTo>
                    <a:pt x="1562" y="1040"/>
                  </a:lnTo>
                  <a:lnTo>
                    <a:pt x="1562" y="1040"/>
                  </a:lnTo>
                  <a:lnTo>
                    <a:pt x="1581" y="1035"/>
                  </a:lnTo>
                  <a:lnTo>
                    <a:pt x="1599" y="1031"/>
                  </a:lnTo>
                  <a:lnTo>
                    <a:pt x="1617" y="1029"/>
                  </a:lnTo>
                  <a:lnTo>
                    <a:pt x="1635" y="1027"/>
                  </a:lnTo>
                  <a:lnTo>
                    <a:pt x="1671" y="1024"/>
                  </a:lnTo>
                  <a:lnTo>
                    <a:pt x="1710" y="1020"/>
                  </a:lnTo>
                  <a:lnTo>
                    <a:pt x="1710" y="1020"/>
                  </a:lnTo>
                  <a:lnTo>
                    <a:pt x="1722" y="982"/>
                  </a:lnTo>
                  <a:lnTo>
                    <a:pt x="1733" y="945"/>
                  </a:lnTo>
                  <a:lnTo>
                    <a:pt x="1743" y="908"/>
                  </a:lnTo>
                  <a:lnTo>
                    <a:pt x="1752" y="872"/>
                  </a:lnTo>
                  <a:lnTo>
                    <a:pt x="1769" y="797"/>
                  </a:lnTo>
                  <a:lnTo>
                    <a:pt x="1787" y="720"/>
                  </a:lnTo>
                  <a:lnTo>
                    <a:pt x="1787" y="720"/>
                  </a:lnTo>
                  <a:lnTo>
                    <a:pt x="1797" y="683"/>
                  </a:lnTo>
                  <a:lnTo>
                    <a:pt x="1808" y="645"/>
                  </a:lnTo>
                  <a:lnTo>
                    <a:pt x="1819" y="607"/>
                  </a:lnTo>
                  <a:lnTo>
                    <a:pt x="1830" y="571"/>
                  </a:lnTo>
                  <a:lnTo>
                    <a:pt x="1830" y="571"/>
                  </a:lnTo>
                  <a:lnTo>
                    <a:pt x="1838" y="530"/>
                  </a:lnTo>
                  <a:lnTo>
                    <a:pt x="1847" y="488"/>
                  </a:lnTo>
                  <a:lnTo>
                    <a:pt x="1847" y="488"/>
                  </a:lnTo>
                  <a:lnTo>
                    <a:pt x="1850" y="479"/>
                  </a:lnTo>
                  <a:lnTo>
                    <a:pt x="1853" y="469"/>
                  </a:lnTo>
                  <a:lnTo>
                    <a:pt x="1860" y="451"/>
                  </a:lnTo>
                  <a:lnTo>
                    <a:pt x="1866" y="431"/>
                  </a:lnTo>
                  <a:lnTo>
                    <a:pt x="1868" y="422"/>
                  </a:lnTo>
                  <a:lnTo>
                    <a:pt x="1871" y="412"/>
                  </a:lnTo>
                  <a:lnTo>
                    <a:pt x="1871" y="412"/>
                  </a:lnTo>
                  <a:lnTo>
                    <a:pt x="1876" y="403"/>
                  </a:lnTo>
                  <a:lnTo>
                    <a:pt x="1880" y="391"/>
                  </a:lnTo>
                  <a:lnTo>
                    <a:pt x="1883" y="378"/>
                  </a:lnTo>
                  <a:lnTo>
                    <a:pt x="1887" y="364"/>
                  </a:lnTo>
                  <a:lnTo>
                    <a:pt x="1893" y="337"/>
                  </a:lnTo>
                  <a:lnTo>
                    <a:pt x="1898" y="313"/>
                  </a:lnTo>
                  <a:lnTo>
                    <a:pt x="1898" y="313"/>
                  </a:lnTo>
                  <a:lnTo>
                    <a:pt x="1886" y="315"/>
                  </a:lnTo>
                  <a:lnTo>
                    <a:pt x="1873" y="317"/>
                  </a:lnTo>
                  <a:lnTo>
                    <a:pt x="1850" y="321"/>
                  </a:lnTo>
                  <a:lnTo>
                    <a:pt x="1850" y="321"/>
                  </a:lnTo>
                  <a:lnTo>
                    <a:pt x="1845" y="338"/>
                  </a:lnTo>
                  <a:lnTo>
                    <a:pt x="1839" y="357"/>
                  </a:lnTo>
                  <a:lnTo>
                    <a:pt x="1831" y="394"/>
                  </a:lnTo>
                  <a:lnTo>
                    <a:pt x="1822" y="431"/>
                  </a:lnTo>
                  <a:lnTo>
                    <a:pt x="1817" y="450"/>
                  </a:lnTo>
                  <a:lnTo>
                    <a:pt x="1812" y="467"/>
                  </a:lnTo>
                  <a:lnTo>
                    <a:pt x="1812" y="467"/>
                  </a:lnTo>
                  <a:lnTo>
                    <a:pt x="1811" y="465"/>
                  </a:lnTo>
                  <a:lnTo>
                    <a:pt x="1811" y="465"/>
                  </a:lnTo>
                  <a:lnTo>
                    <a:pt x="1809" y="466"/>
                  </a:lnTo>
                  <a:lnTo>
                    <a:pt x="1809" y="466"/>
                  </a:lnTo>
                  <a:lnTo>
                    <a:pt x="1808" y="480"/>
                  </a:lnTo>
                  <a:lnTo>
                    <a:pt x="1806" y="494"/>
                  </a:lnTo>
                  <a:lnTo>
                    <a:pt x="1799" y="520"/>
                  </a:lnTo>
                  <a:lnTo>
                    <a:pt x="1791" y="547"/>
                  </a:lnTo>
                  <a:lnTo>
                    <a:pt x="1788" y="561"/>
                  </a:lnTo>
                  <a:lnTo>
                    <a:pt x="1785" y="576"/>
                  </a:lnTo>
                  <a:lnTo>
                    <a:pt x="1785" y="576"/>
                  </a:lnTo>
                  <a:close/>
                  <a:moveTo>
                    <a:pt x="794" y="441"/>
                  </a:moveTo>
                  <a:lnTo>
                    <a:pt x="794" y="441"/>
                  </a:lnTo>
                  <a:lnTo>
                    <a:pt x="787" y="437"/>
                  </a:lnTo>
                  <a:lnTo>
                    <a:pt x="779" y="435"/>
                  </a:lnTo>
                  <a:lnTo>
                    <a:pt x="771" y="434"/>
                  </a:lnTo>
                  <a:lnTo>
                    <a:pt x="763" y="434"/>
                  </a:lnTo>
                  <a:lnTo>
                    <a:pt x="746" y="434"/>
                  </a:lnTo>
                  <a:lnTo>
                    <a:pt x="729" y="434"/>
                  </a:lnTo>
                  <a:lnTo>
                    <a:pt x="729" y="434"/>
                  </a:lnTo>
                  <a:lnTo>
                    <a:pt x="717" y="433"/>
                  </a:lnTo>
                  <a:lnTo>
                    <a:pt x="706" y="430"/>
                  </a:lnTo>
                  <a:lnTo>
                    <a:pt x="683" y="426"/>
                  </a:lnTo>
                  <a:lnTo>
                    <a:pt x="673" y="424"/>
                  </a:lnTo>
                  <a:lnTo>
                    <a:pt x="664" y="423"/>
                  </a:lnTo>
                  <a:lnTo>
                    <a:pt x="654" y="423"/>
                  </a:lnTo>
                  <a:lnTo>
                    <a:pt x="646" y="425"/>
                  </a:lnTo>
                  <a:lnTo>
                    <a:pt x="646" y="425"/>
                  </a:lnTo>
                  <a:lnTo>
                    <a:pt x="647" y="425"/>
                  </a:lnTo>
                  <a:lnTo>
                    <a:pt x="647" y="426"/>
                  </a:lnTo>
                  <a:lnTo>
                    <a:pt x="646" y="426"/>
                  </a:lnTo>
                  <a:lnTo>
                    <a:pt x="646" y="426"/>
                  </a:lnTo>
                  <a:lnTo>
                    <a:pt x="624" y="424"/>
                  </a:lnTo>
                  <a:lnTo>
                    <a:pt x="603" y="422"/>
                  </a:lnTo>
                  <a:lnTo>
                    <a:pt x="581" y="419"/>
                  </a:lnTo>
                  <a:lnTo>
                    <a:pt x="560" y="418"/>
                  </a:lnTo>
                  <a:lnTo>
                    <a:pt x="560" y="418"/>
                  </a:lnTo>
                  <a:lnTo>
                    <a:pt x="471" y="418"/>
                  </a:lnTo>
                  <a:lnTo>
                    <a:pt x="471" y="418"/>
                  </a:lnTo>
                  <a:lnTo>
                    <a:pt x="464" y="423"/>
                  </a:lnTo>
                  <a:lnTo>
                    <a:pt x="457" y="429"/>
                  </a:lnTo>
                  <a:lnTo>
                    <a:pt x="445" y="444"/>
                  </a:lnTo>
                  <a:lnTo>
                    <a:pt x="435" y="459"/>
                  </a:lnTo>
                  <a:lnTo>
                    <a:pt x="425" y="476"/>
                  </a:lnTo>
                  <a:lnTo>
                    <a:pt x="425" y="476"/>
                  </a:lnTo>
                  <a:lnTo>
                    <a:pt x="411" y="497"/>
                  </a:lnTo>
                  <a:lnTo>
                    <a:pt x="398" y="516"/>
                  </a:lnTo>
                  <a:lnTo>
                    <a:pt x="369" y="556"/>
                  </a:lnTo>
                  <a:lnTo>
                    <a:pt x="355" y="575"/>
                  </a:lnTo>
                  <a:lnTo>
                    <a:pt x="342" y="594"/>
                  </a:lnTo>
                  <a:lnTo>
                    <a:pt x="330" y="615"/>
                  </a:lnTo>
                  <a:lnTo>
                    <a:pt x="318" y="635"/>
                  </a:lnTo>
                  <a:lnTo>
                    <a:pt x="318" y="635"/>
                  </a:lnTo>
                  <a:lnTo>
                    <a:pt x="317" y="636"/>
                  </a:lnTo>
                  <a:lnTo>
                    <a:pt x="316" y="636"/>
                  </a:lnTo>
                  <a:lnTo>
                    <a:pt x="315" y="635"/>
                  </a:lnTo>
                  <a:lnTo>
                    <a:pt x="314" y="633"/>
                  </a:lnTo>
                  <a:lnTo>
                    <a:pt x="313" y="633"/>
                  </a:lnTo>
                  <a:lnTo>
                    <a:pt x="312" y="635"/>
                  </a:lnTo>
                  <a:lnTo>
                    <a:pt x="312" y="635"/>
                  </a:lnTo>
                  <a:lnTo>
                    <a:pt x="306" y="647"/>
                  </a:lnTo>
                  <a:lnTo>
                    <a:pt x="301" y="657"/>
                  </a:lnTo>
                  <a:lnTo>
                    <a:pt x="288" y="680"/>
                  </a:lnTo>
                  <a:lnTo>
                    <a:pt x="273" y="701"/>
                  </a:lnTo>
                  <a:lnTo>
                    <a:pt x="258" y="723"/>
                  </a:lnTo>
                  <a:lnTo>
                    <a:pt x="242" y="744"/>
                  </a:lnTo>
                  <a:lnTo>
                    <a:pt x="227" y="766"/>
                  </a:lnTo>
                  <a:lnTo>
                    <a:pt x="213" y="788"/>
                  </a:lnTo>
                  <a:lnTo>
                    <a:pt x="207" y="800"/>
                  </a:lnTo>
                  <a:lnTo>
                    <a:pt x="201" y="813"/>
                  </a:lnTo>
                  <a:lnTo>
                    <a:pt x="201" y="813"/>
                  </a:lnTo>
                  <a:lnTo>
                    <a:pt x="163" y="861"/>
                  </a:lnTo>
                  <a:lnTo>
                    <a:pt x="124" y="911"/>
                  </a:lnTo>
                  <a:lnTo>
                    <a:pt x="87" y="961"/>
                  </a:lnTo>
                  <a:lnTo>
                    <a:pt x="70" y="987"/>
                  </a:lnTo>
                  <a:lnTo>
                    <a:pt x="51" y="1013"/>
                  </a:lnTo>
                  <a:lnTo>
                    <a:pt x="51" y="1013"/>
                  </a:lnTo>
                  <a:lnTo>
                    <a:pt x="78" y="1015"/>
                  </a:lnTo>
                  <a:lnTo>
                    <a:pt x="105" y="1018"/>
                  </a:lnTo>
                  <a:lnTo>
                    <a:pt x="132" y="1024"/>
                  </a:lnTo>
                  <a:lnTo>
                    <a:pt x="157" y="1028"/>
                  </a:lnTo>
                  <a:lnTo>
                    <a:pt x="210" y="1041"/>
                  </a:lnTo>
                  <a:lnTo>
                    <a:pt x="263" y="1054"/>
                  </a:lnTo>
                  <a:lnTo>
                    <a:pt x="263" y="1054"/>
                  </a:lnTo>
                  <a:lnTo>
                    <a:pt x="285" y="1060"/>
                  </a:lnTo>
                  <a:lnTo>
                    <a:pt x="306" y="1067"/>
                  </a:lnTo>
                  <a:lnTo>
                    <a:pt x="328" y="1074"/>
                  </a:lnTo>
                  <a:lnTo>
                    <a:pt x="348" y="1080"/>
                  </a:lnTo>
                  <a:lnTo>
                    <a:pt x="348" y="1080"/>
                  </a:lnTo>
                  <a:lnTo>
                    <a:pt x="376" y="1088"/>
                  </a:lnTo>
                  <a:lnTo>
                    <a:pt x="403" y="1094"/>
                  </a:lnTo>
                  <a:lnTo>
                    <a:pt x="427" y="1100"/>
                  </a:lnTo>
                  <a:lnTo>
                    <a:pt x="450" y="1102"/>
                  </a:lnTo>
                  <a:lnTo>
                    <a:pt x="450" y="1102"/>
                  </a:lnTo>
                  <a:lnTo>
                    <a:pt x="501" y="1118"/>
                  </a:lnTo>
                  <a:lnTo>
                    <a:pt x="557" y="1135"/>
                  </a:lnTo>
                  <a:lnTo>
                    <a:pt x="615" y="1155"/>
                  </a:lnTo>
                  <a:lnTo>
                    <a:pt x="670" y="1175"/>
                  </a:lnTo>
                  <a:lnTo>
                    <a:pt x="670" y="1175"/>
                  </a:lnTo>
                  <a:lnTo>
                    <a:pt x="678" y="1179"/>
                  </a:lnTo>
                  <a:lnTo>
                    <a:pt x="684" y="1183"/>
                  </a:lnTo>
                  <a:lnTo>
                    <a:pt x="692" y="1187"/>
                  </a:lnTo>
                  <a:lnTo>
                    <a:pt x="699" y="1191"/>
                  </a:lnTo>
                  <a:lnTo>
                    <a:pt x="699" y="1191"/>
                  </a:lnTo>
                  <a:lnTo>
                    <a:pt x="713" y="1196"/>
                  </a:lnTo>
                  <a:lnTo>
                    <a:pt x="727" y="1200"/>
                  </a:lnTo>
                  <a:lnTo>
                    <a:pt x="755" y="1208"/>
                  </a:lnTo>
                  <a:lnTo>
                    <a:pt x="769" y="1211"/>
                  </a:lnTo>
                  <a:lnTo>
                    <a:pt x="782" y="1216"/>
                  </a:lnTo>
                  <a:lnTo>
                    <a:pt x="793" y="1223"/>
                  </a:lnTo>
                  <a:lnTo>
                    <a:pt x="799" y="1227"/>
                  </a:lnTo>
                  <a:lnTo>
                    <a:pt x="804" y="1231"/>
                  </a:lnTo>
                  <a:lnTo>
                    <a:pt x="804" y="1231"/>
                  </a:lnTo>
                  <a:lnTo>
                    <a:pt x="819" y="1236"/>
                  </a:lnTo>
                  <a:lnTo>
                    <a:pt x="833" y="1241"/>
                  </a:lnTo>
                  <a:lnTo>
                    <a:pt x="846" y="1247"/>
                  </a:lnTo>
                  <a:lnTo>
                    <a:pt x="858" y="1254"/>
                  </a:lnTo>
                  <a:lnTo>
                    <a:pt x="881" y="1269"/>
                  </a:lnTo>
                  <a:lnTo>
                    <a:pt x="893" y="1276"/>
                  </a:lnTo>
                  <a:lnTo>
                    <a:pt x="905" y="1284"/>
                  </a:lnTo>
                  <a:lnTo>
                    <a:pt x="905" y="1284"/>
                  </a:lnTo>
                  <a:lnTo>
                    <a:pt x="900" y="1261"/>
                  </a:lnTo>
                  <a:lnTo>
                    <a:pt x="897" y="1239"/>
                  </a:lnTo>
                  <a:lnTo>
                    <a:pt x="895" y="1217"/>
                  </a:lnTo>
                  <a:lnTo>
                    <a:pt x="893" y="1196"/>
                  </a:lnTo>
                  <a:lnTo>
                    <a:pt x="889" y="1115"/>
                  </a:lnTo>
                  <a:lnTo>
                    <a:pt x="889" y="1115"/>
                  </a:lnTo>
                  <a:lnTo>
                    <a:pt x="895" y="1033"/>
                  </a:lnTo>
                  <a:lnTo>
                    <a:pt x="899" y="955"/>
                  </a:lnTo>
                  <a:lnTo>
                    <a:pt x="900" y="879"/>
                  </a:lnTo>
                  <a:lnTo>
                    <a:pt x="899" y="803"/>
                  </a:lnTo>
                  <a:lnTo>
                    <a:pt x="899" y="803"/>
                  </a:lnTo>
                  <a:lnTo>
                    <a:pt x="898" y="785"/>
                  </a:lnTo>
                  <a:lnTo>
                    <a:pt x="895" y="768"/>
                  </a:lnTo>
                  <a:lnTo>
                    <a:pt x="891" y="751"/>
                  </a:lnTo>
                  <a:lnTo>
                    <a:pt x="885" y="735"/>
                  </a:lnTo>
                  <a:lnTo>
                    <a:pt x="880" y="717"/>
                  </a:lnTo>
                  <a:lnTo>
                    <a:pt x="876" y="701"/>
                  </a:lnTo>
                  <a:lnTo>
                    <a:pt x="873" y="684"/>
                  </a:lnTo>
                  <a:lnTo>
                    <a:pt x="872" y="666"/>
                  </a:lnTo>
                  <a:lnTo>
                    <a:pt x="872" y="666"/>
                  </a:lnTo>
                  <a:lnTo>
                    <a:pt x="867" y="660"/>
                  </a:lnTo>
                  <a:lnTo>
                    <a:pt x="864" y="653"/>
                  </a:lnTo>
                  <a:lnTo>
                    <a:pt x="862" y="647"/>
                  </a:lnTo>
                  <a:lnTo>
                    <a:pt x="861" y="640"/>
                  </a:lnTo>
                  <a:lnTo>
                    <a:pt x="861" y="640"/>
                  </a:lnTo>
                  <a:lnTo>
                    <a:pt x="875" y="622"/>
                  </a:lnTo>
                  <a:lnTo>
                    <a:pt x="889" y="602"/>
                  </a:lnTo>
                  <a:lnTo>
                    <a:pt x="902" y="580"/>
                  </a:lnTo>
                  <a:lnTo>
                    <a:pt x="914" y="559"/>
                  </a:lnTo>
                  <a:lnTo>
                    <a:pt x="939" y="514"/>
                  </a:lnTo>
                  <a:lnTo>
                    <a:pt x="964" y="469"/>
                  </a:lnTo>
                  <a:lnTo>
                    <a:pt x="964" y="469"/>
                  </a:lnTo>
                  <a:lnTo>
                    <a:pt x="920" y="459"/>
                  </a:lnTo>
                  <a:lnTo>
                    <a:pt x="876" y="449"/>
                  </a:lnTo>
                  <a:lnTo>
                    <a:pt x="854" y="444"/>
                  </a:lnTo>
                  <a:lnTo>
                    <a:pt x="833" y="441"/>
                  </a:lnTo>
                  <a:lnTo>
                    <a:pt x="814" y="440"/>
                  </a:lnTo>
                  <a:lnTo>
                    <a:pt x="794" y="441"/>
                  </a:lnTo>
                  <a:lnTo>
                    <a:pt x="794" y="441"/>
                  </a:lnTo>
                  <a:close/>
                  <a:moveTo>
                    <a:pt x="1957" y="430"/>
                  </a:moveTo>
                  <a:lnTo>
                    <a:pt x="1957" y="430"/>
                  </a:lnTo>
                  <a:lnTo>
                    <a:pt x="1927" y="430"/>
                  </a:lnTo>
                  <a:lnTo>
                    <a:pt x="1913" y="433"/>
                  </a:lnTo>
                  <a:lnTo>
                    <a:pt x="1898" y="436"/>
                  </a:lnTo>
                  <a:lnTo>
                    <a:pt x="1898" y="436"/>
                  </a:lnTo>
                  <a:lnTo>
                    <a:pt x="1892" y="437"/>
                  </a:lnTo>
                  <a:lnTo>
                    <a:pt x="1886" y="439"/>
                  </a:lnTo>
                  <a:lnTo>
                    <a:pt x="1882" y="441"/>
                  </a:lnTo>
                  <a:lnTo>
                    <a:pt x="1881" y="443"/>
                  </a:lnTo>
                  <a:lnTo>
                    <a:pt x="1880" y="446"/>
                  </a:lnTo>
                  <a:lnTo>
                    <a:pt x="1881" y="451"/>
                  </a:lnTo>
                  <a:lnTo>
                    <a:pt x="1881" y="451"/>
                  </a:lnTo>
                  <a:lnTo>
                    <a:pt x="1895" y="454"/>
                  </a:lnTo>
                  <a:lnTo>
                    <a:pt x="1911" y="455"/>
                  </a:lnTo>
                  <a:lnTo>
                    <a:pt x="1928" y="455"/>
                  </a:lnTo>
                  <a:lnTo>
                    <a:pt x="1938" y="453"/>
                  </a:lnTo>
                  <a:lnTo>
                    <a:pt x="1947" y="451"/>
                  </a:lnTo>
                  <a:lnTo>
                    <a:pt x="1947" y="451"/>
                  </a:lnTo>
                  <a:lnTo>
                    <a:pt x="1947" y="454"/>
                  </a:lnTo>
                  <a:lnTo>
                    <a:pt x="1948" y="455"/>
                  </a:lnTo>
                  <a:lnTo>
                    <a:pt x="1950" y="456"/>
                  </a:lnTo>
                  <a:lnTo>
                    <a:pt x="1952" y="456"/>
                  </a:lnTo>
                  <a:lnTo>
                    <a:pt x="1952" y="456"/>
                  </a:lnTo>
                  <a:lnTo>
                    <a:pt x="1952" y="472"/>
                  </a:lnTo>
                  <a:lnTo>
                    <a:pt x="1950" y="487"/>
                  </a:lnTo>
                  <a:lnTo>
                    <a:pt x="1948" y="502"/>
                  </a:lnTo>
                  <a:lnTo>
                    <a:pt x="1944" y="516"/>
                  </a:lnTo>
                  <a:lnTo>
                    <a:pt x="1937" y="545"/>
                  </a:lnTo>
                  <a:lnTo>
                    <a:pt x="1928" y="574"/>
                  </a:lnTo>
                  <a:lnTo>
                    <a:pt x="1908" y="629"/>
                  </a:lnTo>
                  <a:lnTo>
                    <a:pt x="1899" y="655"/>
                  </a:lnTo>
                  <a:lnTo>
                    <a:pt x="1892" y="682"/>
                  </a:lnTo>
                  <a:lnTo>
                    <a:pt x="1892" y="682"/>
                  </a:lnTo>
                  <a:lnTo>
                    <a:pt x="1879" y="736"/>
                  </a:lnTo>
                  <a:lnTo>
                    <a:pt x="1874" y="762"/>
                  </a:lnTo>
                  <a:lnTo>
                    <a:pt x="1866" y="789"/>
                  </a:lnTo>
                  <a:lnTo>
                    <a:pt x="1866" y="789"/>
                  </a:lnTo>
                  <a:lnTo>
                    <a:pt x="1859" y="818"/>
                  </a:lnTo>
                  <a:lnTo>
                    <a:pt x="1850" y="847"/>
                  </a:lnTo>
                  <a:lnTo>
                    <a:pt x="1842" y="876"/>
                  </a:lnTo>
                  <a:lnTo>
                    <a:pt x="1833" y="905"/>
                  </a:lnTo>
                  <a:lnTo>
                    <a:pt x="1833" y="905"/>
                  </a:lnTo>
                  <a:lnTo>
                    <a:pt x="1824" y="933"/>
                  </a:lnTo>
                  <a:lnTo>
                    <a:pt x="1815" y="960"/>
                  </a:lnTo>
                  <a:lnTo>
                    <a:pt x="1806" y="987"/>
                  </a:lnTo>
                  <a:lnTo>
                    <a:pt x="1802" y="1001"/>
                  </a:lnTo>
                  <a:lnTo>
                    <a:pt x="1799" y="1015"/>
                  </a:lnTo>
                  <a:lnTo>
                    <a:pt x="1799" y="1015"/>
                  </a:lnTo>
                  <a:lnTo>
                    <a:pt x="1790" y="1061"/>
                  </a:lnTo>
                  <a:lnTo>
                    <a:pt x="1786" y="1085"/>
                  </a:lnTo>
                  <a:lnTo>
                    <a:pt x="1782" y="1107"/>
                  </a:lnTo>
                  <a:lnTo>
                    <a:pt x="1782" y="1107"/>
                  </a:lnTo>
                  <a:lnTo>
                    <a:pt x="1776" y="1127"/>
                  </a:lnTo>
                  <a:lnTo>
                    <a:pt x="1770" y="1149"/>
                  </a:lnTo>
                  <a:lnTo>
                    <a:pt x="1767" y="1159"/>
                  </a:lnTo>
                  <a:lnTo>
                    <a:pt x="1761" y="1168"/>
                  </a:lnTo>
                  <a:lnTo>
                    <a:pt x="1756" y="1177"/>
                  </a:lnTo>
                  <a:lnTo>
                    <a:pt x="1750" y="1185"/>
                  </a:lnTo>
                  <a:lnTo>
                    <a:pt x="1750" y="1185"/>
                  </a:lnTo>
                  <a:lnTo>
                    <a:pt x="1739" y="1181"/>
                  </a:lnTo>
                  <a:lnTo>
                    <a:pt x="1735" y="1179"/>
                  </a:lnTo>
                  <a:lnTo>
                    <a:pt x="1730" y="1177"/>
                  </a:lnTo>
                  <a:lnTo>
                    <a:pt x="1730" y="1177"/>
                  </a:lnTo>
                  <a:lnTo>
                    <a:pt x="1710" y="1177"/>
                  </a:lnTo>
                  <a:lnTo>
                    <a:pt x="1690" y="1177"/>
                  </a:lnTo>
                  <a:lnTo>
                    <a:pt x="1647" y="1175"/>
                  </a:lnTo>
                  <a:lnTo>
                    <a:pt x="1626" y="1174"/>
                  </a:lnTo>
                  <a:lnTo>
                    <a:pt x="1606" y="1175"/>
                  </a:lnTo>
                  <a:lnTo>
                    <a:pt x="1586" y="1176"/>
                  </a:lnTo>
                  <a:lnTo>
                    <a:pt x="1568" y="1179"/>
                  </a:lnTo>
                  <a:lnTo>
                    <a:pt x="1568" y="1179"/>
                  </a:lnTo>
                  <a:lnTo>
                    <a:pt x="1562" y="1175"/>
                  </a:lnTo>
                  <a:lnTo>
                    <a:pt x="1558" y="1174"/>
                  </a:lnTo>
                  <a:lnTo>
                    <a:pt x="1553" y="1174"/>
                  </a:lnTo>
                  <a:lnTo>
                    <a:pt x="1549" y="1175"/>
                  </a:lnTo>
                  <a:lnTo>
                    <a:pt x="1541" y="1179"/>
                  </a:lnTo>
                  <a:lnTo>
                    <a:pt x="1536" y="1181"/>
                  </a:lnTo>
                  <a:lnTo>
                    <a:pt x="1532" y="1182"/>
                  </a:lnTo>
                  <a:lnTo>
                    <a:pt x="1532" y="1182"/>
                  </a:lnTo>
                  <a:lnTo>
                    <a:pt x="1515" y="1184"/>
                  </a:lnTo>
                  <a:lnTo>
                    <a:pt x="1497" y="1185"/>
                  </a:lnTo>
                  <a:lnTo>
                    <a:pt x="1478" y="1186"/>
                  </a:lnTo>
                  <a:lnTo>
                    <a:pt x="1459" y="1187"/>
                  </a:lnTo>
                  <a:lnTo>
                    <a:pt x="1459" y="1187"/>
                  </a:lnTo>
                  <a:lnTo>
                    <a:pt x="1399" y="1195"/>
                  </a:lnTo>
                  <a:lnTo>
                    <a:pt x="1399" y="1195"/>
                  </a:lnTo>
                  <a:lnTo>
                    <a:pt x="1326" y="1202"/>
                  </a:lnTo>
                  <a:lnTo>
                    <a:pt x="1288" y="1207"/>
                  </a:lnTo>
                  <a:lnTo>
                    <a:pt x="1252" y="1212"/>
                  </a:lnTo>
                  <a:lnTo>
                    <a:pt x="1252" y="1212"/>
                  </a:lnTo>
                  <a:lnTo>
                    <a:pt x="1245" y="1214"/>
                  </a:lnTo>
                  <a:lnTo>
                    <a:pt x="1239" y="1216"/>
                  </a:lnTo>
                  <a:lnTo>
                    <a:pt x="1233" y="1220"/>
                  </a:lnTo>
                  <a:lnTo>
                    <a:pt x="1227" y="1221"/>
                  </a:lnTo>
                  <a:lnTo>
                    <a:pt x="1227" y="1221"/>
                  </a:lnTo>
                  <a:lnTo>
                    <a:pt x="1184" y="1231"/>
                  </a:lnTo>
                  <a:lnTo>
                    <a:pt x="1164" y="1237"/>
                  </a:lnTo>
                  <a:lnTo>
                    <a:pt x="1144" y="1243"/>
                  </a:lnTo>
                  <a:lnTo>
                    <a:pt x="1123" y="1250"/>
                  </a:lnTo>
                  <a:lnTo>
                    <a:pt x="1105" y="1258"/>
                  </a:lnTo>
                  <a:lnTo>
                    <a:pt x="1086" y="1267"/>
                  </a:lnTo>
                  <a:lnTo>
                    <a:pt x="1069" y="1278"/>
                  </a:lnTo>
                  <a:lnTo>
                    <a:pt x="1069" y="1278"/>
                  </a:lnTo>
                  <a:lnTo>
                    <a:pt x="1141" y="1268"/>
                  </a:lnTo>
                  <a:lnTo>
                    <a:pt x="1214" y="1259"/>
                  </a:lnTo>
                  <a:lnTo>
                    <a:pt x="1362" y="1241"/>
                  </a:lnTo>
                  <a:lnTo>
                    <a:pt x="1362" y="1241"/>
                  </a:lnTo>
                  <a:lnTo>
                    <a:pt x="1394" y="1236"/>
                  </a:lnTo>
                  <a:lnTo>
                    <a:pt x="1426" y="1230"/>
                  </a:lnTo>
                  <a:lnTo>
                    <a:pt x="1458" y="1226"/>
                  </a:lnTo>
                  <a:lnTo>
                    <a:pt x="1475" y="1225"/>
                  </a:lnTo>
                  <a:lnTo>
                    <a:pt x="1491" y="1225"/>
                  </a:lnTo>
                  <a:lnTo>
                    <a:pt x="1491" y="1225"/>
                  </a:lnTo>
                  <a:lnTo>
                    <a:pt x="1531" y="1226"/>
                  </a:lnTo>
                  <a:lnTo>
                    <a:pt x="1550" y="1226"/>
                  </a:lnTo>
                  <a:lnTo>
                    <a:pt x="1568" y="1226"/>
                  </a:lnTo>
                  <a:lnTo>
                    <a:pt x="1568" y="1226"/>
                  </a:lnTo>
                  <a:lnTo>
                    <a:pt x="1578" y="1225"/>
                  </a:lnTo>
                  <a:lnTo>
                    <a:pt x="1589" y="1224"/>
                  </a:lnTo>
                  <a:lnTo>
                    <a:pt x="1593" y="1224"/>
                  </a:lnTo>
                  <a:lnTo>
                    <a:pt x="1597" y="1226"/>
                  </a:lnTo>
                  <a:lnTo>
                    <a:pt x="1601" y="1229"/>
                  </a:lnTo>
                  <a:lnTo>
                    <a:pt x="1602" y="1236"/>
                  </a:lnTo>
                  <a:lnTo>
                    <a:pt x="1602" y="1236"/>
                  </a:lnTo>
                  <a:lnTo>
                    <a:pt x="1594" y="1239"/>
                  </a:lnTo>
                  <a:lnTo>
                    <a:pt x="1586" y="1241"/>
                  </a:lnTo>
                  <a:lnTo>
                    <a:pt x="1577" y="1241"/>
                  </a:lnTo>
                  <a:lnTo>
                    <a:pt x="1569" y="1241"/>
                  </a:lnTo>
                  <a:lnTo>
                    <a:pt x="1551" y="1239"/>
                  </a:lnTo>
                  <a:lnTo>
                    <a:pt x="1534" y="1237"/>
                  </a:lnTo>
                  <a:lnTo>
                    <a:pt x="1534" y="1237"/>
                  </a:lnTo>
                  <a:lnTo>
                    <a:pt x="1511" y="1238"/>
                  </a:lnTo>
                  <a:lnTo>
                    <a:pt x="1487" y="1239"/>
                  </a:lnTo>
                  <a:lnTo>
                    <a:pt x="1440" y="1244"/>
                  </a:lnTo>
                  <a:lnTo>
                    <a:pt x="1396" y="1251"/>
                  </a:lnTo>
                  <a:lnTo>
                    <a:pt x="1357" y="1255"/>
                  </a:lnTo>
                  <a:lnTo>
                    <a:pt x="1357" y="1255"/>
                  </a:lnTo>
                  <a:lnTo>
                    <a:pt x="1290" y="1261"/>
                  </a:lnTo>
                  <a:lnTo>
                    <a:pt x="1232" y="1268"/>
                  </a:lnTo>
                  <a:lnTo>
                    <a:pt x="1232" y="1268"/>
                  </a:lnTo>
                  <a:lnTo>
                    <a:pt x="1211" y="1271"/>
                  </a:lnTo>
                  <a:lnTo>
                    <a:pt x="1190" y="1275"/>
                  </a:lnTo>
                  <a:lnTo>
                    <a:pt x="1169" y="1281"/>
                  </a:lnTo>
                  <a:lnTo>
                    <a:pt x="1149" y="1284"/>
                  </a:lnTo>
                  <a:lnTo>
                    <a:pt x="1149" y="1284"/>
                  </a:lnTo>
                  <a:lnTo>
                    <a:pt x="1106" y="1288"/>
                  </a:lnTo>
                  <a:lnTo>
                    <a:pt x="1087" y="1290"/>
                  </a:lnTo>
                  <a:lnTo>
                    <a:pt x="1067" y="1293"/>
                  </a:lnTo>
                  <a:lnTo>
                    <a:pt x="1049" y="1298"/>
                  </a:lnTo>
                  <a:lnTo>
                    <a:pt x="1032" y="1303"/>
                  </a:lnTo>
                  <a:lnTo>
                    <a:pt x="1015" y="1311"/>
                  </a:lnTo>
                  <a:lnTo>
                    <a:pt x="999" y="1320"/>
                  </a:lnTo>
                  <a:lnTo>
                    <a:pt x="999" y="1320"/>
                  </a:lnTo>
                  <a:lnTo>
                    <a:pt x="1002" y="1322"/>
                  </a:lnTo>
                  <a:lnTo>
                    <a:pt x="1003" y="1326"/>
                  </a:lnTo>
                  <a:lnTo>
                    <a:pt x="1004" y="1330"/>
                  </a:lnTo>
                  <a:lnTo>
                    <a:pt x="1004" y="1335"/>
                  </a:lnTo>
                  <a:lnTo>
                    <a:pt x="1004" y="1335"/>
                  </a:lnTo>
                  <a:lnTo>
                    <a:pt x="1026" y="1326"/>
                  </a:lnTo>
                  <a:lnTo>
                    <a:pt x="1047" y="1317"/>
                  </a:lnTo>
                  <a:lnTo>
                    <a:pt x="1071" y="1311"/>
                  </a:lnTo>
                  <a:lnTo>
                    <a:pt x="1095" y="1306"/>
                  </a:lnTo>
                  <a:lnTo>
                    <a:pt x="1095" y="1306"/>
                  </a:lnTo>
                  <a:lnTo>
                    <a:pt x="1167" y="1298"/>
                  </a:lnTo>
                  <a:lnTo>
                    <a:pt x="1242" y="1290"/>
                  </a:lnTo>
                  <a:lnTo>
                    <a:pt x="1318" y="1285"/>
                  </a:lnTo>
                  <a:lnTo>
                    <a:pt x="1396" y="1278"/>
                  </a:lnTo>
                  <a:lnTo>
                    <a:pt x="1474" y="1272"/>
                  </a:lnTo>
                  <a:lnTo>
                    <a:pt x="1554" y="1266"/>
                  </a:lnTo>
                  <a:lnTo>
                    <a:pt x="1631" y="1258"/>
                  </a:lnTo>
                  <a:lnTo>
                    <a:pt x="1707" y="1250"/>
                  </a:lnTo>
                  <a:lnTo>
                    <a:pt x="1707" y="1250"/>
                  </a:lnTo>
                  <a:lnTo>
                    <a:pt x="1725" y="1248"/>
                  </a:lnTo>
                  <a:lnTo>
                    <a:pt x="1744" y="1248"/>
                  </a:lnTo>
                  <a:lnTo>
                    <a:pt x="1782" y="1251"/>
                  </a:lnTo>
                  <a:lnTo>
                    <a:pt x="1799" y="1250"/>
                  </a:lnTo>
                  <a:lnTo>
                    <a:pt x="1807" y="1248"/>
                  </a:lnTo>
                  <a:lnTo>
                    <a:pt x="1816" y="1247"/>
                  </a:lnTo>
                  <a:lnTo>
                    <a:pt x="1823" y="1245"/>
                  </a:lnTo>
                  <a:lnTo>
                    <a:pt x="1831" y="1241"/>
                  </a:lnTo>
                  <a:lnTo>
                    <a:pt x="1837" y="1237"/>
                  </a:lnTo>
                  <a:lnTo>
                    <a:pt x="1844" y="1231"/>
                  </a:lnTo>
                  <a:lnTo>
                    <a:pt x="1844" y="1231"/>
                  </a:lnTo>
                  <a:lnTo>
                    <a:pt x="1853" y="1203"/>
                  </a:lnTo>
                  <a:lnTo>
                    <a:pt x="1861" y="1176"/>
                  </a:lnTo>
                  <a:lnTo>
                    <a:pt x="1867" y="1147"/>
                  </a:lnTo>
                  <a:lnTo>
                    <a:pt x="1873" y="1118"/>
                  </a:lnTo>
                  <a:lnTo>
                    <a:pt x="1884" y="1059"/>
                  </a:lnTo>
                  <a:lnTo>
                    <a:pt x="1890" y="1030"/>
                  </a:lnTo>
                  <a:lnTo>
                    <a:pt x="1897" y="1001"/>
                  </a:lnTo>
                  <a:lnTo>
                    <a:pt x="1897" y="1001"/>
                  </a:lnTo>
                  <a:lnTo>
                    <a:pt x="1903" y="982"/>
                  </a:lnTo>
                  <a:lnTo>
                    <a:pt x="1909" y="964"/>
                  </a:lnTo>
                  <a:lnTo>
                    <a:pt x="1915" y="944"/>
                  </a:lnTo>
                  <a:lnTo>
                    <a:pt x="1922" y="926"/>
                  </a:lnTo>
                  <a:lnTo>
                    <a:pt x="1922" y="926"/>
                  </a:lnTo>
                  <a:lnTo>
                    <a:pt x="1933" y="884"/>
                  </a:lnTo>
                  <a:lnTo>
                    <a:pt x="1938" y="863"/>
                  </a:lnTo>
                  <a:lnTo>
                    <a:pt x="1943" y="843"/>
                  </a:lnTo>
                  <a:lnTo>
                    <a:pt x="1943" y="843"/>
                  </a:lnTo>
                  <a:lnTo>
                    <a:pt x="1948" y="822"/>
                  </a:lnTo>
                  <a:lnTo>
                    <a:pt x="1953" y="802"/>
                  </a:lnTo>
                  <a:lnTo>
                    <a:pt x="1958" y="782"/>
                  </a:lnTo>
                  <a:lnTo>
                    <a:pt x="1963" y="760"/>
                  </a:lnTo>
                  <a:lnTo>
                    <a:pt x="1963" y="760"/>
                  </a:lnTo>
                  <a:lnTo>
                    <a:pt x="1972" y="717"/>
                  </a:lnTo>
                  <a:lnTo>
                    <a:pt x="1977" y="696"/>
                  </a:lnTo>
                  <a:lnTo>
                    <a:pt x="1982" y="676"/>
                  </a:lnTo>
                  <a:lnTo>
                    <a:pt x="1982" y="676"/>
                  </a:lnTo>
                  <a:lnTo>
                    <a:pt x="1985" y="667"/>
                  </a:lnTo>
                  <a:lnTo>
                    <a:pt x="1988" y="661"/>
                  </a:lnTo>
                  <a:lnTo>
                    <a:pt x="1993" y="653"/>
                  </a:lnTo>
                  <a:lnTo>
                    <a:pt x="1995" y="645"/>
                  </a:lnTo>
                  <a:lnTo>
                    <a:pt x="1995" y="645"/>
                  </a:lnTo>
                  <a:lnTo>
                    <a:pt x="2000" y="617"/>
                  </a:lnTo>
                  <a:lnTo>
                    <a:pt x="2004" y="588"/>
                  </a:lnTo>
                  <a:lnTo>
                    <a:pt x="2009" y="560"/>
                  </a:lnTo>
                  <a:lnTo>
                    <a:pt x="2011" y="546"/>
                  </a:lnTo>
                  <a:lnTo>
                    <a:pt x="2014" y="533"/>
                  </a:lnTo>
                  <a:lnTo>
                    <a:pt x="2014" y="533"/>
                  </a:lnTo>
                  <a:lnTo>
                    <a:pt x="2014" y="521"/>
                  </a:lnTo>
                  <a:lnTo>
                    <a:pt x="2016" y="510"/>
                  </a:lnTo>
                  <a:lnTo>
                    <a:pt x="2021" y="482"/>
                  </a:lnTo>
                  <a:lnTo>
                    <a:pt x="2024" y="468"/>
                  </a:lnTo>
                  <a:lnTo>
                    <a:pt x="2025" y="454"/>
                  </a:lnTo>
                  <a:lnTo>
                    <a:pt x="2024" y="449"/>
                  </a:lnTo>
                  <a:lnTo>
                    <a:pt x="2021" y="442"/>
                  </a:lnTo>
                  <a:lnTo>
                    <a:pt x="2019" y="437"/>
                  </a:lnTo>
                  <a:lnTo>
                    <a:pt x="2016" y="431"/>
                  </a:lnTo>
                  <a:lnTo>
                    <a:pt x="2016" y="431"/>
                  </a:lnTo>
                  <a:lnTo>
                    <a:pt x="2010" y="429"/>
                  </a:lnTo>
                  <a:lnTo>
                    <a:pt x="2002" y="428"/>
                  </a:lnTo>
                  <a:lnTo>
                    <a:pt x="1995" y="427"/>
                  </a:lnTo>
                  <a:lnTo>
                    <a:pt x="1987" y="427"/>
                  </a:lnTo>
                  <a:lnTo>
                    <a:pt x="1972" y="429"/>
                  </a:lnTo>
                  <a:lnTo>
                    <a:pt x="1957" y="430"/>
                  </a:lnTo>
                  <a:lnTo>
                    <a:pt x="1957" y="430"/>
                  </a:lnTo>
                  <a:close/>
                  <a:moveTo>
                    <a:pt x="1876" y="466"/>
                  </a:moveTo>
                  <a:lnTo>
                    <a:pt x="1876" y="466"/>
                  </a:lnTo>
                  <a:lnTo>
                    <a:pt x="1867" y="496"/>
                  </a:lnTo>
                  <a:lnTo>
                    <a:pt x="1859" y="525"/>
                  </a:lnTo>
                  <a:lnTo>
                    <a:pt x="1845" y="585"/>
                  </a:lnTo>
                  <a:lnTo>
                    <a:pt x="1831" y="645"/>
                  </a:lnTo>
                  <a:lnTo>
                    <a:pt x="1823" y="673"/>
                  </a:lnTo>
                  <a:lnTo>
                    <a:pt x="1815" y="703"/>
                  </a:lnTo>
                  <a:lnTo>
                    <a:pt x="1815" y="703"/>
                  </a:lnTo>
                  <a:lnTo>
                    <a:pt x="1796" y="771"/>
                  </a:lnTo>
                  <a:lnTo>
                    <a:pt x="1796" y="771"/>
                  </a:lnTo>
                  <a:lnTo>
                    <a:pt x="1791" y="789"/>
                  </a:lnTo>
                  <a:lnTo>
                    <a:pt x="1787" y="807"/>
                  </a:lnTo>
                  <a:lnTo>
                    <a:pt x="1780" y="844"/>
                  </a:lnTo>
                  <a:lnTo>
                    <a:pt x="1780" y="844"/>
                  </a:lnTo>
                  <a:lnTo>
                    <a:pt x="1770" y="881"/>
                  </a:lnTo>
                  <a:lnTo>
                    <a:pt x="1759" y="919"/>
                  </a:lnTo>
                  <a:lnTo>
                    <a:pt x="1747" y="955"/>
                  </a:lnTo>
                  <a:lnTo>
                    <a:pt x="1737" y="991"/>
                  </a:lnTo>
                  <a:lnTo>
                    <a:pt x="1737" y="991"/>
                  </a:lnTo>
                  <a:lnTo>
                    <a:pt x="1736" y="999"/>
                  </a:lnTo>
                  <a:lnTo>
                    <a:pt x="1736" y="1008"/>
                  </a:lnTo>
                  <a:lnTo>
                    <a:pt x="1735" y="1011"/>
                  </a:lnTo>
                  <a:lnTo>
                    <a:pt x="1733" y="1015"/>
                  </a:lnTo>
                  <a:lnTo>
                    <a:pt x="1730" y="1017"/>
                  </a:lnTo>
                  <a:lnTo>
                    <a:pt x="1726" y="1020"/>
                  </a:lnTo>
                  <a:lnTo>
                    <a:pt x="1726" y="1020"/>
                  </a:lnTo>
                  <a:lnTo>
                    <a:pt x="1728" y="1025"/>
                  </a:lnTo>
                  <a:lnTo>
                    <a:pt x="1729" y="1029"/>
                  </a:lnTo>
                  <a:lnTo>
                    <a:pt x="1729" y="1032"/>
                  </a:lnTo>
                  <a:lnTo>
                    <a:pt x="1726" y="1036"/>
                  </a:lnTo>
                  <a:lnTo>
                    <a:pt x="1726" y="1036"/>
                  </a:lnTo>
                  <a:lnTo>
                    <a:pt x="1683" y="1038"/>
                  </a:lnTo>
                  <a:lnTo>
                    <a:pt x="1639" y="1042"/>
                  </a:lnTo>
                  <a:lnTo>
                    <a:pt x="1593" y="1046"/>
                  </a:lnTo>
                  <a:lnTo>
                    <a:pt x="1547" y="1054"/>
                  </a:lnTo>
                  <a:lnTo>
                    <a:pt x="1547" y="1054"/>
                  </a:lnTo>
                  <a:lnTo>
                    <a:pt x="1512" y="1061"/>
                  </a:lnTo>
                  <a:lnTo>
                    <a:pt x="1478" y="1069"/>
                  </a:lnTo>
                  <a:lnTo>
                    <a:pt x="1442" y="1076"/>
                  </a:lnTo>
                  <a:lnTo>
                    <a:pt x="1409" y="1085"/>
                  </a:lnTo>
                  <a:lnTo>
                    <a:pt x="1376" y="1095"/>
                  </a:lnTo>
                  <a:lnTo>
                    <a:pt x="1343" y="1106"/>
                  </a:lnTo>
                  <a:lnTo>
                    <a:pt x="1311" y="1118"/>
                  </a:lnTo>
                  <a:lnTo>
                    <a:pt x="1279" y="1131"/>
                  </a:lnTo>
                  <a:lnTo>
                    <a:pt x="1279" y="1131"/>
                  </a:lnTo>
                  <a:lnTo>
                    <a:pt x="1260" y="1139"/>
                  </a:lnTo>
                  <a:lnTo>
                    <a:pt x="1241" y="1149"/>
                  </a:lnTo>
                  <a:lnTo>
                    <a:pt x="1203" y="1170"/>
                  </a:lnTo>
                  <a:lnTo>
                    <a:pt x="1129" y="1212"/>
                  </a:lnTo>
                  <a:lnTo>
                    <a:pt x="1129" y="1212"/>
                  </a:lnTo>
                  <a:lnTo>
                    <a:pt x="1091" y="1233"/>
                  </a:lnTo>
                  <a:lnTo>
                    <a:pt x="1073" y="1244"/>
                  </a:lnTo>
                  <a:lnTo>
                    <a:pt x="1055" y="1255"/>
                  </a:lnTo>
                  <a:lnTo>
                    <a:pt x="1055" y="1255"/>
                  </a:lnTo>
                  <a:lnTo>
                    <a:pt x="1027" y="1271"/>
                  </a:lnTo>
                  <a:lnTo>
                    <a:pt x="1013" y="1280"/>
                  </a:lnTo>
                  <a:lnTo>
                    <a:pt x="1001" y="1289"/>
                  </a:lnTo>
                  <a:lnTo>
                    <a:pt x="1001" y="1289"/>
                  </a:lnTo>
                  <a:lnTo>
                    <a:pt x="995" y="1294"/>
                  </a:lnTo>
                  <a:lnTo>
                    <a:pt x="993" y="1299"/>
                  </a:lnTo>
                  <a:lnTo>
                    <a:pt x="991" y="1301"/>
                  </a:lnTo>
                  <a:lnTo>
                    <a:pt x="993" y="1303"/>
                  </a:lnTo>
                  <a:lnTo>
                    <a:pt x="993" y="1303"/>
                  </a:lnTo>
                  <a:lnTo>
                    <a:pt x="995" y="1303"/>
                  </a:lnTo>
                  <a:lnTo>
                    <a:pt x="998" y="1302"/>
                  </a:lnTo>
                  <a:lnTo>
                    <a:pt x="1003" y="1299"/>
                  </a:lnTo>
                  <a:lnTo>
                    <a:pt x="1009" y="1293"/>
                  </a:lnTo>
                  <a:lnTo>
                    <a:pt x="1013" y="1289"/>
                  </a:lnTo>
                  <a:lnTo>
                    <a:pt x="1013" y="1289"/>
                  </a:lnTo>
                  <a:lnTo>
                    <a:pt x="1025" y="1283"/>
                  </a:lnTo>
                  <a:lnTo>
                    <a:pt x="1036" y="1276"/>
                  </a:lnTo>
                  <a:lnTo>
                    <a:pt x="1061" y="1263"/>
                  </a:lnTo>
                  <a:lnTo>
                    <a:pt x="1061" y="1263"/>
                  </a:lnTo>
                  <a:lnTo>
                    <a:pt x="1087" y="1252"/>
                  </a:lnTo>
                  <a:lnTo>
                    <a:pt x="1111" y="1241"/>
                  </a:lnTo>
                  <a:lnTo>
                    <a:pt x="1111" y="1241"/>
                  </a:lnTo>
                  <a:lnTo>
                    <a:pt x="1131" y="1232"/>
                  </a:lnTo>
                  <a:lnTo>
                    <a:pt x="1150" y="1225"/>
                  </a:lnTo>
                  <a:lnTo>
                    <a:pt x="1170" y="1218"/>
                  </a:lnTo>
                  <a:lnTo>
                    <a:pt x="1191" y="1212"/>
                  </a:lnTo>
                  <a:lnTo>
                    <a:pt x="1211" y="1207"/>
                  </a:lnTo>
                  <a:lnTo>
                    <a:pt x="1232" y="1202"/>
                  </a:lnTo>
                  <a:lnTo>
                    <a:pt x="1275" y="1194"/>
                  </a:lnTo>
                  <a:lnTo>
                    <a:pt x="1320" y="1187"/>
                  </a:lnTo>
                  <a:lnTo>
                    <a:pt x="1365" y="1182"/>
                  </a:lnTo>
                  <a:lnTo>
                    <a:pt x="1456" y="1174"/>
                  </a:lnTo>
                  <a:lnTo>
                    <a:pt x="1456" y="1174"/>
                  </a:lnTo>
                  <a:lnTo>
                    <a:pt x="1529" y="1166"/>
                  </a:lnTo>
                  <a:lnTo>
                    <a:pt x="1565" y="1162"/>
                  </a:lnTo>
                  <a:lnTo>
                    <a:pt x="1603" y="1160"/>
                  </a:lnTo>
                  <a:lnTo>
                    <a:pt x="1639" y="1157"/>
                  </a:lnTo>
                  <a:lnTo>
                    <a:pt x="1677" y="1159"/>
                  </a:lnTo>
                  <a:lnTo>
                    <a:pt x="1714" y="1161"/>
                  </a:lnTo>
                  <a:lnTo>
                    <a:pt x="1732" y="1163"/>
                  </a:lnTo>
                  <a:lnTo>
                    <a:pt x="1751" y="1166"/>
                  </a:lnTo>
                  <a:lnTo>
                    <a:pt x="1751" y="1166"/>
                  </a:lnTo>
                  <a:lnTo>
                    <a:pt x="1775" y="1067"/>
                  </a:lnTo>
                  <a:lnTo>
                    <a:pt x="1801" y="967"/>
                  </a:lnTo>
                  <a:lnTo>
                    <a:pt x="1829" y="867"/>
                  </a:lnTo>
                  <a:lnTo>
                    <a:pt x="1856" y="773"/>
                  </a:lnTo>
                  <a:lnTo>
                    <a:pt x="1856" y="773"/>
                  </a:lnTo>
                  <a:lnTo>
                    <a:pt x="1858" y="766"/>
                  </a:lnTo>
                  <a:lnTo>
                    <a:pt x="1859" y="758"/>
                  </a:lnTo>
                  <a:lnTo>
                    <a:pt x="1861" y="743"/>
                  </a:lnTo>
                  <a:lnTo>
                    <a:pt x="1861" y="743"/>
                  </a:lnTo>
                  <a:lnTo>
                    <a:pt x="1865" y="733"/>
                  </a:lnTo>
                  <a:lnTo>
                    <a:pt x="1869" y="723"/>
                  </a:lnTo>
                  <a:lnTo>
                    <a:pt x="1874" y="713"/>
                  </a:lnTo>
                  <a:lnTo>
                    <a:pt x="1877" y="703"/>
                  </a:lnTo>
                  <a:lnTo>
                    <a:pt x="1877" y="703"/>
                  </a:lnTo>
                  <a:lnTo>
                    <a:pt x="1880" y="692"/>
                  </a:lnTo>
                  <a:lnTo>
                    <a:pt x="1882" y="680"/>
                  </a:lnTo>
                  <a:lnTo>
                    <a:pt x="1884" y="668"/>
                  </a:lnTo>
                  <a:lnTo>
                    <a:pt x="1888" y="655"/>
                  </a:lnTo>
                  <a:lnTo>
                    <a:pt x="1888" y="655"/>
                  </a:lnTo>
                  <a:lnTo>
                    <a:pt x="1903" y="609"/>
                  </a:lnTo>
                  <a:lnTo>
                    <a:pt x="1917" y="563"/>
                  </a:lnTo>
                  <a:lnTo>
                    <a:pt x="1923" y="541"/>
                  </a:lnTo>
                  <a:lnTo>
                    <a:pt x="1928" y="518"/>
                  </a:lnTo>
                  <a:lnTo>
                    <a:pt x="1933" y="497"/>
                  </a:lnTo>
                  <a:lnTo>
                    <a:pt x="1936" y="476"/>
                  </a:lnTo>
                  <a:lnTo>
                    <a:pt x="1936" y="476"/>
                  </a:lnTo>
                  <a:lnTo>
                    <a:pt x="1922" y="473"/>
                  </a:lnTo>
                  <a:lnTo>
                    <a:pt x="1906" y="470"/>
                  </a:lnTo>
                  <a:lnTo>
                    <a:pt x="1891" y="468"/>
                  </a:lnTo>
                  <a:lnTo>
                    <a:pt x="1876" y="466"/>
                  </a:lnTo>
                  <a:lnTo>
                    <a:pt x="1876" y="466"/>
                  </a:lnTo>
                  <a:close/>
                  <a:moveTo>
                    <a:pt x="1783" y="572"/>
                  </a:moveTo>
                  <a:lnTo>
                    <a:pt x="1783" y="572"/>
                  </a:lnTo>
                  <a:lnTo>
                    <a:pt x="1785" y="566"/>
                  </a:lnTo>
                  <a:lnTo>
                    <a:pt x="1786" y="560"/>
                  </a:lnTo>
                  <a:lnTo>
                    <a:pt x="1788" y="554"/>
                  </a:lnTo>
                  <a:lnTo>
                    <a:pt x="1788" y="551"/>
                  </a:lnTo>
                  <a:lnTo>
                    <a:pt x="1787" y="549"/>
                  </a:lnTo>
                  <a:lnTo>
                    <a:pt x="1787" y="549"/>
                  </a:lnTo>
                  <a:lnTo>
                    <a:pt x="1783" y="561"/>
                  </a:lnTo>
                  <a:lnTo>
                    <a:pt x="1782" y="567"/>
                  </a:lnTo>
                  <a:lnTo>
                    <a:pt x="1782" y="570"/>
                  </a:lnTo>
                  <a:lnTo>
                    <a:pt x="1783" y="572"/>
                  </a:lnTo>
                  <a:lnTo>
                    <a:pt x="1783" y="572"/>
                  </a:lnTo>
                  <a:close/>
                  <a:moveTo>
                    <a:pt x="1470" y="862"/>
                  </a:moveTo>
                  <a:lnTo>
                    <a:pt x="1470" y="862"/>
                  </a:lnTo>
                  <a:lnTo>
                    <a:pt x="1458" y="864"/>
                  </a:lnTo>
                  <a:lnTo>
                    <a:pt x="1448" y="866"/>
                  </a:lnTo>
                  <a:lnTo>
                    <a:pt x="1425" y="873"/>
                  </a:lnTo>
                  <a:lnTo>
                    <a:pt x="1405" y="881"/>
                  </a:lnTo>
                  <a:lnTo>
                    <a:pt x="1385" y="892"/>
                  </a:lnTo>
                  <a:lnTo>
                    <a:pt x="1366" y="903"/>
                  </a:lnTo>
                  <a:lnTo>
                    <a:pt x="1348" y="913"/>
                  </a:lnTo>
                  <a:lnTo>
                    <a:pt x="1311" y="937"/>
                  </a:lnTo>
                  <a:lnTo>
                    <a:pt x="1311" y="937"/>
                  </a:lnTo>
                  <a:lnTo>
                    <a:pt x="1282" y="960"/>
                  </a:lnTo>
                  <a:lnTo>
                    <a:pt x="1252" y="983"/>
                  </a:lnTo>
                  <a:lnTo>
                    <a:pt x="1222" y="1005"/>
                  </a:lnTo>
                  <a:lnTo>
                    <a:pt x="1193" y="1029"/>
                  </a:lnTo>
                  <a:lnTo>
                    <a:pt x="1193" y="1029"/>
                  </a:lnTo>
                  <a:lnTo>
                    <a:pt x="1164" y="1059"/>
                  </a:lnTo>
                  <a:lnTo>
                    <a:pt x="1136" y="1089"/>
                  </a:lnTo>
                  <a:lnTo>
                    <a:pt x="1108" y="1121"/>
                  </a:lnTo>
                  <a:lnTo>
                    <a:pt x="1080" y="1152"/>
                  </a:lnTo>
                  <a:lnTo>
                    <a:pt x="1054" y="1185"/>
                  </a:lnTo>
                  <a:lnTo>
                    <a:pt x="1028" y="1218"/>
                  </a:lnTo>
                  <a:lnTo>
                    <a:pt x="1004" y="1252"/>
                  </a:lnTo>
                  <a:lnTo>
                    <a:pt x="982" y="1285"/>
                  </a:lnTo>
                  <a:lnTo>
                    <a:pt x="982" y="1285"/>
                  </a:lnTo>
                  <a:lnTo>
                    <a:pt x="1017" y="1246"/>
                  </a:lnTo>
                  <a:lnTo>
                    <a:pt x="1055" y="1209"/>
                  </a:lnTo>
                  <a:lnTo>
                    <a:pt x="1075" y="1191"/>
                  </a:lnTo>
                  <a:lnTo>
                    <a:pt x="1094" y="1174"/>
                  </a:lnTo>
                  <a:lnTo>
                    <a:pt x="1115" y="1156"/>
                  </a:lnTo>
                  <a:lnTo>
                    <a:pt x="1136" y="1139"/>
                  </a:lnTo>
                  <a:lnTo>
                    <a:pt x="1136" y="1139"/>
                  </a:lnTo>
                  <a:lnTo>
                    <a:pt x="1142" y="1137"/>
                  </a:lnTo>
                  <a:lnTo>
                    <a:pt x="1149" y="1134"/>
                  </a:lnTo>
                  <a:lnTo>
                    <a:pt x="1162" y="1124"/>
                  </a:lnTo>
                  <a:lnTo>
                    <a:pt x="1185" y="1104"/>
                  </a:lnTo>
                  <a:lnTo>
                    <a:pt x="1185" y="1104"/>
                  </a:lnTo>
                  <a:lnTo>
                    <a:pt x="1200" y="1096"/>
                  </a:lnTo>
                  <a:lnTo>
                    <a:pt x="1215" y="1087"/>
                  </a:lnTo>
                  <a:lnTo>
                    <a:pt x="1243" y="1069"/>
                  </a:lnTo>
                  <a:lnTo>
                    <a:pt x="1271" y="1048"/>
                  </a:lnTo>
                  <a:lnTo>
                    <a:pt x="1285" y="1040"/>
                  </a:lnTo>
                  <a:lnTo>
                    <a:pt x="1300" y="1031"/>
                  </a:lnTo>
                  <a:lnTo>
                    <a:pt x="1300" y="1031"/>
                  </a:lnTo>
                  <a:lnTo>
                    <a:pt x="1329" y="1015"/>
                  </a:lnTo>
                  <a:lnTo>
                    <a:pt x="1359" y="999"/>
                  </a:lnTo>
                  <a:lnTo>
                    <a:pt x="1375" y="991"/>
                  </a:lnTo>
                  <a:lnTo>
                    <a:pt x="1391" y="984"/>
                  </a:lnTo>
                  <a:lnTo>
                    <a:pt x="1407" y="978"/>
                  </a:lnTo>
                  <a:lnTo>
                    <a:pt x="1424" y="972"/>
                  </a:lnTo>
                  <a:lnTo>
                    <a:pt x="1424" y="972"/>
                  </a:lnTo>
                  <a:lnTo>
                    <a:pt x="1426" y="969"/>
                  </a:lnTo>
                  <a:lnTo>
                    <a:pt x="1429" y="968"/>
                  </a:lnTo>
                  <a:lnTo>
                    <a:pt x="1433" y="966"/>
                  </a:lnTo>
                  <a:lnTo>
                    <a:pt x="1435" y="964"/>
                  </a:lnTo>
                  <a:lnTo>
                    <a:pt x="1435" y="964"/>
                  </a:lnTo>
                  <a:lnTo>
                    <a:pt x="1485" y="948"/>
                  </a:lnTo>
                  <a:lnTo>
                    <a:pt x="1513" y="939"/>
                  </a:lnTo>
                  <a:lnTo>
                    <a:pt x="1542" y="933"/>
                  </a:lnTo>
                  <a:lnTo>
                    <a:pt x="1572" y="927"/>
                  </a:lnTo>
                  <a:lnTo>
                    <a:pt x="1587" y="925"/>
                  </a:lnTo>
                  <a:lnTo>
                    <a:pt x="1602" y="924"/>
                  </a:lnTo>
                  <a:lnTo>
                    <a:pt x="1617" y="924"/>
                  </a:lnTo>
                  <a:lnTo>
                    <a:pt x="1632" y="925"/>
                  </a:lnTo>
                  <a:lnTo>
                    <a:pt x="1647" y="927"/>
                  </a:lnTo>
                  <a:lnTo>
                    <a:pt x="1661" y="929"/>
                  </a:lnTo>
                  <a:lnTo>
                    <a:pt x="1661" y="929"/>
                  </a:lnTo>
                  <a:lnTo>
                    <a:pt x="1661" y="926"/>
                  </a:lnTo>
                  <a:lnTo>
                    <a:pt x="1661" y="923"/>
                  </a:lnTo>
                  <a:lnTo>
                    <a:pt x="1659" y="919"/>
                  </a:lnTo>
                  <a:lnTo>
                    <a:pt x="1656" y="914"/>
                  </a:lnTo>
                  <a:lnTo>
                    <a:pt x="1655" y="910"/>
                  </a:lnTo>
                  <a:lnTo>
                    <a:pt x="1655" y="910"/>
                  </a:lnTo>
                  <a:lnTo>
                    <a:pt x="1626" y="908"/>
                  </a:lnTo>
                  <a:lnTo>
                    <a:pt x="1626" y="908"/>
                  </a:lnTo>
                  <a:lnTo>
                    <a:pt x="1617" y="904"/>
                  </a:lnTo>
                  <a:lnTo>
                    <a:pt x="1607" y="900"/>
                  </a:lnTo>
                  <a:lnTo>
                    <a:pt x="1596" y="899"/>
                  </a:lnTo>
                  <a:lnTo>
                    <a:pt x="1585" y="898"/>
                  </a:lnTo>
                  <a:lnTo>
                    <a:pt x="1573" y="899"/>
                  </a:lnTo>
                  <a:lnTo>
                    <a:pt x="1561" y="899"/>
                  </a:lnTo>
                  <a:lnTo>
                    <a:pt x="1538" y="903"/>
                  </a:lnTo>
                  <a:lnTo>
                    <a:pt x="1538" y="903"/>
                  </a:lnTo>
                  <a:lnTo>
                    <a:pt x="1505" y="909"/>
                  </a:lnTo>
                  <a:lnTo>
                    <a:pt x="1489" y="913"/>
                  </a:lnTo>
                  <a:lnTo>
                    <a:pt x="1473" y="918"/>
                  </a:lnTo>
                  <a:lnTo>
                    <a:pt x="1458" y="923"/>
                  </a:lnTo>
                  <a:lnTo>
                    <a:pt x="1443" y="928"/>
                  </a:lnTo>
                  <a:lnTo>
                    <a:pt x="1429" y="935"/>
                  </a:lnTo>
                  <a:lnTo>
                    <a:pt x="1417" y="942"/>
                  </a:lnTo>
                  <a:lnTo>
                    <a:pt x="1417" y="942"/>
                  </a:lnTo>
                  <a:lnTo>
                    <a:pt x="1407" y="950"/>
                  </a:lnTo>
                  <a:lnTo>
                    <a:pt x="1397" y="957"/>
                  </a:lnTo>
                  <a:lnTo>
                    <a:pt x="1392" y="960"/>
                  </a:lnTo>
                  <a:lnTo>
                    <a:pt x="1388" y="963"/>
                  </a:lnTo>
                  <a:lnTo>
                    <a:pt x="1382" y="965"/>
                  </a:lnTo>
                  <a:lnTo>
                    <a:pt x="1376" y="965"/>
                  </a:lnTo>
                  <a:lnTo>
                    <a:pt x="1376" y="965"/>
                  </a:lnTo>
                  <a:lnTo>
                    <a:pt x="1380" y="960"/>
                  </a:lnTo>
                  <a:lnTo>
                    <a:pt x="1387" y="957"/>
                  </a:lnTo>
                  <a:lnTo>
                    <a:pt x="1399" y="951"/>
                  </a:lnTo>
                  <a:lnTo>
                    <a:pt x="1399" y="951"/>
                  </a:lnTo>
                  <a:lnTo>
                    <a:pt x="1408" y="942"/>
                  </a:lnTo>
                  <a:lnTo>
                    <a:pt x="1418" y="934"/>
                  </a:lnTo>
                  <a:lnTo>
                    <a:pt x="1428" y="927"/>
                  </a:lnTo>
                  <a:lnTo>
                    <a:pt x="1439" y="921"/>
                  </a:lnTo>
                  <a:lnTo>
                    <a:pt x="1452" y="915"/>
                  </a:lnTo>
                  <a:lnTo>
                    <a:pt x="1465" y="910"/>
                  </a:lnTo>
                  <a:lnTo>
                    <a:pt x="1478" y="906"/>
                  </a:lnTo>
                  <a:lnTo>
                    <a:pt x="1491" y="902"/>
                  </a:lnTo>
                  <a:lnTo>
                    <a:pt x="1520" y="895"/>
                  </a:lnTo>
                  <a:lnTo>
                    <a:pt x="1551" y="891"/>
                  </a:lnTo>
                  <a:lnTo>
                    <a:pt x="1582" y="888"/>
                  </a:lnTo>
                  <a:lnTo>
                    <a:pt x="1612" y="885"/>
                  </a:lnTo>
                  <a:lnTo>
                    <a:pt x="1612" y="885"/>
                  </a:lnTo>
                  <a:lnTo>
                    <a:pt x="1612" y="880"/>
                  </a:lnTo>
                  <a:lnTo>
                    <a:pt x="1612" y="876"/>
                  </a:lnTo>
                  <a:lnTo>
                    <a:pt x="1611" y="872"/>
                  </a:lnTo>
                  <a:lnTo>
                    <a:pt x="1609" y="869"/>
                  </a:lnTo>
                  <a:lnTo>
                    <a:pt x="1609" y="869"/>
                  </a:lnTo>
                  <a:lnTo>
                    <a:pt x="1585" y="869"/>
                  </a:lnTo>
                  <a:lnTo>
                    <a:pt x="1560" y="873"/>
                  </a:lnTo>
                  <a:lnTo>
                    <a:pt x="1535" y="877"/>
                  </a:lnTo>
                  <a:lnTo>
                    <a:pt x="1511" y="882"/>
                  </a:lnTo>
                  <a:lnTo>
                    <a:pt x="1486" y="889"/>
                  </a:lnTo>
                  <a:lnTo>
                    <a:pt x="1464" y="896"/>
                  </a:lnTo>
                  <a:lnTo>
                    <a:pt x="1422" y="910"/>
                  </a:lnTo>
                  <a:lnTo>
                    <a:pt x="1422" y="910"/>
                  </a:lnTo>
                  <a:lnTo>
                    <a:pt x="1436" y="900"/>
                  </a:lnTo>
                  <a:lnTo>
                    <a:pt x="1451" y="892"/>
                  </a:lnTo>
                  <a:lnTo>
                    <a:pt x="1467" y="885"/>
                  </a:lnTo>
                  <a:lnTo>
                    <a:pt x="1484" y="879"/>
                  </a:lnTo>
                  <a:lnTo>
                    <a:pt x="1502" y="874"/>
                  </a:lnTo>
                  <a:lnTo>
                    <a:pt x="1519" y="868"/>
                  </a:lnTo>
                  <a:lnTo>
                    <a:pt x="1554" y="860"/>
                  </a:lnTo>
                  <a:lnTo>
                    <a:pt x="1554" y="860"/>
                  </a:lnTo>
                  <a:lnTo>
                    <a:pt x="1511" y="860"/>
                  </a:lnTo>
                  <a:lnTo>
                    <a:pt x="1490" y="860"/>
                  </a:lnTo>
                  <a:lnTo>
                    <a:pt x="1470" y="862"/>
                  </a:lnTo>
                  <a:lnTo>
                    <a:pt x="1470" y="862"/>
                  </a:lnTo>
                  <a:close/>
                  <a:moveTo>
                    <a:pt x="437" y="1121"/>
                  </a:moveTo>
                  <a:lnTo>
                    <a:pt x="437" y="1121"/>
                  </a:lnTo>
                  <a:lnTo>
                    <a:pt x="430" y="1120"/>
                  </a:lnTo>
                  <a:lnTo>
                    <a:pt x="423" y="1118"/>
                  </a:lnTo>
                  <a:lnTo>
                    <a:pt x="423" y="1118"/>
                  </a:lnTo>
                  <a:lnTo>
                    <a:pt x="336" y="1093"/>
                  </a:lnTo>
                  <a:lnTo>
                    <a:pt x="294" y="1081"/>
                  </a:lnTo>
                  <a:lnTo>
                    <a:pt x="254" y="1072"/>
                  </a:lnTo>
                  <a:lnTo>
                    <a:pt x="254" y="1072"/>
                  </a:lnTo>
                  <a:lnTo>
                    <a:pt x="209" y="1062"/>
                  </a:lnTo>
                  <a:lnTo>
                    <a:pt x="163" y="1054"/>
                  </a:lnTo>
                  <a:lnTo>
                    <a:pt x="76" y="1038"/>
                  </a:lnTo>
                  <a:lnTo>
                    <a:pt x="76" y="1038"/>
                  </a:lnTo>
                  <a:lnTo>
                    <a:pt x="71" y="1041"/>
                  </a:lnTo>
                  <a:lnTo>
                    <a:pt x="65" y="1041"/>
                  </a:lnTo>
                  <a:lnTo>
                    <a:pt x="61" y="1041"/>
                  </a:lnTo>
                  <a:lnTo>
                    <a:pt x="55" y="1042"/>
                  </a:lnTo>
                  <a:lnTo>
                    <a:pt x="55" y="1042"/>
                  </a:lnTo>
                  <a:lnTo>
                    <a:pt x="49" y="1051"/>
                  </a:lnTo>
                  <a:lnTo>
                    <a:pt x="42" y="1061"/>
                  </a:lnTo>
                  <a:lnTo>
                    <a:pt x="35" y="1070"/>
                  </a:lnTo>
                  <a:lnTo>
                    <a:pt x="30" y="1080"/>
                  </a:lnTo>
                  <a:lnTo>
                    <a:pt x="30" y="1080"/>
                  </a:lnTo>
                  <a:lnTo>
                    <a:pt x="51" y="1081"/>
                  </a:lnTo>
                  <a:lnTo>
                    <a:pt x="70" y="1084"/>
                  </a:lnTo>
                  <a:lnTo>
                    <a:pt x="107" y="1088"/>
                  </a:lnTo>
                  <a:lnTo>
                    <a:pt x="107" y="1088"/>
                  </a:lnTo>
                  <a:lnTo>
                    <a:pt x="179" y="1099"/>
                  </a:lnTo>
                  <a:lnTo>
                    <a:pt x="251" y="1110"/>
                  </a:lnTo>
                  <a:lnTo>
                    <a:pt x="321" y="1122"/>
                  </a:lnTo>
                  <a:lnTo>
                    <a:pt x="391" y="1132"/>
                  </a:lnTo>
                  <a:lnTo>
                    <a:pt x="391" y="1132"/>
                  </a:lnTo>
                  <a:lnTo>
                    <a:pt x="454" y="1139"/>
                  </a:lnTo>
                  <a:lnTo>
                    <a:pt x="487" y="1144"/>
                  </a:lnTo>
                  <a:lnTo>
                    <a:pt x="523" y="1148"/>
                  </a:lnTo>
                  <a:lnTo>
                    <a:pt x="523" y="1148"/>
                  </a:lnTo>
                  <a:lnTo>
                    <a:pt x="530" y="1151"/>
                  </a:lnTo>
                  <a:lnTo>
                    <a:pt x="534" y="1151"/>
                  </a:lnTo>
                  <a:lnTo>
                    <a:pt x="535" y="1150"/>
                  </a:lnTo>
                  <a:lnTo>
                    <a:pt x="536" y="1148"/>
                  </a:lnTo>
                  <a:lnTo>
                    <a:pt x="536" y="1148"/>
                  </a:lnTo>
                  <a:lnTo>
                    <a:pt x="487" y="1136"/>
                  </a:lnTo>
                  <a:lnTo>
                    <a:pt x="461" y="1130"/>
                  </a:lnTo>
                  <a:lnTo>
                    <a:pt x="437" y="1121"/>
                  </a:lnTo>
                  <a:lnTo>
                    <a:pt x="437" y="1121"/>
                  </a:lnTo>
                  <a:close/>
                  <a:moveTo>
                    <a:pt x="657" y="1209"/>
                  </a:moveTo>
                  <a:lnTo>
                    <a:pt x="657" y="1209"/>
                  </a:lnTo>
                  <a:lnTo>
                    <a:pt x="624" y="1195"/>
                  </a:lnTo>
                  <a:lnTo>
                    <a:pt x="607" y="1188"/>
                  </a:lnTo>
                  <a:lnTo>
                    <a:pt x="589" y="1182"/>
                  </a:lnTo>
                  <a:lnTo>
                    <a:pt x="589" y="1182"/>
                  </a:lnTo>
                  <a:lnTo>
                    <a:pt x="572" y="1176"/>
                  </a:lnTo>
                  <a:lnTo>
                    <a:pt x="555" y="1169"/>
                  </a:lnTo>
                  <a:lnTo>
                    <a:pt x="555" y="1169"/>
                  </a:lnTo>
                  <a:lnTo>
                    <a:pt x="546" y="1167"/>
                  </a:lnTo>
                  <a:lnTo>
                    <a:pt x="536" y="1166"/>
                  </a:lnTo>
                  <a:lnTo>
                    <a:pt x="515" y="1164"/>
                  </a:lnTo>
                  <a:lnTo>
                    <a:pt x="494" y="1162"/>
                  </a:lnTo>
                  <a:lnTo>
                    <a:pt x="473" y="1159"/>
                  </a:lnTo>
                  <a:lnTo>
                    <a:pt x="473" y="1159"/>
                  </a:lnTo>
                  <a:lnTo>
                    <a:pt x="442" y="1154"/>
                  </a:lnTo>
                  <a:lnTo>
                    <a:pt x="411" y="1150"/>
                  </a:lnTo>
                  <a:lnTo>
                    <a:pt x="347" y="1142"/>
                  </a:lnTo>
                  <a:lnTo>
                    <a:pt x="347" y="1142"/>
                  </a:lnTo>
                  <a:lnTo>
                    <a:pt x="307" y="1138"/>
                  </a:lnTo>
                  <a:lnTo>
                    <a:pt x="269" y="1132"/>
                  </a:lnTo>
                  <a:lnTo>
                    <a:pt x="194" y="1118"/>
                  </a:lnTo>
                  <a:lnTo>
                    <a:pt x="156" y="1111"/>
                  </a:lnTo>
                  <a:lnTo>
                    <a:pt x="119" y="1105"/>
                  </a:lnTo>
                  <a:lnTo>
                    <a:pt x="82" y="1100"/>
                  </a:lnTo>
                  <a:lnTo>
                    <a:pt x="46" y="1096"/>
                  </a:lnTo>
                  <a:lnTo>
                    <a:pt x="46" y="1096"/>
                  </a:lnTo>
                  <a:lnTo>
                    <a:pt x="42" y="1101"/>
                  </a:lnTo>
                  <a:lnTo>
                    <a:pt x="37" y="1105"/>
                  </a:lnTo>
                  <a:lnTo>
                    <a:pt x="30" y="1115"/>
                  </a:lnTo>
                  <a:lnTo>
                    <a:pt x="25" y="1126"/>
                  </a:lnTo>
                  <a:lnTo>
                    <a:pt x="21" y="1136"/>
                  </a:lnTo>
                  <a:lnTo>
                    <a:pt x="21" y="1136"/>
                  </a:lnTo>
                  <a:lnTo>
                    <a:pt x="57" y="1138"/>
                  </a:lnTo>
                  <a:lnTo>
                    <a:pt x="93" y="1142"/>
                  </a:lnTo>
                  <a:lnTo>
                    <a:pt x="131" y="1147"/>
                  </a:lnTo>
                  <a:lnTo>
                    <a:pt x="169" y="1152"/>
                  </a:lnTo>
                  <a:lnTo>
                    <a:pt x="169" y="1152"/>
                  </a:lnTo>
                  <a:lnTo>
                    <a:pt x="215" y="1155"/>
                  </a:lnTo>
                  <a:lnTo>
                    <a:pt x="264" y="1157"/>
                  </a:lnTo>
                  <a:lnTo>
                    <a:pt x="313" y="1160"/>
                  </a:lnTo>
                  <a:lnTo>
                    <a:pt x="335" y="1162"/>
                  </a:lnTo>
                  <a:lnTo>
                    <a:pt x="355" y="1164"/>
                  </a:lnTo>
                  <a:lnTo>
                    <a:pt x="355" y="1164"/>
                  </a:lnTo>
                  <a:lnTo>
                    <a:pt x="393" y="1168"/>
                  </a:lnTo>
                  <a:lnTo>
                    <a:pt x="410" y="1170"/>
                  </a:lnTo>
                  <a:lnTo>
                    <a:pt x="427" y="1174"/>
                  </a:lnTo>
                  <a:lnTo>
                    <a:pt x="427" y="1174"/>
                  </a:lnTo>
                  <a:lnTo>
                    <a:pt x="430" y="1175"/>
                  </a:lnTo>
                  <a:lnTo>
                    <a:pt x="435" y="1177"/>
                  </a:lnTo>
                  <a:lnTo>
                    <a:pt x="439" y="1179"/>
                  </a:lnTo>
                  <a:lnTo>
                    <a:pt x="442" y="1180"/>
                  </a:lnTo>
                  <a:lnTo>
                    <a:pt x="442" y="1180"/>
                  </a:lnTo>
                  <a:lnTo>
                    <a:pt x="455" y="1183"/>
                  </a:lnTo>
                  <a:lnTo>
                    <a:pt x="467" y="1184"/>
                  </a:lnTo>
                  <a:lnTo>
                    <a:pt x="491" y="1186"/>
                  </a:lnTo>
                  <a:lnTo>
                    <a:pt x="516" y="1188"/>
                  </a:lnTo>
                  <a:lnTo>
                    <a:pt x="529" y="1191"/>
                  </a:lnTo>
                  <a:lnTo>
                    <a:pt x="541" y="1193"/>
                  </a:lnTo>
                  <a:lnTo>
                    <a:pt x="541" y="1193"/>
                  </a:lnTo>
                  <a:lnTo>
                    <a:pt x="616" y="1212"/>
                  </a:lnTo>
                  <a:lnTo>
                    <a:pt x="684" y="1231"/>
                  </a:lnTo>
                  <a:lnTo>
                    <a:pt x="684" y="1231"/>
                  </a:lnTo>
                  <a:lnTo>
                    <a:pt x="710" y="1240"/>
                  </a:lnTo>
                  <a:lnTo>
                    <a:pt x="723" y="1243"/>
                  </a:lnTo>
                  <a:lnTo>
                    <a:pt x="729" y="1243"/>
                  </a:lnTo>
                  <a:lnTo>
                    <a:pt x="736" y="1242"/>
                  </a:lnTo>
                  <a:lnTo>
                    <a:pt x="736" y="1242"/>
                  </a:lnTo>
                  <a:lnTo>
                    <a:pt x="725" y="1240"/>
                  </a:lnTo>
                  <a:lnTo>
                    <a:pt x="714" y="1236"/>
                  </a:lnTo>
                  <a:lnTo>
                    <a:pt x="695" y="1226"/>
                  </a:lnTo>
                  <a:lnTo>
                    <a:pt x="676" y="1216"/>
                  </a:lnTo>
                  <a:lnTo>
                    <a:pt x="667" y="1212"/>
                  </a:lnTo>
                  <a:lnTo>
                    <a:pt x="657" y="1209"/>
                  </a:lnTo>
                  <a:lnTo>
                    <a:pt x="657" y="1209"/>
                  </a:lnTo>
                  <a:close/>
                  <a:moveTo>
                    <a:pt x="587" y="1164"/>
                  </a:moveTo>
                  <a:lnTo>
                    <a:pt x="587" y="1164"/>
                  </a:lnTo>
                  <a:lnTo>
                    <a:pt x="564" y="1155"/>
                  </a:lnTo>
                  <a:lnTo>
                    <a:pt x="541" y="1148"/>
                  </a:lnTo>
                  <a:lnTo>
                    <a:pt x="541" y="1148"/>
                  </a:lnTo>
                  <a:lnTo>
                    <a:pt x="545" y="1151"/>
                  </a:lnTo>
                  <a:lnTo>
                    <a:pt x="550" y="1154"/>
                  </a:lnTo>
                  <a:lnTo>
                    <a:pt x="563" y="1159"/>
                  </a:lnTo>
                  <a:lnTo>
                    <a:pt x="576" y="1162"/>
                  </a:lnTo>
                  <a:lnTo>
                    <a:pt x="587" y="1164"/>
                  </a:lnTo>
                  <a:lnTo>
                    <a:pt x="587" y="1164"/>
                  </a:lnTo>
                  <a:close/>
                  <a:moveTo>
                    <a:pt x="474" y="1198"/>
                  </a:moveTo>
                  <a:lnTo>
                    <a:pt x="474" y="1198"/>
                  </a:lnTo>
                  <a:lnTo>
                    <a:pt x="439" y="1193"/>
                  </a:lnTo>
                  <a:lnTo>
                    <a:pt x="421" y="1190"/>
                  </a:lnTo>
                  <a:lnTo>
                    <a:pt x="402" y="1187"/>
                  </a:lnTo>
                  <a:lnTo>
                    <a:pt x="402" y="1187"/>
                  </a:lnTo>
                  <a:lnTo>
                    <a:pt x="370" y="1183"/>
                  </a:lnTo>
                  <a:lnTo>
                    <a:pt x="340" y="1178"/>
                  </a:lnTo>
                  <a:lnTo>
                    <a:pt x="309" y="1172"/>
                  </a:lnTo>
                  <a:lnTo>
                    <a:pt x="296" y="1170"/>
                  </a:lnTo>
                  <a:lnTo>
                    <a:pt x="281" y="1169"/>
                  </a:lnTo>
                  <a:lnTo>
                    <a:pt x="281" y="1169"/>
                  </a:lnTo>
                  <a:lnTo>
                    <a:pt x="199" y="1167"/>
                  </a:lnTo>
                  <a:lnTo>
                    <a:pt x="161" y="1166"/>
                  </a:lnTo>
                  <a:lnTo>
                    <a:pt x="142" y="1165"/>
                  </a:lnTo>
                  <a:lnTo>
                    <a:pt x="124" y="1163"/>
                  </a:lnTo>
                  <a:lnTo>
                    <a:pt x="124" y="1163"/>
                  </a:lnTo>
                  <a:lnTo>
                    <a:pt x="91" y="1159"/>
                  </a:lnTo>
                  <a:lnTo>
                    <a:pt x="91" y="1159"/>
                  </a:lnTo>
                  <a:lnTo>
                    <a:pt x="81" y="1157"/>
                  </a:lnTo>
                  <a:lnTo>
                    <a:pt x="71" y="1155"/>
                  </a:lnTo>
                  <a:lnTo>
                    <a:pt x="61" y="1153"/>
                  </a:lnTo>
                  <a:lnTo>
                    <a:pt x="57" y="1153"/>
                  </a:lnTo>
                  <a:lnTo>
                    <a:pt x="54" y="1153"/>
                  </a:lnTo>
                  <a:lnTo>
                    <a:pt x="54" y="1153"/>
                  </a:lnTo>
                  <a:lnTo>
                    <a:pt x="48" y="1156"/>
                  </a:lnTo>
                  <a:lnTo>
                    <a:pt x="43" y="1161"/>
                  </a:lnTo>
                  <a:lnTo>
                    <a:pt x="40" y="1167"/>
                  </a:lnTo>
                  <a:lnTo>
                    <a:pt x="36" y="1174"/>
                  </a:lnTo>
                  <a:lnTo>
                    <a:pt x="31" y="1188"/>
                  </a:lnTo>
                  <a:lnTo>
                    <a:pt x="29" y="1201"/>
                  </a:lnTo>
                  <a:lnTo>
                    <a:pt x="29" y="1201"/>
                  </a:lnTo>
                  <a:lnTo>
                    <a:pt x="39" y="1199"/>
                  </a:lnTo>
                  <a:lnTo>
                    <a:pt x="50" y="1198"/>
                  </a:lnTo>
                  <a:lnTo>
                    <a:pt x="73" y="1197"/>
                  </a:lnTo>
                  <a:lnTo>
                    <a:pt x="82" y="1196"/>
                  </a:lnTo>
                  <a:lnTo>
                    <a:pt x="92" y="1195"/>
                  </a:lnTo>
                  <a:lnTo>
                    <a:pt x="100" y="1192"/>
                  </a:lnTo>
                  <a:lnTo>
                    <a:pt x="103" y="1190"/>
                  </a:lnTo>
                  <a:lnTo>
                    <a:pt x="105" y="1187"/>
                  </a:lnTo>
                  <a:lnTo>
                    <a:pt x="105" y="1187"/>
                  </a:lnTo>
                  <a:lnTo>
                    <a:pt x="110" y="1192"/>
                  </a:lnTo>
                  <a:lnTo>
                    <a:pt x="118" y="1194"/>
                  </a:lnTo>
                  <a:lnTo>
                    <a:pt x="126" y="1195"/>
                  </a:lnTo>
                  <a:lnTo>
                    <a:pt x="135" y="1194"/>
                  </a:lnTo>
                  <a:lnTo>
                    <a:pt x="153" y="1192"/>
                  </a:lnTo>
                  <a:lnTo>
                    <a:pt x="162" y="1192"/>
                  </a:lnTo>
                  <a:lnTo>
                    <a:pt x="170" y="1191"/>
                  </a:lnTo>
                  <a:lnTo>
                    <a:pt x="170" y="1191"/>
                  </a:lnTo>
                  <a:lnTo>
                    <a:pt x="178" y="1192"/>
                  </a:lnTo>
                  <a:lnTo>
                    <a:pt x="185" y="1194"/>
                  </a:lnTo>
                  <a:lnTo>
                    <a:pt x="193" y="1195"/>
                  </a:lnTo>
                  <a:lnTo>
                    <a:pt x="201" y="1196"/>
                  </a:lnTo>
                  <a:lnTo>
                    <a:pt x="201" y="1196"/>
                  </a:lnTo>
                  <a:lnTo>
                    <a:pt x="275" y="1199"/>
                  </a:lnTo>
                  <a:lnTo>
                    <a:pt x="352" y="1200"/>
                  </a:lnTo>
                  <a:lnTo>
                    <a:pt x="352" y="1200"/>
                  </a:lnTo>
                  <a:lnTo>
                    <a:pt x="372" y="1200"/>
                  </a:lnTo>
                  <a:lnTo>
                    <a:pt x="392" y="1201"/>
                  </a:lnTo>
                  <a:lnTo>
                    <a:pt x="430" y="1205"/>
                  </a:lnTo>
                  <a:lnTo>
                    <a:pt x="469" y="1211"/>
                  </a:lnTo>
                  <a:lnTo>
                    <a:pt x="506" y="1217"/>
                  </a:lnTo>
                  <a:lnTo>
                    <a:pt x="580" y="1230"/>
                  </a:lnTo>
                  <a:lnTo>
                    <a:pt x="616" y="1236"/>
                  </a:lnTo>
                  <a:lnTo>
                    <a:pt x="651" y="1239"/>
                  </a:lnTo>
                  <a:lnTo>
                    <a:pt x="651" y="1239"/>
                  </a:lnTo>
                  <a:lnTo>
                    <a:pt x="610" y="1226"/>
                  </a:lnTo>
                  <a:lnTo>
                    <a:pt x="567" y="1214"/>
                  </a:lnTo>
                  <a:lnTo>
                    <a:pt x="521" y="1205"/>
                  </a:lnTo>
                  <a:lnTo>
                    <a:pt x="498" y="1201"/>
                  </a:lnTo>
                  <a:lnTo>
                    <a:pt x="474" y="1198"/>
                  </a:lnTo>
                  <a:lnTo>
                    <a:pt x="474" y="1198"/>
                  </a:lnTo>
                  <a:close/>
                  <a:moveTo>
                    <a:pt x="770" y="1237"/>
                  </a:moveTo>
                  <a:lnTo>
                    <a:pt x="770" y="1237"/>
                  </a:lnTo>
                  <a:lnTo>
                    <a:pt x="798" y="1250"/>
                  </a:lnTo>
                  <a:lnTo>
                    <a:pt x="827" y="1262"/>
                  </a:lnTo>
                  <a:lnTo>
                    <a:pt x="854" y="1275"/>
                  </a:lnTo>
                  <a:lnTo>
                    <a:pt x="882" y="1285"/>
                  </a:lnTo>
                  <a:lnTo>
                    <a:pt x="882" y="1285"/>
                  </a:lnTo>
                  <a:lnTo>
                    <a:pt x="853" y="1269"/>
                  </a:lnTo>
                  <a:lnTo>
                    <a:pt x="824" y="1255"/>
                  </a:lnTo>
                  <a:lnTo>
                    <a:pt x="794" y="1241"/>
                  </a:lnTo>
                  <a:lnTo>
                    <a:pt x="764" y="1228"/>
                  </a:lnTo>
                  <a:lnTo>
                    <a:pt x="733" y="1216"/>
                  </a:lnTo>
                  <a:lnTo>
                    <a:pt x="702" y="1205"/>
                  </a:lnTo>
                  <a:lnTo>
                    <a:pt x="636" y="1182"/>
                  </a:lnTo>
                  <a:lnTo>
                    <a:pt x="636" y="1182"/>
                  </a:lnTo>
                  <a:lnTo>
                    <a:pt x="669" y="1197"/>
                  </a:lnTo>
                  <a:lnTo>
                    <a:pt x="702" y="1212"/>
                  </a:lnTo>
                  <a:lnTo>
                    <a:pt x="720" y="1220"/>
                  </a:lnTo>
                  <a:lnTo>
                    <a:pt x="736" y="1227"/>
                  </a:lnTo>
                  <a:lnTo>
                    <a:pt x="753" y="1232"/>
                  </a:lnTo>
                  <a:lnTo>
                    <a:pt x="770" y="1237"/>
                  </a:lnTo>
                  <a:lnTo>
                    <a:pt x="770" y="1237"/>
                  </a:lnTo>
                  <a:close/>
                  <a:moveTo>
                    <a:pt x="552" y="1239"/>
                  </a:moveTo>
                  <a:lnTo>
                    <a:pt x="552" y="1239"/>
                  </a:lnTo>
                  <a:lnTo>
                    <a:pt x="516" y="1233"/>
                  </a:lnTo>
                  <a:lnTo>
                    <a:pt x="480" y="1226"/>
                  </a:lnTo>
                  <a:lnTo>
                    <a:pt x="480" y="1226"/>
                  </a:lnTo>
                  <a:lnTo>
                    <a:pt x="441" y="1221"/>
                  </a:lnTo>
                  <a:lnTo>
                    <a:pt x="399" y="1216"/>
                  </a:lnTo>
                  <a:lnTo>
                    <a:pt x="358" y="1213"/>
                  </a:lnTo>
                  <a:lnTo>
                    <a:pt x="314" y="1211"/>
                  </a:lnTo>
                  <a:lnTo>
                    <a:pt x="230" y="1209"/>
                  </a:lnTo>
                  <a:lnTo>
                    <a:pt x="156" y="1207"/>
                  </a:lnTo>
                  <a:lnTo>
                    <a:pt x="156" y="1207"/>
                  </a:lnTo>
                  <a:lnTo>
                    <a:pt x="151" y="1211"/>
                  </a:lnTo>
                  <a:lnTo>
                    <a:pt x="146" y="1216"/>
                  </a:lnTo>
                  <a:lnTo>
                    <a:pt x="142" y="1222"/>
                  </a:lnTo>
                  <a:lnTo>
                    <a:pt x="138" y="1228"/>
                  </a:lnTo>
                  <a:lnTo>
                    <a:pt x="132" y="1241"/>
                  </a:lnTo>
                  <a:lnTo>
                    <a:pt x="127" y="1256"/>
                  </a:lnTo>
                  <a:lnTo>
                    <a:pt x="118" y="1286"/>
                  </a:lnTo>
                  <a:lnTo>
                    <a:pt x="112" y="1300"/>
                  </a:lnTo>
                  <a:lnTo>
                    <a:pt x="109" y="1307"/>
                  </a:lnTo>
                  <a:lnTo>
                    <a:pt x="105" y="1314"/>
                  </a:lnTo>
                  <a:lnTo>
                    <a:pt x="105" y="1314"/>
                  </a:lnTo>
                  <a:lnTo>
                    <a:pt x="132" y="1305"/>
                  </a:lnTo>
                  <a:lnTo>
                    <a:pt x="160" y="1296"/>
                  </a:lnTo>
                  <a:lnTo>
                    <a:pt x="190" y="1288"/>
                  </a:lnTo>
                  <a:lnTo>
                    <a:pt x="219" y="1281"/>
                  </a:lnTo>
                  <a:lnTo>
                    <a:pt x="252" y="1274"/>
                  </a:lnTo>
                  <a:lnTo>
                    <a:pt x="284" y="1268"/>
                  </a:lnTo>
                  <a:lnTo>
                    <a:pt x="317" y="1263"/>
                  </a:lnTo>
                  <a:lnTo>
                    <a:pt x="350" y="1260"/>
                  </a:lnTo>
                  <a:lnTo>
                    <a:pt x="350" y="1260"/>
                  </a:lnTo>
                  <a:lnTo>
                    <a:pt x="379" y="1258"/>
                  </a:lnTo>
                  <a:lnTo>
                    <a:pt x="407" y="1257"/>
                  </a:lnTo>
                  <a:lnTo>
                    <a:pt x="464" y="1257"/>
                  </a:lnTo>
                  <a:lnTo>
                    <a:pt x="520" y="1258"/>
                  </a:lnTo>
                  <a:lnTo>
                    <a:pt x="575" y="1261"/>
                  </a:lnTo>
                  <a:lnTo>
                    <a:pt x="630" y="1267"/>
                  </a:lnTo>
                  <a:lnTo>
                    <a:pt x="682" y="1272"/>
                  </a:lnTo>
                  <a:lnTo>
                    <a:pt x="781" y="1284"/>
                  </a:lnTo>
                  <a:lnTo>
                    <a:pt x="781" y="1284"/>
                  </a:lnTo>
                  <a:lnTo>
                    <a:pt x="752" y="1275"/>
                  </a:lnTo>
                  <a:lnTo>
                    <a:pt x="723" y="1269"/>
                  </a:lnTo>
                  <a:lnTo>
                    <a:pt x="666" y="1257"/>
                  </a:lnTo>
                  <a:lnTo>
                    <a:pt x="609" y="1247"/>
                  </a:lnTo>
                  <a:lnTo>
                    <a:pt x="552" y="1239"/>
                  </a:lnTo>
                  <a:lnTo>
                    <a:pt x="552" y="1239"/>
                  </a:lnTo>
                  <a:close/>
                  <a:moveTo>
                    <a:pt x="116" y="1207"/>
                  </a:moveTo>
                  <a:lnTo>
                    <a:pt x="116" y="1207"/>
                  </a:lnTo>
                  <a:lnTo>
                    <a:pt x="110" y="1211"/>
                  </a:lnTo>
                  <a:lnTo>
                    <a:pt x="105" y="1216"/>
                  </a:lnTo>
                  <a:lnTo>
                    <a:pt x="96" y="1227"/>
                  </a:lnTo>
                  <a:lnTo>
                    <a:pt x="89" y="1239"/>
                  </a:lnTo>
                  <a:lnTo>
                    <a:pt x="80" y="1253"/>
                  </a:lnTo>
                  <a:lnTo>
                    <a:pt x="80" y="1253"/>
                  </a:lnTo>
                  <a:lnTo>
                    <a:pt x="70" y="1271"/>
                  </a:lnTo>
                  <a:lnTo>
                    <a:pt x="59" y="1289"/>
                  </a:lnTo>
                  <a:lnTo>
                    <a:pt x="59" y="1289"/>
                  </a:lnTo>
                  <a:lnTo>
                    <a:pt x="44" y="1316"/>
                  </a:lnTo>
                  <a:lnTo>
                    <a:pt x="37" y="1329"/>
                  </a:lnTo>
                  <a:lnTo>
                    <a:pt x="32" y="1342"/>
                  </a:lnTo>
                  <a:lnTo>
                    <a:pt x="27" y="1354"/>
                  </a:lnTo>
                  <a:lnTo>
                    <a:pt x="24" y="1368"/>
                  </a:lnTo>
                  <a:lnTo>
                    <a:pt x="21" y="1382"/>
                  </a:lnTo>
                  <a:lnTo>
                    <a:pt x="21" y="1397"/>
                  </a:lnTo>
                  <a:lnTo>
                    <a:pt x="21" y="1397"/>
                  </a:lnTo>
                  <a:lnTo>
                    <a:pt x="35" y="1403"/>
                  </a:lnTo>
                  <a:lnTo>
                    <a:pt x="49" y="1406"/>
                  </a:lnTo>
                  <a:lnTo>
                    <a:pt x="64" y="1409"/>
                  </a:lnTo>
                  <a:lnTo>
                    <a:pt x="79" y="1411"/>
                  </a:lnTo>
                  <a:lnTo>
                    <a:pt x="94" y="1412"/>
                  </a:lnTo>
                  <a:lnTo>
                    <a:pt x="109" y="1412"/>
                  </a:lnTo>
                  <a:lnTo>
                    <a:pt x="140" y="1412"/>
                  </a:lnTo>
                  <a:lnTo>
                    <a:pt x="171" y="1410"/>
                  </a:lnTo>
                  <a:lnTo>
                    <a:pt x="201" y="1407"/>
                  </a:lnTo>
                  <a:lnTo>
                    <a:pt x="230" y="1405"/>
                  </a:lnTo>
                  <a:lnTo>
                    <a:pt x="258" y="1404"/>
                  </a:lnTo>
                  <a:lnTo>
                    <a:pt x="258" y="1404"/>
                  </a:lnTo>
                  <a:lnTo>
                    <a:pt x="289" y="1404"/>
                  </a:lnTo>
                  <a:lnTo>
                    <a:pt x="321" y="1402"/>
                  </a:lnTo>
                  <a:lnTo>
                    <a:pt x="352" y="1399"/>
                  </a:lnTo>
                  <a:lnTo>
                    <a:pt x="384" y="1396"/>
                  </a:lnTo>
                  <a:lnTo>
                    <a:pt x="448" y="1389"/>
                  </a:lnTo>
                  <a:lnTo>
                    <a:pt x="511" y="1383"/>
                  </a:lnTo>
                  <a:lnTo>
                    <a:pt x="511" y="1383"/>
                  </a:lnTo>
                  <a:lnTo>
                    <a:pt x="577" y="1377"/>
                  </a:lnTo>
                  <a:lnTo>
                    <a:pt x="610" y="1374"/>
                  </a:lnTo>
                  <a:lnTo>
                    <a:pt x="641" y="1373"/>
                  </a:lnTo>
                  <a:lnTo>
                    <a:pt x="641" y="1373"/>
                  </a:lnTo>
                  <a:lnTo>
                    <a:pt x="667" y="1366"/>
                  </a:lnTo>
                  <a:lnTo>
                    <a:pt x="693" y="1362"/>
                  </a:lnTo>
                  <a:lnTo>
                    <a:pt x="720" y="1359"/>
                  </a:lnTo>
                  <a:lnTo>
                    <a:pt x="746" y="1357"/>
                  </a:lnTo>
                  <a:lnTo>
                    <a:pt x="801" y="1354"/>
                  </a:lnTo>
                  <a:lnTo>
                    <a:pt x="853" y="1352"/>
                  </a:lnTo>
                  <a:lnTo>
                    <a:pt x="853" y="1352"/>
                  </a:lnTo>
                  <a:lnTo>
                    <a:pt x="850" y="1341"/>
                  </a:lnTo>
                  <a:lnTo>
                    <a:pt x="846" y="1330"/>
                  </a:lnTo>
                  <a:lnTo>
                    <a:pt x="846" y="1330"/>
                  </a:lnTo>
                  <a:lnTo>
                    <a:pt x="773" y="1334"/>
                  </a:lnTo>
                  <a:lnTo>
                    <a:pt x="701" y="1338"/>
                  </a:lnTo>
                  <a:lnTo>
                    <a:pt x="666" y="1341"/>
                  </a:lnTo>
                  <a:lnTo>
                    <a:pt x="632" y="1344"/>
                  </a:lnTo>
                  <a:lnTo>
                    <a:pt x="597" y="1348"/>
                  </a:lnTo>
                  <a:lnTo>
                    <a:pt x="563" y="1352"/>
                  </a:lnTo>
                  <a:lnTo>
                    <a:pt x="563" y="1352"/>
                  </a:lnTo>
                  <a:lnTo>
                    <a:pt x="551" y="1356"/>
                  </a:lnTo>
                  <a:lnTo>
                    <a:pt x="541" y="1358"/>
                  </a:lnTo>
                  <a:lnTo>
                    <a:pt x="529" y="1360"/>
                  </a:lnTo>
                  <a:lnTo>
                    <a:pt x="517" y="1362"/>
                  </a:lnTo>
                  <a:lnTo>
                    <a:pt x="517" y="1362"/>
                  </a:lnTo>
                  <a:lnTo>
                    <a:pt x="513" y="1361"/>
                  </a:lnTo>
                  <a:lnTo>
                    <a:pt x="508" y="1361"/>
                  </a:lnTo>
                  <a:lnTo>
                    <a:pt x="502" y="1360"/>
                  </a:lnTo>
                  <a:lnTo>
                    <a:pt x="498" y="1360"/>
                  </a:lnTo>
                  <a:lnTo>
                    <a:pt x="498" y="1360"/>
                  </a:lnTo>
                  <a:lnTo>
                    <a:pt x="469" y="1363"/>
                  </a:lnTo>
                  <a:lnTo>
                    <a:pt x="439" y="1368"/>
                  </a:lnTo>
                  <a:lnTo>
                    <a:pt x="379" y="1378"/>
                  </a:lnTo>
                  <a:lnTo>
                    <a:pt x="348" y="1382"/>
                  </a:lnTo>
                  <a:lnTo>
                    <a:pt x="317" y="1386"/>
                  </a:lnTo>
                  <a:lnTo>
                    <a:pt x="287" y="1388"/>
                  </a:lnTo>
                  <a:lnTo>
                    <a:pt x="256" y="1389"/>
                  </a:lnTo>
                  <a:lnTo>
                    <a:pt x="256" y="1389"/>
                  </a:lnTo>
                  <a:lnTo>
                    <a:pt x="272" y="1383"/>
                  </a:lnTo>
                  <a:lnTo>
                    <a:pt x="287" y="1379"/>
                  </a:lnTo>
                  <a:lnTo>
                    <a:pt x="303" y="1377"/>
                  </a:lnTo>
                  <a:lnTo>
                    <a:pt x="319" y="1375"/>
                  </a:lnTo>
                  <a:lnTo>
                    <a:pt x="352" y="1372"/>
                  </a:lnTo>
                  <a:lnTo>
                    <a:pt x="368" y="1369"/>
                  </a:lnTo>
                  <a:lnTo>
                    <a:pt x="384" y="1367"/>
                  </a:lnTo>
                  <a:lnTo>
                    <a:pt x="384" y="1367"/>
                  </a:lnTo>
                  <a:lnTo>
                    <a:pt x="422" y="1359"/>
                  </a:lnTo>
                  <a:lnTo>
                    <a:pt x="459" y="1351"/>
                  </a:lnTo>
                  <a:lnTo>
                    <a:pt x="498" y="1345"/>
                  </a:lnTo>
                  <a:lnTo>
                    <a:pt x="516" y="1343"/>
                  </a:lnTo>
                  <a:lnTo>
                    <a:pt x="535" y="1342"/>
                  </a:lnTo>
                  <a:lnTo>
                    <a:pt x="535" y="1342"/>
                  </a:lnTo>
                  <a:lnTo>
                    <a:pt x="489" y="1342"/>
                  </a:lnTo>
                  <a:lnTo>
                    <a:pt x="440" y="1342"/>
                  </a:lnTo>
                  <a:lnTo>
                    <a:pt x="389" y="1344"/>
                  </a:lnTo>
                  <a:lnTo>
                    <a:pt x="362" y="1346"/>
                  </a:lnTo>
                  <a:lnTo>
                    <a:pt x="334" y="1349"/>
                  </a:lnTo>
                  <a:lnTo>
                    <a:pt x="334" y="1349"/>
                  </a:lnTo>
                  <a:lnTo>
                    <a:pt x="309" y="1351"/>
                  </a:lnTo>
                  <a:lnTo>
                    <a:pt x="285" y="1352"/>
                  </a:lnTo>
                  <a:lnTo>
                    <a:pt x="285" y="1352"/>
                  </a:lnTo>
                  <a:lnTo>
                    <a:pt x="258" y="1357"/>
                  </a:lnTo>
                  <a:lnTo>
                    <a:pt x="232" y="1361"/>
                  </a:lnTo>
                  <a:lnTo>
                    <a:pt x="208" y="1364"/>
                  </a:lnTo>
                  <a:lnTo>
                    <a:pt x="195" y="1365"/>
                  </a:lnTo>
                  <a:lnTo>
                    <a:pt x="183" y="1365"/>
                  </a:lnTo>
                  <a:lnTo>
                    <a:pt x="183" y="1365"/>
                  </a:lnTo>
                  <a:lnTo>
                    <a:pt x="165" y="1364"/>
                  </a:lnTo>
                  <a:lnTo>
                    <a:pt x="147" y="1363"/>
                  </a:lnTo>
                  <a:lnTo>
                    <a:pt x="130" y="1362"/>
                  </a:lnTo>
                  <a:lnTo>
                    <a:pt x="112" y="1363"/>
                  </a:lnTo>
                  <a:lnTo>
                    <a:pt x="112" y="1363"/>
                  </a:lnTo>
                  <a:lnTo>
                    <a:pt x="105" y="1365"/>
                  </a:lnTo>
                  <a:lnTo>
                    <a:pt x="97" y="1367"/>
                  </a:lnTo>
                  <a:lnTo>
                    <a:pt x="91" y="1369"/>
                  </a:lnTo>
                  <a:lnTo>
                    <a:pt x="87" y="1369"/>
                  </a:lnTo>
                  <a:lnTo>
                    <a:pt x="84" y="1368"/>
                  </a:lnTo>
                  <a:lnTo>
                    <a:pt x="84" y="1368"/>
                  </a:lnTo>
                  <a:lnTo>
                    <a:pt x="82" y="1365"/>
                  </a:lnTo>
                  <a:lnTo>
                    <a:pt x="82" y="1362"/>
                  </a:lnTo>
                  <a:lnTo>
                    <a:pt x="82" y="1356"/>
                  </a:lnTo>
                  <a:lnTo>
                    <a:pt x="86" y="1350"/>
                  </a:lnTo>
                  <a:lnTo>
                    <a:pt x="89" y="1346"/>
                  </a:lnTo>
                  <a:lnTo>
                    <a:pt x="89" y="1346"/>
                  </a:lnTo>
                  <a:lnTo>
                    <a:pt x="88" y="1337"/>
                  </a:lnTo>
                  <a:lnTo>
                    <a:pt x="87" y="1328"/>
                  </a:lnTo>
                  <a:lnTo>
                    <a:pt x="88" y="1320"/>
                  </a:lnTo>
                  <a:lnTo>
                    <a:pt x="89" y="1315"/>
                  </a:lnTo>
                  <a:lnTo>
                    <a:pt x="89" y="1315"/>
                  </a:lnTo>
                  <a:lnTo>
                    <a:pt x="99" y="1293"/>
                  </a:lnTo>
                  <a:lnTo>
                    <a:pt x="110" y="1269"/>
                  </a:lnTo>
                  <a:lnTo>
                    <a:pt x="121" y="1243"/>
                  </a:lnTo>
                  <a:lnTo>
                    <a:pt x="125" y="1230"/>
                  </a:lnTo>
                  <a:lnTo>
                    <a:pt x="128" y="1217"/>
                  </a:lnTo>
                  <a:lnTo>
                    <a:pt x="128" y="1217"/>
                  </a:lnTo>
                  <a:lnTo>
                    <a:pt x="132" y="1215"/>
                  </a:lnTo>
                  <a:lnTo>
                    <a:pt x="137" y="1212"/>
                  </a:lnTo>
                  <a:lnTo>
                    <a:pt x="138" y="1210"/>
                  </a:lnTo>
                  <a:lnTo>
                    <a:pt x="139" y="1209"/>
                  </a:lnTo>
                  <a:lnTo>
                    <a:pt x="139" y="1208"/>
                  </a:lnTo>
                  <a:lnTo>
                    <a:pt x="137" y="1207"/>
                  </a:lnTo>
                  <a:lnTo>
                    <a:pt x="137" y="1207"/>
                  </a:lnTo>
                  <a:lnTo>
                    <a:pt x="126" y="1208"/>
                  </a:lnTo>
                  <a:lnTo>
                    <a:pt x="116" y="1207"/>
                  </a:lnTo>
                  <a:lnTo>
                    <a:pt x="116" y="1207"/>
                  </a:lnTo>
                  <a:close/>
                  <a:moveTo>
                    <a:pt x="380" y="1271"/>
                  </a:moveTo>
                  <a:lnTo>
                    <a:pt x="380" y="1271"/>
                  </a:lnTo>
                  <a:lnTo>
                    <a:pt x="379" y="1271"/>
                  </a:lnTo>
                  <a:lnTo>
                    <a:pt x="379" y="1273"/>
                  </a:lnTo>
                  <a:lnTo>
                    <a:pt x="378" y="1274"/>
                  </a:lnTo>
                  <a:lnTo>
                    <a:pt x="377" y="1274"/>
                  </a:lnTo>
                  <a:lnTo>
                    <a:pt x="377" y="1274"/>
                  </a:lnTo>
                  <a:lnTo>
                    <a:pt x="361" y="1275"/>
                  </a:lnTo>
                  <a:lnTo>
                    <a:pt x="345" y="1276"/>
                  </a:lnTo>
                  <a:lnTo>
                    <a:pt x="311" y="1280"/>
                  </a:lnTo>
                  <a:lnTo>
                    <a:pt x="275" y="1285"/>
                  </a:lnTo>
                  <a:lnTo>
                    <a:pt x="240" y="1290"/>
                  </a:lnTo>
                  <a:lnTo>
                    <a:pt x="240" y="1290"/>
                  </a:lnTo>
                  <a:lnTo>
                    <a:pt x="206" y="1297"/>
                  </a:lnTo>
                  <a:lnTo>
                    <a:pt x="171" y="1306"/>
                  </a:lnTo>
                  <a:lnTo>
                    <a:pt x="155" y="1312"/>
                  </a:lnTo>
                  <a:lnTo>
                    <a:pt x="139" y="1317"/>
                  </a:lnTo>
                  <a:lnTo>
                    <a:pt x="123" y="1324"/>
                  </a:lnTo>
                  <a:lnTo>
                    <a:pt x="108" y="1331"/>
                  </a:lnTo>
                  <a:lnTo>
                    <a:pt x="108" y="1331"/>
                  </a:lnTo>
                  <a:lnTo>
                    <a:pt x="120" y="1331"/>
                  </a:lnTo>
                  <a:lnTo>
                    <a:pt x="132" y="1330"/>
                  </a:lnTo>
                  <a:lnTo>
                    <a:pt x="142" y="1329"/>
                  </a:lnTo>
                  <a:lnTo>
                    <a:pt x="148" y="1330"/>
                  </a:lnTo>
                  <a:lnTo>
                    <a:pt x="153" y="1331"/>
                  </a:lnTo>
                  <a:lnTo>
                    <a:pt x="153" y="1331"/>
                  </a:lnTo>
                  <a:lnTo>
                    <a:pt x="146" y="1334"/>
                  </a:lnTo>
                  <a:lnTo>
                    <a:pt x="138" y="1336"/>
                  </a:lnTo>
                  <a:lnTo>
                    <a:pt x="122" y="1337"/>
                  </a:lnTo>
                  <a:lnTo>
                    <a:pt x="115" y="1338"/>
                  </a:lnTo>
                  <a:lnTo>
                    <a:pt x="109" y="1342"/>
                  </a:lnTo>
                  <a:lnTo>
                    <a:pt x="106" y="1343"/>
                  </a:lnTo>
                  <a:lnTo>
                    <a:pt x="104" y="1345"/>
                  </a:lnTo>
                  <a:lnTo>
                    <a:pt x="103" y="1348"/>
                  </a:lnTo>
                  <a:lnTo>
                    <a:pt x="102" y="1351"/>
                  </a:lnTo>
                  <a:lnTo>
                    <a:pt x="102" y="1351"/>
                  </a:lnTo>
                  <a:lnTo>
                    <a:pt x="155" y="1349"/>
                  </a:lnTo>
                  <a:lnTo>
                    <a:pt x="211" y="1346"/>
                  </a:lnTo>
                  <a:lnTo>
                    <a:pt x="322" y="1336"/>
                  </a:lnTo>
                  <a:lnTo>
                    <a:pt x="377" y="1332"/>
                  </a:lnTo>
                  <a:lnTo>
                    <a:pt x="431" y="1329"/>
                  </a:lnTo>
                  <a:lnTo>
                    <a:pt x="485" y="1327"/>
                  </a:lnTo>
                  <a:lnTo>
                    <a:pt x="536" y="1326"/>
                  </a:lnTo>
                  <a:lnTo>
                    <a:pt x="536" y="1326"/>
                  </a:lnTo>
                  <a:lnTo>
                    <a:pt x="616" y="1327"/>
                  </a:lnTo>
                  <a:lnTo>
                    <a:pt x="685" y="1324"/>
                  </a:lnTo>
                  <a:lnTo>
                    <a:pt x="754" y="1320"/>
                  </a:lnTo>
                  <a:lnTo>
                    <a:pt x="827" y="1314"/>
                  </a:lnTo>
                  <a:lnTo>
                    <a:pt x="827" y="1314"/>
                  </a:lnTo>
                  <a:lnTo>
                    <a:pt x="791" y="1311"/>
                  </a:lnTo>
                  <a:lnTo>
                    <a:pt x="754" y="1307"/>
                  </a:lnTo>
                  <a:lnTo>
                    <a:pt x="713" y="1303"/>
                  </a:lnTo>
                  <a:lnTo>
                    <a:pt x="692" y="1302"/>
                  </a:lnTo>
                  <a:lnTo>
                    <a:pt x="668" y="1301"/>
                  </a:lnTo>
                  <a:lnTo>
                    <a:pt x="668" y="1301"/>
                  </a:lnTo>
                  <a:lnTo>
                    <a:pt x="677" y="1298"/>
                  </a:lnTo>
                  <a:lnTo>
                    <a:pt x="687" y="1294"/>
                  </a:lnTo>
                  <a:lnTo>
                    <a:pt x="698" y="1293"/>
                  </a:lnTo>
                  <a:lnTo>
                    <a:pt x="702" y="1293"/>
                  </a:lnTo>
                  <a:lnTo>
                    <a:pt x="708" y="1294"/>
                  </a:lnTo>
                  <a:lnTo>
                    <a:pt x="708" y="1294"/>
                  </a:lnTo>
                  <a:lnTo>
                    <a:pt x="686" y="1288"/>
                  </a:lnTo>
                  <a:lnTo>
                    <a:pt x="665" y="1284"/>
                  </a:lnTo>
                  <a:lnTo>
                    <a:pt x="642" y="1281"/>
                  </a:lnTo>
                  <a:lnTo>
                    <a:pt x="621" y="1277"/>
                  </a:lnTo>
                  <a:lnTo>
                    <a:pt x="600" y="1275"/>
                  </a:lnTo>
                  <a:lnTo>
                    <a:pt x="578" y="1274"/>
                  </a:lnTo>
                  <a:lnTo>
                    <a:pt x="536" y="1273"/>
                  </a:lnTo>
                  <a:lnTo>
                    <a:pt x="455" y="1273"/>
                  </a:lnTo>
                  <a:lnTo>
                    <a:pt x="417" y="1273"/>
                  </a:lnTo>
                  <a:lnTo>
                    <a:pt x="380" y="1271"/>
                  </a:lnTo>
                  <a:lnTo>
                    <a:pt x="380" y="1271"/>
                  </a:lnTo>
                  <a:close/>
                  <a:moveTo>
                    <a:pt x="789" y="1299"/>
                  </a:moveTo>
                  <a:lnTo>
                    <a:pt x="789" y="1299"/>
                  </a:lnTo>
                  <a:lnTo>
                    <a:pt x="766" y="1296"/>
                  </a:lnTo>
                  <a:lnTo>
                    <a:pt x="754" y="1294"/>
                  </a:lnTo>
                  <a:lnTo>
                    <a:pt x="748" y="1294"/>
                  </a:lnTo>
                  <a:lnTo>
                    <a:pt x="743" y="1296"/>
                  </a:lnTo>
                  <a:lnTo>
                    <a:pt x="743" y="1296"/>
                  </a:lnTo>
                  <a:lnTo>
                    <a:pt x="769" y="1299"/>
                  </a:lnTo>
                  <a:lnTo>
                    <a:pt x="781" y="1300"/>
                  </a:lnTo>
                  <a:lnTo>
                    <a:pt x="786" y="1300"/>
                  </a:lnTo>
                  <a:lnTo>
                    <a:pt x="789" y="1299"/>
                  </a:lnTo>
                  <a:lnTo>
                    <a:pt x="789" y="1299"/>
                  </a:lnTo>
                  <a:close/>
                  <a:moveTo>
                    <a:pt x="926" y="1341"/>
                  </a:moveTo>
                  <a:lnTo>
                    <a:pt x="926" y="1341"/>
                  </a:lnTo>
                  <a:lnTo>
                    <a:pt x="922" y="1341"/>
                  </a:lnTo>
                  <a:lnTo>
                    <a:pt x="917" y="1341"/>
                  </a:lnTo>
                  <a:lnTo>
                    <a:pt x="914" y="1341"/>
                  </a:lnTo>
                  <a:lnTo>
                    <a:pt x="914" y="1342"/>
                  </a:lnTo>
                  <a:lnTo>
                    <a:pt x="915" y="1344"/>
                  </a:lnTo>
                  <a:lnTo>
                    <a:pt x="915" y="1344"/>
                  </a:lnTo>
                  <a:lnTo>
                    <a:pt x="890" y="1337"/>
                  </a:lnTo>
                  <a:lnTo>
                    <a:pt x="862" y="1330"/>
                  </a:lnTo>
                  <a:lnTo>
                    <a:pt x="862" y="1330"/>
                  </a:lnTo>
                  <a:lnTo>
                    <a:pt x="862" y="1335"/>
                  </a:lnTo>
                  <a:lnTo>
                    <a:pt x="863" y="1339"/>
                  </a:lnTo>
                  <a:lnTo>
                    <a:pt x="864" y="1343"/>
                  </a:lnTo>
                  <a:lnTo>
                    <a:pt x="867" y="1346"/>
                  </a:lnTo>
                  <a:lnTo>
                    <a:pt x="873" y="1351"/>
                  </a:lnTo>
                  <a:lnTo>
                    <a:pt x="875" y="1354"/>
                  </a:lnTo>
                  <a:lnTo>
                    <a:pt x="877" y="1358"/>
                  </a:lnTo>
                  <a:lnTo>
                    <a:pt x="877" y="1358"/>
                  </a:lnTo>
                  <a:lnTo>
                    <a:pt x="909" y="1362"/>
                  </a:lnTo>
                  <a:lnTo>
                    <a:pt x="925" y="1363"/>
                  </a:lnTo>
                  <a:lnTo>
                    <a:pt x="941" y="1362"/>
                  </a:lnTo>
                  <a:lnTo>
                    <a:pt x="955" y="1360"/>
                  </a:lnTo>
                  <a:lnTo>
                    <a:pt x="963" y="1358"/>
                  </a:lnTo>
                  <a:lnTo>
                    <a:pt x="969" y="1356"/>
                  </a:lnTo>
                  <a:lnTo>
                    <a:pt x="974" y="1352"/>
                  </a:lnTo>
                  <a:lnTo>
                    <a:pt x="981" y="1348"/>
                  </a:lnTo>
                  <a:lnTo>
                    <a:pt x="986" y="1344"/>
                  </a:lnTo>
                  <a:lnTo>
                    <a:pt x="990" y="1338"/>
                  </a:lnTo>
                  <a:lnTo>
                    <a:pt x="990" y="1338"/>
                  </a:lnTo>
                  <a:lnTo>
                    <a:pt x="989" y="1333"/>
                  </a:lnTo>
                  <a:lnTo>
                    <a:pt x="986" y="1329"/>
                  </a:lnTo>
                  <a:lnTo>
                    <a:pt x="978" y="1317"/>
                  </a:lnTo>
                  <a:lnTo>
                    <a:pt x="978" y="1317"/>
                  </a:lnTo>
                  <a:lnTo>
                    <a:pt x="971" y="1319"/>
                  </a:lnTo>
                  <a:lnTo>
                    <a:pt x="966" y="1322"/>
                  </a:lnTo>
                  <a:lnTo>
                    <a:pt x="960" y="1326"/>
                  </a:lnTo>
                  <a:lnTo>
                    <a:pt x="956" y="1330"/>
                  </a:lnTo>
                  <a:lnTo>
                    <a:pt x="956" y="1330"/>
                  </a:lnTo>
                  <a:lnTo>
                    <a:pt x="954" y="1328"/>
                  </a:lnTo>
                  <a:lnTo>
                    <a:pt x="952" y="1328"/>
                  </a:lnTo>
                  <a:lnTo>
                    <a:pt x="948" y="1329"/>
                  </a:lnTo>
                  <a:lnTo>
                    <a:pt x="944" y="1331"/>
                  </a:lnTo>
                  <a:lnTo>
                    <a:pt x="936" y="1336"/>
                  </a:lnTo>
                  <a:lnTo>
                    <a:pt x="930" y="1338"/>
                  </a:lnTo>
                  <a:lnTo>
                    <a:pt x="926" y="1341"/>
                  </a:lnTo>
                  <a:lnTo>
                    <a:pt x="926" y="1341"/>
                  </a:lnTo>
                  <a:close/>
                </a:path>
              </a:pathLst>
            </a:custGeom>
            <a:solidFill>
              <a:srgbClr val="65C4CA"/>
            </a:solidFill>
            <a:ln w="9525">
              <a:solidFill>
                <a:srgbClr val="65C4CA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8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9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4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7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6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11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4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13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16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14785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6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39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43010" name="Text Box 2"/>
          <p:cNvSpPr txBox="1"/>
          <p:nvPr/>
        </p:nvSpPr>
        <p:spPr>
          <a:xfrm>
            <a:off x="2096770" y="800100"/>
            <a:ext cx="8162925" cy="1133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思考：刘姥姥明知道鸳鸯等人要“拿她取个笑”，为什么还要积极配合呢？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3011" name="矩形 14"/>
          <p:cNvSpPr/>
          <p:nvPr/>
        </p:nvSpPr>
        <p:spPr>
          <a:xfrm>
            <a:off x="2096770" y="2404428"/>
            <a:ext cx="7505700" cy="296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spcBef>
                <a:spcPts val="1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凤姐和鸳鸯要拿她取笑，她虽心知肚明，却仍积极配合，是因为她甘愿博众人一笑，这表现了刘姥姥的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聪明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、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圆滑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深谙生存之道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。当然，这种圆滑里面包涵深深的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奴性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8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9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4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7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6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11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4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13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16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14785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6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39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44034" name="Text Box 2"/>
          <p:cNvSpPr txBox="1"/>
          <p:nvPr/>
        </p:nvSpPr>
        <p:spPr>
          <a:xfrm>
            <a:off x="1716088" y="1064578"/>
            <a:ext cx="8759825" cy="638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这场“笑”剧的背后包含了作者怎样的思想感情？</a:t>
            </a:r>
            <a:endParaRPr lang="zh-CN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27"/>
          <a:stretch>
            <a:fillRect/>
          </a:stretch>
        </p:blipFill>
        <p:spPr>
          <a:xfrm>
            <a:off x="2711938" y="1926014"/>
            <a:ext cx="6278968" cy="41737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14" name="组合 13"/>
          <p:cNvGrpSpPr/>
          <p:nvPr/>
        </p:nvGrpSpPr>
        <p:grpSpPr>
          <a:xfrm>
            <a:off x="38735" y="116205"/>
            <a:ext cx="3389630" cy="695325"/>
            <a:chOff x="61" y="183"/>
            <a:chExt cx="5338" cy="10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1" y="183"/>
              <a:ext cx="1374" cy="101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2" name="文本框 31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主题探究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8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9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4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7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6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11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4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13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16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14785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6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39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45058" name="Rectangle 4"/>
          <p:cNvSpPr/>
          <p:nvPr/>
        </p:nvSpPr>
        <p:spPr>
          <a:xfrm>
            <a:off x="1685925" y="993140"/>
            <a:ext cx="8820150" cy="4015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altLang="zh-CN" sz="3000" b="1" dirty="0">
                <a:latin typeface="宋体" panose="02010600030101010101" pitchFamily="2" charset="-122"/>
              </a:rPr>
              <a:t>    </a:t>
            </a: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在这场“笑”剧的背后，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包含着作者对下层劳动人民的悲悯与尊敬，</a:t>
            </a: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作者正是以悲悯尊敬的眼光来塑造刘姥姥这位市井小民形象；同时，作者也透过刘姥姥的眼睛映射出贾府“朱门酒肉臭”的景象，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对贾府的腐败进行了深重的谴责。</a:t>
            </a:r>
            <a:endParaRPr lang="zh-CN" altLang="zh-CN" sz="3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8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9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4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7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6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11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4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13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16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14785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6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39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46082" name="矩形 3"/>
          <p:cNvSpPr/>
          <p:nvPr/>
        </p:nvSpPr>
        <p:spPr>
          <a:xfrm>
            <a:off x="2102485" y="560705"/>
            <a:ext cx="8261350" cy="11245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19455" eaLnBrk="1" hangingPunct="1">
              <a:lnSpc>
                <a:spcPct val="120000"/>
              </a:lnSpc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随着情节的推展，作者一再让刘姥姥对大观园及贾府生活发出赞叹，有何作用？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795" name="矩形 1"/>
          <p:cNvSpPr/>
          <p:nvPr/>
        </p:nvSpPr>
        <p:spPr>
          <a:xfrm>
            <a:off x="2101850" y="1786255"/>
            <a:ext cx="8719185" cy="36347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贾府的豪奢，是刘姥姥难以想象的，所以见了缀锦阁的种种对象直念佛；将园景比成画景；赞美贾母的房间威武、黛玉的房间齐整等。这固然是缘于刘姥姥的少见多怪，也是借刘姥姥之口侧面写出贾府的奢华。此外，刘姥姥感叹“一两银子，也没听见个响声就没了”</a:t>
            </a:r>
            <a:endParaRPr lang="zh-CN" altLang="en-US" sz="32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657840" y="5654040"/>
            <a:ext cx="1383030" cy="1085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7106" name="矩形 1"/>
          <p:cNvSpPr/>
          <p:nvPr/>
        </p:nvSpPr>
        <p:spPr>
          <a:xfrm>
            <a:off x="1678548" y="1672316"/>
            <a:ext cx="9433737" cy="245605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“去了金的，又是银的，到底不及俺们那个伏手”“这个菜里有毒，我们那些都成了砒霜了”，更对比出府内、府外贫富之悬殊，也暗示了贾府由兴盛到衰败的主题。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657840" y="5654040"/>
            <a:ext cx="1383030" cy="1085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圆角矩形 2"/>
          <p:cNvSpPr/>
          <p:nvPr/>
        </p:nvSpPr>
        <p:spPr>
          <a:xfrm>
            <a:off x="2174875" y="1771968"/>
            <a:ext cx="7842250" cy="2844800"/>
          </a:xfrm>
          <a:prstGeom prst="roundRect">
            <a:avLst/>
          </a:prstGeom>
          <a:ln w="254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   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本节选叙述了刘姥姥第二次进贾府，被凤姐和鸳鸯故意戏弄的事。既刻画了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刘姥姥聪明、圆滑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的形象，又通过她的角度观察这“钟鸣鼎食”的豪门巨宅，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暗示了贾府衰败的必然性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63830" y="137160"/>
            <a:ext cx="3264535" cy="674370"/>
            <a:chOff x="258" y="216"/>
            <a:chExt cx="5141" cy="1062"/>
          </a:xfrm>
        </p:grpSpPr>
        <p:sp>
          <p:nvSpPr>
            <p:cNvPr id="61" name="椭圆 55"/>
            <p:cNvSpPr/>
            <p:nvPr/>
          </p:nvSpPr>
          <p:spPr>
            <a:xfrm>
              <a:off x="258" y="216"/>
              <a:ext cx="843" cy="992"/>
            </a:xfrm>
            <a:custGeom>
              <a:avLst/>
              <a:gdLst>
                <a:gd name="connsiteX0" fmla="*/ 119379 w 281919"/>
                <a:gd name="connsiteY0" fmla="*/ 73025 h 331788"/>
                <a:gd name="connsiteX1" fmla="*/ 144779 w 281919"/>
                <a:gd name="connsiteY1" fmla="*/ 98425 h 331788"/>
                <a:gd name="connsiteX2" fmla="*/ 119379 w 281919"/>
                <a:gd name="connsiteY2" fmla="*/ 123825 h 331788"/>
                <a:gd name="connsiteX3" fmla="*/ 93979 w 281919"/>
                <a:gd name="connsiteY3" fmla="*/ 98425 h 331788"/>
                <a:gd name="connsiteX4" fmla="*/ 119379 w 281919"/>
                <a:gd name="connsiteY4" fmla="*/ 73025 h 331788"/>
                <a:gd name="connsiteX5" fmla="*/ 114848 w 281919"/>
                <a:gd name="connsiteY5" fmla="*/ 31750 h 331788"/>
                <a:gd name="connsiteX6" fmla="*/ 109669 w 281919"/>
                <a:gd name="connsiteY6" fmla="*/ 35634 h 331788"/>
                <a:gd name="connsiteX7" fmla="*/ 103196 w 281919"/>
                <a:gd name="connsiteY7" fmla="*/ 48581 h 331788"/>
                <a:gd name="connsiteX8" fmla="*/ 100607 w 281919"/>
                <a:gd name="connsiteY8" fmla="*/ 52465 h 331788"/>
                <a:gd name="connsiteX9" fmla="*/ 95428 w 281919"/>
                <a:gd name="connsiteY9" fmla="*/ 52465 h 331788"/>
                <a:gd name="connsiteX10" fmla="*/ 82481 w 281919"/>
                <a:gd name="connsiteY10" fmla="*/ 47286 h 331788"/>
                <a:gd name="connsiteX11" fmla="*/ 76008 w 281919"/>
                <a:gd name="connsiteY11" fmla="*/ 48581 h 331788"/>
                <a:gd name="connsiteX12" fmla="*/ 69535 w 281919"/>
                <a:gd name="connsiteY12" fmla="*/ 55054 h 331788"/>
                <a:gd name="connsiteX13" fmla="*/ 68240 w 281919"/>
                <a:gd name="connsiteY13" fmla="*/ 60233 h 331788"/>
                <a:gd name="connsiteX14" fmla="*/ 73419 w 281919"/>
                <a:gd name="connsiteY14" fmla="*/ 74474 h 331788"/>
                <a:gd name="connsiteX15" fmla="*/ 73419 w 281919"/>
                <a:gd name="connsiteY15" fmla="*/ 78358 h 331788"/>
                <a:gd name="connsiteX16" fmla="*/ 73419 w 281919"/>
                <a:gd name="connsiteY16" fmla="*/ 79652 h 331788"/>
                <a:gd name="connsiteX17" fmla="*/ 70829 w 281919"/>
                <a:gd name="connsiteY17" fmla="*/ 82242 h 331788"/>
                <a:gd name="connsiteX18" fmla="*/ 56588 w 281919"/>
                <a:gd name="connsiteY18" fmla="*/ 88715 h 331788"/>
                <a:gd name="connsiteX19" fmla="*/ 52704 w 281919"/>
                <a:gd name="connsiteY19" fmla="*/ 93894 h 331788"/>
                <a:gd name="connsiteX20" fmla="*/ 52704 w 281919"/>
                <a:gd name="connsiteY20" fmla="*/ 102956 h 331788"/>
                <a:gd name="connsiteX21" fmla="*/ 56588 w 281919"/>
                <a:gd name="connsiteY21" fmla="*/ 108135 h 331788"/>
                <a:gd name="connsiteX22" fmla="*/ 70829 w 281919"/>
                <a:gd name="connsiteY22" fmla="*/ 113314 h 331788"/>
                <a:gd name="connsiteX23" fmla="*/ 73419 w 281919"/>
                <a:gd name="connsiteY23" fmla="*/ 117198 h 331788"/>
                <a:gd name="connsiteX24" fmla="*/ 73419 w 281919"/>
                <a:gd name="connsiteY24" fmla="*/ 122376 h 331788"/>
                <a:gd name="connsiteX25" fmla="*/ 68240 w 281919"/>
                <a:gd name="connsiteY25" fmla="*/ 135323 h 331788"/>
                <a:gd name="connsiteX26" fmla="*/ 69535 w 281919"/>
                <a:gd name="connsiteY26" fmla="*/ 141796 h 331788"/>
                <a:gd name="connsiteX27" fmla="*/ 76008 w 281919"/>
                <a:gd name="connsiteY27" fmla="*/ 148269 h 331788"/>
                <a:gd name="connsiteX28" fmla="*/ 82481 w 281919"/>
                <a:gd name="connsiteY28" fmla="*/ 149564 h 331788"/>
                <a:gd name="connsiteX29" fmla="*/ 95428 w 281919"/>
                <a:gd name="connsiteY29" fmla="*/ 144386 h 331788"/>
                <a:gd name="connsiteX30" fmla="*/ 100607 w 281919"/>
                <a:gd name="connsiteY30" fmla="*/ 144386 h 331788"/>
                <a:gd name="connsiteX31" fmla="*/ 104491 w 281919"/>
                <a:gd name="connsiteY31" fmla="*/ 146975 h 331788"/>
                <a:gd name="connsiteX32" fmla="*/ 109669 w 281919"/>
                <a:gd name="connsiteY32" fmla="*/ 161216 h 331788"/>
                <a:gd name="connsiteX33" fmla="*/ 114848 w 281919"/>
                <a:gd name="connsiteY33" fmla="*/ 165100 h 331788"/>
                <a:gd name="connsiteX34" fmla="*/ 123911 w 281919"/>
                <a:gd name="connsiteY34" fmla="*/ 165100 h 331788"/>
                <a:gd name="connsiteX35" fmla="*/ 129089 w 281919"/>
                <a:gd name="connsiteY35" fmla="*/ 161216 h 331788"/>
                <a:gd name="connsiteX36" fmla="*/ 135562 w 281919"/>
                <a:gd name="connsiteY36" fmla="*/ 146975 h 331788"/>
                <a:gd name="connsiteX37" fmla="*/ 138152 w 281919"/>
                <a:gd name="connsiteY37" fmla="*/ 144386 h 331788"/>
                <a:gd name="connsiteX38" fmla="*/ 143330 w 281919"/>
                <a:gd name="connsiteY38" fmla="*/ 144386 h 331788"/>
                <a:gd name="connsiteX39" fmla="*/ 157572 w 281919"/>
                <a:gd name="connsiteY39" fmla="*/ 149564 h 331788"/>
                <a:gd name="connsiteX40" fmla="*/ 162750 w 281919"/>
                <a:gd name="connsiteY40" fmla="*/ 148269 h 331788"/>
                <a:gd name="connsiteX41" fmla="*/ 169224 w 281919"/>
                <a:gd name="connsiteY41" fmla="*/ 141796 h 331788"/>
                <a:gd name="connsiteX42" fmla="*/ 170518 w 281919"/>
                <a:gd name="connsiteY42" fmla="*/ 135323 h 331788"/>
                <a:gd name="connsiteX43" fmla="*/ 165340 w 281919"/>
                <a:gd name="connsiteY43" fmla="*/ 121082 h 331788"/>
                <a:gd name="connsiteX44" fmla="*/ 165340 w 281919"/>
                <a:gd name="connsiteY44" fmla="*/ 117198 h 331788"/>
                <a:gd name="connsiteX45" fmla="*/ 167929 w 281919"/>
                <a:gd name="connsiteY45" fmla="*/ 113314 h 331788"/>
                <a:gd name="connsiteX46" fmla="*/ 182170 w 281919"/>
                <a:gd name="connsiteY46" fmla="*/ 108135 h 331788"/>
                <a:gd name="connsiteX47" fmla="*/ 186054 w 281919"/>
                <a:gd name="connsiteY47" fmla="*/ 102956 h 331788"/>
                <a:gd name="connsiteX48" fmla="*/ 186054 w 281919"/>
                <a:gd name="connsiteY48" fmla="*/ 93894 h 331788"/>
                <a:gd name="connsiteX49" fmla="*/ 182170 w 281919"/>
                <a:gd name="connsiteY49" fmla="*/ 88715 h 331788"/>
                <a:gd name="connsiteX50" fmla="*/ 167929 w 281919"/>
                <a:gd name="connsiteY50" fmla="*/ 82242 h 331788"/>
                <a:gd name="connsiteX51" fmla="*/ 165340 w 281919"/>
                <a:gd name="connsiteY51" fmla="*/ 79652 h 331788"/>
                <a:gd name="connsiteX52" fmla="*/ 165340 w 281919"/>
                <a:gd name="connsiteY52" fmla="*/ 74474 h 331788"/>
                <a:gd name="connsiteX53" fmla="*/ 170518 w 281919"/>
                <a:gd name="connsiteY53" fmla="*/ 60233 h 331788"/>
                <a:gd name="connsiteX54" fmla="*/ 169224 w 281919"/>
                <a:gd name="connsiteY54" fmla="*/ 53759 h 331788"/>
                <a:gd name="connsiteX55" fmla="*/ 162750 w 281919"/>
                <a:gd name="connsiteY55" fmla="*/ 48581 h 331788"/>
                <a:gd name="connsiteX56" fmla="*/ 156277 w 281919"/>
                <a:gd name="connsiteY56" fmla="*/ 47286 h 331788"/>
                <a:gd name="connsiteX57" fmla="*/ 143330 w 281919"/>
                <a:gd name="connsiteY57" fmla="*/ 52465 h 331788"/>
                <a:gd name="connsiteX58" fmla="*/ 138152 w 281919"/>
                <a:gd name="connsiteY58" fmla="*/ 52465 h 331788"/>
                <a:gd name="connsiteX59" fmla="*/ 135562 w 281919"/>
                <a:gd name="connsiteY59" fmla="*/ 49875 h 331788"/>
                <a:gd name="connsiteX60" fmla="*/ 129089 w 281919"/>
                <a:gd name="connsiteY60" fmla="*/ 35634 h 331788"/>
                <a:gd name="connsiteX61" fmla="*/ 123911 w 281919"/>
                <a:gd name="connsiteY61" fmla="*/ 31750 h 331788"/>
                <a:gd name="connsiteX62" fmla="*/ 114848 w 281919"/>
                <a:gd name="connsiteY62" fmla="*/ 31750 h 331788"/>
                <a:gd name="connsiteX63" fmla="*/ 124149 w 281919"/>
                <a:gd name="connsiteY63" fmla="*/ 0 h 331788"/>
                <a:gd name="connsiteX64" fmla="*/ 249569 w 281919"/>
                <a:gd name="connsiteY64" fmla="*/ 125717 h 331788"/>
                <a:gd name="connsiteX65" fmla="*/ 257327 w 281919"/>
                <a:gd name="connsiteY65" fmla="*/ 156822 h 331788"/>
                <a:gd name="connsiteX66" fmla="*/ 280600 w 281919"/>
                <a:gd name="connsiteY66" fmla="*/ 200887 h 331788"/>
                <a:gd name="connsiteX67" fmla="*/ 271549 w 281919"/>
                <a:gd name="connsiteY67" fmla="*/ 217736 h 331788"/>
                <a:gd name="connsiteX68" fmla="*/ 249569 w 281919"/>
                <a:gd name="connsiteY68" fmla="*/ 217736 h 331788"/>
                <a:gd name="connsiteX69" fmla="*/ 249569 w 281919"/>
                <a:gd name="connsiteY69" fmla="*/ 263098 h 331788"/>
                <a:gd name="connsiteX70" fmla="*/ 223709 w 281919"/>
                <a:gd name="connsiteY70" fmla="*/ 290315 h 331788"/>
                <a:gd name="connsiteX71" fmla="*/ 187505 w 281919"/>
                <a:gd name="connsiteY71" fmla="*/ 290315 h 331788"/>
                <a:gd name="connsiteX72" fmla="*/ 187505 w 281919"/>
                <a:gd name="connsiteY72" fmla="*/ 322716 h 331788"/>
                <a:gd name="connsiteX73" fmla="*/ 178454 w 281919"/>
                <a:gd name="connsiteY73" fmla="*/ 331788 h 331788"/>
                <a:gd name="connsiteX74" fmla="*/ 49155 w 281919"/>
                <a:gd name="connsiteY74" fmla="*/ 331788 h 331788"/>
                <a:gd name="connsiteX75" fmla="*/ 38811 w 281919"/>
                <a:gd name="connsiteY75" fmla="*/ 322716 h 331788"/>
                <a:gd name="connsiteX76" fmla="*/ 38811 w 281919"/>
                <a:gd name="connsiteY76" fmla="*/ 289019 h 331788"/>
                <a:gd name="connsiteX77" fmla="*/ 12952 w 281919"/>
                <a:gd name="connsiteY77" fmla="*/ 182743 h 331788"/>
                <a:gd name="connsiteX78" fmla="*/ 22 w 281919"/>
                <a:gd name="connsiteY78" fmla="*/ 127013 h 331788"/>
                <a:gd name="connsiteX79" fmla="*/ 124149 w 281919"/>
                <a:gd name="connsiteY79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281919" h="331788">
                  <a:moveTo>
                    <a:pt x="119379" y="73025"/>
                  </a:moveTo>
                  <a:cubicBezTo>
                    <a:pt x="133407" y="73025"/>
                    <a:pt x="144779" y="84397"/>
                    <a:pt x="144779" y="98425"/>
                  </a:cubicBezTo>
                  <a:cubicBezTo>
                    <a:pt x="144779" y="112453"/>
                    <a:pt x="133407" y="123825"/>
                    <a:pt x="119379" y="123825"/>
                  </a:cubicBezTo>
                  <a:cubicBezTo>
                    <a:pt x="105351" y="123825"/>
                    <a:pt x="93979" y="112453"/>
                    <a:pt x="93979" y="98425"/>
                  </a:cubicBezTo>
                  <a:cubicBezTo>
                    <a:pt x="93979" y="84397"/>
                    <a:pt x="105351" y="73025"/>
                    <a:pt x="119379" y="73025"/>
                  </a:cubicBezTo>
                  <a:close/>
                  <a:moveTo>
                    <a:pt x="114848" y="31750"/>
                  </a:moveTo>
                  <a:cubicBezTo>
                    <a:pt x="112259" y="31750"/>
                    <a:pt x="110964" y="33045"/>
                    <a:pt x="109669" y="35634"/>
                  </a:cubicBezTo>
                  <a:cubicBezTo>
                    <a:pt x="109669" y="35634"/>
                    <a:pt x="109669" y="35634"/>
                    <a:pt x="103196" y="48581"/>
                  </a:cubicBezTo>
                  <a:cubicBezTo>
                    <a:pt x="103196" y="51170"/>
                    <a:pt x="101901" y="51170"/>
                    <a:pt x="100607" y="52465"/>
                  </a:cubicBezTo>
                  <a:cubicBezTo>
                    <a:pt x="99312" y="52465"/>
                    <a:pt x="96723" y="52465"/>
                    <a:pt x="95428" y="52465"/>
                  </a:cubicBezTo>
                  <a:cubicBezTo>
                    <a:pt x="95428" y="52465"/>
                    <a:pt x="95428" y="52465"/>
                    <a:pt x="82481" y="47286"/>
                  </a:cubicBezTo>
                  <a:cubicBezTo>
                    <a:pt x="79892" y="45991"/>
                    <a:pt x="77303" y="45991"/>
                    <a:pt x="76008" y="48581"/>
                  </a:cubicBezTo>
                  <a:cubicBezTo>
                    <a:pt x="76008" y="48581"/>
                    <a:pt x="76008" y="48581"/>
                    <a:pt x="69535" y="55054"/>
                  </a:cubicBezTo>
                  <a:cubicBezTo>
                    <a:pt x="68240" y="56349"/>
                    <a:pt x="66946" y="58938"/>
                    <a:pt x="68240" y="60233"/>
                  </a:cubicBezTo>
                  <a:cubicBezTo>
                    <a:pt x="68240" y="60233"/>
                    <a:pt x="68240" y="60233"/>
                    <a:pt x="73419" y="74474"/>
                  </a:cubicBezTo>
                  <a:cubicBezTo>
                    <a:pt x="74713" y="75769"/>
                    <a:pt x="74713" y="77063"/>
                    <a:pt x="73419" y="78358"/>
                  </a:cubicBezTo>
                  <a:cubicBezTo>
                    <a:pt x="73419" y="79652"/>
                    <a:pt x="73419" y="79652"/>
                    <a:pt x="73419" y="79652"/>
                  </a:cubicBezTo>
                  <a:cubicBezTo>
                    <a:pt x="73419" y="80947"/>
                    <a:pt x="72124" y="82242"/>
                    <a:pt x="70829" y="82242"/>
                  </a:cubicBezTo>
                  <a:cubicBezTo>
                    <a:pt x="70829" y="82242"/>
                    <a:pt x="70829" y="82242"/>
                    <a:pt x="56588" y="88715"/>
                  </a:cubicBezTo>
                  <a:cubicBezTo>
                    <a:pt x="53999" y="90010"/>
                    <a:pt x="52704" y="91304"/>
                    <a:pt x="52704" y="93894"/>
                  </a:cubicBezTo>
                  <a:cubicBezTo>
                    <a:pt x="52704" y="93894"/>
                    <a:pt x="52704" y="93894"/>
                    <a:pt x="52704" y="102956"/>
                  </a:cubicBezTo>
                  <a:cubicBezTo>
                    <a:pt x="52704" y="105546"/>
                    <a:pt x="53999" y="106840"/>
                    <a:pt x="56588" y="108135"/>
                  </a:cubicBezTo>
                  <a:cubicBezTo>
                    <a:pt x="56588" y="108135"/>
                    <a:pt x="56588" y="108135"/>
                    <a:pt x="70829" y="113314"/>
                  </a:cubicBezTo>
                  <a:cubicBezTo>
                    <a:pt x="72124" y="114608"/>
                    <a:pt x="73419" y="115903"/>
                    <a:pt x="73419" y="117198"/>
                  </a:cubicBezTo>
                  <a:cubicBezTo>
                    <a:pt x="74713" y="118492"/>
                    <a:pt x="74713" y="121082"/>
                    <a:pt x="73419" y="122376"/>
                  </a:cubicBezTo>
                  <a:cubicBezTo>
                    <a:pt x="73419" y="122376"/>
                    <a:pt x="73419" y="122376"/>
                    <a:pt x="68240" y="135323"/>
                  </a:cubicBezTo>
                  <a:cubicBezTo>
                    <a:pt x="66946" y="137912"/>
                    <a:pt x="68240" y="140502"/>
                    <a:pt x="69535" y="141796"/>
                  </a:cubicBezTo>
                  <a:cubicBezTo>
                    <a:pt x="69535" y="141796"/>
                    <a:pt x="69535" y="141796"/>
                    <a:pt x="76008" y="148269"/>
                  </a:cubicBezTo>
                  <a:cubicBezTo>
                    <a:pt x="77303" y="149564"/>
                    <a:pt x="79892" y="150859"/>
                    <a:pt x="82481" y="149564"/>
                  </a:cubicBezTo>
                  <a:cubicBezTo>
                    <a:pt x="82481" y="149564"/>
                    <a:pt x="82481" y="149564"/>
                    <a:pt x="95428" y="144386"/>
                  </a:cubicBezTo>
                  <a:cubicBezTo>
                    <a:pt x="96723" y="143091"/>
                    <a:pt x="99312" y="143091"/>
                    <a:pt x="100607" y="144386"/>
                  </a:cubicBezTo>
                  <a:cubicBezTo>
                    <a:pt x="101901" y="144386"/>
                    <a:pt x="103196" y="145680"/>
                    <a:pt x="104491" y="146975"/>
                  </a:cubicBezTo>
                  <a:cubicBezTo>
                    <a:pt x="104491" y="146975"/>
                    <a:pt x="104491" y="146975"/>
                    <a:pt x="109669" y="161216"/>
                  </a:cubicBezTo>
                  <a:cubicBezTo>
                    <a:pt x="110964" y="163805"/>
                    <a:pt x="112259" y="165100"/>
                    <a:pt x="114848" y="165100"/>
                  </a:cubicBezTo>
                  <a:cubicBezTo>
                    <a:pt x="114848" y="165100"/>
                    <a:pt x="114848" y="165100"/>
                    <a:pt x="123911" y="165100"/>
                  </a:cubicBezTo>
                  <a:cubicBezTo>
                    <a:pt x="126500" y="165100"/>
                    <a:pt x="129089" y="163805"/>
                    <a:pt x="129089" y="161216"/>
                  </a:cubicBezTo>
                  <a:cubicBezTo>
                    <a:pt x="129089" y="161216"/>
                    <a:pt x="129089" y="161216"/>
                    <a:pt x="135562" y="146975"/>
                  </a:cubicBezTo>
                  <a:cubicBezTo>
                    <a:pt x="135562" y="145680"/>
                    <a:pt x="136857" y="144386"/>
                    <a:pt x="138152" y="144386"/>
                  </a:cubicBezTo>
                  <a:cubicBezTo>
                    <a:pt x="139446" y="143091"/>
                    <a:pt x="142036" y="143091"/>
                    <a:pt x="143330" y="144386"/>
                  </a:cubicBezTo>
                  <a:cubicBezTo>
                    <a:pt x="143330" y="144386"/>
                    <a:pt x="143330" y="144386"/>
                    <a:pt x="157572" y="149564"/>
                  </a:cubicBezTo>
                  <a:cubicBezTo>
                    <a:pt x="158866" y="150859"/>
                    <a:pt x="161456" y="149564"/>
                    <a:pt x="162750" y="148269"/>
                  </a:cubicBezTo>
                  <a:cubicBezTo>
                    <a:pt x="162750" y="148269"/>
                    <a:pt x="162750" y="148269"/>
                    <a:pt x="169224" y="141796"/>
                  </a:cubicBezTo>
                  <a:cubicBezTo>
                    <a:pt x="171813" y="140502"/>
                    <a:pt x="171813" y="137912"/>
                    <a:pt x="170518" y="135323"/>
                  </a:cubicBezTo>
                  <a:cubicBezTo>
                    <a:pt x="170518" y="135323"/>
                    <a:pt x="170518" y="135323"/>
                    <a:pt x="165340" y="121082"/>
                  </a:cubicBezTo>
                  <a:cubicBezTo>
                    <a:pt x="164045" y="119787"/>
                    <a:pt x="164045" y="118492"/>
                    <a:pt x="165340" y="117198"/>
                  </a:cubicBezTo>
                  <a:cubicBezTo>
                    <a:pt x="165340" y="115903"/>
                    <a:pt x="166634" y="114608"/>
                    <a:pt x="167929" y="113314"/>
                  </a:cubicBezTo>
                  <a:cubicBezTo>
                    <a:pt x="167929" y="113314"/>
                    <a:pt x="167929" y="113314"/>
                    <a:pt x="182170" y="108135"/>
                  </a:cubicBezTo>
                  <a:cubicBezTo>
                    <a:pt x="184760" y="106840"/>
                    <a:pt x="186054" y="105546"/>
                    <a:pt x="186054" y="102956"/>
                  </a:cubicBezTo>
                  <a:cubicBezTo>
                    <a:pt x="186054" y="102956"/>
                    <a:pt x="186054" y="102956"/>
                    <a:pt x="186054" y="93894"/>
                  </a:cubicBezTo>
                  <a:cubicBezTo>
                    <a:pt x="186054" y="91304"/>
                    <a:pt x="184760" y="88715"/>
                    <a:pt x="182170" y="88715"/>
                  </a:cubicBezTo>
                  <a:cubicBezTo>
                    <a:pt x="182170" y="88715"/>
                    <a:pt x="182170" y="88715"/>
                    <a:pt x="167929" y="82242"/>
                  </a:cubicBezTo>
                  <a:cubicBezTo>
                    <a:pt x="166634" y="82242"/>
                    <a:pt x="165340" y="80947"/>
                    <a:pt x="165340" y="79652"/>
                  </a:cubicBezTo>
                  <a:cubicBezTo>
                    <a:pt x="164045" y="78358"/>
                    <a:pt x="164045" y="75769"/>
                    <a:pt x="165340" y="74474"/>
                  </a:cubicBezTo>
                  <a:cubicBezTo>
                    <a:pt x="165340" y="74474"/>
                    <a:pt x="165340" y="74474"/>
                    <a:pt x="170518" y="60233"/>
                  </a:cubicBezTo>
                  <a:cubicBezTo>
                    <a:pt x="171813" y="58938"/>
                    <a:pt x="170518" y="56349"/>
                    <a:pt x="169224" y="53759"/>
                  </a:cubicBezTo>
                  <a:cubicBezTo>
                    <a:pt x="169224" y="53759"/>
                    <a:pt x="169224" y="53759"/>
                    <a:pt x="162750" y="48581"/>
                  </a:cubicBezTo>
                  <a:cubicBezTo>
                    <a:pt x="161456" y="45991"/>
                    <a:pt x="158866" y="45991"/>
                    <a:pt x="156277" y="47286"/>
                  </a:cubicBezTo>
                  <a:cubicBezTo>
                    <a:pt x="156277" y="47286"/>
                    <a:pt x="156277" y="47286"/>
                    <a:pt x="143330" y="52465"/>
                  </a:cubicBezTo>
                  <a:cubicBezTo>
                    <a:pt x="142036" y="53759"/>
                    <a:pt x="139446" y="52465"/>
                    <a:pt x="138152" y="52465"/>
                  </a:cubicBezTo>
                  <a:cubicBezTo>
                    <a:pt x="136857" y="52465"/>
                    <a:pt x="135562" y="51170"/>
                    <a:pt x="135562" y="49875"/>
                  </a:cubicBezTo>
                  <a:cubicBezTo>
                    <a:pt x="135562" y="49875"/>
                    <a:pt x="135562" y="49875"/>
                    <a:pt x="129089" y="35634"/>
                  </a:cubicBezTo>
                  <a:cubicBezTo>
                    <a:pt x="127795" y="33045"/>
                    <a:pt x="126500" y="31750"/>
                    <a:pt x="123911" y="31750"/>
                  </a:cubicBezTo>
                  <a:cubicBezTo>
                    <a:pt x="123911" y="31750"/>
                    <a:pt x="123911" y="31750"/>
                    <a:pt x="114848" y="31750"/>
                  </a:cubicBezTo>
                  <a:close/>
                  <a:moveTo>
                    <a:pt x="124149" y="0"/>
                  </a:moveTo>
                  <a:cubicBezTo>
                    <a:pt x="192677" y="0"/>
                    <a:pt x="249569" y="55730"/>
                    <a:pt x="249569" y="125717"/>
                  </a:cubicBezTo>
                  <a:cubicBezTo>
                    <a:pt x="249569" y="136085"/>
                    <a:pt x="252155" y="146453"/>
                    <a:pt x="257327" y="156822"/>
                  </a:cubicBezTo>
                  <a:cubicBezTo>
                    <a:pt x="257327" y="156822"/>
                    <a:pt x="257327" y="156822"/>
                    <a:pt x="280600" y="200887"/>
                  </a:cubicBezTo>
                  <a:cubicBezTo>
                    <a:pt x="284479" y="207368"/>
                    <a:pt x="279307" y="216440"/>
                    <a:pt x="271549" y="217736"/>
                  </a:cubicBezTo>
                  <a:cubicBezTo>
                    <a:pt x="271549" y="217736"/>
                    <a:pt x="271549" y="217736"/>
                    <a:pt x="249569" y="217736"/>
                  </a:cubicBezTo>
                  <a:cubicBezTo>
                    <a:pt x="249569" y="217736"/>
                    <a:pt x="249569" y="217736"/>
                    <a:pt x="249569" y="263098"/>
                  </a:cubicBezTo>
                  <a:cubicBezTo>
                    <a:pt x="249569" y="278650"/>
                    <a:pt x="237932" y="290315"/>
                    <a:pt x="223709" y="290315"/>
                  </a:cubicBezTo>
                  <a:cubicBezTo>
                    <a:pt x="223709" y="290315"/>
                    <a:pt x="223709" y="290315"/>
                    <a:pt x="187505" y="290315"/>
                  </a:cubicBezTo>
                  <a:cubicBezTo>
                    <a:pt x="187505" y="290315"/>
                    <a:pt x="187505" y="290315"/>
                    <a:pt x="187505" y="322716"/>
                  </a:cubicBezTo>
                  <a:cubicBezTo>
                    <a:pt x="187505" y="327900"/>
                    <a:pt x="183626" y="331788"/>
                    <a:pt x="178454" y="331788"/>
                  </a:cubicBezTo>
                  <a:cubicBezTo>
                    <a:pt x="178454" y="331788"/>
                    <a:pt x="178454" y="331788"/>
                    <a:pt x="49155" y="331788"/>
                  </a:cubicBezTo>
                  <a:cubicBezTo>
                    <a:pt x="43983" y="331788"/>
                    <a:pt x="38811" y="327900"/>
                    <a:pt x="38811" y="322716"/>
                  </a:cubicBezTo>
                  <a:cubicBezTo>
                    <a:pt x="38811" y="322716"/>
                    <a:pt x="38811" y="322716"/>
                    <a:pt x="38811" y="289019"/>
                  </a:cubicBezTo>
                  <a:cubicBezTo>
                    <a:pt x="38811" y="251433"/>
                    <a:pt x="31053" y="215144"/>
                    <a:pt x="12952" y="182743"/>
                  </a:cubicBezTo>
                  <a:cubicBezTo>
                    <a:pt x="5194" y="165894"/>
                    <a:pt x="22" y="146453"/>
                    <a:pt x="22" y="127013"/>
                  </a:cubicBezTo>
                  <a:cubicBezTo>
                    <a:pt x="-1271" y="57026"/>
                    <a:pt x="54328" y="0"/>
                    <a:pt x="124149" y="0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知识小结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657840" y="5654040"/>
            <a:ext cx="1383030" cy="1085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9155" name="文本框 34"/>
          <p:cNvSpPr txBox="1"/>
          <p:nvPr/>
        </p:nvSpPr>
        <p:spPr>
          <a:xfrm rot="-280097">
            <a:off x="3724573" y="1551970"/>
            <a:ext cx="2236510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3200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rPr>
              <a:t>状元成才路</a:t>
            </a:r>
            <a:endParaRPr lang="zh-CN" altLang="zh-CN" sz="3200" dirty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9156" name="文本框 36"/>
          <p:cNvSpPr txBox="1"/>
          <p:nvPr/>
        </p:nvSpPr>
        <p:spPr>
          <a:xfrm rot="-5350866">
            <a:off x="6154242" y="1639283"/>
            <a:ext cx="2236510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3200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rPr>
              <a:t>状元成才路</a:t>
            </a:r>
            <a:endParaRPr lang="zh-CN" altLang="zh-CN" sz="3200" dirty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9158" name="文本框 45"/>
          <p:cNvSpPr txBox="1"/>
          <p:nvPr/>
        </p:nvSpPr>
        <p:spPr>
          <a:xfrm rot="-5350866">
            <a:off x="6714629" y="1661508"/>
            <a:ext cx="2236510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3200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rPr>
              <a:t>状元成才路</a:t>
            </a:r>
            <a:endParaRPr lang="zh-CN" altLang="zh-CN" sz="3200" dirty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9159" name="文本框 46"/>
          <p:cNvSpPr txBox="1"/>
          <p:nvPr/>
        </p:nvSpPr>
        <p:spPr>
          <a:xfrm rot="-424911">
            <a:off x="7360742" y="1893283"/>
            <a:ext cx="2236510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3200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rPr>
              <a:t>状元成才路</a:t>
            </a:r>
            <a:endParaRPr lang="zh-CN" altLang="zh-CN" sz="3200" dirty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9160" name="文本框 47"/>
          <p:cNvSpPr txBox="1"/>
          <p:nvPr/>
        </p:nvSpPr>
        <p:spPr>
          <a:xfrm rot="-4150866">
            <a:off x="7948117" y="2821970"/>
            <a:ext cx="2236510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3200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rPr>
              <a:t>状元成才路</a:t>
            </a:r>
            <a:endParaRPr lang="zh-CN" altLang="zh-CN" sz="3200" dirty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9161" name="文本框 49"/>
          <p:cNvSpPr txBox="1"/>
          <p:nvPr/>
        </p:nvSpPr>
        <p:spPr>
          <a:xfrm rot="657351">
            <a:off x="5741492" y="1658333"/>
            <a:ext cx="2236510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3200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rPr>
              <a:t>状元成才路</a:t>
            </a:r>
            <a:endParaRPr lang="zh-CN" altLang="zh-CN" sz="3200" dirty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9162" name="文本框 50"/>
          <p:cNvSpPr txBox="1"/>
          <p:nvPr/>
        </p:nvSpPr>
        <p:spPr>
          <a:xfrm rot="1480325">
            <a:off x="7684592" y="1567845"/>
            <a:ext cx="2236510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3200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rPr>
              <a:t>状元成才路</a:t>
            </a:r>
            <a:endParaRPr lang="zh-CN" altLang="zh-CN" sz="3200" dirty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9163" name="文本框 51"/>
          <p:cNvSpPr txBox="1"/>
          <p:nvPr/>
        </p:nvSpPr>
        <p:spPr>
          <a:xfrm rot="-5350866">
            <a:off x="6273304" y="2499708"/>
            <a:ext cx="2236510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3200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rPr>
              <a:t>状元成才路</a:t>
            </a:r>
            <a:endParaRPr lang="zh-CN" altLang="zh-CN" sz="3200" dirty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9164" name="文本框 32"/>
          <p:cNvSpPr txBox="1"/>
          <p:nvPr/>
        </p:nvSpPr>
        <p:spPr>
          <a:xfrm>
            <a:off x="4420553" y="4092258"/>
            <a:ext cx="2236510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3200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rPr>
              <a:t>状元成才路</a:t>
            </a:r>
            <a:endParaRPr lang="zh-CN" altLang="zh-CN" sz="3200" dirty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9165" name="文本框 34"/>
          <p:cNvSpPr txBox="1"/>
          <p:nvPr/>
        </p:nvSpPr>
        <p:spPr>
          <a:xfrm rot="4149897">
            <a:off x="4754860" y="3822095"/>
            <a:ext cx="2236510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3200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rPr>
              <a:t>状元成才路</a:t>
            </a:r>
            <a:endParaRPr lang="zh-CN" altLang="zh-CN" sz="3200" dirty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9166" name="文本框 36"/>
          <p:cNvSpPr txBox="1"/>
          <p:nvPr/>
        </p:nvSpPr>
        <p:spPr>
          <a:xfrm rot="-1380000">
            <a:off x="4193679" y="1624995"/>
            <a:ext cx="2236510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3200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rPr>
              <a:t>状元成才路</a:t>
            </a:r>
            <a:endParaRPr lang="zh-CN" altLang="zh-CN" sz="3200" dirty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9168" name="文本框 45"/>
          <p:cNvSpPr txBox="1"/>
          <p:nvPr/>
        </p:nvSpPr>
        <p:spPr>
          <a:xfrm rot="-1380000">
            <a:off x="4754067" y="1647220"/>
            <a:ext cx="2236510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3200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rPr>
              <a:t>状元成才路</a:t>
            </a:r>
            <a:endParaRPr lang="zh-CN" altLang="zh-CN" sz="3200" dirty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9169" name="文本框 46"/>
          <p:cNvSpPr txBox="1"/>
          <p:nvPr/>
        </p:nvSpPr>
        <p:spPr>
          <a:xfrm rot="-1380000">
            <a:off x="5123954" y="1861533"/>
            <a:ext cx="2236510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3200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rPr>
              <a:t>状元成才路</a:t>
            </a:r>
            <a:endParaRPr lang="zh-CN" altLang="zh-CN" sz="3200" dirty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9172" name="文本框 50"/>
          <p:cNvSpPr txBox="1"/>
          <p:nvPr/>
        </p:nvSpPr>
        <p:spPr>
          <a:xfrm rot="-170103">
            <a:off x="5882779" y="2914045"/>
            <a:ext cx="2236510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3200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rPr>
              <a:t>状元成才路</a:t>
            </a:r>
            <a:endParaRPr lang="zh-CN" altLang="zh-CN" sz="3200" dirty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9173" name="文本框 51"/>
          <p:cNvSpPr txBox="1"/>
          <p:nvPr/>
        </p:nvSpPr>
        <p:spPr>
          <a:xfrm rot="-5350866">
            <a:off x="6138367" y="3757008"/>
            <a:ext cx="2236510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3200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rPr>
              <a:t>状元成才路</a:t>
            </a:r>
            <a:endParaRPr lang="zh-CN" altLang="zh-CN" sz="3200" dirty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9174" name="文本框 32"/>
          <p:cNvSpPr txBox="1"/>
          <p:nvPr/>
        </p:nvSpPr>
        <p:spPr>
          <a:xfrm rot="1209897">
            <a:off x="1793379" y="3215670"/>
            <a:ext cx="2236510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3200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rPr>
              <a:t>状元成才路</a:t>
            </a:r>
            <a:endParaRPr lang="zh-CN" altLang="zh-CN" sz="3200" dirty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9175" name="文本框 34"/>
          <p:cNvSpPr txBox="1"/>
          <p:nvPr/>
        </p:nvSpPr>
        <p:spPr>
          <a:xfrm rot="4149897">
            <a:off x="2433935" y="3779233"/>
            <a:ext cx="2236510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3200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rPr>
              <a:t>状元成才路</a:t>
            </a:r>
            <a:endParaRPr lang="zh-CN" altLang="zh-CN" sz="3200" dirty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9176" name="文本框 41"/>
          <p:cNvSpPr txBox="1"/>
          <p:nvPr/>
        </p:nvSpPr>
        <p:spPr>
          <a:xfrm rot="-1380000">
            <a:off x="1898154" y="3552220"/>
            <a:ext cx="2236510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3200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rPr>
              <a:t>状元成才路</a:t>
            </a:r>
            <a:endParaRPr lang="zh-CN" altLang="zh-CN" sz="3200" dirty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9177" name="文本框 42"/>
          <p:cNvSpPr txBox="1"/>
          <p:nvPr/>
        </p:nvSpPr>
        <p:spPr>
          <a:xfrm rot="1029897">
            <a:off x="2779217" y="3077558"/>
            <a:ext cx="2236510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3200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rPr>
              <a:t>状元成才路</a:t>
            </a:r>
            <a:endParaRPr lang="zh-CN" altLang="zh-CN" sz="3200" dirty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9180" name="文本框 46"/>
          <p:cNvSpPr txBox="1"/>
          <p:nvPr/>
        </p:nvSpPr>
        <p:spPr>
          <a:xfrm rot="1029897">
            <a:off x="1121867" y="3723670"/>
            <a:ext cx="2236510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3200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rPr>
              <a:t>状元成才路</a:t>
            </a:r>
            <a:endParaRPr lang="zh-CN" altLang="zh-CN" sz="3200" dirty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9181" name="文本框 49"/>
          <p:cNvSpPr txBox="1"/>
          <p:nvPr/>
        </p:nvSpPr>
        <p:spPr>
          <a:xfrm rot="-170103">
            <a:off x="3303092" y="4160233"/>
            <a:ext cx="2236510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3200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rPr>
              <a:t>状元成才路</a:t>
            </a:r>
            <a:endParaRPr lang="zh-CN" altLang="zh-CN" sz="3200" dirty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9183" name="文本框 51"/>
          <p:cNvSpPr txBox="1"/>
          <p:nvPr/>
        </p:nvSpPr>
        <p:spPr>
          <a:xfrm rot="-170103">
            <a:off x="4617542" y="4252308"/>
            <a:ext cx="2236510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3200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rPr>
              <a:t>状元成才路</a:t>
            </a:r>
            <a:endParaRPr lang="zh-CN" altLang="zh-CN" sz="3200" dirty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9184" name="文本框 32"/>
          <p:cNvSpPr txBox="1"/>
          <p:nvPr/>
        </p:nvSpPr>
        <p:spPr>
          <a:xfrm rot="-5070842">
            <a:off x="1480503" y="257302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9185" name="文本框 34"/>
          <p:cNvSpPr txBox="1"/>
          <p:nvPr/>
        </p:nvSpPr>
        <p:spPr>
          <a:xfrm rot="4149897">
            <a:off x="1630660" y="2482245"/>
            <a:ext cx="2236510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3200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rPr>
              <a:t>状元成才路</a:t>
            </a:r>
            <a:endParaRPr lang="zh-CN" altLang="zh-CN" sz="3200" dirty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9186" name="文本框 52"/>
          <p:cNvSpPr txBox="1"/>
          <p:nvPr/>
        </p:nvSpPr>
        <p:spPr>
          <a:xfrm rot="-170103">
            <a:off x="1536204" y="1601183"/>
            <a:ext cx="2236510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3200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rPr>
              <a:t>状元成才路</a:t>
            </a:r>
            <a:endParaRPr lang="zh-CN" altLang="zh-CN" sz="3200" dirty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9187" name="文本框 53"/>
          <p:cNvSpPr txBox="1"/>
          <p:nvPr/>
        </p:nvSpPr>
        <p:spPr>
          <a:xfrm rot="1029897">
            <a:off x="1631454" y="2007583"/>
            <a:ext cx="2236510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3200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rPr>
              <a:t>状元成才路</a:t>
            </a:r>
            <a:endParaRPr lang="zh-CN" altLang="zh-CN" sz="3200" dirty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9188" name="文本框 45"/>
          <p:cNvSpPr txBox="1"/>
          <p:nvPr/>
        </p:nvSpPr>
        <p:spPr>
          <a:xfrm rot="-1380000">
            <a:off x="2410917" y="1469420"/>
            <a:ext cx="2236510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3200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rPr>
              <a:t>状元成才路</a:t>
            </a:r>
            <a:endParaRPr lang="zh-CN" altLang="zh-CN" sz="3200" dirty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9189" name="文本框 46"/>
          <p:cNvSpPr txBox="1"/>
          <p:nvPr/>
        </p:nvSpPr>
        <p:spPr>
          <a:xfrm rot="-1380000">
            <a:off x="2980829" y="1639283"/>
            <a:ext cx="2236510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3200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rPr>
              <a:t>状元成才路</a:t>
            </a:r>
            <a:endParaRPr lang="zh-CN" altLang="zh-CN" sz="3200" dirty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9191" name="文本框 49"/>
          <p:cNvSpPr txBox="1"/>
          <p:nvPr/>
        </p:nvSpPr>
        <p:spPr>
          <a:xfrm rot="-1380000">
            <a:off x="3661232" y="1853278"/>
            <a:ext cx="2236510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3200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rPr>
              <a:t>状元成才路</a:t>
            </a:r>
            <a:endParaRPr lang="zh-CN" altLang="zh-CN" sz="3200" dirty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9193" name="文本框 51"/>
          <p:cNvSpPr txBox="1"/>
          <p:nvPr/>
        </p:nvSpPr>
        <p:spPr>
          <a:xfrm rot="-1380000">
            <a:off x="3777754" y="2579083"/>
            <a:ext cx="2236510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3200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rPr>
              <a:t>状元成才路</a:t>
            </a:r>
            <a:endParaRPr lang="zh-CN" altLang="zh-CN" sz="3200" dirty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9194" name="文本框 32"/>
          <p:cNvSpPr txBox="1"/>
          <p:nvPr/>
        </p:nvSpPr>
        <p:spPr>
          <a:xfrm rot="1209897">
            <a:off x="5408117" y="3861783"/>
            <a:ext cx="2236510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3200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rPr>
              <a:t>状元成才路</a:t>
            </a:r>
            <a:endParaRPr lang="zh-CN" altLang="zh-CN" sz="3200" dirty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9195" name="文本框 34"/>
          <p:cNvSpPr txBox="1"/>
          <p:nvPr/>
        </p:nvSpPr>
        <p:spPr>
          <a:xfrm rot="-1030866">
            <a:off x="6604298" y="4217383"/>
            <a:ext cx="2236510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3200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rPr>
              <a:t>状元成才路</a:t>
            </a:r>
            <a:endParaRPr lang="zh-CN" altLang="zh-CN" sz="3200" dirty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9196" name="文本框 36"/>
          <p:cNvSpPr txBox="1"/>
          <p:nvPr/>
        </p:nvSpPr>
        <p:spPr>
          <a:xfrm rot="368503">
            <a:off x="6066929" y="3182333"/>
            <a:ext cx="2236510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3200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rPr>
              <a:t>状元成才路</a:t>
            </a:r>
            <a:endParaRPr lang="zh-CN" altLang="zh-CN" sz="3200" dirty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9197" name="文本框 37"/>
          <p:cNvSpPr txBox="1"/>
          <p:nvPr/>
        </p:nvSpPr>
        <p:spPr>
          <a:xfrm rot="829244">
            <a:off x="5577979" y="4296758"/>
            <a:ext cx="2236510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3200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rPr>
              <a:t>状元成才路</a:t>
            </a:r>
            <a:endParaRPr lang="zh-CN" altLang="zh-CN" sz="3200" dirty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9198" name="文本框 45"/>
          <p:cNvSpPr txBox="1"/>
          <p:nvPr/>
        </p:nvSpPr>
        <p:spPr>
          <a:xfrm rot="-4502722">
            <a:off x="7071817" y="2823558"/>
            <a:ext cx="2236510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3200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rPr>
              <a:t>状元成才路</a:t>
            </a:r>
            <a:endParaRPr lang="zh-CN" altLang="zh-CN" sz="3200" dirty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9199" name="文本框 46"/>
          <p:cNvSpPr txBox="1"/>
          <p:nvPr/>
        </p:nvSpPr>
        <p:spPr>
          <a:xfrm rot="2702238">
            <a:off x="7860804" y="3385533"/>
            <a:ext cx="2236510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3200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rPr>
              <a:t>状元成才路</a:t>
            </a:r>
            <a:endParaRPr lang="zh-CN" altLang="zh-CN" sz="3200" dirty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9200" name="文本框 47"/>
          <p:cNvSpPr txBox="1"/>
          <p:nvPr/>
        </p:nvSpPr>
        <p:spPr>
          <a:xfrm rot="-3456638">
            <a:off x="7207310" y="3726845"/>
            <a:ext cx="1826141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3200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rPr>
              <a:t>状元成路</a:t>
            </a:r>
            <a:endParaRPr lang="zh-CN" altLang="zh-CN" sz="3200" dirty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9201" name="文本框 49"/>
          <p:cNvSpPr txBox="1"/>
          <p:nvPr/>
        </p:nvSpPr>
        <p:spPr>
          <a:xfrm rot="-3180423">
            <a:off x="2256929" y="2647345"/>
            <a:ext cx="2236510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3200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rPr>
              <a:t>状元成才路</a:t>
            </a:r>
            <a:endParaRPr lang="zh-CN" altLang="zh-CN" sz="3200" dirty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9202" name="文本框 50"/>
          <p:cNvSpPr txBox="1"/>
          <p:nvPr/>
        </p:nvSpPr>
        <p:spPr>
          <a:xfrm rot="-3640556">
            <a:off x="7532192" y="3914170"/>
            <a:ext cx="2236510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3200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rPr>
              <a:t>状元成才路</a:t>
            </a:r>
            <a:endParaRPr lang="zh-CN" altLang="zh-CN" sz="3200" dirty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9203" name="文本框 51"/>
          <p:cNvSpPr txBox="1"/>
          <p:nvPr/>
        </p:nvSpPr>
        <p:spPr>
          <a:xfrm rot="1549510">
            <a:off x="8048129" y="2498120"/>
            <a:ext cx="2236510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3200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rPr>
              <a:t>状元成才路</a:t>
            </a:r>
            <a:endParaRPr lang="zh-CN" altLang="zh-CN" sz="3200" dirty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9204" name="文本框 32"/>
          <p:cNvSpPr txBox="1"/>
          <p:nvPr/>
        </p:nvSpPr>
        <p:spPr>
          <a:xfrm rot="4190103">
            <a:off x="4581029" y="2829908"/>
            <a:ext cx="2236510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3200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rPr>
              <a:t>状元成才路</a:t>
            </a:r>
            <a:endParaRPr lang="zh-CN" altLang="zh-CN" sz="3200" dirty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9207" name="文本框 37"/>
          <p:cNvSpPr txBox="1"/>
          <p:nvPr/>
        </p:nvSpPr>
        <p:spPr>
          <a:xfrm rot="39237">
            <a:off x="5943104" y="2596545"/>
            <a:ext cx="2236510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3200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rPr>
              <a:t>状元成才路</a:t>
            </a:r>
            <a:endParaRPr lang="zh-CN" altLang="zh-CN" sz="3200" dirty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9209" name="文本框 46"/>
          <p:cNvSpPr txBox="1"/>
          <p:nvPr/>
        </p:nvSpPr>
        <p:spPr>
          <a:xfrm rot="-1160763">
            <a:off x="7167623" y="2310795"/>
            <a:ext cx="1826141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3200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rPr>
              <a:t>元成才路</a:t>
            </a:r>
            <a:endParaRPr lang="zh-CN" altLang="zh-CN" sz="3200" dirty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9210" name="文本框 47"/>
          <p:cNvSpPr txBox="1"/>
          <p:nvPr/>
        </p:nvSpPr>
        <p:spPr>
          <a:xfrm rot="39237">
            <a:off x="7478217" y="2780695"/>
            <a:ext cx="2236510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3200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rPr>
              <a:t>状元成才路</a:t>
            </a:r>
            <a:endParaRPr lang="zh-CN" altLang="zh-CN" sz="3200" dirty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9212" name="文本框 50"/>
          <p:cNvSpPr txBox="1"/>
          <p:nvPr/>
        </p:nvSpPr>
        <p:spPr>
          <a:xfrm rot="-1160763">
            <a:off x="7781429" y="2256820"/>
            <a:ext cx="2236510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3200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rPr>
              <a:t>状元成才路</a:t>
            </a:r>
            <a:endParaRPr lang="zh-CN" altLang="zh-CN" sz="3200" dirty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9213" name="文本框 51"/>
          <p:cNvSpPr txBox="1"/>
          <p:nvPr/>
        </p:nvSpPr>
        <p:spPr>
          <a:xfrm rot="-1160763">
            <a:off x="7582992" y="3117245"/>
            <a:ext cx="2236510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3200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rPr>
              <a:t>状元成才路</a:t>
            </a:r>
            <a:endParaRPr lang="zh-CN" altLang="zh-CN" sz="3200" dirty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9217" name="文本框 37"/>
          <p:cNvSpPr txBox="1"/>
          <p:nvPr/>
        </p:nvSpPr>
        <p:spPr>
          <a:xfrm rot="4010103">
            <a:off x="4106367" y="2601308"/>
            <a:ext cx="2236510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3200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rPr>
              <a:t>状元成才路</a:t>
            </a:r>
            <a:endParaRPr lang="zh-CN" altLang="zh-CN" sz="3200" dirty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9220" name="文本框 47"/>
          <p:cNvSpPr txBox="1"/>
          <p:nvPr/>
        </p:nvSpPr>
        <p:spPr>
          <a:xfrm rot="4010103">
            <a:off x="5036642" y="2837845"/>
            <a:ext cx="2236510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3200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rPr>
              <a:t>状元成才路</a:t>
            </a:r>
            <a:endParaRPr lang="zh-CN" altLang="zh-CN" sz="3200" dirty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9221" name="文本框 49"/>
          <p:cNvSpPr txBox="1"/>
          <p:nvPr/>
        </p:nvSpPr>
        <p:spPr>
          <a:xfrm rot="-1160763">
            <a:off x="6517779" y="2868008"/>
            <a:ext cx="2236510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3200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rPr>
              <a:t>状元成才路</a:t>
            </a:r>
            <a:endParaRPr lang="zh-CN" altLang="zh-CN" sz="3200" dirty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9222" name="文本框 50"/>
          <p:cNvSpPr txBox="1"/>
          <p:nvPr/>
        </p:nvSpPr>
        <p:spPr>
          <a:xfrm rot="4020000">
            <a:off x="5511304" y="2953733"/>
            <a:ext cx="2236510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3200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rPr>
              <a:t>状元成才路</a:t>
            </a:r>
            <a:endParaRPr lang="zh-CN" altLang="zh-CN" sz="3200" dirty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9224" name="文本框 32"/>
          <p:cNvSpPr txBox="1"/>
          <p:nvPr/>
        </p:nvSpPr>
        <p:spPr>
          <a:xfrm rot="5400000">
            <a:off x="1434604" y="3552220"/>
            <a:ext cx="2236510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3200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rPr>
              <a:t>状元成才路</a:t>
            </a:r>
            <a:endParaRPr lang="zh-CN" altLang="zh-CN" sz="3200" dirty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9225" name="文本框 34"/>
          <p:cNvSpPr txBox="1"/>
          <p:nvPr/>
        </p:nvSpPr>
        <p:spPr>
          <a:xfrm rot="8340000">
            <a:off x="2171998" y="3876070"/>
            <a:ext cx="2236510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3200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rPr>
              <a:t>状元成才路</a:t>
            </a:r>
            <a:endParaRPr lang="zh-CN" altLang="zh-CN" sz="3200" dirty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9226" name="文本框 36"/>
          <p:cNvSpPr txBox="1"/>
          <p:nvPr/>
        </p:nvSpPr>
        <p:spPr>
          <a:xfrm rot="2810103">
            <a:off x="2155329" y="3055333"/>
            <a:ext cx="2236510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3200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rPr>
              <a:t>状元成才路</a:t>
            </a:r>
            <a:endParaRPr lang="zh-CN" altLang="zh-CN" sz="3200" dirty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9228" name="文本框 45"/>
          <p:cNvSpPr txBox="1"/>
          <p:nvPr/>
        </p:nvSpPr>
        <p:spPr>
          <a:xfrm rot="2810103">
            <a:off x="3103067" y="3069620"/>
            <a:ext cx="2236510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3200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rPr>
              <a:t>状元成才路</a:t>
            </a:r>
            <a:endParaRPr lang="zh-CN" altLang="zh-CN" sz="3200" dirty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9231" name="文本框 49"/>
          <p:cNvSpPr txBox="1"/>
          <p:nvPr/>
        </p:nvSpPr>
        <p:spPr>
          <a:xfrm rot="4020000">
            <a:off x="2756992" y="4063395"/>
            <a:ext cx="2236510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3200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rPr>
              <a:t>状元成才路</a:t>
            </a:r>
            <a:endParaRPr lang="zh-CN" altLang="zh-CN" sz="3200" dirty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9233" name="文本框 51"/>
          <p:cNvSpPr txBox="1"/>
          <p:nvPr/>
        </p:nvSpPr>
        <p:spPr>
          <a:xfrm rot="4020000">
            <a:off x="4365129" y="3904645"/>
            <a:ext cx="2236510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3200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rPr>
              <a:t>状元成才路</a:t>
            </a:r>
            <a:endParaRPr lang="zh-CN" altLang="zh-CN" sz="3200" dirty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9235" name="文本框 34"/>
          <p:cNvSpPr txBox="1"/>
          <p:nvPr/>
        </p:nvSpPr>
        <p:spPr>
          <a:xfrm rot="8340000">
            <a:off x="1544935" y="2915633"/>
            <a:ext cx="2236510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3200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rPr>
              <a:t>状元成才路</a:t>
            </a:r>
            <a:endParaRPr lang="zh-CN" altLang="zh-CN" sz="3200" dirty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9237" name="文本框 37"/>
          <p:cNvSpPr txBox="1"/>
          <p:nvPr/>
        </p:nvSpPr>
        <p:spPr>
          <a:xfrm rot="5220000">
            <a:off x="1963242" y="2377470"/>
            <a:ext cx="2236510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3200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rPr>
              <a:t>状元成才路</a:t>
            </a:r>
            <a:endParaRPr lang="zh-CN" altLang="zh-CN" sz="3200" dirty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9238" name="文本框 45"/>
          <p:cNvSpPr txBox="1"/>
          <p:nvPr/>
        </p:nvSpPr>
        <p:spPr>
          <a:xfrm rot="2810103">
            <a:off x="2523629" y="1856770"/>
            <a:ext cx="2236510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3200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rPr>
              <a:t>状元成才路</a:t>
            </a:r>
            <a:endParaRPr lang="zh-CN" altLang="zh-CN" sz="3200" dirty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9240" name="文本框 47"/>
          <p:cNvSpPr txBox="1"/>
          <p:nvPr/>
        </p:nvSpPr>
        <p:spPr>
          <a:xfrm rot="4010103">
            <a:off x="2622054" y="2636233"/>
            <a:ext cx="2236510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3200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rPr>
              <a:t>状元成才路</a:t>
            </a:r>
            <a:endParaRPr lang="zh-CN" altLang="zh-CN" sz="3200" dirty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9242" name="文本框 50"/>
          <p:cNvSpPr txBox="1"/>
          <p:nvPr/>
        </p:nvSpPr>
        <p:spPr>
          <a:xfrm rot="2810103">
            <a:off x="3368179" y="2729895"/>
            <a:ext cx="2236510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3200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rPr>
              <a:t>状元成才路</a:t>
            </a:r>
            <a:endParaRPr lang="zh-CN" altLang="zh-CN" sz="3200" dirty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9243" name="文本框 51"/>
          <p:cNvSpPr txBox="1"/>
          <p:nvPr/>
        </p:nvSpPr>
        <p:spPr>
          <a:xfrm rot="2810103">
            <a:off x="3738067" y="2944208"/>
            <a:ext cx="2236510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3200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rPr>
              <a:t>状元成才路</a:t>
            </a:r>
            <a:endParaRPr lang="zh-CN" altLang="zh-CN" sz="3200" dirty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9244" name="文本框 32"/>
          <p:cNvSpPr txBox="1"/>
          <p:nvPr/>
        </p:nvSpPr>
        <p:spPr>
          <a:xfrm rot="5400000">
            <a:off x="5044579" y="4006245"/>
            <a:ext cx="2236510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3200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rPr>
              <a:t>状元成才路</a:t>
            </a:r>
            <a:endParaRPr lang="zh-CN" altLang="zh-CN" sz="3200" dirty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9245" name="文本框 34"/>
          <p:cNvSpPr txBox="1"/>
          <p:nvPr/>
        </p:nvSpPr>
        <p:spPr>
          <a:xfrm rot="3159237">
            <a:off x="6110585" y="4330095"/>
            <a:ext cx="2236510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3200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rPr>
              <a:t>状元成才路</a:t>
            </a:r>
            <a:endParaRPr lang="zh-CN" altLang="zh-CN" sz="3200" dirty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9247" name="文本框 37"/>
          <p:cNvSpPr txBox="1"/>
          <p:nvPr/>
        </p:nvSpPr>
        <p:spPr>
          <a:xfrm rot="39237">
            <a:off x="6530479" y="3791933"/>
            <a:ext cx="2236510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3200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rPr>
              <a:t>状元成才路</a:t>
            </a:r>
            <a:endParaRPr lang="zh-CN" altLang="zh-CN" sz="3200" dirty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9249" name="文本框 46"/>
          <p:cNvSpPr txBox="1"/>
          <p:nvPr/>
        </p:nvSpPr>
        <p:spPr>
          <a:xfrm rot="-1160763">
            <a:off x="7460754" y="3485545"/>
            <a:ext cx="2236510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3200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rPr>
              <a:t>状元成才路</a:t>
            </a:r>
            <a:endParaRPr lang="zh-CN" altLang="zh-CN" sz="3200" dirty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9250" name="文本框 47"/>
          <p:cNvSpPr txBox="1"/>
          <p:nvPr/>
        </p:nvSpPr>
        <p:spPr>
          <a:xfrm rot="39237">
            <a:off x="7148017" y="4053870"/>
            <a:ext cx="2236510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3200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rPr>
              <a:t>状元成才路</a:t>
            </a:r>
            <a:endParaRPr lang="zh-CN" altLang="zh-CN" sz="3200" dirty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9251" name="文本框 49"/>
          <p:cNvSpPr txBox="1"/>
          <p:nvPr/>
        </p:nvSpPr>
        <p:spPr>
          <a:xfrm rot="-1160763">
            <a:off x="7981454" y="3776058"/>
            <a:ext cx="2236510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3200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rPr>
              <a:t>状元成才路</a:t>
            </a:r>
            <a:endParaRPr lang="zh-CN" altLang="zh-CN" sz="3200" dirty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9252" name="文本框 50"/>
          <p:cNvSpPr txBox="1"/>
          <p:nvPr/>
        </p:nvSpPr>
        <p:spPr>
          <a:xfrm rot="-1160763">
            <a:off x="7935417" y="4144358"/>
            <a:ext cx="2236510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3200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rPr>
              <a:t>状元成才路</a:t>
            </a:r>
            <a:endParaRPr lang="zh-CN" altLang="zh-CN" sz="3200" dirty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9253" name="文本框 51"/>
          <p:cNvSpPr txBox="1"/>
          <p:nvPr/>
        </p:nvSpPr>
        <p:spPr>
          <a:xfrm rot="-1160763">
            <a:off x="7073404" y="1469420"/>
            <a:ext cx="2236510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3200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rPr>
              <a:t>状元成才路</a:t>
            </a:r>
            <a:endParaRPr lang="zh-CN" altLang="zh-CN" sz="3200" dirty="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TextBox 1"/>
          <p:cNvSpPr txBox="1"/>
          <p:nvPr/>
        </p:nvSpPr>
        <p:spPr>
          <a:xfrm>
            <a:off x="2357240" y="1893252"/>
            <a:ext cx="677108" cy="4104591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lstStyle/>
          <a:p>
            <a:pPr eaLnBrk="1" hangingPunct="1"/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刘姥姥进大观园</a:t>
            </a:r>
            <a:endParaRPr lang="zh-CN" altLang="en-US" sz="32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左大括号 3"/>
          <p:cNvSpPr/>
          <p:nvPr/>
        </p:nvSpPr>
        <p:spPr>
          <a:xfrm>
            <a:off x="3161665" y="1887220"/>
            <a:ext cx="246063" cy="2789238"/>
          </a:xfrm>
          <a:prstGeom prst="leftBrace">
            <a:avLst>
              <a:gd name="adj1" fmla="val 37848"/>
              <a:gd name="adj2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489325" y="1655128"/>
            <a:ext cx="5478463" cy="584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设局取笑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——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贾府奢华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408044" y="2955290"/>
            <a:ext cx="5131521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上演“笑”剧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——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滑稽可笑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1" name="TextBox 35"/>
          <p:cNvSpPr txBox="1"/>
          <p:nvPr/>
        </p:nvSpPr>
        <p:spPr>
          <a:xfrm>
            <a:off x="3384550" y="4273550"/>
            <a:ext cx="4807585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告知实情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——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圆滑奴性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2" name="TextBox 1"/>
          <p:cNvSpPr txBox="1"/>
          <p:nvPr/>
        </p:nvSpPr>
        <p:spPr>
          <a:xfrm>
            <a:off x="8551189" y="1779668"/>
            <a:ext cx="1465016" cy="2728913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 algn="ctr"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谴责腐败生活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悲悯刘姥姥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63830" y="137160"/>
            <a:ext cx="3264535" cy="674370"/>
            <a:chOff x="258" y="216"/>
            <a:chExt cx="5141" cy="1062"/>
          </a:xfrm>
        </p:grpSpPr>
        <p:sp>
          <p:nvSpPr>
            <p:cNvPr id="61" name="椭圆 55"/>
            <p:cNvSpPr/>
            <p:nvPr/>
          </p:nvSpPr>
          <p:spPr>
            <a:xfrm>
              <a:off x="258" y="216"/>
              <a:ext cx="843" cy="992"/>
            </a:xfrm>
            <a:custGeom>
              <a:avLst/>
              <a:gdLst>
                <a:gd name="connsiteX0" fmla="*/ 119379 w 281919"/>
                <a:gd name="connsiteY0" fmla="*/ 73025 h 331788"/>
                <a:gd name="connsiteX1" fmla="*/ 144779 w 281919"/>
                <a:gd name="connsiteY1" fmla="*/ 98425 h 331788"/>
                <a:gd name="connsiteX2" fmla="*/ 119379 w 281919"/>
                <a:gd name="connsiteY2" fmla="*/ 123825 h 331788"/>
                <a:gd name="connsiteX3" fmla="*/ 93979 w 281919"/>
                <a:gd name="connsiteY3" fmla="*/ 98425 h 331788"/>
                <a:gd name="connsiteX4" fmla="*/ 119379 w 281919"/>
                <a:gd name="connsiteY4" fmla="*/ 73025 h 331788"/>
                <a:gd name="connsiteX5" fmla="*/ 114848 w 281919"/>
                <a:gd name="connsiteY5" fmla="*/ 31750 h 331788"/>
                <a:gd name="connsiteX6" fmla="*/ 109669 w 281919"/>
                <a:gd name="connsiteY6" fmla="*/ 35634 h 331788"/>
                <a:gd name="connsiteX7" fmla="*/ 103196 w 281919"/>
                <a:gd name="connsiteY7" fmla="*/ 48581 h 331788"/>
                <a:gd name="connsiteX8" fmla="*/ 100607 w 281919"/>
                <a:gd name="connsiteY8" fmla="*/ 52465 h 331788"/>
                <a:gd name="connsiteX9" fmla="*/ 95428 w 281919"/>
                <a:gd name="connsiteY9" fmla="*/ 52465 h 331788"/>
                <a:gd name="connsiteX10" fmla="*/ 82481 w 281919"/>
                <a:gd name="connsiteY10" fmla="*/ 47286 h 331788"/>
                <a:gd name="connsiteX11" fmla="*/ 76008 w 281919"/>
                <a:gd name="connsiteY11" fmla="*/ 48581 h 331788"/>
                <a:gd name="connsiteX12" fmla="*/ 69535 w 281919"/>
                <a:gd name="connsiteY12" fmla="*/ 55054 h 331788"/>
                <a:gd name="connsiteX13" fmla="*/ 68240 w 281919"/>
                <a:gd name="connsiteY13" fmla="*/ 60233 h 331788"/>
                <a:gd name="connsiteX14" fmla="*/ 73419 w 281919"/>
                <a:gd name="connsiteY14" fmla="*/ 74474 h 331788"/>
                <a:gd name="connsiteX15" fmla="*/ 73419 w 281919"/>
                <a:gd name="connsiteY15" fmla="*/ 78358 h 331788"/>
                <a:gd name="connsiteX16" fmla="*/ 73419 w 281919"/>
                <a:gd name="connsiteY16" fmla="*/ 79652 h 331788"/>
                <a:gd name="connsiteX17" fmla="*/ 70829 w 281919"/>
                <a:gd name="connsiteY17" fmla="*/ 82242 h 331788"/>
                <a:gd name="connsiteX18" fmla="*/ 56588 w 281919"/>
                <a:gd name="connsiteY18" fmla="*/ 88715 h 331788"/>
                <a:gd name="connsiteX19" fmla="*/ 52704 w 281919"/>
                <a:gd name="connsiteY19" fmla="*/ 93894 h 331788"/>
                <a:gd name="connsiteX20" fmla="*/ 52704 w 281919"/>
                <a:gd name="connsiteY20" fmla="*/ 102956 h 331788"/>
                <a:gd name="connsiteX21" fmla="*/ 56588 w 281919"/>
                <a:gd name="connsiteY21" fmla="*/ 108135 h 331788"/>
                <a:gd name="connsiteX22" fmla="*/ 70829 w 281919"/>
                <a:gd name="connsiteY22" fmla="*/ 113314 h 331788"/>
                <a:gd name="connsiteX23" fmla="*/ 73419 w 281919"/>
                <a:gd name="connsiteY23" fmla="*/ 117198 h 331788"/>
                <a:gd name="connsiteX24" fmla="*/ 73419 w 281919"/>
                <a:gd name="connsiteY24" fmla="*/ 122376 h 331788"/>
                <a:gd name="connsiteX25" fmla="*/ 68240 w 281919"/>
                <a:gd name="connsiteY25" fmla="*/ 135323 h 331788"/>
                <a:gd name="connsiteX26" fmla="*/ 69535 w 281919"/>
                <a:gd name="connsiteY26" fmla="*/ 141796 h 331788"/>
                <a:gd name="connsiteX27" fmla="*/ 76008 w 281919"/>
                <a:gd name="connsiteY27" fmla="*/ 148269 h 331788"/>
                <a:gd name="connsiteX28" fmla="*/ 82481 w 281919"/>
                <a:gd name="connsiteY28" fmla="*/ 149564 h 331788"/>
                <a:gd name="connsiteX29" fmla="*/ 95428 w 281919"/>
                <a:gd name="connsiteY29" fmla="*/ 144386 h 331788"/>
                <a:gd name="connsiteX30" fmla="*/ 100607 w 281919"/>
                <a:gd name="connsiteY30" fmla="*/ 144386 h 331788"/>
                <a:gd name="connsiteX31" fmla="*/ 104491 w 281919"/>
                <a:gd name="connsiteY31" fmla="*/ 146975 h 331788"/>
                <a:gd name="connsiteX32" fmla="*/ 109669 w 281919"/>
                <a:gd name="connsiteY32" fmla="*/ 161216 h 331788"/>
                <a:gd name="connsiteX33" fmla="*/ 114848 w 281919"/>
                <a:gd name="connsiteY33" fmla="*/ 165100 h 331788"/>
                <a:gd name="connsiteX34" fmla="*/ 123911 w 281919"/>
                <a:gd name="connsiteY34" fmla="*/ 165100 h 331788"/>
                <a:gd name="connsiteX35" fmla="*/ 129089 w 281919"/>
                <a:gd name="connsiteY35" fmla="*/ 161216 h 331788"/>
                <a:gd name="connsiteX36" fmla="*/ 135562 w 281919"/>
                <a:gd name="connsiteY36" fmla="*/ 146975 h 331788"/>
                <a:gd name="connsiteX37" fmla="*/ 138152 w 281919"/>
                <a:gd name="connsiteY37" fmla="*/ 144386 h 331788"/>
                <a:gd name="connsiteX38" fmla="*/ 143330 w 281919"/>
                <a:gd name="connsiteY38" fmla="*/ 144386 h 331788"/>
                <a:gd name="connsiteX39" fmla="*/ 157572 w 281919"/>
                <a:gd name="connsiteY39" fmla="*/ 149564 h 331788"/>
                <a:gd name="connsiteX40" fmla="*/ 162750 w 281919"/>
                <a:gd name="connsiteY40" fmla="*/ 148269 h 331788"/>
                <a:gd name="connsiteX41" fmla="*/ 169224 w 281919"/>
                <a:gd name="connsiteY41" fmla="*/ 141796 h 331788"/>
                <a:gd name="connsiteX42" fmla="*/ 170518 w 281919"/>
                <a:gd name="connsiteY42" fmla="*/ 135323 h 331788"/>
                <a:gd name="connsiteX43" fmla="*/ 165340 w 281919"/>
                <a:gd name="connsiteY43" fmla="*/ 121082 h 331788"/>
                <a:gd name="connsiteX44" fmla="*/ 165340 w 281919"/>
                <a:gd name="connsiteY44" fmla="*/ 117198 h 331788"/>
                <a:gd name="connsiteX45" fmla="*/ 167929 w 281919"/>
                <a:gd name="connsiteY45" fmla="*/ 113314 h 331788"/>
                <a:gd name="connsiteX46" fmla="*/ 182170 w 281919"/>
                <a:gd name="connsiteY46" fmla="*/ 108135 h 331788"/>
                <a:gd name="connsiteX47" fmla="*/ 186054 w 281919"/>
                <a:gd name="connsiteY47" fmla="*/ 102956 h 331788"/>
                <a:gd name="connsiteX48" fmla="*/ 186054 w 281919"/>
                <a:gd name="connsiteY48" fmla="*/ 93894 h 331788"/>
                <a:gd name="connsiteX49" fmla="*/ 182170 w 281919"/>
                <a:gd name="connsiteY49" fmla="*/ 88715 h 331788"/>
                <a:gd name="connsiteX50" fmla="*/ 167929 w 281919"/>
                <a:gd name="connsiteY50" fmla="*/ 82242 h 331788"/>
                <a:gd name="connsiteX51" fmla="*/ 165340 w 281919"/>
                <a:gd name="connsiteY51" fmla="*/ 79652 h 331788"/>
                <a:gd name="connsiteX52" fmla="*/ 165340 w 281919"/>
                <a:gd name="connsiteY52" fmla="*/ 74474 h 331788"/>
                <a:gd name="connsiteX53" fmla="*/ 170518 w 281919"/>
                <a:gd name="connsiteY53" fmla="*/ 60233 h 331788"/>
                <a:gd name="connsiteX54" fmla="*/ 169224 w 281919"/>
                <a:gd name="connsiteY54" fmla="*/ 53759 h 331788"/>
                <a:gd name="connsiteX55" fmla="*/ 162750 w 281919"/>
                <a:gd name="connsiteY55" fmla="*/ 48581 h 331788"/>
                <a:gd name="connsiteX56" fmla="*/ 156277 w 281919"/>
                <a:gd name="connsiteY56" fmla="*/ 47286 h 331788"/>
                <a:gd name="connsiteX57" fmla="*/ 143330 w 281919"/>
                <a:gd name="connsiteY57" fmla="*/ 52465 h 331788"/>
                <a:gd name="connsiteX58" fmla="*/ 138152 w 281919"/>
                <a:gd name="connsiteY58" fmla="*/ 52465 h 331788"/>
                <a:gd name="connsiteX59" fmla="*/ 135562 w 281919"/>
                <a:gd name="connsiteY59" fmla="*/ 49875 h 331788"/>
                <a:gd name="connsiteX60" fmla="*/ 129089 w 281919"/>
                <a:gd name="connsiteY60" fmla="*/ 35634 h 331788"/>
                <a:gd name="connsiteX61" fmla="*/ 123911 w 281919"/>
                <a:gd name="connsiteY61" fmla="*/ 31750 h 331788"/>
                <a:gd name="connsiteX62" fmla="*/ 114848 w 281919"/>
                <a:gd name="connsiteY62" fmla="*/ 31750 h 331788"/>
                <a:gd name="connsiteX63" fmla="*/ 124149 w 281919"/>
                <a:gd name="connsiteY63" fmla="*/ 0 h 331788"/>
                <a:gd name="connsiteX64" fmla="*/ 249569 w 281919"/>
                <a:gd name="connsiteY64" fmla="*/ 125717 h 331788"/>
                <a:gd name="connsiteX65" fmla="*/ 257327 w 281919"/>
                <a:gd name="connsiteY65" fmla="*/ 156822 h 331788"/>
                <a:gd name="connsiteX66" fmla="*/ 280600 w 281919"/>
                <a:gd name="connsiteY66" fmla="*/ 200887 h 331788"/>
                <a:gd name="connsiteX67" fmla="*/ 271549 w 281919"/>
                <a:gd name="connsiteY67" fmla="*/ 217736 h 331788"/>
                <a:gd name="connsiteX68" fmla="*/ 249569 w 281919"/>
                <a:gd name="connsiteY68" fmla="*/ 217736 h 331788"/>
                <a:gd name="connsiteX69" fmla="*/ 249569 w 281919"/>
                <a:gd name="connsiteY69" fmla="*/ 263098 h 331788"/>
                <a:gd name="connsiteX70" fmla="*/ 223709 w 281919"/>
                <a:gd name="connsiteY70" fmla="*/ 290315 h 331788"/>
                <a:gd name="connsiteX71" fmla="*/ 187505 w 281919"/>
                <a:gd name="connsiteY71" fmla="*/ 290315 h 331788"/>
                <a:gd name="connsiteX72" fmla="*/ 187505 w 281919"/>
                <a:gd name="connsiteY72" fmla="*/ 322716 h 331788"/>
                <a:gd name="connsiteX73" fmla="*/ 178454 w 281919"/>
                <a:gd name="connsiteY73" fmla="*/ 331788 h 331788"/>
                <a:gd name="connsiteX74" fmla="*/ 49155 w 281919"/>
                <a:gd name="connsiteY74" fmla="*/ 331788 h 331788"/>
                <a:gd name="connsiteX75" fmla="*/ 38811 w 281919"/>
                <a:gd name="connsiteY75" fmla="*/ 322716 h 331788"/>
                <a:gd name="connsiteX76" fmla="*/ 38811 w 281919"/>
                <a:gd name="connsiteY76" fmla="*/ 289019 h 331788"/>
                <a:gd name="connsiteX77" fmla="*/ 12952 w 281919"/>
                <a:gd name="connsiteY77" fmla="*/ 182743 h 331788"/>
                <a:gd name="connsiteX78" fmla="*/ 22 w 281919"/>
                <a:gd name="connsiteY78" fmla="*/ 127013 h 331788"/>
                <a:gd name="connsiteX79" fmla="*/ 124149 w 281919"/>
                <a:gd name="connsiteY79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281919" h="331788">
                  <a:moveTo>
                    <a:pt x="119379" y="73025"/>
                  </a:moveTo>
                  <a:cubicBezTo>
                    <a:pt x="133407" y="73025"/>
                    <a:pt x="144779" y="84397"/>
                    <a:pt x="144779" y="98425"/>
                  </a:cubicBezTo>
                  <a:cubicBezTo>
                    <a:pt x="144779" y="112453"/>
                    <a:pt x="133407" y="123825"/>
                    <a:pt x="119379" y="123825"/>
                  </a:cubicBezTo>
                  <a:cubicBezTo>
                    <a:pt x="105351" y="123825"/>
                    <a:pt x="93979" y="112453"/>
                    <a:pt x="93979" y="98425"/>
                  </a:cubicBezTo>
                  <a:cubicBezTo>
                    <a:pt x="93979" y="84397"/>
                    <a:pt x="105351" y="73025"/>
                    <a:pt x="119379" y="73025"/>
                  </a:cubicBezTo>
                  <a:close/>
                  <a:moveTo>
                    <a:pt x="114848" y="31750"/>
                  </a:moveTo>
                  <a:cubicBezTo>
                    <a:pt x="112259" y="31750"/>
                    <a:pt x="110964" y="33045"/>
                    <a:pt x="109669" y="35634"/>
                  </a:cubicBezTo>
                  <a:cubicBezTo>
                    <a:pt x="109669" y="35634"/>
                    <a:pt x="109669" y="35634"/>
                    <a:pt x="103196" y="48581"/>
                  </a:cubicBezTo>
                  <a:cubicBezTo>
                    <a:pt x="103196" y="51170"/>
                    <a:pt x="101901" y="51170"/>
                    <a:pt x="100607" y="52465"/>
                  </a:cubicBezTo>
                  <a:cubicBezTo>
                    <a:pt x="99312" y="52465"/>
                    <a:pt x="96723" y="52465"/>
                    <a:pt x="95428" y="52465"/>
                  </a:cubicBezTo>
                  <a:cubicBezTo>
                    <a:pt x="95428" y="52465"/>
                    <a:pt x="95428" y="52465"/>
                    <a:pt x="82481" y="47286"/>
                  </a:cubicBezTo>
                  <a:cubicBezTo>
                    <a:pt x="79892" y="45991"/>
                    <a:pt x="77303" y="45991"/>
                    <a:pt x="76008" y="48581"/>
                  </a:cubicBezTo>
                  <a:cubicBezTo>
                    <a:pt x="76008" y="48581"/>
                    <a:pt x="76008" y="48581"/>
                    <a:pt x="69535" y="55054"/>
                  </a:cubicBezTo>
                  <a:cubicBezTo>
                    <a:pt x="68240" y="56349"/>
                    <a:pt x="66946" y="58938"/>
                    <a:pt x="68240" y="60233"/>
                  </a:cubicBezTo>
                  <a:cubicBezTo>
                    <a:pt x="68240" y="60233"/>
                    <a:pt x="68240" y="60233"/>
                    <a:pt x="73419" y="74474"/>
                  </a:cubicBezTo>
                  <a:cubicBezTo>
                    <a:pt x="74713" y="75769"/>
                    <a:pt x="74713" y="77063"/>
                    <a:pt x="73419" y="78358"/>
                  </a:cubicBezTo>
                  <a:cubicBezTo>
                    <a:pt x="73419" y="79652"/>
                    <a:pt x="73419" y="79652"/>
                    <a:pt x="73419" y="79652"/>
                  </a:cubicBezTo>
                  <a:cubicBezTo>
                    <a:pt x="73419" y="80947"/>
                    <a:pt x="72124" y="82242"/>
                    <a:pt x="70829" y="82242"/>
                  </a:cubicBezTo>
                  <a:cubicBezTo>
                    <a:pt x="70829" y="82242"/>
                    <a:pt x="70829" y="82242"/>
                    <a:pt x="56588" y="88715"/>
                  </a:cubicBezTo>
                  <a:cubicBezTo>
                    <a:pt x="53999" y="90010"/>
                    <a:pt x="52704" y="91304"/>
                    <a:pt x="52704" y="93894"/>
                  </a:cubicBezTo>
                  <a:cubicBezTo>
                    <a:pt x="52704" y="93894"/>
                    <a:pt x="52704" y="93894"/>
                    <a:pt x="52704" y="102956"/>
                  </a:cubicBezTo>
                  <a:cubicBezTo>
                    <a:pt x="52704" y="105546"/>
                    <a:pt x="53999" y="106840"/>
                    <a:pt x="56588" y="108135"/>
                  </a:cubicBezTo>
                  <a:cubicBezTo>
                    <a:pt x="56588" y="108135"/>
                    <a:pt x="56588" y="108135"/>
                    <a:pt x="70829" y="113314"/>
                  </a:cubicBezTo>
                  <a:cubicBezTo>
                    <a:pt x="72124" y="114608"/>
                    <a:pt x="73419" y="115903"/>
                    <a:pt x="73419" y="117198"/>
                  </a:cubicBezTo>
                  <a:cubicBezTo>
                    <a:pt x="74713" y="118492"/>
                    <a:pt x="74713" y="121082"/>
                    <a:pt x="73419" y="122376"/>
                  </a:cubicBezTo>
                  <a:cubicBezTo>
                    <a:pt x="73419" y="122376"/>
                    <a:pt x="73419" y="122376"/>
                    <a:pt x="68240" y="135323"/>
                  </a:cubicBezTo>
                  <a:cubicBezTo>
                    <a:pt x="66946" y="137912"/>
                    <a:pt x="68240" y="140502"/>
                    <a:pt x="69535" y="141796"/>
                  </a:cubicBezTo>
                  <a:cubicBezTo>
                    <a:pt x="69535" y="141796"/>
                    <a:pt x="69535" y="141796"/>
                    <a:pt x="76008" y="148269"/>
                  </a:cubicBezTo>
                  <a:cubicBezTo>
                    <a:pt x="77303" y="149564"/>
                    <a:pt x="79892" y="150859"/>
                    <a:pt x="82481" y="149564"/>
                  </a:cubicBezTo>
                  <a:cubicBezTo>
                    <a:pt x="82481" y="149564"/>
                    <a:pt x="82481" y="149564"/>
                    <a:pt x="95428" y="144386"/>
                  </a:cubicBezTo>
                  <a:cubicBezTo>
                    <a:pt x="96723" y="143091"/>
                    <a:pt x="99312" y="143091"/>
                    <a:pt x="100607" y="144386"/>
                  </a:cubicBezTo>
                  <a:cubicBezTo>
                    <a:pt x="101901" y="144386"/>
                    <a:pt x="103196" y="145680"/>
                    <a:pt x="104491" y="146975"/>
                  </a:cubicBezTo>
                  <a:cubicBezTo>
                    <a:pt x="104491" y="146975"/>
                    <a:pt x="104491" y="146975"/>
                    <a:pt x="109669" y="161216"/>
                  </a:cubicBezTo>
                  <a:cubicBezTo>
                    <a:pt x="110964" y="163805"/>
                    <a:pt x="112259" y="165100"/>
                    <a:pt x="114848" y="165100"/>
                  </a:cubicBezTo>
                  <a:cubicBezTo>
                    <a:pt x="114848" y="165100"/>
                    <a:pt x="114848" y="165100"/>
                    <a:pt x="123911" y="165100"/>
                  </a:cubicBezTo>
                  <a:cubicBezTo>
                    <a:pt x="126500" y="165100"/>
                    <a:pt x="129089" y="163805"/>
                    <a:pt x="129089" y="161216"/>
                  </a:cubicBezTo>
                  <a:cubicBezTo>
                    <a:pt x="129089" y="161216"/>
                    <a:pt x="129089" y="161216"/>
                    <a:pt x="135562" y="146975"/>
                  </a:cubicBezTo>
                  <a:cubicBezTo>
                    <a:pt x="135562" y="145680"/>
                    <a:pt x="136857" y="144386"/>
                    <a:pt x="138152" y="144386"/>
                  </a:cubicBezTo>
                  <a:cubicBezTo>
                    <a:pt x="139446" y="143091"/>
                    <a:pt x="142036" y="143091"/>
                    <a:pt x="143330" y="144386"/>
                  </a:cubicBezTo>
                  <a:cubicBezTo>
                    <a:pt x="143330" y="144386"/>
                    <a:pt x="143330" y="144386"/>
                    <a:pt x="157572" y="149564"/>
                  </a:cubicBezTo>
                  <a:cubicBezTo>
                    <a:pt x="158866" y="150859"/>
                    <a:pt x="161456" y="149564"/>
                    <a:pt x="162750" y="148269"/>
                  </a:cubicBezTo>
                  <a:cubicBezTo>
                    <a:pt x="162750" y="148269"/>
                    <a:pt x="162750" y="148269"/>
                    <a:pt x="169224" y="141796"/>
                  </a:cubicBezTo>
                  <a:cubicBezTo>
                    <a:pt x="171813" y="140502"/>
                    <a:pt x="171813" y="137912"/>
                    <a:pt x="170518" y="135323"/>
                  </a:cubicBezTo>
                  <a:cubicBezTo>
                    <a:pt x="170518" y="135323"/>
                    <a:pt x="170518" y="135323"/>
                    <a:pt x="165340" y="121082"/>
                  </a:cubicBezTo>
                  <a:cubicBezTo>
                    <a:pt x="164045" y="119787"/>
                    <a:pt x="164045" y="118492"/>
                    <a:pt x="165340" y="117198"/>
                  </a:cubicBezTo>
                  <a:cubicBezTo>
                    <a:pt x="165340" y="115903"/>
                    <a:pt x="166634" y="114608"/>
                    <a:pt x="167929" y="113314"/>
                  </a:cubicBezTo>
                  <a:cubicBezTo>
                    <a:pt x="167929" y="113314"/>
                    <a:pt x="167929" y="113314"/>
                    <a:pt x="182170" y="108135"/>
                  </a:cubicBezTo>
                  <a:cubicBezTo>
                    <a:pt x="184760" y="106840"/>
                    <a:pt x="186054" y="105546"/>
                    <a:pt x="186054" y="102956"/>
                  </a:cubicBezTo>
                  <a:cubicBezTo>
                    <a:pt x="186054" y="102956"/>
                    <a:pt x="186054" y="102956"/>
                    <a:pt x="186054" y="93894"/>
                  </a:cubicBezTo>
                  <a:cubicBezTo>
                    <a:pt x="186054" y="91304"/>
                    <a:pt x="184760" y="88715"/>
                    <a:pt x="182170" y="88715"/>
                  </a:cubicBezTo>
                  <a:cubicBezTo>
                    <a:pt x="182170" y="88715"/>
                    <a:pt x="182170" y="88715"/>
                    <a:pt x="167929" y="82242"/>
                  </a:cubicBezTo>
                  <a:cubicBezTo>
                    <a:pt x="166634" y="82242"/>
                    <a:pt x="165340" y="80947"/>
                    <a:pt x="165340" y="79652"/>
                  </a:cubicBezTo>
                  <a:cubicBezTo>
                    <a:pt x="164045" y="78358"/>
                    <a:pt x="164045" y="75769"/>
                    <a:pt x="165340" y="74474"/>
                  </a:cubicBezTo>
                  <a:cubicBezTo>
                    <a:pt x="165340" y="74474"/>
                    <a:pt x="165340" y="74474"/>
                    <a:pt x="170518" y="60233"/>
                  </a:cubicBezTo>
                  <a:cubicBezTo>
                    <a:pt x="171813" y="58938"/>
                    <a:pt x="170518" y="56349"/>
                    <a:pt x="169224" y="53759"/>
                  </a:cubicBezTo>
                  <a:cubicBezTo>
                    <a:pt x="169224" y="53759"/>
                    <a:pt x="169224" y="53759"/>
                    <a:pt x="162750" y="48581"/>
                  </a:cubicBezTo>
                  <a:cubicBezTo>
                    <a:pt x="161456" y="45991"/>
                    <a:pt x="158866" y="45991"/>
                    <a:pt x="156277" y="47286"/>
                  </a:cubicBezTo>
                  <a:cubicBezTo>
                    <a:pt x="156277" y="47286"/>
                    <a:pt x="156277" y="47286"/>
                    <a:pt x="143330" y="52465"/>
                  </a:cubicBezTo>
                  <a:cubicBezTo>
                    <a:pt x="142036" y="53759"/>
                    <a:pt x="139446" y="52465"/>
                    <a:pt x="138152" y="52465"/>
                  </a:cubicBezTo>
                  <a:cubicBezTo>
                    <a:pt x="136857" y="52465"/>
                    <a:pt x="135562" y="51170"/>
                    <a:pt x="135562" y="49875"/>
                  </a:cubicBezTo>
                  <a:cubicBezTo>
                    <a:pt x="135562" y="49875"/>
                    <a:pt x="135562" y="49875"/>
                    <a:pt x="129089" y="35634"/>
                  </a:cubicBezTo>
                  <a:cubicBezTo>
                    <a:pt x="127795" y="33045"/>
                    <a:pt x="126500" y="31750"/>
                    <a:pt x="123911" y="31750"/>
                  </a:cubicBezTo>
                  <a:cubicBezTo>
                    <a:pt x="123911" y="31750"/>
                    <a:pt x="123911" y="31750"/>
                    <a:pt x="114848" y="31750"/>
                  </a:cubicBezTo>
                  <a:close/>
                  <a:moveTo>
                    <a:pt x="124149" y="0"/>
                  </a:moveTo>
                  <a:cubicBezTo>
                    <a:pt x="192677" y="0"/>
                    <a:pt x="249569" y="55730"/>
                    <a:pt x="249569" y="125717"/>
                  </a:cubicBezTo>
                  <a:cubicBezTo>
                    <a:pt x="249569" y="136085"/>
                    <a:pt x="252155" y="146453"/>
                    <a:pt x="257327" y="156822"/>
                  </a:cubicBezTo>
                  <a:cubicBezTo>
                    <a:pt x="257327" y="156822"/>
                    <a:pt x="257327" y="156822"/>
                    <a:pt x="280600" y="200887"/>
                  </a:cubicBezTo>
                  <a:cubicBezTo>
                    <a:pt x="284479" y="207368"/>
                    <a:pt x="279307" y="216440"/>
                    <a:pt x="271549" y="217736"/>
                  </a:cubicBezTo>
                  <a:cubicBezTo>
                    <a:pt x="271549" y="217736"/>
                    <a:pt x="271549" y="217736"/>
                    <a:pt x="249569" y="217736"/>
                  </a:cubicBezTo>
                  <a:cubicBezTo>
                    <a:pt x="249569" y="217736"/>
                    <a:pt x="249569" y="217736"/>
                    <a:pt x="249569" y="263098"/>
                  </a:cubicBezTo>
                  <a:cubicBezTo>
                    <a:pt x="249569" y="278650"/>
                    <a:pt x="237932" y="290315"/>
                    <a:pt x="223709" y="290315"/>
                  </a:cubicBezTo>
                  <a:cubicBezTo>
                    <a:pt x="223709" y="290315"/>
                    <a:pt x="223709" y="290315"/>
                    <a:pt x="187505" y="290315"/>
                  </a:cubicBezTo>
                  <a:cubicBezTo>
                    <a:pt x="187505" y="290315"/>
                    <a:pt x="187505" y="290315"/>
                    <a:pt x="187505" y="322716"/>
                  </a:cubicBezTo>
                  <a:cubicBezTo>
                    <a:pt x="187505" y="327900"/>
                    <a:pt x="183626" y="331788"/>
                    <a:pt x="178454" y="331788"/>
                  </a:cubicBezTo>
                  <a:cubicBezTo>
                    <a:pt x="178454" y="331788"/>
                    <a:pt x="178454" y="331788"/>
                    <a:pt x="49155" y="331788"/>
                  </a:cubicBezTo>
                  <a:cubicBezTo>
                    <a:pt x="43983" y="331788"/>
                    <a:pt x="38811" y="327900"/>
                    <a:pt x="38811" y="322716"/>
                  </a:cubicBezTo>
                  <a:cubicBezTo>
                    <a:pt x="38811" y="322716"/>
                    <a:pt x="38811" y="322716"/>
                    <a:pt x="38811" y="289019"/>
                  </a:cubicBezTo>
                  <a:cubicBezTo>
                    <a:pt x="38811" y="251433"/>
                    <a:pt x="31053" y="215144"/>
                    <a:pt x="12952" y="182743"/>
                  </a:cubicBezTo>
                  <a:cubicBezTo>
                    <a:pt x="5194" y="165894"/>
                    <a:pt x="22" y="146453"/>
                    <a:pt x="22" y="127013"/>
                  </a:cubicBezTo>
                  <a:cubicBezTo>
                    <a:pt x="-1271" y="57026"/>
                    <a:pt x="54328" y="0"/>
                    <a:pt x="124149" y="0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板书设计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ldLvl="0" animBg="1"/>
      <p:bldP spid="29" grpId="0"/>
      <p:bldP spid="36" grpId="0"/>
      <p:bldP spid="21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95250" y="224790"/>
            <a:ext cx="3333115" cy="586740"/>
            <a:chOff x="150" y="354"/>
            <a:chExt cx="5249" cy="924"/>
          </a:xfrm>
        </p:grpSpPr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走近作者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  <p:sp>
          <p:nvSpPr>
            <p:cNvPr id="56" name="Freeform 123"/>
            <p:cNvSpPr>
              <a:spLocks noEditPoints="1"/>
            </p:cNvSpPr>
            <p:nvPr/>
          </p:nvSpPr>
          <p:spPr bwMode="auto">
            <a:xfrm>
              <a:off x="150" y="354"/>
              <a:ext cx="1050" cy="832"/>
            </a:xfrm>
            <a:custGeom>
              <a:avLst/>
              <a:gdLst/>
              <a:ahLst/>
              <a:cxnLst>
                <a:cxn ang="0">
                  <a:pos x="1179" y="92"/>
                </a:cxn>
                <a:cxn ang="0">
                  <a:pos x="1259" y="275"/>
                </a:cxn>
                <a:cxn ang="0">
                  <a:pos x="1607" y="202"/>
                </a:cxn>
                <a:cxn ang="0">
                  <a:pos x="1753" y="130"/>
                </a:cxn>
                <a:cxn ang="0">
                  <a:pos x="1857" y="304"/>
                </a:cxn>
                <a:cxn ang="0">
                  <a:pos x="2021" y="567"/>
                </a:cxn>
                <a:cxn ang="0">
                  <a:pos x="1753" y="1262"/>
                </a:cxn>
                <a:cxn ang="0">
                  <a:pos x="877" y="1371"/>
                </a:cxn>
                <a:cxn ang="0">
                  <a:pos x="11" y="1411"/>
                </a:cxn>
                <a:cxn ang="0">
                  <a:pos x="24" y="1101"/>
                </a:cxn>
                <a:cxn ang="0">
                  <a:pos x="182" y="802"/>
                </a:cxn>
                <a:cxn ang="0">
                  <a:pos x="595" y="409"/>
                </a:cxn>
                <a:cxn ang="0">
                  <a:pos x="1073" y="700"/>
                </a:cxn>
                <a:cxn ang="0">
                  <a:pos x="1155" y="187"/>
                </a:cxn>
                <a:cxn ang="0">
                  <a:pos x="896" y="703"/>
                </a:cxn>
                <a:cxn ang="0">
                  <a:pos x="1038" y="796"/>
                </a:cxn>
                <a:cxn ang="0">
                  <a:pos x="1167" y="547"/>
                </a:cxn>
                <a:cxn ang="0">
                  <a:pos x="1033" y="1090"/>
                </a:cxn>
                <a:cxn ang="0">
                  <a:pos x="1684" y="283"/>
                </a:cxn>
                <a:cxn ang="0">
                  <a:pos x="1558" y="660"/>
                </a:cxn>
                <a:cxn ang="0">
                  <a:pos x="940" y="1250"/>
                </a:cxn>
                <a:cxn ang="0">
                  <a:pos x="961" y="1290"/>
                </a:cxn>
                <a:cxn ang="0">
                  <a:pos x="1656" y="456"/>
                </a:cxn>
                <a:cxn ang="0">
                  <a:pos x="1781" y="577"/>
                </a:cxn>
                <a:cxn ang="0">
                  <a:pos x="1813" y="253"/>
                </a:cxn>
                <a:cxn ang="0">
                  <a:pos x="1756" y="300"/>
                </a:cxn>
                <a:cxn ang="0">
                  <a:pos x="1631" y="706"/>
                </a:cxn>
                <a:cxn ang="0">
                  <a:pos x="1722" y="409"/>
                </a:cxn>
                <a:cxn ang="0">
                  <a:pos x="1697" y="707"/>
                </a:cxn>
                <a:cxn ang="0">
                  <a:pos x="1737" y="743"/>
                </a:cxn>
                <a:cxn ang="0">
                  <a:pos x="1221" y="1099"/>
                </a:cxn>
                <a:cxn ang="0">
                  <a:pos x="1797" y="683"/>
                </a:cxn>
                <a:cxn ang="0">
                  <a:pos x="1788" y="561"/>
                </a:cxn>
                <a:cxn ang="0">
                  <a:pos x="342" y="594"/>
                </a:cxn>
                <a:cxn ang="0">
                  <a:pos x="403" y="1094"/>
                </a:cxn>
                <a:cxn ang="0">
                  <a:pos x="899" y="803"/>
                </a:cxn>
                <a:cxn ang="0">
                  <a:pos x="1881" y="451"/>
                </a:cxn>
                <a:cxn ang="0">
                  <a:pos x="1776" y="1127"/>
                </a:cxn>
                <a:cxn ang="0">
                  <a:pos x="1227" y="1221"/>
                </a:cxn>
                <a:cxn ang="0">
                  <a:pos x="1396" y="1251"/>
                </a:cxn>
                <a:cxn ang="0">
                  <a:pos x="1799" y="1250"/>
                </a:cxn>
                <a:cxn ang="0">
                  <a:pos x="2009" y="560"/>
                </a:cxn>
                <a:cxn ang="0">
                  <a:pos x="1736" y="999"/>
                </a:cxn>
                <a:cxn ang="0">
                  <a:pos x="991" y="1301"/>
                </a:cxn>
                <a:cxn ang="0">
                  <a:pos x="1858" y="766"/>
                </a:cxn>
                <a:cxn ang="0">
                  <a:pos x="1458" y="864"/>
                </a:cxn>
                <a:cxn ang="0">
                  <a:pos x="1300" y="1031"/>
                </a:cxn>
                <a:cxn ang="0">
                  <a:pos x="1489" y="913"/>
                </a:cxn>
                <a:cxn ang="0">
                  <a:pos x="1464" y="896"/>
                </a:cxn>
                <a:cxn ang="0">
                  <a:pos x="107" y="1088"/>
                </a:cxn>
                <a:cxn ang="0">
                  <a:pos x="156" y="1111"/>
                </a:cxn>
                <a:cxn ang="0">
                  <a:pos x="710" y="1240"/>
                </a:cxn>
                <a:cxn ang="0">
                  <a:pos x="91" y="1159"/>
                </a:cxn>
                <a:cxn ang="0">
                  <a:pos x="430" y="1205"/>
                </a:cxn>
                <a:cxn ang="0">
                  <a:pos x="399" y="1216"/>
                </a:cxn>
                <a:cxn ang="0">
                  <a:pos x="116" y="1207"/>
                </a:cxn>
                <a:cxn ang="0">
                  <a:pos x="641" y="1373"/>
                </a:cxn>
                <a:cxn ang="0">
                  <a:pos x="368" y="1369"/>
                </a:cxn>
                <a:cxn ang="0">
                  <a:pos x="88" y="1337"/>
                </a:cxn>
                <a:cxn ang="0">
                  <a:pos x="120" y="1331"/>
                </a:cxn>
                <a:cxn ang="0">
                  <a:pos x="686" y="1288"/>
                </a:cxn>
                <a:cxn ang="0">
                  <a:pos x="877" y="1358"/>
                </a:cxn>
              </a:cxnLst>
              <a:rect l="0" t="0" r="r" b="b"/>
              <a:pathLst>
                <a:path w="2040" h="1427">
                  <a:moveTo>
                    <a:pt x="1079" y="278"/>
                  </a:moveTo>
                  <a:lnTo>
                    <a:pt x="1079" y="278"/>
                  </a:lnTo>
                  <a:lnTo>
                    <a:pt x="1079" y="276"/>
                  </a:lnTo>
                  <a:lnTo>
                    <a:pt x="1077" y="275"/>
                  </a:lnTo>
                  <a:lnTo>
                    <a:pt x="1077" y="275"/>
                  </a:lnTo>
                  <a:lnTo>
                    <a:pt x="1077" y="278"/>
                  </a:lnTo>
                  <a:lnTo>
                    <a:pt x="1076" y="278"/>
                  </a:lnTo>
                  <a:lnTo>
                    <a:pt x="1076" y="275"/>
                  </a:lnTo>
                  <a:lnTo>
                    <a:pt x="1076" y="274"/>
                  </a:lnTo>
                  <a:lnTo>
                    <a:pt x="1077" y="273"/>
                  </a:lnTo>
                  <a:lnTo>
                    <a:pt x="1077" y="273"/>
                  </a:lnTo>
                  <a:lnTo>
                    <a:pt x="1078" y="271"/>
                  </a:lnTo>
                  <a:lnTo>
                    <a:pt x="1080" y="271"/>
                  </a:lnTo>
                  <a:lnTo>
                    <a:pt x="1081" y="271"/>
                  </a:lnTo>
                  <a:lnTo>
                    <a:pt x="1082" y="271"/>
                  </a:lnTo>
                  <a:lnTo>
                    <a:pt x="1082" y="270"/>
                  </a:lnTo>
                  <a:lnTo>
                    <a:pt x="1082" y="270"/>
                  </a:lnTo>
                  <a:lnTo>
                    <a:pt x="1081" y="269"/>
                  </a:lnTo>
                  <a:lnTo>
                    <a:pt x="1081" y="267"/>
                  </a:lnTo>
                  <a:lnTo>
                    <a:pt x="1084" y="263"/>
                  </a:lnTo>
                  <a:lnTo>
                    <a:pt x="1088" y="261"/>
                  </a:lnTo>
                  <a:lnTo>
                    <a:pt x="1091" y="259"/>
                  </a:lnTo>
                  <a:lnTo>
                    <a:pt x="1091" y="259"/>
                  </a:lnTo>
                  <a:lnTo>
                    <a:pt x="1093" y="253"/>
                  </a:lnTo>
                  <a:lnTo>
                    <a:pt x="1096" y="245"/>
                  </a:lnTo>
                  <a:lnTo>
                    <a:pt x="1105" y="231"/>
                  </a:lnTo>
                  <a:lnTo>
                    <a:pt x="1115" y="218"/>
                  </a:lnTo>
                  <a:lnTo>
                    <a:pt x="1125" y="206"/>
                  </a:lnTo>
                  <a:lnTo>
                    <a:pt x="1125" y="206"/>
                  </a:lnTo>
                  <a:lnTo>
                    <a:pt x="1127" y="198"/>
                  </a:lnTo>
                  <a:lnTo>
                    <a:pt x="1130" y="191"/>
                  </a:lnTo>
                  <a:lnTo>
                    <a:pt x="1133" y="183"/>
                  </a:lnTo>
                  <a:lnTo>
                    <a:pt x="1137" y="176"/>
                  </a:lnTo>
                  <a:lnTo>
                    <a:pt x="1147" y="162"/>
                  </a:lnTo>
                  <a:lnTo>
                    <a:pt x="1156" y="147"/>
                  </a:lnTo>
                  <a:lnTo>
                    <a:pt x="1166" y="133"/>
                  </a:lnTo>
                  <a:lnTo>
                    <a:pt x="1170" y="125"/>
                  </a:lnTo>
                  <a:lnTo>
                    <a:pt x="1173" y="117"/>
                  </a:lnTo>
                  <a:lnTo>
                    <a:pt x="1177" y="109"/>
                  </a:lnTo>
                  <a:lnTo>
                    <a:pt x="1178" y="101"/>
                  </a:lnTo>
                  <a:lnTo>
                    <a:pt x="1179" y="92"/>
                  </a:lnTo>
                  <a:lnTo>
                    <a:pt x="1179" y="84"/>
                  </a:lnTo>
                  <a:lnTo>
                    <a:pt x="1179" y="84"/>
                  </a:lnTo>
                  <a:lnTo>
                    <a:pt x="1181" y="82"/>
                  </a:lnTo>
                  <a:lnTo>
                    <a:pt x="1184" y="81"/>
                  </a:lnTo>
                  <a:lnTo>
                    <a:pt x="1186" y="78"/>
                  </a:lnTo>
                  <a:lnTo>
                    <a:pt x="1188" y="75"/>
                  </a:lnTo>
                  <a:lnTo>
                    <a:pt x="1190" y="71"/>
                  </a:lnTo>
                  <a:lnTo>
                    <a:pt x="1190" y="67"/>
                  </a:lnTo>
                  <a:lnTo>
                    <a:pt x="1190" y="63"/>
                  </a:lnTo>
                  <a:lnTo>
                    <a:pt x="1187" y="60"/>
                  </a:lnTo>
                  <a:lnTo>
                    <a:pt x="1187" y="60"/>
                  </a:lnTo>
                  <a:lnTo>
                    <a:pt x="1191" y="58"/>
                  </a:lnTo>
                  <a:lnTo>
                    <a:pt x="1193" y="56"/>
                  </a:lnTo>
                  <a:lnTo>
                    <a:pt x="1196" y="48"/>
                  </a:lnTo>
                  <a:lnTo>
                    <a:pt x="1199" y="39"/>
                  </a:lnTo>
                  <a:lnTo>
                    <a:pt x="1201" y="29"/>
                  </a:lnTo>
                  <a:lnTo>
                    <a:pt x="1203" y="19"/>
                  </a:lnTo>
                  <a:lnTo>
                    <a:pt x="1207" y="11"/>
                  </a:lnTo>
                  <a:lnTo>
                    <a:pt x="1210" y="3"/>
                  </a:lnTo>
                  <a:lnTo>
                    <a:pt x="1212" y="1"/>
                  </a:lnTo>
                  <a:lnTo>
                    <a:pt x="1214" y="0"/>
                  </a:lnTo>
                  <a:lnTo>
                    <a:pt x="1214" y="0"/>
                  </a:lnTo>
                  <a:lnTo>
                    <a:pt x="1221" y="5"/>
                  </a:lnTo>
                  <a:lnTo>
                    <a:pt x="1225" y="13"/>
                  </a:lnTo>
                  <a:lnTo>
                    <a:pt x="1228" y="21"/>
                  </a:lnTo>
                  <a:lnTo>
                    <a:pt x="1231" y="30"/>
                  </a:lnTo>
                  <a:lnTo>
                    <a:pt x="1235" y="50"/>
                  </a:lnTo>
                  <a:lnTo>
                    <a:pt x="1238" y="70"/>
                  </a:lnTo>
                  <a:lnTo>
                    <a:pt x="1238" y="70"/>
                  </a:lnTo>
                  <a:lnTo>
                    <a:pt x="1240" y="80"/>
                  </a:lnTo>
                  <a:lnTo>
                    <a:pt x="1244" y="91"/>
                  </a:lnTo>
                  <a:lnTo>
                    <a:pt x="1247" y="102"/>
                  </a:lnTo>
                  <a:lnTo>
                    <a:pt x="1250" y="111"/>
                  </a:lnTo>
                  <a:lnTo>
                    <a:pt x="1250" y="111"/>
                  </a:lnTo>
                  <a:lnTo>
                    <a:pt x="1252" y="128"/>
                  </a:lnTo>
                  <a:lnTo>
                    <a:pt x="1253" y="147"/>
                  </a:lnTo>
                  <a:lnTo>
                    <a:pt x="1254" y="186"/>
                  </a:lnTo>
                  <a:lnTo>
                    <a:pt x="1254" y="186"/>
                  </a:lnTo>
                  <a:lnTo>
                    <a:pt x="1255" y="236"/>
                  </a:lnTo>
                  <a:lnTo>
                    <a:pt x="1256" y="257"/>
                  </a:lnTo>
                  <a:lnTo>
                    <a:pt x="1259" y="275"/>
                  </a:lnTo>
                  <a:lnTo>
                    <a:pt x="1259" y="275"/>
                  </a:lnTo>
                  <a:lnTo>
                    <a:pt x="1252" y="320"/>
                  </a:lnTo>
                  <a:lnTo>
                    <a:pt x="1244" y="365"/>
                  </a:lnTo>
                  <a:lnTo>
                    <a:pt x="1233" y="408"/>
                  </a:lnTo>
                  <a:lnTo>
                    <a:pt x="1228" y="429"/>
                  </a:lnTo>
                  <a:lnTo>
                    <a:pt x="1222" y="450"/>
                  </a:lnTo>
                  <a:lnTo>
                    <a:pt x="1222" y="450"/>
                  </a:lnTo>
                  <a:lnTo>
                    <a:pt x="1250" y="424"/>
                  </a:lnTo>
                  <a:lnTo>
                    <a:pt x="1278" y="398"/>
                  </a:lnTo>
                  <a:lnTo>
                    <a:pt x="1308" y="373"/>
                  </a:lnTo>
                  <a:lnTo>
                    <a:pt x="1338" y="348"/>
                  </a:lnTo>
                  <a:lnTo>
                    <a:pt x="1338" y="348"/>
                  </a:lnTo>
                  <a:lnTo>
                    <a:pt x="1356" y="334"/>
                  </a:lnTo>
                  <a:lnTo>
                    <a:pt x="1364" y="327"/>
                  </a:lnTo>
                  <a:lnTo>
                    <a:pt x="1373" y="320"/>
                  </a:lnTo>
                  <a:lnTo>
                    <a:pt x="1373" y="320"/>
                  </a:lnTo>
                  <a:lnTo>
                    <a:pt x="1382" y="314"/>
                  </a:lnTo>
                  <a:lnTo>
                    <a:pt x="1393" y="309"/>
                  </a:lnTo>
                  <a:lnTo>
                    <a:pt x="1397" y="306"/>
                  </a:lnTo>
                  <a:lnTo>
                    <a:pt x="1403" y="304"/>
                  </a:lnTo>
                  <a:lnTo>
                    <a:pt x="1407" y="300"/>
                  </a:lnTo>
                  <a:lnTo>
                    <a:pt x="1410" y="294"/>
                  </a:lnTo>
                  <a:lnTo>
                    <a:pt x="1410" y="294"/>
                  </a:lnTo>
                  <a:lnTo>
                    <a:pt x="1411" y="296"/>
                  </a:lnTo>
                  <a:lnTo>
                    <a:pt x="1413" y="297"/>
                  </a:lnTo>
                  <a:lnTo>
                    <a:pt x="1415" y="296"/>
                  </a:lnTo>
                  <a:lnTo>
                    <a:pt x="1417" y="294"/>
                  </a:lnTo>
                  <a:lnTo>
                    <a:pt x="1417" y="294"/>
                  </a:lnTo>
                  <a:lnTo>
                    <a:pt x="1428" y="287"/>
                  </a:lnTo>
                  <a:lnTo>
                    <a:pt x="1439" y="281"/>
                  </a:lnTo>
                  <a:lnTo>
                    <a:pt x="1462" y="269"/>
                  </a:lnTo>
                  <a:lnTo>
                    <a:pt x="1484" y="258"/>
                  </a:lnTo>
                  <a:lnTo>
                    <a:pt x="1495" y="251"/>
                  </a:lnTo>
                  <a:lnTo>
                    <a:pt x="1505" y="243"/>
                  </a:lnTo>
                  <a:lnTo>
                    <a:pt x="1505" y="243"/>
                  </a:lnTo>
                  <a:lnTo>
                    <a:pt x="1519" y="239"/>
                  </a:lnTo>
                  <a:lnTo>
                    <a:pt x="1532" y="233"/>
                  </a:lnTo>
                  <a:lnTo>
                    <a:pt x="1557" y="223"/>
                  </a:lnTo>
                  <a:lnTo>
                    <a:pt x="1581" y="212"/>
                  </a:lnTo>
                  <a:lnTo>
                    <a:pt x="1593" y="207"/>
                  </a:lnTo>
                  <a:lnTo>
                    <a:pt x="1607" y="202"/>
                  </a:lnTo>
                  <a:lnTo>
                    <a:pt x="1607" y="202"/>
                  </a:lnTo>
                  <a:lnTo>
                    <a:pt x="1610" y="199"/>
                  </a:lnTo>
                  <a:lnTo>
                    <a:pt x="1615" y="196"/>
                  </a:lnTo>
                  <a:lnTo>
                    <a:pt x="1623" y="190"/>
                  </a:lnTo>
                  <a:lnTo>
                    <a:pt x="1623" y="190"/>
                  </a:lnTo>
                  <a:lnTo>
                    <a:pt x="1626" y="186"/>
                  </a:lnTo>
                  <a:lnTo>
                    <a:pt x="1630" y="182"/>
                  </a:lnTo>
                  <a:lnTo>
                    <a:pt x="1633" y="178"/>
                  </a:lnTo>
                  <a:lnTo>
                    <a:pt x="1636" y="173"/>
                  </a:lnTo>
                  <a:lnTo>
                    <a:pt x="1636" y="173"/>
                  </a:lnTo>
                  <a:lnTo>
                    <a:pt x="1639" y="171"/>
                  </a:lnTo>
                  <a:lnTo>
                    <a:pt x="1644" y="170"/>
                  </a:lnTo>
                  <a:lnTo>
                    <a:pt x="1647" y="169"/>
                  </a:lnTo>
                  <a:lnTo>
                    <a:pt x="1650" y="167"/>
                  </a:lnTo>
                  <a:lnTo>
                    <a:pt x="1650" y="167"/>
                  </a:lnTo>
                  <a:lnTo>
                    <a:pt x="1656" y="161"/>
                  </a:lnTo>
                  <a:lnTo>
                    <a:pt x="1662" y="154"/>
                  </a:lnTo>
                  <a:lnTo>
                    <a:pt x="1666" y="146"/>
                  </a:lnTo>
                  <a:lnTo>
                    <a:pt x="1670" y="137"/>
                  </a:lnTo>
                  <a:lnTo>
                    <a:pt x="1680" y="120"/>
                  </a:lnTo>
                  <a:lnTo>
                    <a:pt x="1688" y="103"/>
                  </a:lnTo>
                  <a:lnTo>
                    <a:pt x="1688" y="103"/>
                  </a:lnTo>
                  <a:lnTo>
                    <a:pt x="1688" y="96"/>
                  </a:lnTo>
                  <a:lnTo>
                    <a:pt x="1687" y="91"/>
                  </a:lnTo>
                  <a:lnTo>
                    <a:pt x="1687" y="86"/>
                  </a:lnTo>
                  <a:lnTo>
                    <a:pt x="1688" y="84"/>
                  </a:lnTo>
                  <a:lnTo>
                    <a:pt x="1691" y="81"/>
                  </a:lnTo>
                  <a:lnTo>
                    <a:pt x="1691" y="81"/>
                  </a:lnTo>
                  <a:lnTo>
                    <a:pt x="1696" y="82"/>
                  </a:lnTo>
                  <a:lnTo>
                    <a:pt x="1698" y="82"/>
                  </a:lnTo>
                  <a:lnTo>
                    <a:pt x="1701" y="81"/>
                  </a:lnTo>
                  <a:lnTo>
                    <a:pt x="1701" y="81"/>
                  </a:lnTo>
                  <a:lnTo>
                    <a:pt x="1705" y="97"/>
                  </a:lnTo>
                  <a:lnTo>
                    <a:pt x="1710" y="112"/>
                  </a:lnTo>
                  <a:lnTo>
                    <a:pt x="1714" y="127"/>
                  </a:lnTo>
                  <a:lnTo>
                    <a:pt x="1715" y="135"/>
                  </a:lnTo>
                  <a:lnTo>
                    <a:pt x="1715" y="142"/>
                  </a:lnTo>
                  <a:lnTo>
                    <a:pt x="1715" y="142"/>
                  </a:lnTo>
                  <a:lnTo>
                    <a:pt x="1730" y="138"/>
                  </a:lnTo>
                  <a:lnTo>
                    <a:pt x="1742" y="134"/>
                  </a:lnTo>
                  <a:lnTo>
                    <a:pt x="1753" y="130"/>
                  </a:lnTo>
                  <a:lnTo>
                    <a:pt x="1766" y="126"/>
                  </a:lnTo>
                  <a:lnTo>
                    <a:pt x="1766" y="126"/>
                  </a:lnTo>
                  <a:lnTo>
                    <a:pt x="1781" y="147"/>
                  </a:lnTo>
                  <a:lnTo>
                    <a:pt x="1787" y="157"/>
                  </a:lnTo>
                  <a:lnTo>
                    <a:pt x="1793" y="169"/>
                  </a:lnTo>
                  <a:lnTo>
                    <a:pt x="1793" y="169"/>
                  </a:lnTo>
                  <a:lnTo>
                    <a:pt x="1797" y="168"/>
                  </a:lnTo>
                  <a:lnTo>
                    <a:pt x="1800" y="167"/>
                  </a:lnTo>
                  <a:lnTo>
                    <a:pt x="1804" y="164"/>
                  </a:lnTo>
                  <a:lnTo>
                    <a:pt x="1809" y="161"/>
                  </a:lnTo>
                  <a:lnTo>
                    <a:pt x="1812" y="161"/>
                  </a:lnTo>
                  <a:lnTo>
                    <a:pt x="1814" y="162"/>
                  </a:lnTo>
                  <a:lnTo>
                    <a:pt x="1814" y="162"/>
                  </a:lnTo>
                  <a:lnTo>
                    <a:pt x="1816" y="163"/>
                  </a:lnTo>
                  <a:lnTo>
                    <a:pt x="1818" y="164"/>
                  </a:lnTo>
                  <a:lnTo>
                    <a:pt x="1820" y="167"/>
                  </a:lnTo>
                  <a:lnTo>
                    <a:pt x="1822" y="172"/>
                  </a:lnTo>
                  <a:lnTo>
                    <a:pt x="1823" y="179"/>
                  </a:lnTo>
                  <a:lnTo>
                    <a:pt x="1823" y="184"/>
                  </a:lnTo>
                  <a:lnTo>
                    <a:pt x="1824" y="190"/>
                  </a:lnTo>
                  <a:lnTo>
                    <a:pt x="1828" y="195"/>
                  </a:lnTo>
                  <a:lnTo>
                    <a:pt x="1829" y="196"/>
                  </a:lnTo>
                  <a:lnTo>
                    <a:pt x="1831" y="197"/>
                  </a:lnTo>
                  <a:lnTo>
                    <a:pt x="1831" y="197"/>
                  </a:lnTo>
                  <a:lnTo>
                    <a:pt x="1839" y="194"/>
                  </a:lnTo>
                  <a:lnTo>
                    <a:pt x="1847" y="191"/>
                  </a:lnTo>
                  <a:lnTo>
                    <a:pt x="1856" y="190"/>
                  </a:lnTo>
                  <a:lnTo>
                    <a:pt x="1860" y="191"/>
                  </a:lnTo>
                  <a:lnTo>
                    <a:pt x="1863" y="192"/>
                  </a:lnTo>
                  <a:lnTo>
                    <a:pt x="1863" y="192"/>
                  </a:lnTo>
                  <a:lnTo>
                    <a:pt x="1866" y="198"/>
                  </a:lnTo>
                  <a:lnTo>
                    <a:pt x="1867" y="206"/>
                  </a:lnTo>
                  <a:lnTo>
                    <a:pt x="1869" y="212"/>
                  </a:lnTo>
                  <a:lnTo>
                    <a:pt x="1869" y="219"/>
                  </a:lnTo>
                  <a:lnTo>
                    <a:pt x="1869" y="233"/>
                  </a:lnTo>
                  <a:lnTo>
                    <a:pt x="1867" y="248"/>
                  </a:lnTo>
                  <a:lnTo>
                    <a:pt x="1864" y="263"/>
                  </a:lnTo>
                  <a:lnTo>
                    <a:pt x="1861" y="278"/>
                  </a:lnTo>
                  <a:lnTo>
                    <a:pt x="1852" y="305"/>
                  </a:lnTo>
                  <a:lnTo>
                    <a:pt x="1852" y="305"/>
                  </a:lnTo>
                  <a:lnTo>
                    <a:pt x="1857" y="304"/>
                  </a:lnTo>
                  <a:lnTo>
                    <a:pt x="1862" y="304"/>
                  </a:lnTo>
                  <a:lnTo>
                    <a:pt x="1873" y="303"/>
                  </a:lnTo>
                  <a:lnTo>
                    <a:pt x="1884" y="303"/>
                  </a:lnTo>
                  <a:lnTo>
                    <a:pt x="1895" y="302"/>
                  </a:lnTo>
                  <a:lnTo>
                    <a:pt x="1895" y="302"/>
                  </a:lnTo>
                  <a:lnTo>
                    <a:pt x="1902" y="299"/>
                  </a:lnTo>
                  <a:lnTo>
                    <a:pt x="1908" y="296"/>
                  </a:lnTo>
                  <a:lnTo>
                    <a:pt x="1914" y="292"/>
                  </a:lnTo>
                  <a:lnTo>
                    <a:pt x="1917" y="292"/>
                  </a:lnTo>
                  <a:lnTo>
                    <a:pt x="1920" y="293"/>
                  </a:lnTo>
                  <a:lnTo>
                    <a:pt x="1920" y="293"/>
                  </a:lnTo>
                  <a:lnTo>
                    <a:pt x="1922" y="297"/>
                  </a:lnTo>
                  <a:lnTo>
                    <a:pt x="1922" y="301"/>
                  </a:lnTo>
                  <a:lnTo>
                    <a:pt x="1922" y="305"/>
                  </a:lnTo>
                  <a:lnTo>
                    <a:pt x="1921" y="309"/>
                  </a:lnTo>
                  <a:lnTo>
                    <a:pt x="1914" y="327"/>
                  </a:lnTo>
                  <a:lnTo>
                    <a:pt x="1914" y="327"/>
                  </a:lnTo>
                  <a:lnTo>
                    <a:pt x="1908" y="349"/>
                  </a:lnTo>
                  <a:lnTo>
                    <a:pt x="1902" y="372"/>
                  </a:lnTo>
                  <a:lnTo>
                    <a:pt x="1890" y="415"/>
                  </a:lnTo>
                  <a:lnTo>
                    <a:pt x="1890" y="415"/>
                  </a:lnTo>
                  <a:lnTo>
                    <a:pt x="1923" y="415"/>
                  </a:lnTo>
                  <a:lnTo>
                    <a:pt x="1954" y="413"/>
                  </a:lnTo>
                  <a:lnTo>
                    <a:pt x="2016" y="407"/>
                  </a:lnTo>
                  <a:lnTo>
                    <a:pt x="2016" y="407"/>
                  </a:lnTo>
                  <a:lnTo>
                    <a:pt x="2023" y="415"/>
                  </a:lnTo>
                  <a:lnTo>
                    <a:pt x="2029" y="423"/>
                  </a:lnTo>
                  <a:lnTo>
                    <a:pt x="2033" y="430"/>
                  </a:lnTo>
                  <a:lnTo>
                    <a:pt x="2036" y="438"/>
                  </a:lnTo>
                  <a:lnTo>
                    <a:pt x="2039" y="446"/>
                  </a:lnTo>
                  <a:lnTo>
                    <a:pt x="2040" y="456"/>
                  </a:lnTo>
                  <a:lnTo>
                    <a:pt x="2039" y="467"/>
                  </a:lnTo>
                  <a:lnTo>
                    <a:pt x="2038" y="480"/>
                  </a:lnTo>
                  <a:lnTo>
                    <a:pt x="2038" y="480"/>
                  </a:lnTo>
                  <a:lnTo>
                    <a:pt x="2034" y="494"/>
                  </a:lnTo>
                  <a:lnTo>
                    <a:pt x="2030" y="510"/>
                  </a:lnTo>
                  <a:lnTo>
                    <a:pt x="2027" y="526"/>
                  </a:lnTo>
                  <a:lnTo>
                    <a:pt x="2024" y="542"/>
                  </a:lnTo>
                  <a:lnTo>
                    <a:pt x="2024" y="542"/>
                  </a:lnTo>
                  <a:lnTo>
                    <a:pt x="2021" y="555"/>
                  </a:lnTo>
                  <a:lnTo>
                    <a:pt x="2021" y="567"/>
                  </a:lnTo>
                  <a:lnTo>
                    <a:pt x="2020" y="580"/>
                  </a:lnTo>
                  <a:lnTo>
                    <a:pt x="2019" y="593"/>
                  </a:lnTo>
                  <a:lnTo>
                    <a:pt x="2019" y="593"/>
                  </a:lnTo>
                  <a:lnTo>
                    <a:pt x="2017" y="603"/>
                  </a:lnTo>
                  <a:lnTo>
                    <a:pt x="2014" y="612"/>
                  </a:lnTo>
                  <a:lnTo>
                    <a:pt x="2011" y="622"/>
                  </a:lnTo>
                  <a:lnTo>
                    <a:pt x="2009" y="631"/>
                  </a:lnTo>
                  <a:lnTo>
                    <a:pt x="2009" y="631"/>
                  </a:lnTo>
                  <a:lnTo>
                    <a:pt x="2005" y="647"/>
                  </a:lnTo>
                  <a:lnTo>
                    <a:pt x="2002" y="661"/>
                  </a:lnTo>
                  <a:lnTo>
                    <a:pt x="1993" y="693"/>
                  </a:lnTo>
                  <a:lnTo>
                    <a:pt x="1993" y="693"/>
                  </a:lnTo>
                  <a:lnTo>
                    <a:pt x="1974" y="768"/>
                  </a:lnTo>
                  <a:lnTo>
                    <a:pt x="1956" y="844"/>
                  </a:lnTo>
                  <a:lnTo>
                    <a:pt x="1937" y="919"/>
                  </a:lnTo>
                  <a:lnTo>
                    <a:pt x="1919" y="991"/>
                  </a:lnTo>
                  <a:lnTo>
                    <a:pt x="1919" y="991"/>
                  </a:lnTo>
                  <a:lnTo>
                    <a:pt x="1911" y="1014"/>
                  </a:lnTo>
                  <a:lnTo>
                    <a:pt x="1905" y="1036"/>
                  </a:lnTo>
                  <a:lnTo>
                    <a:pt x="1898" y="1058"/>
                  </a:lnTo>
                  <a:lnTo>
                    <a:pt x="1895" y="1069"/>
                  </a:lnTo>
                  <a:lnTo>
                    <a:pt x="1893" y="1079"/>
                  </a:lnTo>
                  <a:lnTo>
                    <a:pt x="1893" y="1079"/>
                  </a:lnTo>
                  <a:lnTo>
                    <a:pt x="1886" y="1126"/>
                  </a:lnTo>
                  <a:lnTo>
                    <a:pt x="1881" y="1149"/>
                  </a:lnTo>
                  <a:lnTo>
                    <a:pt x="1877" y="1170"/>
                  </a:lnTo>
                  <a:lnTo>
                    <a:pt x="1872" y="1192"/>
                  </a:lnTo>
                  <a:lnTo>
                    <a:pt x="1865" y="1212"/>
                  </a:lnTo>
                  <a:lnTo>
                    <a:pt x="1859" y="1232"/>
                  </a:lnTo>
                  <a:lnTo>
                    <a:pt x="1850" y="1252"/>
                  </a:lnTo>
                  <a:lnTo>
                    <a:pt x="1850" y="1252"/>
                  </a:lnTo>
                  <a:lnTo>
                    <a:pt x="1846" y="1254"/>
                  </a:lnTo>
                  <a:lnTo>
                    <a:pt x="1841" y="1257"/>
                  </a:lnTo>
                  <a:lnTo>
                    <a:pt x="1834" y="1259"/>
                  </a:lnTo>
                  <a:lnTo>
                    <a:pt x="1830" y="1262"/>
                  </a:lnTo>
                  <a:lnTo>
                    <a:pt x="1830" y="1262"/>
                  </a:lnTo>
                  <a:lnTo>
                    <a:pt x="1812" y="1265"/>
                  </a:lnTo>
                  <a:lnTo>
                    <a:pt x="1792" y="1265"/>
                  </a:lnTo>
                  <a:lnTo>
                    <a:pt x="1773" y="1263"/>
                  </a:lnTo>
                  <a:lnTo>
                    <a:pt x="1753" y="1262"/>
                  </a:lnTo>
                  <a:lnTo>
                    <a:pt x="1753" y="1262"/>
                  </a:lnTo>
                  <a:lnTo>
                    <a:pt x="1733" y="1261"/>
                  </a:lnTo>
                  <a:lnTo>
                    <a:pt x="1715" y="1262"/>
                  </a:lnTo>
                  <a:lnTo>
                    <a:pt x="1697" y="1265"/>
                  </a:lnTo>
                  <a:lnTo>
                    <a:pt x="1679" y="1268"/>
                  </a:lnTo>
                  <a:lnTo>
                    <a:pt x="1642" y="1274"/>
                  </a:lnTo>
                  <a:lnTo>
                    <a:pt x="1624" y="1276"/>
                  </a:lnTo>
                  <a:lnTo>
                    <a:pt x="1607" y="1278"/>
                  </a:lnTo>
                  <a:lnTo>
                    <a:pt x="1607" y="1278"/>
                  </a:lnTo>
                  <a:lnTo>
                    <a:pt x="1593" y="1277"/>
                  </a:lnTo>
                  <a:lnTo>
                    <a:pt x="1579" y="1277"/>
                  </a:lnTo>
                  <a:lnTo>
                    <a:pt x="1573" y="1277"/>
                  </a:lnTo>
                  <a:lnTo>
                    <a:pt x="1568" y="1280"/>
                  </a:lnTo>
                  <a:lnTo>
                    <a:pt x="1561" y="1282"/>
                  </a:lnTo>
                  <a:lnTo>
                    <a:pt x="1556" y="1285"/>
                  </a:lnTo>
                  <a:lnTo>
                    <a:pt x="1556" y="1285"/>
                  </a:lnTo>
                  <a:lnTo>
                    <a:pt x="1428" y="1293"/>
                  </a:lnTo>
                  <a:lnTo>
                    <a:pt x="1294" y="1301"/>
                  </a:lnTo>
                  <a:lnTo>
                    <a:pt x="1294" y="1301"/>
                  </a:lnTo>
                  <a:lnTo>
                    <a:pt x="1224" y="1306"/>
                  </a:lnTo>
                  <a:lnTo>
                    <a:pt x="1188" y="1311"/>
                  </a:lnTo>
                  <a:lnTo>
                    <a:pt x="1153" y="1315"/>
                  </a:lnTo>
                  <a:lnTo>
                    <a:pt x="1118" y="1320"/>
                  </a:lnTo>
                  <a:lnTo>
                    <a:pt x="1084" y="1328"/>
                  </a:lnTo>
                  <a:lnTo>
                    <a:pt x="1050" y="1335"/>
                  </a:lnTo>
                  <a:lnTo>
                    <a:pt x="1018" y="1344"/>
                  </a:lnTo>
                  <a:lnTo>
                    <a:pt x="1018" y="1344"/>
                  </a:lnTo>
                  <a:lnTo>
                    <a:pt x="1012" y="1347"/>
                  </a:lnTo>
                  <a:lnTo>
                    <a:pt x="1012" y="1347"/>
                  </a:lnTo>
                  <a:lnTo>
                    <a:pt x="999" y="1354"/>
                  </a:lnTo>
                  <a:lnTo>
                    <a:pt x="987" y="1362"/>
                  </a:lnTo>
                  <a:lnTo>
                    <a:pt x="975" y="1369"/>
                  </a:lnTo>
                  <a:lnTo>
                    <a:pt x="969" y="1373"/>
                  </a:lnTo>
                  <a:lnTo>
                    <a:pt x="961" y="1374"/>
                  </a:lnTo>
                  <a:lnTo>
                    <a:pt x="961" y="1374"/>
                  </a:lnTo>
                  <a:lnTo>
                    <a:pt x="947" y="1376"/>
                  </a:lnTo>
                  <a:lnTo>
                    <a:pt x="929" y="1377"/>
                  </a:lnTo>
                  <a:lnTo>
                    <a:pt x="912" y="1377"/>
                  </a:lnTo>
                  <a:lnTo>
                    <a:pt x="896" y="1376"/>
                  </a:lnTo>
                  <a:lnTo>
                    <a:pt x="896" y="1376"/>
                  </a:lnTo>
                  <a:lnTo>
                    <a:pt x="887" y="1374"/>
                  </a:lnTo>
                  <a:lnTo>
                    <a:pt x="877" y="1371"/>
                  </a:lnTo>
                  <a:lnTo>
                    <a:pt x="867" y="1367"/>
                  </a:lnTo>
                  <a:lnTo>
                    <a:pt x="861" y="1367"/>
                  </a:lnTo>
                  <a:lnTo>
                    <a:pt x="861" y="1367"/>
                  </a:lnTo>
                  <a:lnTo>
                    <a:pt x="839" y="1368"/>
                  </a:lnTo>
                  <a:lnTo>
                    <a:pt x="817" y="1369"/>
                  </a:lnTo>
                  <a:lnTo>
                    <a:pt x="772" y="1371"/>
                  </a:lnTo>
                  <a:lnTo>
                    <a:pt x="772" y="1371"/>
                  </a:lnTo>
                  <a:lnTo>
                    <a:pt x="741" y="1372"/>
                  </a:lnTo>
                  <a:lnTo>
                    <a:pt x="712" y="1375"/>
                  </a:lnTo>
                  <a:lnTo>
                    <a:pt x="649" y="1384"/>
                  </a:lnTo>
                  <a:lnTo>
                    <a:pt x="649" y="1384"/>
                  </a:lnTo>
                  <a:lnTo>
                    <a:pt x="614" y="1389"/>
                  </a:lnTo>
                  <a:lnTo>
                    <a:pt x="578" y="1392"/>
                  </a:lnTo>
                  <a:lnTo>
                    <a:pt x="542" y="1394"/>
                  </a:lnTo>
                  <a:lnTo>
                    <a:pt x="506" y="1397"/>
                  </a:lnTo>
                  <a:lnTo>
                    <a:pt x="506" y="1397"/>
                  </a:lnTo>
                  <a:lnTo>
                    <a:pt x="448" y="1404"/>
                  </a:lnTo>
                  <a:lnTo>
                    <a:pt x="388" y="1410"/>
                  </a:lnTo>
                  <a:lnTo>
                    <a:pt x="328" y="1415"/>
                  </a:lnTo>
                  <a:lnTo>
                    <a:pt x="298" y="1418"/>
                  </a:lnTo>
                  <a:lnTo>
                    <a:pt x="267" y="1419"/>
                  </a:lnTo>
                  <a:lnTo>
                    <a:pt x="267" y="1419"/>
                  </a:lnTo>
                  <a:lnTo>
                    <a:pt x="252" y="1418"/>
                  </a:lnTo>
                  <a:lnTo>
                    <a:pt x="244" y="1417"/>
                  </a:lnTo>
                  <a:lnTo>
                    <a:pt x="237" y="1417"/>
                  </a:lnTo>
                  <a:lnTo>
                    <a:pt x="237" y="1417"/>
                  </a:lnTo>
                  <a:lnTo>
                    <a:pt x="216" y="1419"/>
                  </a:lnTo>
                  <a:lnTo>
                    <a:pt x="196" y="1422"/>
                  </a:lnTo>
                  <a:lnTo>
                    <a:pt x="177" y="1425"/>
                  </a:lnTo>
                  <a:lnTo>
                    <a:pt x="156" y="1427"/>
                  </a:lnTo>
                  <a:lnTo>
                    <a:pt x="156" y="1427"/>
                  </a:lnTo>
                  <a:lnTo>
                    <a:pt x="134" y="1427"/>
                  </a:lnTo>
                  <a:lnTo>
                    <a:pt x="110" y="1425"/>
                  </a:lnTo>
                  <a:lnTo>
                    <a:pt x="87" y="1423"/>
                  </a:lnTo>
                  <a:lnTo>
                    <a:pt x="64" y="1422"/>
                  </a:lnTo>
                  <a:lnTo>
                    <a:pt x="64" y="1422"/>
                  </a:lnTo>
                  <a:lnTo>
                    <a:pt x="50" y="1421"/>
                  </a:lnTo>
                  <a:lnTo>
                    <a:pt x="36" y="1419"/>
                  </a:lnTo>
                  <a:lnTo>
                    <a:pt x="24" y="1415"/>
                  </a:lnTo>
                  <a:lnTo>
                    <a:pt x="11" y="1411"/>
                  </a:lnTo>
                  <a:lnTo>
                    <a:pt x="11" y="1411"/>
                  </a:lnTo>
                  <a:lnTo>
                    <a:pt x="9" y="1404"/>
                  </a:lnTo>
                  <a:lnTo>
                    <a:pt x="6" y="1394"/>
                  </a:lnTo>
                  <a:lnTo>
                    <a:pt x="4" y="1386"/>
                  </a:lnTo>
                  <a:lnTo>
                    <a:pt x="2" y="1382"/>
                  </a:lnTo>
                  <a:lnTo>
                    <a:pt x="0" y="1379"/>
                  </a:lnTo>
                  <a:lnTo>
                    <a:pt x="0" y="1379"/>
                  </a:lnTo>
                  <a:lnTo>
                    <a:pt x="21" y="1335"/>
                  </a:lnTo>
                  <a:lnTo>
                    <a:pt x="43" y="1291"/>
                  </a:lnTo>
                  <a:lnTo>
                    <a:pt x="66" y="1250"/>
                  </a:lnTo>
                  <a:lnTo>
                    <a:pt x="89" y="1210"/>
                  </a:lnTo>
                  <a:lnTo>
                    <a:pt x="89" y="1210"/>
                  </a:lnTo>
                  <a:lnTo>
                    <a:pt x="71" y="1211"/>
                  </a:lnTo>
                  <a:lnTo>
                    <a:pt x="52" y="1213"/>
                  </a:lnTo>
                  <a:lnTo>
                    <a:pt x="35" y="1215"/>
                  </a:lnTo>
                  <a:lnTo>
                    <a:pt x="18" y="1215"/>
                  </a:lnTo>
                  <a:lnTo>
                    <a:pt x="18" y="1215"/>
                  </a:lnTo>
                  <a:lnTo>
                    <a:pt x="16" y="1208"/>
                  </a:lnTo>
                  <a:lnTo>
                    <a:pt x="17" y="1199"/>
                  </a:lnTo>
                  <a:lnTo>
                    <a:pt x="19" y="1192"/>
                  </a:lnTo>
                  <a:lnTo>
                    <a:pt x="22" y="1183"/>
                  </a:lnTo>
                  <a:lnTo>
                    <a:pt x="30" y="1168"/>
                  </a:lnTo>
                  <a:lnTo>
                    <a:pt x="37" y="1153"/>
                  </a:lnTo>
                  <a:lnTo>
                    <a:pt x="37" y="1153"/>
                  </a:lnTo>
                  <a:lnTo>
                    <a:pt x="32" y="1151"/>
                  </a:lnTo>
                  <a:lnTo>
                    <a:pt x="27" y="1150"/>
                  </a:lnTo>
                  <a:lnTo>
                    <a:pt x="21" y="1151"/>
                  </a:lnTo>
                  <a:lnTo>
                    <a:pt x="16" y="1151"/>
                  </a:lnTo>
                  <a:lnTo>
                    <a:pt x="12" y="1152"/>
                  </a:lnTo>
                  <a:lnTo>
                    <a:pt x="7" y="1152"/>
                  </a:lnTo>
                  <a:lnTo>
                    <a:pt x="4" y="1151"/>
                  </a:lnTo>
                  <a:lnTo>
                    <a:pt x="0" y="1148"/>
                  </a:lnTo>
                  <a:lnTo>
                    <a:pt x="0" y="1148"/>
                  </a:lnTo>
                  <a:lnTo>
                    <a:pt x="0" y="1140"/>
                  </a:lnTo>
                  <a:lnTo>
                    <a:pt x="2" y="1134"/>
                  </a:lnTo>
                  <a:lnTo>
                    <a:pt x="5" y="1129"/>
                  </a:lnTo>
                  <a:lnTo>
                    <a:pt x="10" y="1123"/>
                  </a:lnTo>
                  <a:lnTo>
                    <a:pt x="19" y="1112"/>
                  </a:lnTo>
                  <a:lnTo>
                    <a:pt x="24" y="1107"/>
                  </a:lnTo>
                  <a:lnTo>
                    <a:pt x="27" y="1101"/>
                  </a:lnTo>
                  <a:lnTo>
                    <a:pt x="27" y="1101"/>
                  </a:lnTo>
                  <a:lnTo>
                    <a:pt x="24" y="1101"/>
                  </a:lnTo>
                  <a:lnTo>
                    <a:pt x="19" y="1101"/>
                  </a:lnTo>
                  <a:lnTo>
                    <a:pt x="14" y="1099"/>
                  </a:lnTo>
                  <a:lnTo>
                    <a:pt x="12" y="1097"/>
                  </a:lnTo>
                  <a:lnTo>
                    <a:pt x="11" y="1095"/>
                  </a:lnTo>
                  <a:lnTo>
                    <a:pt x="11" y="1095"/>
                  </a:lnTo>
                  <a:lnTo>
                    <a:pt x="14" y="1086"/>
                  </a:lnTo>
                  <a:lnTo>
                    <a:pt x="17" y="1078"/>
                  </a:lnTo>
                  <a:lnTo>
                    <a:pt x="27" y="1064"/>
                  </a:lnTo>
                  <a:lnTo>
                    <a:pt x="36" y="1051"/>
                  </a:lnTo>
                  <a:lnTo>
                    <a:pt x="41" y="1044"/>
                  </a:lnTo>
                  <a:lnTo>
                    <a:pt x="45" y="1036"/>
                  </a:lnTo>
                  <a:lnTo>
                    <a:pt x="45" y="1036"/>
                  </a:lnTo>
                  <a:lnTo>
                    <a:pt x="36" y="1036"/>
                  </a:lnTo>
                  <a:lnTo>
                    <a:pt x="29" y="1036"/>
                  </a:lnTo>
                  <a:lnTo>
                    <a:pt x="25" y="1035"/>
                  </a:lnTo>
                  <a:lnTo>
                    <a:pt x="21" y="1034"/>
                  </a:lnTo>
                  <a:lnTo>
                    <a:pt x="18" y="1031"/>
                  </a:lnTo>
                  <a:lnTo>
                    <a:pt x="16" y="1027"/>
                  </a:lnTo>
                  <a:lnTo>
                    <a:pt x="16" y="1027"/>
                  </a:lnTo>
                  <a:lnTo>
                    <a:pt x="19" y="1020"/>
                  </a:lnTo>
                  <a:lnTo>
                    <a:pt x="22" y="1014"/>
                  </a:lnTo>
                  <a:lnTo>
                    <a:pt x="33" y="1004"/>
                  </a:lnTo>
                  <a:lnTo>
                    <a:pt x="37" y="999"/>
                  </a:lnTo>
                  <a:lnTo>
                    <a:pt x="42" y="994"/>
                  </a:lnTo>
                  <a:lnTo>
                    <a:pt x="46" y="987"/>
                  </a:lnTo>
                  <a:lnTo>
                    <a:pt x="48" y="980"/>
                  </a:lnTo>
                  <a:lnTo>
                    <a:pt x="48" y="980"/>
                  </a:lnTo>
                  <a:lnTo>
                    <a:pt x="51" y="980"/>
                  </a:lnTo>
                  <a:lnTo>
                    <a:pt x="54" y="979"/>
                  </a:lnTo>
                  <a:lnTo>
                    <a:pt x="55" y="976"/>
                  </a:lnTo>
                  <a:lnTo>
                    <a:pt x="57" y="975"/>
                  </a:lnTo>
                  <a:lnTo>
                    <a:pt x="57" y="975"/>
                  </a:lnTo>
                  <a:lnTo>
                    <a:pt x="72" y="953"/>
                  </a:lnTo>
                  <a:lnTo>
                    <a:pt x="87" y="932"/>
                  </a:lnTo>
                  <a:lnTo>
                    <a:pt x="119" y="891"/>
                  </a:lnTo>
                  <a:lnTo>
                    <a:pt x="135" y="869"/>
                  </a:lnTo>
                  <a:lnTo>
                    <a:pt x="151" y="849"/>
                  </a:lnTo>
                  <a:lnTo>
                    <a:pt x="166" y="827"/>
                  </a:lnTo>
                  <a:lnTo>
                    <a:pt x="180" y="803"/>
                  </a:lnTo>
                  <a:lnTo>
                    <a:pt x="180" y="803"/>
                  </a:lnTo>
                  <a:lnTo>
                    <a:pt x="182" y="802"/>
                  </a:lnTo>
                  <a:lnTo>
                    <a:pt x="184" y="800"/>
                  </a:lnTo>
                  <a:lnTo>
                    <a:pt x="186" y="799"/>
                  </a:lnTo>
                  <a:lnTo>
                    <a:pt x="191" y="798"/>
                  </a:lnTo>
                  <a:lnTo>
                    <a:pt x="191" y="798"/>
                  </a:lnTo>
                  <a:lnTo>
                    <a:pt x="210" y="766"/>
                  </a:lnTo>
                  <a:lnTo>
                    <a:pt x="215" y="757"/>
                  </a:lnTo>
                  <a:lnTo>
                    <a:pt x="221" y="751"/>
                  </a:lnTo>
                  <a:lnTo>
                    <a:pt x="227" y="743"/>
                  </a:lnTo>
                  <a:lnTo>
                    <a:pt x="234" y="738"/>
                  </a:lnTo>
                  <a:lnTo>
                    <a:pt x="234" y="738"/>
                  </a:lnTo>
                  <a:lnTo>
                    <a:pt x="252" y="708"/>
                  </a:lnTo>
                  <a:lnTo>
                    <a:pt x="269" y="681"/>
                  </a:lnTo>
                  <a:lnTo>
                    <a:pt x="304" y="630"/>
                  </a:lnTo>
                  <a:lnTo>
                    <a:pt x="321" y="603"/>
                  </a:lnTo>
                  <a:lnTo>
                    <a:pt x="337" y="576"/>
                  </a:lnTo>
                  <a:lnTo>
                    <a:pt x="353" y="546"/>
                  </a:lnTo>
                  <a:lnTo>
                    <a:pt x="368" y="514"/>
                  </a:lnTo>
                  <a:lnTo>
                    <a:pt x="368" y="514"/>
                  </a:lnTo>
                  <a:lnTo>
                    <a:pt x="372" y="512"/>
                  </a:lnTo>
                  <a:lnTo>
                    <a:pt x="374" y="511"/>
                  </a:lnTo>
                  <a:lnTo>
                    <a:pt x="380" y="512"/>
                  </a:lnTo>
                  <a:lnTo>
                    <a:pt x="380" y="512"/>
                  </a:lnTo>
                  <a:lnTo>
                    <a:pt x="398" y="484"/>
                  </a:lnTo>
                  <a:lnTo>
                    <a:pt x="417" y="456"/>
                  </a:lnTo>
                  <a:lnTo>
                    <a:pt x="436" y="429"/>
                  </a:lnTo>
                  <a:lnTo>
                    <a:pt x="453" y="402"/>
                  </a:lnTo>
                  <a:lnTo>
                    <a:pt x="453" y="402"/>
                  </a:lnTo>
                  <a:lnTo>
                    <a:pt x="456" y="402"/>
                  </a:lnTo>
                  <a:lnTo>
                    <a:pt x="458" y="403"/>
                  </a:lnTo>
                  <a:lnTo>
                    <a:pt x="460" y="406"/>
                  </a:lnTo>
                  <a:lnTo>
                    <a:pt x="464" y="409"/>
                  </a:lnTo>
                  <a:lnTo>
                    <a:pt x="465" y="410"/>
                  </a:lnTo>
                  <a:lnTo>
                    <a:pt x="468" y="410"/>
                  </a:lnTo>
                  <a:lnTo>
                    <a:pt x="468" y="410"/>
                  </a:lnTo>
                  <a:lnTo>
                    <a:pt x="482" y="408"/>
                  </a:lnTo>
                  <a:lnTo>
                    <a:pt x="497" y="406"/>
                  </a:lnTo>
                  <a:lnTo>
                    <a:pt x="513" y="405"/>
                  </a:lnTo>
                  <a:lnTo>
                    <a:pt x="529" y="405"/>
                  </a:lnTo>
                  <a:lnTo>
                    <a:pt x="562" y="406"/>
                  </a:lnTo>
                  <a:lnTo>
                    <a:pt x="595" y="409"/>
                  </a:lnTo>
                  <a:lnTo>
                    <a:pt x="595" y="409"/>
                  </a:lnTo>
                  <a:lnTo>
                    <a:pt x="647" y="412"/>
                  </a:lnTo>
                  <a:lnTo>
                    <a:pt x="698" y="413"/>
                  </a:lnTo>
                  <a:lnTo>
                    <a:pt x="748" y="415"/>
                  </a:lnTo>
                  <a:lnTo>
                    <a:pt x="797" y="420"/>
                  </a:lnTo>
                  <a:lnTo>
                    <a:pt x="797" y="420"/>
                  </a:lnTo>
                  <a:lnTo>
                    <a:pt x="815" y="424"/>
                  </a:lnTo>
                  <a:lnTo>
                    <a:pt x="834" y="428"/>
                  </a:lnTo>
                  <a:lnTo>
                    <a:pt x="878" y="436"/>
                  </a:lnTo>
                  <a:lnTo>
                    <a:pt x="902" y="440"/>
                  </a:lnTo>
                  <a:lnTo>
                    <a:pt x="924" y="444"/>
                  </a:lnTo>
                  <a:lnTo>
                    <a:pt x="948" y="450"/>
                  </a:lnTo>
                  <a:lnTo>
                    <a:pt x="969" y="456"/>
                  </a:lnTo>
                  <a:lnTo>
                    <a:pt x="969" y="456"/>
                  </a:lnTo>
                  <a:lnTo>
                    <a:pt x="985" y="429"/>
                  </a:lnTo>
                  <a:lnTo>
                    <a:pt x="993" y="414"/>
                  </a:lnTo>
                  <a:lnTo>
                    <a:pt x="999" y="399"/>
                  </a:lnTo>
                  <a:lnTo>
                    <a:pt x="999" y="399"/>
                  </a:lnTo>
                  <a:lnTo>
                    <a:pt x="1002" y="399"/>
                  </a:lnTo>
                  <a:lnTo>
                    <a:pt x="1004" y="399"/>
                  </a:lnTo>
                  <a:lnTo>
                    <a:pt x="1005" y="399"/>
                  </a:lnTo>
                  <a:lnTo>
                    <a:pt x="1008" y="398"/>
                  </a:lnTo>
                  <a:lnTo>
                    <a:pt x="1008" y="398"/>
                  </a:lnTo>
                  <a:lnTo>
                    <a:pt x="1026" y="368"/>
                  </a:lnTo>
                  <a:lnTo>
                    <a:pt x="1043" y="338"/>
                  </a:lnTo>
                  <a:lnTo>
                    <a:pt x="1061" y="308"/>
                  </a:lnTo>
                  <a:lnTo>
                    <a:pt x="1079" y="278"/>
                  </a:lnTo>
                  <a:lnTo>
                    <a:pt x="1079" y="278"/>
                  </a:lnTo>
                  <a:close/>
                  <a:moveTo>
                    <a:pt x="1042" y="789"/>
                  </a:moveTo>
                  <a:lnTo>
                    <a:pt x="1042" y="789"/>
                  </a:lnTo>
                  <a:lnTo>
                    <a:pt x="1046" y="778"/>
                  </a:lnTo>
                  <a:lnTo>
                    <a:pt x="1049" y="769"/>
                  </a:lnTo>
                  <a:lnTo>
                    <a:pt x="1056" y="748"/>
                  </a:lnTo>
                  <a:lnTo>
                    <a:pt x="1056" y="748"/>
                  </a:lnTo>
                  <a:lnTo>
                    <a:pt x="1063" y="726"/>
                  </a:lnTo>
                  <a:lnTo>
                    <a:pt x="1066" y="714"/>
                  </a:lnTo>
                  <a:lnTo>
                    <a:pt x="1067" y="710"/>
                  </a:lnTo>
                  <a:lnTo>
                    <a:pt x="1066" y="709"/>
                  </a:lnTo>
                  <a:lnTo>
                    <a:pt x="1066" y="709"/>
                  </a:lnTo>
                  <a:lnTo>
                    <a:pt x="1069" y="708"/>
                  </a:lnTo>
                  <a:lnTo>
                    <a:pt x="1070" y="706"/>
                  </a:lnTo>
                  <a:lnTo>
                    <a:pt x="1073" y="700"/>
                  </a:lnTo>
                  <a:lnTo>
                    <a:pt x="1075" y="692"/>
                  </a:lnTo>
                  <a:lnTo>
                    <a:pt x="1076" y="684"/>
                  </a:lnTo>
                  <a:lnTo>
                    <a:pt x="1076" y="684"/>
                  </a:lnTo>
                  <a:lnTo>
                    <a:pt x="1114" y="609"/>
                  </a:lnTo>
                  <a:lnTo>
                    <a:pt x="1152" y="535"/>
                  </a:lnTo>
                  <a:lnTo>
                    <a:pt x="1152" y="535"/>
                  </a:lnTo>
                  <a:lnTo>
                    <a:pt x="1156" y="533"/>
                  </a:lnTo>
                  <a:lnTo>
                    <a:pt x="1160" y="532"/>
                  </a:lnTo>
                  <a:lnTo>
                    <a:pt x="1163" y="531"/>
                  </a:lnTo>
                  <a:lnTo>
                    <a:pt x="1166" y="528"/>
                  </a:lnTo>
                  <a:lnTo>
                    <a:pt x="1166" y="528"/>
                  </a:lnTo>
                  <a:lnTo>
                    <a:pt x="1176" y="511"/>
                  </a:lnTo>
                  <a:lnTo>
                    <a:pt x="1185" y="495"/>
                  </a:lnTo>
                  <a:lnTo>
                    <a:pt x="1207" y="464"/>
                  </a:lnTo>
                  <a:lnTo>
                    <a:pt x="1207" y="464"/>
                  </a:lnTo>
                  <a:lnTo>
                    <a:pt x="1220" y="412"/>
                  </a:lnTo>
                  <a:lnTo>
                    <a:pt x="1229" y="359"/>
                  </a:lnTo>
                  <a:lnTo>
                    <a:pt x="1233" y="332"/>
                  </a:lnTo>
                  <a:lnTo>
                    <a:pt x="1238" y="304"/>
                  </a:lnTo>
                  <a:lnTo>
                    <a:pt x="1240" y="277"/>
                  </a:lnTo>
                  <a:lnTo>
                    <a:pt x="1242" y="249"/>
                  </a:lnTo>
                  <a:lnTo>
                    <a:pt x="1243" y="223"/>
                  </a:lnTo>
                  <a:lnTo>
                    <a:pt x="1243" y="195"/>
                  </a:lnTo>
                  <a:lnTo>
                    <a:pt x="1241" y="168"/>
                  </a:lnTo>
                  <a:lnTo>
                    <a:pt x="1239" y="142"/>
                  </a:lnTo>
                  <a:lnTo>
                    <a:pt x="1236" y="116"/>
                  </a:lnTo>
                  <a:lnTo>
                    <a:pt x="1230" y="90"/>
                  </a:lnTo>
                  <a:lnTo>
                    <a:pt x="1224" y="65"/>
                  </a:lnTo>
                  <a:lnTo>
                    <a:pt x="1216" y="41"/>
                  </a:lnTo>
                  <a:lnTo>
                    <a:pt x="1216" y="41"/>
                  </a:lnTo>
                  <a:lnTo>
                    <a:pt x="1210" y="54"/>
                  </a:lnTo>
                  <a:lnTo>
                    <a:pt x="1205" y="66"/>
                  </a:lnTo>
                  <a:lnTo>
                    <a:pt x="1196" y="92"/>
                  </a:lnTo>
                  <a:lnTo>
                    <a:pt x="1188" y="119"/>
                  </a:lnTo>
                  <a:lnTo>
                    <a:pt x="1181" y="143"/>
                  </a:lnTo>
                  <a:lnTo>
                    <a:pt x="1181" y="143"/>
                  </a:lnTo>
                  <a:lnTo>
                    <a:pt x="1176" y="154"/>
                  </a:lnTo>
                  <a:lnTo>
                    <a:pt x="1169" y="164"/>
                  </a:lnTo>
                  <a:lnTo>
                    <a:pt x="1157" y="183"/>
                  </a:lnTo>
                  <a:lnTo>
                    <a:pt x="1157" y="183"/>
                  </a:lnTo>
                  <a:lnTo>
                    <a:pt x="1155" y="187"/>
                  </a:lnTo>
                  <a:lnTo>
                    <a:pt x="1154" y="192"/>
                  </a:lnTo>
                  <a:lnTo>
                    <a:pt x="1153" y="196"/>
                  </a:lnTo>
                  <a:lnTo>
                    <a:pt x="1152" y="199"/>
                  </a:lnTo>
                  <a:lnTo>
                    <a:pt x="1152" y="199"/>
                  </a:lnTo>
                  <a:lnTo>
                    <a:pt x="1147" y="206"/>
                  </a:lnTo>
                  <a:lnTo>
                    <a:pt x="1141" y="212"/>
                  </a:lnTo>
                  <a:lnTo>
                    <a:pt x="1136" y="217"/>
                  </a:lnTo>
                  <a:lnTo>
                    <a:pt x="1131" y="224"/>
                  </a:lnTo>
                  <a:lnTo>
                    <a:pt x="1131" y="224"/>
                  </a:lnTo>
                  <a:lnTo>
                    <a:pt x="1101" y="270"/>
                  </a:lnTo>
                  <a:lnTo>
                    <a:pt x="1101" y="270"/>
                  </a:lnTo>
                  <a:lnTo>
                    <a:pt x="1091" y="285"/>
                  </a:lnTo>
                  <a:lnTo>
                    <a:pt x="1082" y="301"/>
                  </a:lnTo>
                  <a:lnTo>
                    <a:pt x="1074" y="316"/>
                  </a:lnTo>
                  <a:lnTo>
                    <a:pt x="1066" y="332"/>
                  </a:lnTo>
                  <a:lnTo>
                    <a:pt x="1066" y="332"/>
                  </a:lnTo>
                  <a:lnTo>
                    <a:pt x="1053" y="349"/>
                  </a:lnTo>
                  <a:lnTo>
                    <a:pt x="1041" y="366"/>
                  </a:lnTo>
                  <a:lnTo>
                    <a:pt x="1029" y="384"/>
                  </a:lnTo>
                  <a:lnTo>
                    <a:pt x="1017" y="404"/>
                  </a:lnTo>
                  <a:lnTo>
                    <a:pt x="996" y="442"/>
                  </a:lnTo>
                  <a:lnTo>
                    <a:pt x="984" y="461"/>
                  </a:lnTo>
                  <a:lnTo>
                    <a:pt x="972" y="480"/>
                  </a:lnTo>
                  <a:lnTo>
                    <a:pt x="972" y="480"/>
                  </a:lnTo>
                  <a:lnTo>
                    <a:pt x="973" y="482"/>
                  </a:lnTo>
                  <a:lnTo>
                    <a:pt x="973" y="484"/>
                  </a:lnTo>
                  <a:lnTo>
                    <a:pt x="972" y="487"/>
                  </a:lnTo>
                  <a:lnTo>
                    <a:pt x="971" y="490"/>
                  </a:lnTo>
                  <a:lnTo>
                    <a:pt x="970" y="493"/>
                  </a:lnTo>
                  <a:lnTo>
                    <a:pt x="971" y="496"/>
                  </a:lnTo>
                  <a:lnTo>
                    <a:pt x="971" y="496"/>
                  </a:lnTo>
                  <a:lnTo>
                    <a:pt x="947" y="533"/>
                  </a:lnTo>
                  <a:lnTo>
                    <a:pt x="922" y="572"/>
                  </a:lnTo>
                  <a:lnTo>
                    <a:pt x="910" y="591"/>
                  </a:lnTo>
                  <a:lnTo>
                    <a:pt x="899" y="610"/>
                  </a:lnTo>
                  <a:lnTo>
                    <a:pt x="889" y="631"/>
                  </a:lnTo>
                  <a:lnTo>
                    <a:pt x="880" y="650"/>
                  </a:lnTo>
                  <a:lnTo>
                    <a:pt x="880" y="650"/>
                  </a:lnTo>
                  <a:lnTo>
                    <a:pt x="884" y="669"/>
                  </a:lnTo>
                  <a:lnTo>
                    <a:pt x="890" y="686"/>
                  </a:lnTo>
                  <a:lnTo>
                    <a:pt x="896" y="703"/>
                  </a:lnTo>
                  <a:lnTo>
                    <a:pt x="902" y="720"/>
                  </a:lnTo>
                  <a:lnTo>
                    <a:pt x="902" y="720"/>
                  </a:lnTo>
                  <a:lnTo>
                    <a:pt x="909" y="752"/>
                  </a:lnTo>
                  <a:lnTo>
                    <a:pt x="913" y="783"/>
                  </a:lnTo>
                  <a:lnTo>
                    <a:pt x="917" y="814"/>
                  </a:lnTo>
                  <a:lnTo>
                    <a:pt x="919" y="845"/>
                  </a:lnTo>
                  <a:lnTo>
                    <a:pt x="919" y="877"/>
                  </a:lnTo>
                  <a:lnTo>
                    <a:pt x="918" y="908"/>
                  </a:lnTo>
                  <a:lnTo>
                    <a:pt x="914" y="971"/>
                  </a:lnTo>
                  <a:lnTo>
                    <a:pt x="910" y="1036"/>
                  </a:lnTo>
                  <a:lnTo>
                    <a:pt x="908" y="1069"/>
                  </a:lnTo>
                  <a:lnTo>
                    <a:pt x="907" y="1103"/>
                  </a:lnTo>
                  <a:lnTo>
                    <a:pt x="907" y="1136"/>
                  </a:lnTo>
                  <a:lnTo>
                    <a:pt x="908" y="1171"/>
                  </a:lnTo>
                  <a:lnTo>
                    <a:pt x="910" y="1207"/>
                  </a:lnTo>
                  <a:lnTo>
                    <a:pt x="913" y="1242"/>
                  </a:lnTo>
                  <a:lnTo>
                    <a:pt x="913" y="1242"/>
                  </a:lnTo>
                  <a:lnTo>
                    <a:pt x="936" y="1140"/>
                  </a:lnTo>
                  <a:lnTo>
                    <a:pt x="947" y="1091"/>
                  </a:lnTo>
                  <a:lnTo>
                    <a:pt x="958" y="1043"/>
                  </a:lnTo>
                  <a:lnTo>
                    <a:pt x="971" y="996"/>
                  </a:lnTo>
                  <a:lnTo>
                    <a:pt x="985" y="950"/>
                  </a:lnTo>
                  <a:lnTo>
                    <a:pt x="999" y="903"/>
                  </a:lnTo>
                  <a:lnTo>
                    <a:pt x="1015" y="857"/>
                  </a:lnTo>
                  <a:lnTo>
                    <a:pt x="1015" y="857"/>
                  </a:lnTo>
                  <a:lnTo>
                    <a:pt x="1017" y="854"/>
                  </a:lnTo>
                  <a:lnTo>
                    <a:pt x="1016" y="852"/>
                  </a:lnTo>
                  <a:lnTo>
                    <a:pt x="1014" y="850"/>
                  </a:lnTo>
                  <a:lnTo>
                    <a:pt x="1014" y="849"/>
                  </a:lnTo>
                  <a:lnTo>
                    <a:pt x="1013" y="848"/>
                  </a:lnTo>
                  <a:lnTo>
                    <a:pt x="1013" y="848"/>
                  </a:lnTo>
                  <a:lnTo>
                    <a:pt x="1018" y="849"/>
                  </a:lnTo>
                  <a:lnTo>
                    <a:pt x="1020" y="848"/>
                  </a:lnTo>
                  <a:lnTo>
                    <a:pt x="1020" y="844"/>
                  </a:lnTo>
                  <a:lnTo>
                    <a:pt x="1020" y="844"/>
                  </a:lnTo>
                  <a:lnTo>
                    <a:pt x="1030" y="821"/>
                  </a:lnTo>
                  <a:lnTo>
                    <a:pt x="1034" y="809"/>
                  </a:lnTo>
                  <a:lnTo>
                    <a:pt x="1039" y="798"/>
                  </a:lnTo>
                  <a:lnTo>
                    <a:pt x="1039" y="798"/>
                  </a:lnTo>
                  <a:lnTo>
                    <a:pt x="1038" y="797"/>
                  </a:lnTo>
                  <a:lnTo>
                    <a:pt x="1038" y="796"/>
                  </a:lnTo>
                  <a:lnTo>
                    <a:pt x="1036" y="798"/>
                  </a:lnTo>
                  <a:lnTo>
                    <a:pt x="1035" y="800"/>
                  </a:lnTo>
                  <a:lnTo>
                    <a:pt x="1035" y="800"/>
                  </a:lnTo>
                  <a:lnTo>
                    <a:pt x="1034" y="798"/>
                  </a:lnTo>
                  <a:lnTo>
                    <a:pt x="1034" y="798"/>
                  </a:lnTo>
                  <a:lnTo>
                    <a:pt x="1034" y="796"/>
                  </a:lnTo>
                  <a:lnTo>
                    <a:pt x="1035" y="794"/>
                  </a:lnTo>
                  <a:lnTo>
                    <a:pt x="1039" y="793"/>
                  </a:lnTo>
                  <a:lnTo>
                    <a:pt x="1042" y="792"/>
                  </a:lnTo>
                  <a:lnTo>
                    <a:pt x="1042" y="791"/>
                  </a:lnTo>
                  <a:lnTo>
                    <a:pt x="1042" y="789"/>
                  </a:lnTo>
                  <a:lnTo>
                    <a:pt x="1042" y="789"/>
                  </a:lnTo>
                  <a:close/>
                  <a:moveTo>
                    <a:pt x="1666" y="178"/>
                  </a:moveTo>
                  <a:lnTo>
                    <a:pt x="1666" y="178"/>
                  </a:lnTo>
                  <a:lnTo>
                    <a:pt x="1650" y="190"/>
                  </a:lnTo>
                  <a:lnTo>
                    <a:pt x="1634" y="201"/>
                  </a:lnTo>
                  <a:lnTo>
                    <a:pt x="1617" y="212"/>
                  </a:lnTo>
                  <a:lnTo>
                    <a:pt x="1599" y="222"/>
                  </a:lnTo>
                  <a:lnTo>
                    <a:pt x="1599" y="222"/>
                  </a:lnTo>
                  <a:lnTo>
                    <a:pt x="1572" y="231"/>
                  </a:lnTo>
                  <a:lnTo>
                    <a:pt x="1545" y="242"/>
                  </a:lnTo>
                  <a:lnTo>
                    <a:pt x="1520" y="254"/>
                  </a:lnTo>
                  <a:lnTo>
                    <a:pt x="1496" y="264"/>
                  </a:lnTo>
                  <a:lnTo>
                    <a:pt x="1471" y="277"/>
                  </a:lnTo>
                  <a:lnTo>
                    <a:pt x="1449" y="290"/>
                  </a:lnTo>
                  <a:lnTo>
                    <a:pt x="1426" y="303"/>
                  </a:lnTo>
                  <a:lnTo>
                    <a:pt x="1405" y="316"/>
                  </a:lnTo>
                  <a:lnTo>
                    <a:pt x="1405" y="316"/>
                  </a:lnTo>
                  <a:lnTo>
                    <a:pt x="1374" y="337"/>
                  </a:lnTo>
                  <a:lnTo>
                    <a:pt x="1344" y="360"/>
                  </a:lnTo>
                  <a:lnTo>
                    <a:pt x="1287" y="407"/>
                  </a:lnTo>
                  <a:lnTo>
                    <a:pt x="1287" y="407"/>
                  </a:lnTo>
                  <a:lnTo>
                    <a:pt x="1259" y="431"/>
                  </a:lnTo>
                  <a:lnTo>
                    <a:pt x="1245" y="443"/>
                  </a:lnTo>
                  <a:lnTo>
                    <a:pt x="1232" y="457"/>
                  </a:lnTo>
                  <a:lnTo>
                    <a:pt x="1221" y="470"/>
                  </a:lnTo>
                  <a:lnTo>
                    <a:pt x="1209" y="485"/>
                  </a:lnTo>
                  <a:lnTo>
                    <a:pt x="1198" y="500"/>
                  </a:lnTo>
                  <a:lnTo>
                    <a:pt x="1187" y="515"/>
                  </a:lnTo>
                  <a:lnTo>
                    <a:pt x="1187" y="515"/>
                  </a:lnTo>
                  <a:lnTo>
                    <a:pt x="1167" y="547"/>
                  </a:lnTo>
                  <a:lnTo>
                    <a:pt x="1147" y="577"/>
                  </a:lnTo>
                  <a:lnTo>
                    <a:pt x="1147" y="577"/>
                  </a:lnTo>
                  <a:lnTo>
                    <a:pt x="1139" y="589"/>
                  </a:lnTo>
                  <a:lnTo>
                    <a:pt x="1133" y="602"/>
                  </a:lnTo>
                  <a:lnTo>
                    <a:pt x="1120" y="629"/>
                  </a:lnTo>
                  <a:lnTo>
                    <a:pt x="1099" y="681"/>
                  </a:lnTo>
                  <a:lnTo>
                    <a:pt x="1099" y="681"/>
                  </a:lnTo>
                  <a:lnTo>
                    <a:pt x="1087" y="710"/>
                  </a:lnTo>
                  <a:lnTo>
                    <a:pt x="1075" y="740"/>
                  </a:lnTo>
                  <a:lnTo>
                    <a:pt x="1055" y="799"/>
                  </a:lnTo>
                  <a:lnTo>
                    <a:pt x="1033" y="858"/>
                  </a:lnTo>
                  <a:lnTo>
                    <a:pt x="1012" y="918"/>
                  </a:lnTo>
                  <a:lnTo>
                    <a:pt x="1012" y="918"/>
                  </a:lnTo>
                  <a:lnTo>
                    <a:pt x="999" y="952"/>
                  </a:lnTo>
                  <a:lnTo>
                    <a:pt x="988" y="986"/>
                  </a:lnTo>
                  <a:lnTo>
                    <a:pt x="978" y="1021"/>
                  </a:lnTo>
                  <a:lnTo>
                    <a:pt x="968" y="1058"/>
                  </a:lnTo>
                  <a:lnTo>
                    <a:pt x="950" y="1130"/>
                  </a:lnTo>
                  <a:lnTo>
                    <a:pt x="932" y="1203"/>
                  </a:lnTo>
                  <a:lnTo>
                    <a:pt x="932" y="1203"/>
                  </a:lnTo>
                  <a:lnTo>
                    <a:pt x="933" y="1209"/>
                  </a:lnTo>
                  <a:lnTo>
                    <a:pt x="933" y="1215"/>
                  </a:lnTo>
                  <a:lnTo>
                    <a:pt x="930" y="1227"/>
                  </a:lnTo>
                  <a:lnTo>
                    <a:pt x="929" y="1233"/>
                  </a:lnTo>
                  <a:lnTo>
                    <a:pt x="928" y="1239"/>
                  </a:lnTo>
                  <a:lnTo>
                    <a:pt x="928" y="1244"/>
                  </a:lnTo>
                  <a:lnTo>
                    <a:pt x="929" y="1250"/>
                  </a:lnTo>
                  <a:lnTo>
                    <a:pt x="929" y="1250"/>
                  </a:lnTo>
                  <a:lnTo>
                    <a:pt x="935" y="1236"/>
                  </a:lnTo>
                  <a:lnTo>
                    <a:pt x="939" y="1222"/>
                  </a:lnTo>
                  <a:lnTo>
                    <a:pt x="942" y="1215"/>
                  </a:lnTo>
                  <a:lnTo>
                    <a:pt x="947" y="1210"/>
                  </a:lnTo>
                  <a:lnTo>
                    <a:pt x="951" y="1206"/>
                  </a:lnTo>
                  <a:lnTo>
                    <a:pt x="956" y="1201"/>
                  </a:lnTo>
                  <a:lnTo>
                    <a:pt x="956" y="1201"/>
                  </a:lnTo>
                  <a:lnTo>
                    <a:pt x="974" y="1172"/>
                  </a:lnTo>
                  <a:lnTo>
                    <a:pt x="993" y="1142"/>
                  </a:lnTo>
                  <a:lnTo>
                    <a:pt x="1013" y="1115"/>
                  </a:lnTo>
                  <a:lnTo>
                    <a:pt x="1023" y="1102"/>
                  </a:lnTo>
                  <a:lnTo>
                    <a:pt x="1033" y="1090"/>
                  </a:lnTo>
                  <a:lnTo>
                    <a:pt x="1033" y="1090"/>
                  </a:lnTo>
                  <a:lnTo>
                    <a:pt x="1045" y="1077"/>
                  </a:lnTo>
                  <a:lnTo>
                    <a:pt x="1057" y="1065"/>
                  </a:lnTo>
                  <a:lnTo>
                    <a:pt x="1071" y="1053"/>
                  </a:lnTo>
                  <a:lnTo>
                    <a:pt x="1082" y="1040"/>
                  </a:lnTo>
                  <a:lnTo>
                    <a:pt x="1082" y="1040"/>
                  </a:lnTo>
                  <a:lnTo>
                    <a:pt x="1105" y="1013"/>
                  </a:lnTo>
                  <a:lnTo>
                    <a:pt x="1117" y="1000"/>
                  </a:lnTo>
                  <a:lnTo>
                    <a:pt x="1129" y="988"/>
                  </a:lnTo>
                  <a:lnTo>
                    <a:pt x="1129" y="988"/>
                  </a:lnTo>
                  <a:lnTo>
                    <a:pt x="1168" y="956"/>
                  </a:lnTo>
                  <a:lnTo>
                    <a:pt x="1210" y="924"/>
                  </a:lnTo>
                  <a:lnTo>
                    <a:pt x="1230" y="909"/>
                  </a:lnTo>
                  <a:lnTo>
                    <a:pt x="1253" y="895"/>
                  </a:lnTo>
                  <a:lnTo>
                    <a:pt x="1275" y="881"/>
                  </a:lnTo>
                  <a:lnTo>
                    <a:pt x="1298" y="868"/>
                  </a:lnTo>
                  <a:lnTo>
                    <a:pt x="1321" y="857"/>
                  </a:lnTo>
                  <a:lnTo>
                    <a:pt x="1347" y="846"/>
                  </a:lnTo>
                  <a:lnTo>
                    <a:pt x="1372" y="837"/>
                  </a:lnTo>
                  <a:lnTo>
                    <a:pt x="1398" y="829"/>
                  </a:lnTo>
                  <a:lnTo>
                    <a:pt x="1426" y="822"/>
                  </a:lnTo>
                  <a:lnTo>
                    <a:pt x="1454" y="818"/>
                  </a:lnTo>
                  <a:lnTo>
                    <a:pt x="1484" y="815"/>
                  </a:lnTo>
                  <a:lnTo>
                    <a:pt x="1515" y="814"/>
                  </a:lnTo>
                  <a:lnTo>
                    <a:pt x="1515" y="814"/>
                  </a:lnTo>
                  <a:lnTo>
                    <a:pt x="1518" y="783"/>
                  </a:lnTo>
                  <a:lnTo>
                    <a:pt x="1524" y="753"/>
                  </a:lnTo>
                  <a:lnTo>
                    <a:pt x="1529" y="723"/>
                  </a:lnTo>
                  <a:lnTo>
                    <a:pt x="1535" y="693"/>
                  </a:lnTo>
                  <a:lnTo>
                    <a:pt x="1542" y="664"/>
                  </a:lnTo>
                  <a:lnTo>
                    <a:pt x="1550" y="634"/>
                  </a:lnTo>
                  <a:lnTo>
                    <a:pt x="1568" y="572"/>
                  </a:lnTo>
                  <a:lnTo>
                    <a:pt x="1568" y="572"/>
                  </a:lnTo>
                  <a:lnTo>
                    <a:pt x="1579" y="536"/>
                  </a:lnTo>
                  <a:lnTo>
                    <a:pt x="1592" y="501"/>
                  </a:lnTo>
                  <a:lnTo>
                    <a:pt x="1618" y="431"/>
                  </a:lnTo>
                  <a:lnTo>
                    <a:pt x="1618" y="431"/>
                  </a:lnTo>
                  <a:lnTo>
                    <a:pt x="1625" y="413"/>
                  </a:lnTo>
                  <a:lnTo>
                    <a:pt x="1633" y="394"/>
                  </a:lnTo>
                  <a:lnTo>
                    <a:pt x="1650" y="358"/>
                  </a:lnTo>
                  <a:lnTo>
                    <a:pt x="1668" y="320"/>
                  </a:lnTo>
                  <a:lnTo>
                    <a:pt x="1684" y="283"/>
                  </a:lnTo>
                  <a:lnTo>
                    <a:pt x="1691" y="263"/>
                  </a:lnTo>
                  <a:lnTo>
                    <a:pt x="1697" y="244"/>
                  </a:lnTo>
                  <a:lnTo>
                    <a:pt x="1701" y="225"/>
                  </a:lnTo>
                  <a:lnTo>
                    <a:pt x="1705" y="206"/>
                  </a:lnTo>
                  <a:lnTo>
                    <a:pt x="1707" y="186"/>
                  </a:lnTo>
                  <a:lnTo>
                    <a:pt x="1707" y="166"/>
                  </a:lnTo>
                  <a:lnTo>
                    <a:pt x="1705" y="147"/>
                  </a:lnTo>
                  <a:lnTo>
                    <a:pt x="1699" y="126"/>
                  </a:lnTo>
                  <a:lnTo>
                    <a:pt x="1699" y="126"/>
                  </a:lnTo>
                  <a:lnTo>
                    <a:pt x="1699" y="124"/>
                  </a:lnTo>
                  <a:lnTo>
                    <a:pt x="1698" y="124"/>
                  </a:lnTo>
                  <a:lnTo>
                    <a:pt x="1698" y="124"/>
                  </a:lnTo>
                  <a:lnTo>
                    <a:pt x="1695" y="132"/>
                  </a:lnTo>
                  <a:lnTo>
                    <a:pt x="1691" y="139"/>
                  </a:lnTo>
                  <a:lnTo>
                    <a:pt x="1682" y="151"/>
                  </a:lnTo>
                  <a:lnTo>
                    <a:pt x="1674" y="164"/>
                  </a:lnTo>
                  <a:lnTo>
                    <a:pt x="1669" y="170"/>
                  </a:lnTo>
                  <a:lnTo>
                    <a:pt x="1666" y="178"/>
                  </a:lnTo>
                  <a:lnTo>
                    <a:pt x="1666" y="178"/>
                  </a:lnTo>
                  <a:close/>
                  <a:moveTo>
                    <a:pt x="1717" y="151"/>
                  </a:moveTo>
                  <a:lnTo>
                    <a:pt x="1717" y="151"/>
                  </a:lnTo>
                  <a:lnTo>
                    <a:pt x="1720" y="170"/>
                  </a:lnTo>
                  <a:lnTo>
                    <a:pt x="1720" y="188"/>
                  </a:lnTo>
                  <a:lnTo>
                    <a:pt x="1718" y="206"/>
                  </a:lnTo>
                  <a:lnTo>
                    <a:pt x="1716" y="223"/>
                  </a:lnTo>
                  <a:lnTo>
                    <a:pt x="1713" y="240"/>
                  </a:lnTo>
                  <a:lnTo>
                    <a:pt x="1709" y="256"/>
                  </a:lnTo>
                  <a:lnTo>
                    <a:pt x="1703" y="272"/>
                  </a:lnTo>
                  <a:lnTo>
                    <a:pt x="1698" y="287"/>
                  </a:lnTo>
                  <a:lnTo>
                    <a:pt x="1685" y="318"/>
                  </a:lnTo>
                  <a:lnTo>
                    <a:pt x="1670" y="347"/>
                  </a:lnTo>
                  <a:lnTo>
                    <a:pt x="1655" y="377"/>
                  </a:lnTo>
                  <a:lnTo>
                    <a:pt x="1641" y="407"/>
                  </a:lnTo>
                  <a:lnTo>
                    <a:pt x="1641" y="407"/>
                  </a:lnTo>
                  <a:lnTo>
                    <a:pt x="1632" y="430"/>
                  </a:lnTo>
                  <a:lnTo>
                    <a:pt x="1623" y="454"/>
                  </a:lnTo>
                  <a:lnTo>
                    <a:pt x="1607" y="503"/>
                  </a:lnTo>
                  <a:lnTo>
                    <a:pt x="1607" y="503"/>
                  </a:lnTo>
                  <a:lnTo>
                    <a:pt x="1581" y="580"/>
                  </a:lnTo>
                  <a:lnTo>
                    <a:pt x="1570" y="620"/>
                  </a:lnTo>
                  <a:lnTo>
                    <a:pt x="1558" y="660"/>
                  </a:lnTo>
                  <a:lnTo>
                    <a:pt x="1547" y="700"/>
                  </a:lnTo>
                  <a:lnTo>
                    <a:pt x="1539" y="742"/>
                  </a:lnTo>
                  <a:lnTo>
                    <a:pt x="1531" y="785"/>
                  </a:lnTo>
                  <a:lnTo>
                    <a:pt x="1526" y="829"/>
                  </a:lnTo>
                  <a:lnTo>
                    <a:pt x="1526" y="829"/>
                  </a:lnTo>
                  <a:lnTo>
                    <a:pt x="1498" y="830"/>
                  </a:lnTo>
                  <a:lnTo>
                    <a:pt x="1470" y="831"/>
                  </a:lnTo>
                  <a:lnTo>
                    <a:pt x="1417" y="833"/>
                  </a:lnTo>
                  <a:lnTo>
                    <a:pt x="1417" y="833"/>
                  </a:lnTo>
                  <a:lnTo>
                    <a:pt x="1391" y="842"/>
                  </a:lnTo>
                  <a:lnTo>
                    <a:pt x="1365" y="851"/>
                  </a:lnTo>
                  <a:lnTo>
                    <a:pt x="1339" y="862"/>
                  </a:lnTo>
                  <a:lnTo>
                    <a:pt x="1315" y="874"/>
                  </a:lnTo>
                  <a:lnTo>
                    <a:pt x="1291" y="887"/>
                  </a:lnTo>
                  <a:lnTo>
                    <a:pt x="1268" y="899"/>
                  </a:lnTo>
                  <a:lnTo>
                    <a:pt x="1245" y="913"/>
                  </a:lnTo>
                  <a:lnTo>
                    <a:pt x="1223" y="927"/>
                  </a:lnTo>
                  <a:lnTo>
                    <a:pt x="1223" y="927"/>
                  </a:lnTo>
                  <a:lnTo>
                    <a:pt x="1207" y="940"/>
                  </a:lnTo>
                  <a:lnTo>
                    <a:pt x="1192" y="954"/>
                  </a:lnTo>
                  <a:lnTo>
                    <a:pt x="1165" y="980"/>
                  </a:lnTo>
                  <a:lnTo>
                    <a:pt x="1165" y="980"/>
                  </a:lnTo>
                  <a:lnTo>
                    <a:pt x="1154" y="987"/>
                  </a:lnTo>
                  <a:lnTo>
                    <a:pt x="1145" y="995"/>
                  </a:lnTo>
                  <a:lnTo>
                    <a:pt x="1135" y="1001"/>
                  </a:lnTo>
                  <a:lnTo>
                    <a:pt x="1125" y="1010"/>
                  </a:lnTo>
                  <a:lnTo>
                    <a:pt x="1125" y="1010"/>
                  </a:lnTo>
                  <a:lnTo>
                    <a:pt x="1117" y="1018"/>
                  </a:lnTo>
                  <a:lnTo>
                    <a:pt x="1108" y="1028"/>
                  </a:lnTo>
                  <a:lnTo>
                    <a:pt x="1091" y="1047"/>
                  </a:lnTo>
                  <a:lnTo>
                    <a:pt x="1091" y="1047"/>
                  </a:lnTo>
                  <a:lnTo>
                    <a:pt x="1056" y="1082"/>
                  </a:lnTo>
                  <a:lnTo>
                    <a:pt x="1039" y="1101"/>
                  </a:lnTo>
                  <a:lnTo>
                    <a:pt x="1023" y="1120"/>
                  </a:lnTo>
                  <a:lnTo>
                    <a:pt x="1023" y="1120"/>
                  </a:lnTo>
                  <a:lnTo>
                    <a:pt x="1008" y="1140"/>
                  </a:lnTo>
                  <a:lnTo>
                    <a:pt x="993" y="1161"/>
                  </a:lnTo>
                  <a:lnTo>
                    <a:pt x="979" y="1182"/>
                  </a:lnTo>
                  <a:lnTo>
                    <a:pt x="965" y="1205"/>
                  </a:lnTo>
                  <a:lnTo>
                    <a:pt x="952" y="1226"/>
                  </a:lnTo>
                  <a:lnTo>
                    <a:pt x="940" y="1250"/>
                  </a:lnTo>
                  <a:lnTo>
                    <a:pt x="928" y="1272"/>
                  </a:lnTo>
                  <a:lnTo>
                    <a:pt x="918" y="1296"/>
                  </a:lnTo>
                  <a:lnTo>
                    <a:pt x="918" y="1296"/>
                  </a:lnTo>
                  <a:lnTo>
                    <a:pt x="923" y="1290"/>
                  </a:lnTo>
                  <a:lnTo>
                    <a:pt x="928" y="1284"/>
                  </a:lnTo>
                  <a:lnTo>
                    <a:pt x="933" y="1275"/>
                  </a:lnTo>
                  <a:lnTo>
                    <a:pt x="937" y="1268"/>
                  </a:lnTo>
                  <a:lnTo>
                    <a:pt x="944" y="1251"/>
                  </a:lnTo>
                  <a:lnTo>
                    <a:pt x="953" y="1233"/>
                  </a:lnTo>
                  <a:lnTo>
                    <a:pt x="953" y="1233"/>
                  </a:lnTo>
                  <a:lnTo>
                    <a:pt x="959" y="1225"/>
                  </a:lnTo>
                  <a:lnTo>
                    <a:pt x="967" y="1216"/>
                  </a:lnTo>
                  <a:lnTo>
                    <a:pt x="975" y="1208"/>
                  </a:lnTo>
                  <a:lnTo>
                    <a:pt x="983" y="1200"/>
                  </a:lnTo>
                  <a:lnTo>
                    <a:pt x="983" y="1200"/>
                  </a:lnTo>
                  <a:lnTo>
                    <a:pt x="998" y="1179"/>
                  </a:lnTo>
                  <a:lnTo>
                    <a:pt x="1013" y="1157"/>
                  </a:lnTo>
                  <a:lnTo>
                    <a:pt x="1013" y="1157"/>
                  </a:lnTo>
                  <a:lnTo>
                    <a:pt x="1020" y="1147"/>
                  </a:lnTo>
                  <a:lnTo>
                    <a:pt x="1028" y="1136"/>
                  </a:lnTo>
                  <a:lnTo>
                    <a:pt x="1032" y="1131"/>
                  </a:lnTo>
                  <a:lnTo>
                    <a:pt x="1036" y="1126"/>
                  </a:lnTo>
                  <a:lnTo>
                    <a:pt x="1042" y="1123"/>
                  </a:lnTo>
                  <a:lnTo>
                    <a:pt x="1047" y="1121"/>
                  </a:lnTo>
                  <a:lnTo>
                    <a:pt x="1047" y="1121"/>
                  </a:lnTo>
                  <a:lnTo>
                    <a:pt x="1038" y="1138"/>
                  </a:lnTo>
                  <a:lnTo>
                    <a:pt x="1027" y="1153"/>
                  </a:lnTo>
                  <a:lnTo>
                    <a:pt x="1003" y="1184"/>
                  </a:lnTo>
                  <a:lnTo>
                    <a:pt x="980" y="1214"/>
                  </a:lnTo>
                  <a:lnTo>
                    <a:pt x="969" y="1230"/>
                  </a:lnTo>
                  <a:lnTo>
                    <a:pt x="960" y="1246"/>
                  </a:lnTo>
                  <a:lnTo>
                    <a:pt x="960" y="1246"/>
                  </a:lnTo>
                  <a:lnTo>
                    <a:pt x="954" y="1257"/>
                  </a:lnTo>
                  <a:lnTo>
                    <a:pt x="949" y="1270"/>
                  </a:lnTo>
                  <a:lnTo>
                    <a:pt x="943" y="1282"/>
                  </a:lnTo>
                  <a:lnTo>
                    <a:pt x="940" y="1294"/>
                  </a:lnTo>
                  <a:lnTo>
                    <a:pt x="940" y="1294"/>
                  </a:lnTo>
                  <a:lnTo>
                    <a:pt x="945" y="1293"/>
                  </a:lnTo>
                  <a:lnTo>
                    <a:pt x="951" y="1292"/>
                  </a:lnTo>
                  <a:lnTo>
                    <a:pt x="956" y="1291"/>
                  </a:lnTo>
                  <a:lnTo>
                    <a:pt x="961" y="1290"/>
                  </a:lnTo>
                  <a:lnTo>
                    <a:pt x="961" y="1290"/>
                  </a:lnTo>
                  <a:lnTo>
                    <a:pt x="1012" y="1221"/>
                  </a:lnTo>
                  <a:lnTo>
                    <a:pt x="1038" y="1186"/>
                  </a:lnTo>
                  <a:lnTo>
                    <a:pt x="1064" y="1152"/>
                  </a:lnTo>
                  <a:lnTo>
                    <a:pt x="1091" y="1118"/>
                  </a:lnTo>
                  <a:lnTo>
                    <a:pt x="1119" y="1086"/>
                  </a:lnTo>
                  <a:lnTo>
                    <a:pt x="1147" y="1055"/>
                  </a:lnTo>
                  <a:lnTo>
                    <a:pt x="1177" y="1024"/>
                  </a:lnTo>
                  <a:lnTo>
                    <a:pt x="1177" y="1024"/>
                  </a:lnTo>
                  <a:lnTo>
                    <a:pt x="1181" y="1024"/>
                  </a:lnTo>
                  <a:lnTo>
                    <a:pt x="1184" y="1023"/>
                  </a:lnTo>
                  <a:lnTo>
                    <a:pt x="1190" y="1020"/>
                  </a:lnTo>
                  <a:lnTo>
                    <a:pt x="1190" y="1020"/>
                  </a:lnTo>
                  <a:lnTo>
                    <a:pt x="1220" y="995"/>
                  </a:lnTo>
                  <a:lnTo>
                    <a:pt x="1251" y="969"/>
                  </a:lnTo>
                  <a:lnTo>
                    <a:pt x="1284" y="943"/>
                  </a:lnTo>
                  <a:lnTo>
                    <a:pt x="1317" y="919"/>
                  </a:lnTo>
                  <a:lnTo>
                    <a:pt x="1317" y="919"/>
                  </a:lnTo>
                  <a:lnTo>
                    <a:pt x="1338" y="905"/>
                  </a:lnTo>
                  <a:lnTo>
                    <a:pt x="1360" y="892"/>
                  </a:lnTo>
                  <a:lnTo>
                    <a:pt x="1381" y="880"/>
                  </a:lnTo>
                  <a:lnTo>
                    <a:pt x="1404" y="869"/>
                  </a:lnTo>
                  <a:lnTo>
                    <a:pt x="1428" y="861"/>
                  </a:lnTo>
                  <a:lnTo>
                    <a:pt x="1441" y="858"/>
                  </a:lnTo>
                  <a:lnTo>
                    <a:pt x="1454" y="854"/>
                  </a:lnTo>
                  <a:lnTo>
                    <a:pt x="1468" y="851"/>
                  </a:lnTo>
                  <a:lnTo>
                    <a:pt x="1482" y="850"/>
                  </a:lnTo>
                  <a:lnTo>
                    <a:pt x="1496" y="848"/>
                  </a:lnTo>
                  <a:lnTo>
                    <a:pt x="1511" y="848"/>
                  </a:lnTo>
                  <a:lnTo>
                    <a:pt x="1511" y="848"/>
                  </a:lnTo>
                  <a:lnTo>
                    <a:pt x="1524" y="848"/>
                  </a:lnTo>
                  <a:lnTo>
                    <a:pt x="1532" y="849"/>
                  </a:lnTo>
                  <a:lnTo>
                    <a:pt x="1541" y="849"/>
                  </a:lnTo>
                  <a:lnTo>
                    <a:pt x="1553" y="848"/>
                  </a:lnTo>
                  <a:lnTo>
                    <a:pt x="1553" y="848"/>
                  </a:lnTo>
                  <a:lnTo>
                    <a:pt x="1580" y="752"/>
                  </a:lnTo>
                  <a:lnTo>
                    <a:pt x="1609" y="656"/>
                  </a:lnTo>
                  <a:lnTo>
                    <a:pt x="1622" y="607"/>
                  </a:lnTo>
                  <a:lnTo>
                    <a:pt x="1635" y="559"/>
                  </a:lnTo>
                  <a:lnTo>
                    <a:pt x="1647" y="509"/>
                  </a:lnTo>
                  <a:lnTo>
                    <a:pt x="1656" y="456"/>
                  </a:lnTo>
                  <a:lnTo>
                    <a:pt x="1656" y="456"/>
                  </a:lnTo>
                  <a:lnTo>
                    <a:pt x="1659" y="453"/>
                  </a:lnTo>
                  <a:lnTo>
                    <a:pt x="1662" y="450"/>
                  </a:lnTo>
                  <a:lnTo>
                    <a:pt x="1664" y="446"/>
                  </a:lnTo>
                  <a:lnTo>
                    <a:pt x="1666" y="442"/>
                  </a:lnTo>
                  <a:lnTo>
                    <a:pt x="1666" y="442"/>
                  </a:lnTo>
                  <a:lnTo>
                    <a:pt x="1672" y="424"/>
                  </a:lnTo>
                  <a:lnTo>
                    <a:pt x="1678" y="406"/>
                  </a:lnTo>
                  <a:lnTo>
                    <a:pt x="1682" y="387"/>
                  </a:lnTo>
                  <a:lnTo>
                    <a:pt x="1685" y="368"/>
                  </a:lnTo>
                  <a:lnTo>
                    <a:pt x="1694" y="330"/>
                  </a:lnTo>
                  <a:lnTo>
                    <a:pt x="1699" y="313"/>
                  </a:lnTo>
                  <a:lnTo>
                    <a:pt x="1705" y="294"/>
                  </a:lnTo>
                  <a:lnTo>
                    <a:pt x="1705" y="294"/>
                  </a:lnTo>
                  <a:lnTo>
                    <a:pt x="1707" y="291"/>
                  </a:lnTo>
                  <a:lnTo>
                    <a:pt x="1710" y="289"/>
                  </a:lnTo>
                  <a:lnTo>
                    <a:pt x="1712" y="286"/>
                  </a:lnTo>
                  <a:lnTo>
                    <a:pt x="1714" y="283"/>
                  </a:lnTo>
                  <a:lnTo>
                    <a:pt x="1714" y="283"/>
                  </a:lnTo>
                  <a:lnTo>
                    <a:pt x="1723" y="256"/>
                  </a:lnTo>
                  <a:lnTo>
                    <a:pt x="1730" y="229"/>
                  </a:lnTo>
                  <a:lnTo>
                    <a:pt x="1737" y="202"/>
                  </a:lnTo>
                  <a:lnTo>
                    <a:pt x="1744" y="178"/>
                  </a:lnTo>
                  <a:lnTo>
                    <a:pt x="1744" y="178"/>
                  </a:lnTo>
                  <a:lnTo>
                    <a:pt x="1751" y="162"/>
                  </a:lnTo>
                  <a:lnTo>
                    <a:pt x="1753" y="154"/>
                  </a:lnTo>
                  <a:lnTo>
                    <a:pt x="1753" y="150"/>
                  </a:lnTo>
                  <a:lnTo>
                    <a:pt x="1751" y="146"/>
                  </a:lnTo>
                  <a:lnTo>
                    <a:pt x="1751" y="146"/>
                  </a:lnTo>
                  <a:lnTo>
                    <a:pt x="1742" y="148"/>
                  </a:lnTo>
                  <a:lnTo>
                    <a:pt x="1735" y="150"/>
                  </a:lnTo>
                  <a:lnTo>
                    <a:pt x="1727" y="152"/>
                  </a:lnTo>
                  <a:lnTo>
                    <a:pt x="1723" y="152"/>
                  </a:lnTo>
                  <a:lnTo>
                    <a:pt x="1717" y="151"/>
                  </a:lnTo>
                  <a:lnTo>
                    <a:pt x="1717" y="151"/>
                  </a:lnTo>
                  <a:close/>
                  <a:moveTo>
                    <a:pt x="1785" y="576"/>
                  </a:moveTo>
                  <a:lnTo>
                    <a:pt x="1785" y="576"/>
                  </a:lnTo>
                  <a:lnTo>
                    <a:pt x="1783" y="575"/>
                  </a:lnTo>
                  <a:lnTo>
                    <a:pt x="1782" y="575"/>
                  </a:lnTo>
                  <a:lnTo>
                    <a:pt x="1781" y="576"/>
                  </a:lnTo>
                  <a:lnTo>
                    <a:pt x="1781" y="577"/>
                  </a:lnTo>
                  <a:lnTo>
                    <a:pt x="1778" y="581"/>
                  </a:lnTo>
                  <a:lnTo>
                    <a:pt x="1776" y="587"/>
                  </a:lnTo>
                  <a:lnTo>
                    <a:pt x="1776" y="587"/>
                  </a:lnTo>
                  <a:lnTo>
                    <a:pt x="1781" y="556"/>
                  </a:lnTo>
                  <a:lnTo>
                    <a:pt x="1785" y="526"/>
                  </a:lnTo>
                  <a:lnTo>
                    <a:pt x="1798" y="464"/>
                  </a:lnTo>
                  <a:lnTo>
                    <a:pt x="1811" y="399"/>
                  </a:lnTo>
                  <a:lnTo>
                    <a:pt x="1822" y="334"/>
                  </a:lnTo>
                  <a:lnTo>
                    <a:pt x="1822" y="334"/>
                  </a:lnTo>
                  <a:lnTo>
                    <a:pt x="1827" y="327"/>
                  </a:lnTo>
                  <a:lnTo>
                    <a:pt x="1831" y="320"/>
                  </a:lnTo>
                  <a:lnTo>
                    <a:pt x="1831" y="320"/>
                  </a:lnTo>
                  <a:lnTo>
                    <a:pt x="1831" y="312"/>
                  </a:lnTo>
                  <a:lnTo>
                    <a:pt x="1833" y="303"/>
                  </a:lnTo>
                  <a:lnTo>
                    <a:pt x="1838" y="282"/>
                  </a:lnTo>
                  <a:lnTo>
                    <a:pt x="1844" y="260"/>
                  </a:lnTo>
                  <a:lnTo>
                    <a:pt x="1849" y="240"/>
                  </a:lnTo>
                  <a:lnTo>
                    <a:pt x="1849" y="240"/>
                  </a:lnTo>
                  <a:lnTo>
                    <a:pt x="1852" y="237"/>
                  </a:lnTo>
                  <a:lnTo>
                    <a:pt x="1854" y="232"/>
                  </a:lnTo>
                  <a:lnTo>
                    <a:pt x="1857" y="227"/>
                  </a:lnTo>
                  <a:lnTo>
                    <a:pt x="1858" y="222"/>
                  </a:lnTo>
                  <a:lnTo>
                    <a:pt x="1858" y="222"/>
                  </a:lnTo>
                  <a:lnTo>
                    <a:pt x="1853" y="217"/>
                  </a:lnTo>
                  <a:lnTo>
                    <a:pt x="1849" y="213"/>
                  </a:lnTo>
                  <a:lnTo>
                    <a:pt x="1844" y="211"/>
                  </a:lnTo>
                  <a:lnTo>
                    <a:pt x="1838" y="210"/>
                  </a:lnTo>
                  <a:lnTo>
                    <a:pt x="1838" y="210"/>
                  </a:lnTo>
                  <a:lnTo>
                    <a:pt x="1835" y="213"/>
                  </a:lnTo>
                  <a:lnTo>
                    <a:pt x="1832" y="216"/>
                  </a:lnTo>
                  <a:lnTo>
                    <a:pt x="1828" y="225"/>
                  </a:lnTo>
                  <a:lnTo>
                    <a:pt x="1824" y="236"/>
                  </a:lnTo>
                  <a:lnTo>
                    <a:pt x="1822" y="246"/>
                  </a:lnTo>
                  <a:lnTo>
                    <a:pt x="1820" y="257"/>
                  </a:lnTo>
                  <a:lnTo>
                    <a:pt x="1818" y="268"/>
                  </a:lnTo>
                  <a:lnTo>
                    <a:pt x="1815" y="277"/>
                  </a:lnTo>
                  <a:lnTo>
                    <a:pt x="1809" y="286"/>
                  </a:lnTo>
                  <a:lnTo>
                    <a:pt x="1809" y="286"/>
                  </a:lnTo>
                  <a:lnTo>
                    <a:pt x="1809" y="278"/>
                  </a:lnTo>
                  <a:lnTo>
                    <a:pt x="1809" y="271"/>
                  </a:lnTo>
                  <a:lnTo>
                    <a:pt x="1813" y="253"/>
                  </a:lnTo>
                  <a:lnTo>
                    <a:pt x="1817" y="233"/>
                  </a:lnTo>
                  <a:lnTo>
                    <a:pt x="1820" y="215"/>
                  </a:lnTo>
                  <a:lnTo>
                    <a:pt x="1820" y="215"/>
                  </a:lnTo>
                  <a:lnTo>
                    <a:pt x="1818" y="212"/>
                  </a:lnTo>
                  <a:lnTo>
                    <a:pt x="1816" y="209"/>
                  </a:lnTo>
                  <a:lnTo>
                    <a:pt x="1814" y="201"/>
                  </a:lnTo>
                  <a:lnTo>
                    <a:pt x="1813" y="194"/>
                  </a:lnTo>
                  <a:lnTo>
                    <a:pt x="1809" y="186"/>
                  </a:lnTo>
                  <a:lnTo>
                    <a:pt x="1809" y="186"/>
                  </a:lnTo>
                  <a:lnTo>
                    <a:pt x="1804" y="204"/>
                  </a:lnTo>
                  <a:lnTo>
                    <a:pt x="1800" y="223"/>
                  </a:lnTo>
                  <a:lnTo>
                    <a:pt x="1794" y="241"/>
                  </a:lnTo>
                  <a:lnTo>
                    <a:pt x="1791" y="248"/>
                  </a:lnTo>
                  <a:lnTo>
                    <a:pt x="1787" y="256"/>
                  </a:lnTo>
                  <a:lnTo>
                    <a:pt x="1787" y="256"/>
                  </a:lnTo>
                  <a:lnTo>
                    <a:pt x="1787" y="246"/>
                  </a:lnTo>
                  <a:lnTo>
                    <a:pt x="1788" y="237"/>
                  </a:lnTo>
                  <a:lnTo>
                    <a:pt x="1792" y="219"/>
                  </a:lnTo>
                  <a:lnTo>
                    <a:pt x="1796" y="202"/>
                  </a:lnTo>
                  <a:lnTo>
                    <a:pt x="1797" y="194"/>
                  </a:lnTo>
                  <a:lnTo>
                    <a:pt x="1798" y="186"/>
                  </a:lnTo>
                  <a:lnTo>
                    <a:pt x="1798" y="186"/>
                  </a:lnTo>
                  <a:lnTo>
                    <a:pt x="1794" y="191"/>
                  </a:lnTo>
                  <a:lnTo>
                    <a:pt x="1791" y="196"/>
                  </a:lnTo>
                  <a:lnTo>
                    <a:pt x="1789" y="207"/>
                  </a:lnTo>
                  <a:lnTo>
                    <a:pt x="1787" y="217"/>
                  </a:lnTo>
                  <a:lnTo>
                    <a:pt x="1785" y="229"/>
                  </a:lnTo>
                  <a:lnTo>
                    <a:pt x="1785" y="229"/>
                  </a:lnTo>
                  <a:lnTo>
                    <a:pt x="1771" y="272"/>
                  </a:lnTo>
                  <a:lnTo>
                    <a:pt x="1765" y="293"/>
                  </a:lnTo>
                  <a:lnTo>
                    <a:pt x="1760" y="315"/>
                  </a:lnTo>
                  <a:lnTo>
                    <a:pt x="1760" y="315"/>
                  </a:lnTo>
                  <a:lnTo>
                    <a:pt x="1758" y="324"/>
                  </a:lnTo>
                  <a:lnTo>
                    <a:pt x="1757" y="333"/>
                  </a:lnTo>
                  <a:lnTo>
                    <a:pt x="1756" y="336"/>
                  </a:lnTo>
                  <a:lnTo>
                    <a:pt x="1754" y="339"/>
                  </a:lnTo>
                  <a:lnTo>
                    <a:pt x="1752" y="342"/>
                  </a:lnTo>
                  <a:lnTo>
                    <a:pt x="1750" y="343"/>
                  </a:lnTo>
                  <a:lnTo>
                    <a:pt x="1750" y="343"/>
                  </a:lnTo>
                  <a:lnTo>
                    <a:pt x="1752" y="321"/>
                  </a:lnTo>
                  <a:lnTo>
                    <a:pt x="1756" y="300"/>
                  </a:lnTo>
                  <a:lnTo>
                    <a:pt x="1765" y="259"/>
                  </a:lnTo>
                  <a:lnTo>
                    <a:pt x="1775" y="217"/>
                  </a:lnTo>
                  <a:lnTo>
                    <a:pt x="1780" y="196"/>
                  </a:lnTo>
                  <a:lnTo>
                    <a:pt x="1783" y="173"/>
                  </a:lnTo>
                  <a:lnTo>
                    <a:pt x="1783" y="173"/>
                  </a:lnTo>
                  <a:lnTo>
                    <a:pt x="1776" y="164"/>
                  </a:lnTo>
                  <a:lnTo>
                    <a:pt x="1772" y="160"/>
                  </a:lnTo>
                  <a:lnTo>
                    <a:pt x="1767" y="156"/>
                  </a:lnTo>
                  <a:lnTo>
                    <a:pt x="1767" y="156"/>
                  </a:lnTo>
                  <a:lnTo>
                    <a:pt x="1753" y="197"/>
                  </a:lnTo>
                  <a:lnTo>
                    <a:pt x="1740" y="239"/>
                  </a:lnTo>
                  <a:lnTo>
                    <a:pt x="1714" y="323"/>
                  </a:lnTo>
                  <a:lnTo>
                    <a:pt x="1690" y="410"/>
                  </a:lnTo>
                  <a:lnTo>
                    <a:pt x="1666" y="497"/>
                  </a:lnTo>
                  <a:lnTo>
                    <a:pt x="1641" y="584"/>
                  </a:lnTo>
                  <a:lnTo>
                    <a:pt x="1617" y="670"/>
                  </a:lnTo>
                  <a:lnTo>
                    <a:pt x="1592" y="756"/>
                  </a:lnTo>
                  <a:lnTo>
                    <a:pt x="1578" y="799"/>
                  </a:lnTo>
                  <a:lnTo>
                    <a:pt x="1564" y="841"/>
                  </a:lnTo>
                  <a:lnTo>
                    <a:pt x="1564" y="841"/>
                  </a:lnTo>
                  <a:lnTo>
                    <a:pt x="1569" y="847"/>
                  </a:lnTo>
                  <a:lnTo>
                    <a:pt x="1574" y="851"/>
                  </a:lnTo>
                  <a:lnTo>
                    <a:pt x="1577" y="853"/>
                  </a:lnTo>
                  <a:lnTo>
                    <a:pt x="1581" y="854"/>
                  </a:lnTo>
                  <a:lnTo>
                    <a:pt x="1586" y="855"/>
                  </a:lnTo>
                  <a:lnTo>
                    <a:pt x="1591" y="854"/>
                  </a:lnTo>
                  <a:lnTo>
                    <a:pt x="1591" y="854"/>
                  </a:lnTo>
                  <a:lnTo>
                    <a:pt x="1592" y="842"/>
                  </a:lnTo>
                  <a:lnTo>
                    <a:pt x="1595" y="830"/>
                  </a:lnTo>
                  <a:lnTo>
                    <a:pt x="1599" y="817"/>
                  </a:lnTo>
                  <a:lnTo>
                    <a:pt x="1602" y="805"/>
                  </a:lnTo>
                  <a:lnTo>
                    <a:pt x="1610" y="782"/>
                  </a:lnTo>
                  <a:lnTo>
                    <a:pt x="1615" y="769"/>
                  </a:lnTo>
                  <a:lnTo>
                    <a:pt x="1618" y="757"/>
                  </a:lnTo>
                  <a:lnTo>
                    <a:pt x="1618" y="757"/>
                  </a:lnTo>
                  <a:lnTo>
                    <a:pt x="1620" y="744"/>
                  </a:lnTo>
                  <a:lnTo>
                    <a:pt x="1621" y="730"/>
                  </a:lnTo>
                  <a:lnTo>
                    <a:pt x="1622" y="724"/>
                  </a:lnTo>
                  <a:lnTo>
                    <a:pt x="1624" y="717"/>
                  </a:lnTo>
                  <a:lnTo>
                    <a:pt x="1626" y="711"/>
                  </a:lnTo>
                  <a:lnTo>
                    <a:pt x="1631" y="706"/>
                  </a:lnTo>
                  <a:lnTo>
                    <a:pt x="1631" y="706"/>
                  </a:lnTo>
                  <a:lnTo>
                    <a:pt x="1629" y="725"/>
                  </a:lnTo>
                  <a:lnTo>
                    <a:pt x="1625" y="743"/>
                  </a:lnTo>
                  <a:lnTo>
                    <a:pt x="1618" y="779"/>
                  </a:lnTo>
                  <a:lnTo>
                    <a:pt x="1609" y="816"/>
                  </a:lnTo>
                  <a:lnTo>
                    <a:pt x="1605" y="834"/>
                  </a:lnTo>
                  <a:lnTo>
                    <a:pt x="1602" y="853"/>
                  </a:lnTo>
                  <a:lnTo>
                    <a:pt x="1602" y="853"/>
                  </a:lnTo>
                  <a:lnTo>
                    <a:pt x="1605" y="852"/>
                  </a:lnTo>
                  <a:lnTo>
                    <a:pt x="1607" y="852"/>
                  </a:lnTo>
                  <a:lnTo>
                    <a:pt x="1611" y="852"/>
                  </a:lnTo>
                  <a:lnTo>
                    <a:pt x="1616" y="853"/>
                  </a:lnTo>
                  <a:lnTo>
                    <a:pt x="1618" y="853"/>
                  </a:lnTo>
                  <a:lnTo>
                    <a:pt x="1620" y="853"/>
                  </a:lnTo>
                  <a:lnTo>
                    <a:pt x="1620" y="853"/>
                  </a:lnTo>
                  <a:lnTo>
                    <a:pt x="1626" y="823"/>
                  </a:lnTo>
                  <a:lnTo>
                    <a:pt x="1634" y="792"/>
                  </a:lnTo>
                  <a:lnTo>
                    <a:pt x="1650" y="731"/>
                  </a:lnTo>
                  <a:lnTo>
                    <a:pt x="1665" y="669"/>
                  </a:lnTo>
                  <a:lnTo>
                    <a:pt x="1672" y="637"/>
                  </a:lnTo>
                  <a:lnTo>
                    <a:pt x="1678" y="604"/>
                  </a:lnTo>
                  <a:lnTo>
                    <a:pt x="1678" y="604"/>
                  </a:lnTo>
                  <a:lnTo>
                    <a:pt x="1681" y="600"/>
                  </a:lnTo>
                  <a:lnTo>
                    <a:pt x="1684" y="595"/>
                  </a:lnTo>
                  <a:lnTo>
                    <a:pt x="1685" y="590"/>
                  </a:lnTo>
                  <a:lnTo>
                    <a:pt x="1686" y="584"/>
                  </a:lnTo>
                  <a:lnTo>
                    <a:pt x="1687" y="571"/>
                  </a:lnTo>
                  <a:lnTo>
                    <a:pt x="1688" y="558"/>
                  </a:lnTo>
                  <a:lnTo>
                    <a:pt x="1688" y="558"/>
                  </a:lnTo>
                  <a:lnTo>
                    <a:pt x="1693" y="537"/>
                  </a:lnTo>
                  <a:lnTo>
                    <a:pt x="1698" y="517"/>
                  </a:lnTo>
                  <a:lnTo>
                    <a:pt x="1702" y="497"/>
                  </a:lnTo>
                  <a:lnTo>
                    <a:pt x="1707" y="476"/>
                  </a:lnTo>
                  <a:lnTo>
                    <a:pt x="1707" y="476"/>
                  </a:lnTo>
                  <a:lnTo>
                    <a:pt x="1709" y="466"/>
                  </a:lnTo>
                  <a:lnTo>
                    <a:pt x="1712" y="456"/>
                  </a:lnTo>
                  <a:lnTo>
                    <a:pt x="1717" y="436"/>
                  </a:lnTo>
                  <a:lnTo>
                    <a:pt x="1717" y="436"/>
                  </a:lnTo>
                  <a:lnTo>
                    <a:pt x="1720" y="425"/>
                  </a:lnTo>
                  <a:lnTo>
                    <a:pt x="1721" y="414"/>
                  </a:lnTo>
                  <a:lnTo>
                    <a:pt x="1722" y="409"/>
                  </a:lnTo>
                  <a:lnTo>
                    <a:pt x="1724" y="405"/>
                  </a:lnTo>
                  <a:lnTo>
                    <a:pt x="1727" y="402"/>
                  </a:lnTo>
                  <a:lnTo>
                    <a:pt x="1731" y="398"/>
                  </a:lnTo>
                  <a:lnTo>
                    <a:pt x="1731" y="398"/>
                  </a:lnTo>
                  <a:lnTo>
                    <a:pt x="1726" y="434"/>
                  </a:lnTo>
                  <a:lnTo>
                    <a:pt x="1720" y="471"/>
                  </a:lnTo>
                  <a:lnTo>
                    <a:pt x="1712" y="509"/>
                  </a:lnTo>
                  <a:lnTo>
                    <a:pt x="1705" y="547"/>
                  </a:lnTo>
                  <a:lnTo>
                    <a:pt x="1686" y="624"/>
                  </a:lnTo>
                  <a:lnTo>
                    <a:pt x="1667" y="700"/>
                  </a:lnTo>
                  <a:lnTo>
                    <a:pt x="1667" y="700"/>
                  </a:lnTo>
                  <a:lnTo>
                    <a:pt x="1664" y="716"/>
                  </a:lnTo>
                  <a:lnTo>
                    <a:pt x="1662" y="733"/>
                  </a:lnTo>
                  <a:lnTo>
                    <a:pt x="1659" y="749"/>
                  </a:lnTo>
                  <a:lnTo>
                    <a:pt x="1655" y="766"/>
                  </a:lnTo>
                  <a:lnTo>
                    <a:pt x="1655" y="766"/>
                  </a:lnTo>
                  <a:lnTo>
                    <a:pt x="1651" y="779"/>
                  </a:lnTo>
                  <a:lnTo>
                    <a:pt x="1646" y="794"/>
                  </a:lnTo>
                  <a:lnTo>
                    <a:pt x="1635" y="824"/>
                  </a:lnTo>
                  <a:lnTo>
                    <a:pt x="1630" y="841"/>
                  </a:lnTo>
                  <a:lnTo>
                    <a:pt x="1626" y="855"/>
                  </a:lnTo>
                  <a:lnTo>
                    <a:pt x="1623" y="869"/>
                  </a:lnTo>
                  <a:lnTo>
                    <a:pt x="1623" y="883"/>
                  </a:lnTo>
                  <a:lnTo>
                    <a:pt x="1623" y="883"/>
                  </a:lnTo>
                  <a:lnTo>
                    <a:pt x="1630" y="888"/>
                  </a:lnTo>
                  <a:lnTo>
                    <a:pt x="1635" y="891"/>
                  </a:lnTo>
                  <a:lnTo>
                    <a:pt x="1650" y="894"/>
                  </a:lnTo>
                  <a:lnTo>
                    <a:pt x="1650" y="894"/>
                  </a:lnTo>
                  <a:lnTo>
                    <a:pt x="1651" y="879"/>
                  </a:lnTo>
                  <a:lnTo>
                    <a:pt x="1654" y="865"/>
                  </a:lnTo>
                  <a:lnTo>
                    <a:pt x="1657" y="852"/>
                  </a:lnTo>
                  <a:lnTo>
                    <a:pt x="1662" y="838"/>
                  </a:lnTo>
                  <a:lnTo>
                    <a:pt x="1671" y="813"/>
                  </a:lnTo>
                  <a:lnTo>
                    <a:pt x="1680" y="787"/>
                  </a:lnTo>
                  <a:lnTo>
                    <a:pt x="1680" y="787"/>
                  </a:lnTo>
                  <a:lnTo>
                    <a:pt x="1683" y="775"/>
                  </a:lnTo>
                  <a:lnTo>
                    <a:pt x="1685" y="763"/>
                  </a:lnTo>
                  <a:lnTo>
                    <a:pt x="1688" y="741"/>
                  </a:lnTo>
                  <a:lnTo>
                    <a:pt x="1691" y="729"/>
                  </a:lnTo>
                  <a:lnTo>
                    <a:pt x="1693" y="717"/>
                  </a:lnTo>
                  <a:lnTo>
                    <a:pt x="1697" y="707"/>
                  </a:lnTo>
                  <a:lnTo>
                    <a:pt x="1703" y="697"/>
                  </a:lnTo>
                  <a:lnTo>
                    <a:pt x="1703" y="697"/>
                  </a:lnTo>
                  <a:lnTo>
                    <a:pt x="1699" y="727"/>
                  </a:lnTo>
                  <a:lnTo>
                    <a:pt x="1694" y="761"/>
                  </a:lnTo>
                  <a:lnTo>
                    <a:pt x="1691" y="778"/>
                  </a:lnTo>
                  <a:lnTo>
                    <a:pt x="1686" y="794"/>
                  </a:lnTo>
                  <a:lnTo>
                    <a:pt x="1680" y="808"/>
                  </a:lnTo>
                  <a:lnTo>
                    <a:pt x="1677" y="815"/>
                  </a:lnTo>
                  <a:lnTo>
                    <a:pt x="1672" y="821"/>
                  </a:lnTo>
                  <a:lnTo>
                    <a:pt x="1672" y="821"/>
                  </a:lnTo>
                  <a:lnTo>
                    <a:pt x="1665" y="857"/>
                  </a:lnTo>
                  <a:lnTo>
                    <a:pt x="1656" y="894"/>
                  </a:lnTo>
                  <a:lnTo>
                    <a:pt x="1656" y="894"/>
                  </a:lnTo>
                  <a:lnTo>
                    <a:pt x="1660" y="893"/>
                  </a:lnTo>
                  <a:lnTo>
                    <a:pt x="1663" y="894"/>
                  </a:lnTo>
                  <a:lnTo>
                    <a:pt x="1665" y="897"/>
                  </a:lnTo>
                  <a:lnTo>
                    <a:pt x="1666" y="902"/>
                  </a:lnTo>
                  <a:lnTo>
                    <a:pt x="1670" y="911"/>
                  </a:lnTo>
                  <a:lnTo>
                    <a:pt x="1672" y="915"/>
                  </a:lnTo>
                  <a:lnTo>
                    <a:pt x="1675" y="919"/>
                  </a:lnTo>
                  <a:lnTo>
                    <a:pt x="1675" y="919"/>
                  </a:lnTo>
                  <a:lnTo>
                    <a:pt x="1681" y="888"/>
                  </a:lnTo>
                  <a:lnTo>
                    <a:pt x="1688" y="857"/>
                  </a:lnTo>
                  <a:lnTo>
                    <a:pt x="1697" y="827"/>
                  </a:lnTo>
                  <a:lnTo>
                    <a:pt x="1707" y="796"/>
                  </a:lnTo>
                  <a:lnTo>
                    <a:pt x="1726" y="735"/>
                  </a:lnTo>
                  <a:lnTo>
                    <a:pt x="1736" y="703"/>
                  </a:lnTo>
                  <a:lnTo>
                    <a:pt x="1742" y="671"/>
                  </a:lnTo>
                  <a:lnTo>
                    <a:pt x="1742" y="671"/>
                  </a:lnTo>
                  <a:lnTo>
                    <a:pt x="1742" y="665"/>
                  </a:lnTo>
                  <a:lnTo>
                    <a:pt x="1742" y="658"/>
                  </a:lnTo>
                  <a:lnTo>
                    <a:pt x="1743" y="655"/>
                  </a:lnTo>
                  <a:lnTo>
                    <a:pt x="1744" y="652"/>
                  </a:lnTo>
                  <a:lnTo>
                    <a:pt x="1746" y="650"/>
                  </a:lnTo>
                  <a:lnTo>
                    <a:pt x="1750" y="649"/>
                  </a:lnTo>
                  <a:lnTo>
                    <a:pt x="1750" y="649"/>
                  </a:lnTo>
                  <a:lnTo>
                    <a:pt x="1750" y="660"/>
                  </a:lnTo>
                  <a:lnTo>
                    <a:pt x="1750" y="671"/>
                  </a:lnTo>
                  <a:lnTo>
                    <a:pt x="1747" y="695"/>
                  </a:lnTo>
                  <a:lnTo>
                    <a:pt x="1743" y="718"/>
                  </a:lnTo>
                  <a:lnTo>
                    <a:pt x="1737" y="743"/>
                  </a:lnTo>
                  <a:lnTo>
                    <a:pt x="1737" y="743"/>
                  </a:lnTo>
                  <a:lnTo>
                    <a:pt x="1730" y="766"/>
                  </a:lnTo>
                  <a:lnTo>
                    <a:pt x="1724" y="789"/>
                  </a:lnTo>
                  <a:lnTo>
                    <a:pt x="1708" y="837"/>
                  </a:lnTo>
                  <a:lnTo>
                    <a:pt x="1693" y="887"/>
                  </a:lnTo>
                  <a:lnTo>
                    <a:pt x="1686" y="911"/>
                  </a:lnTo>
                  <a:lnTo>
                    <a:pt x="1682" y="935"/>
                  </a:lnTo>
                  <a:lnTo>
                    <a:pt x="1682" y="935"/>
                  </a:lnTo>
                  <a:lnTo>
                    <a:pt x="1678" y="937"/>
                  </a:lnTo>
                  <a:lnTo>
                    <a:pt x="1675" y="940"/>
                  </a:lnTo>
                  <a:lnTo>
                    <a:pt x="1667" y="945"/>
                  </a:lnTo>
                  <a:lnTo>
                    <a:pt x="1667" y="945"/>
                  </a:lnTo>
                  <a:lnTo>
                    <a:pt x="1660" y="945"/>
                  </a:lnTo>
                  <a:lnTo>
                    <a:pt x="1651" y="945"/>
                  </a:lnTo>
                  <a:lnTo>
                    <a:pt x="1634" y="944"/>
                  </a:lnTo>
                  <a:lnTo>
                    <a:pt x="1616" y="943"/>
                  </a:lnTo>
                  <a:lnTo>
                    <a:pt x="1606" y="944"/>
                  </a:lnTo>
                  <a:lnTo>
                    <a:pt x="1596" y="945"/>
                  </a:lnTo>
                  <a:lnTo>
                    <a:pt x="1596" y="945"/>
                  </a:lnTo>
                  <a:lnTo>
                    <a:pt x="1562" y="954"/>
                  </a:lnTo>
                  <a:lnTo>
                    <a:pt x="1527" y="963"/>
                  </a:lnTo>
                  <a:lnTo>
                    <a:pt x="1490" y="972"/>
                  </a:lnTo>
                  <a:lnTo>
                    <a:pt x="1456" y="981"/>
                  </a:lnTo>
                  <a:lnTo>
                    <a:pt x="1456" y="981"/>
                  </a:lnTo>
                  <a:lnTo>
                    <a:pt x="1438" y="986"/>
                  </a:lnTo>
                  <a:lnTo>
                    <a:pt x="1420" y="993"/>
                  </a:lnTo>
                  <a:lnTo>
                    <a:pt x="1403" y="1000"/>
                  </a:lnTo>
                  <a:lnTo>
                    <a:pt x="1387" y="1008"/>
                  </a:lnTo>
                  <a:lnTo>
                    <a:pt x="1354" y="1025"/>
                  </a:lnTo>
                  <a:lnTo>
                    <a:pt x="1322" y="1040"/>
                  </a:lnTo>
                  <a:lnTo>
                    <a:pt x="1322" y="1040"/>
                  </a:lnTo>
                  <a:lnTo>
                    <a:pt x="1308" y="1047"/>
                  </a:lnTo>
                  <a:lnTo>
                    <a:pt x="1296" y="1055"/>
                  </a:lnTo>
                  <a:lnTo>
                    <a:pt x="1273" y="1069"/>
                  </a:lnTo>
                  <a:lnTo>
                    <a:pt x="1273" y="1069"/>
                  </a:lnTo>
                  <a:lnTo>
                    <a:pt x="1267" y="1072"/>
                  </a:lnTo>
                  <a:lnTo>
                    <a:pt x="1259" y="1074"/>
                  </a:lnTo>
                  <a:lnTo>
                    <a:pt x="1253" y="1077"/>
                  </a:lnTo>
                  <a:lnTo>
                    <a:pt x="1246" y="1080"/>
                  </a:lnTo>
                  <a:lnTo>
                    <a:pt x="1246" y="1080"/>
                  </a:lnTo>
                  <a:lnTo>
                    <a:pt x="1221" y="1099"/>
                  </a:lnTo>
                  <a:lnTo>
                    <a:pt x="1195" y="1117"/>
                  </a:lnTo>
                  <a:lnTo>
                    <a:pt x="1144" y="1154"/>
                  </a:lnTo>
                  <a:lnTo>
                    <a:pt x="1118" y="1174"/>
                  </a:lnTo>
                  <a:lnTo>
                    <a:pt x="1093" y="1194"/>
                  </a:lnTo>
                  <a:lnTo>
                    <a:pt x="1071" y="1215"/>
                  </a:lnTo>
                  <a:lnTo>
                    <a:pt x="1060" y="1227"/>
                  </a:lnTo>
                  <a:lnTo>
                    <a:pt x="1049" y="1239"/>
                  </a:lnTo>
                  <a:lnTo>
                    <a:pt x="1049" y="1239"/>
                  </a:lnTo>
                  <a:lnTo>
                    <a:pt x="1099" y="1210"/>
                  </a:lnTo>
                  <a:lnTo>
                    <a:pt x="1149" y="1182"/>
                  </a:lnTo>
                  <a:lnTo>
                    <a:pt x="1201" y="1155"/>
                  </a:lnTo>
                  <a:lnTo>
                    <a:pt x="1254" y="1129"/>
                  </a:lnTo>
                  <a:lnTo>
                    <a:pt x="1254" y="1129"/>
                  </a:lnTo>
                  <a:lnTo>
                    <a:pt x="1258" y="1125"/>
                  </a:lnTo>
                  <a:lnTo>
                    <a:pt x="1262" y="1122"/>
                  </a:lnTo>
                  <a:lnTo>
                    <a:pt x="1267" y="1119"/>
                  </a:lnTo>
                  <a:lnTo>
                    <a:pt x="1271" y="1116"/>
                  </a:lnTo>
                  <a:lnTo>
                    <a:pt x="1271" y="1116"/>
                  </a:lnTo>
                  <a:lnTo>
                    <a:pt x="1304" y="1102"/>
                  </a:lnTo>
                  <a:lnTo>
                    <a:pt x="1339" y="1090"/>
                  </a:lnTo>
                  <a:lnTo>
                    <a:pt x="1375" y="1079"/>
                  </a:lnTo>
                  <a:lnTo>
                    <a:pt x="1411" y="1070"/>
                  </a:lnTo>
                  <a:lnTo>
                    <a:pt x="1449" y="1061"/>
                  </a:lnTo>
                  <a:lnTo>
                    <a:pt x="1486" y="1054"/>
                  </a:lnTo>
                  <a:lnTo>
                    <a:pt x="1562" y="1040"/>
                  </a:lnTo>
                  <a:lnTo>
                    <a:pt x="1562" y="1040"/>
                  </a:lnTo>
                  <a:lnTo>
                    <a:pt x="1581" y="1035"/>
                  </a:lnTo>
                  <a:lnTo>
                    <a:pt x="1599" y="1031"/>
                  </a:lnTo>
                  <a:lnTo>
                    <a:pt x="1617" y="1029"/>
                  </a:lnTo>
                  <a:lnTo>
                    <a:pt x="1635" y="1027"/>
                  </a:lnTo>
                  <a:lnTo>
                    <a:pt x="1671" y="1024"/>
                  </a:lnTo>
                  <a:lnTo>
                    <a:pt x="1710" y="1020"/>
                  </a:lnTo>
                  <a:lnTo>
                    <a:pt x="1710" y="1020"/>
                  </a:lnTo>
                  <a:lnTo>
                    <a:pt x="1722" y="982"/>
                  </a:lnTo>
                  <a:lnTo>
                    <a:pt x="1733" y="945"/>
                  </a:lnTo>
                  <a:lnTo>
                    <a:pt x="1743" y="908"/>
                  </a:lnTo>
                  <a:lnTo>
                    <a:pt x="1752" y="872"/>
                  </a:lnTo>
                  <a:lnTo>
                    <a:pt x="1769" y="797"/>
                  </a:lnTo>
                  <a:lnTo>
                    <a:pt x="1787" y="720"/>
                  </a:lnTo>
                  <a:lnTo>
                    <a:pt x="1787" y="720"/>
                  </a:lnTo>
                  <a:lnTo>
                    <a:pt x="1797" y="683"/>
                  </a:lnTo>
                  <a:lnTo>
                    <a:pt x="1808" y="645"/>
                  </a:lnTo>
                  <a:lnTo>
                    <a:pt x="1819" y="607"/>
                  </a:lnTo>
                  <a:lnTo>
                    <a:pt x="1830" y="571"/>
                  </a:lnTo>
                  <a:lnTo>
                    <a:pt x="1830" y="571"/>
                  </a:lnTo>
                  <a:lnTo>
                    <a:pt x="1838" y="530"/>
                  </a:lnTo>
                  <a:lnTo>
                    <a:pt x="1847" y="488"/>
                  </a:lnTo>
                  <a:lnTo>
                    <a:pt x="1847" y="488"/>
                  </a:lnTo>
                  <a:lnTo>
                    <a:pt x="1850" y="479"/>
                  </a:lnTo>
                  <a:lnTo>
                    <a:pt x="1853" y="469"/>
                  </a:lnTo>
                  <a:lnTo>
                    <a:pt x="1860" y="451"/>
                  </a:lnTo>
                  <a:lnTo>
                    <a:pt x="1866" y="431"/>
                  </a:lnTo>
                  <a:lnTo>
                    <a:pt x="1868" y="422"/>
                  </a:lnTo>
                  <a:lnTo>
                    <a:pt x="1871" y="412"/>
                  </a:lnTo>
                  <a:lnTo>
                    <a:pt x="1871" y="412"/>
                  </a:lnTo>
                  <a:lnTo>
                    <a:pt x="1876" y="403"/>
                  </a:lnTo>
                  <a:lnTo>
                    <a:pt x="1880" y="391"/>
                  </a:lnTo>
                  <a:lnTo>
                    <a:pt x="1883" y="378"/>
                  </a:lnTo>
                  <a:lnTo>
                    <a:pt x="1887" y="364"/>
                  </a:lnTo>
                  <a:lnTo>
                    <a:pt x="1893" y="337"/>
                  </a:lnTo>
                  <a:lnTo>
                    <a:pt x="1898" y="313"/>
                  </a:lnTo>
                  <a:lnTo>
                    <a:pt x="1898" y="313"/>
                  </a:lnTo>
                  <a:lnTo>
                    <a:pt x="1886" y="315"/>
                  </a:lnTo>
                  <a:lnTo>
                    <a:pt x="1873" y="317"/>
                  </a:lnTo>
                  <a:lnTo>
                    <a:pt x="1850" y="321"/>
                  </a:lnTo>
                  <a:lnTo>
                    <a:pt x="1850" y="321"/>
                  </a:lnTo>
                  <a:lnTo>
                    <a:pt x="1845" y="338"/>
                  </a:lnTo>
                  <a:lnTo>
                    <a:pt x="1839" y="357"/>
                  </a:lnTo>
                  <a:lnTo>
                    <a:pt x="1831" y="394"/>
                  </a:lnTo>
                  <a:lnTo>
                    <a:pt x="1822" y="431"/>
                  </a:lnTo>
                  <a:lnTo>
                    <a:pt x="1817" y="450"/>
                  </a:lnTo>
                  <a:lnTo>
                    <a:pt x="1812" y="467"/>
                  </a:lnTo>
                  <a:lnTo>
                    <a:pt x="1812" y="467"/>
                  </a:lnTo>
                  <a:lnTo>
                    <a:pt x="1811" y="465"/>
                  </a:lnTo>
                  <a:lnTo>
                    <a:pt x="1811" y="465"/>
                  </a:lnTo>
                  <a:lnTo>
                    <a:pt x="1809" y="466"/>
                  </a:lnTo>
                  <a:lnTo>
                    <a:pt x="1809" y="466"/>
                  </a:lnTo>
                  <a:lnTo>
                    <a:pt x="1808" y="480"/>
                  </a:lnTo>
                  <a:lnTo>
                    <a:pt x="1806" y="494"/>
                  </a:lnTo>
                  <a:lnTo>
                    <a:pt x="1799" y="520"/>
                  </a:lnTo>
                  <a:lnTo>
                    <a:pt x="1791" y="547"/>
                  </a:lnTo>
                  <a:lnTo>
                    <a:pt x="1788" y="561"/>
                  </a:lnTo>
                  <a:lnTo>
                    <a:pt x="1785" y="576"/>
                  </a:lnTo>
                  <a:lnTo>
                    <a:pt x="1785" y="576"/>
                  </a:lnTo>
                  <a:close/>
                  <a:moveTo>
                    <a:pt x="794" y="441"/>
                  </a:moveTo>
                  <a:lnTo>
                    <a:pt x="794" y="441"/>
                  </a:lnTo>
                  <a:lnTo>
                    <a:pt x="787" y="437"/>
                  </a:lnTo>
                  <a:lnTo>
                    <a:pt x="779" y="435"/>
                  </a:lnTo>
                  <a:lnTo>
                    <a:pt x="771" y="434"/>
                  </a:lnTo>
                  <a:lnTo>
                    <a:pt x="763" y="434"/>
                  </a:lnTo>
                  <a:lnTo>
                    <a:pt x="746" y="434"/>
                  </a:lnTo>
                  <a:lnTo>
                    <a:pt x="729" y="434"/>
                  </a:lnTo>
                  <a:lnTo>
                    <a:pt x="729" y="434"/>
                  </a:lnTo>
                  <a:lnTo>
                    <a:pt x="717" y="433"/>
                  </a:lnTo>
                  <a:lnTo>
                    <a:pt x="706" y="430"/>
                  </a:lnTo>
                  <a:lnTo>
                    <a:pt x="683" y="426"/>
                  </a:lnTo>
                  <a:lnTo>
                    <a:pt x="673" y="424"/>
                  </a:lnTo>
                  <a:lnTo>
                    <a:pt x="664" y="423"/>
                  </a:lnTo>
                  <a:lnTo>
                    <a:pt x="654" y="423"/>
                  </a:lnTo>
                  <a:lnTo>
                    <a:pt x="646" y="425"/>
                  </a:lnTo>
                  <a:lnTo>
                    <a:pt x="646" y="425"/>
                  </a:lnTo>
                  <a:lnTo>
                    <a:pt x="647" y="425"/>
                  </a:lnTo>
                  <a:lnTo>
                    <a:pt x="647" y="426"/>
                  </a:lnTo>
                  <a:lnTo>
                    <a:pt x="646" y="426"/>
                  </a:lnTo>
                  <a:lnTo>
                    <a:pt x="646" y="426"/>
                  </a:lnTo>
                  <a:lnTo>
                    <a:pt x="624" y="424"/>
                  </a:lnTo>
                  <a:lnTo>
                    <a:pt x="603" y="422"/>
                  </a:lnTo>
                  <a:lnTo>
                    <a:pt x="581" y="419"/>
                  </a:lnTo>
                  <a:lnTo>
                    <a:pt x="560" y="418"/>
                  </a:lnTo>
                  <a:lnTo>
                    <a:pt x="560" y="418"/>
                  </a:lnTo>
                  <a:lnTo>
                    <a:pt x="471" y="418"/>
                  </a:lnTo>
                  <a:lnTo>
                    <a:pt x="471" y="418"/>
                  </a:lnTo>
                  <a:lnTo>
                    <a:pt x="464" y="423"/>
                  </a:lnTo>
                  <a:lnTo>
                    <a:pt x="457" y="429"/>
                  </a:lnTo>
                  <a:lnTo>
                    <a:pt x="445" y="444"/>
                  </a:lnTo>
                  <a:lnTo>
                    <a:pt x="435" y="459"/>
                  </a:lnTo>
                  <a:lnTo>
                    <a:pt x="425" y="476"/>
                  </a:lnTo>
                  <a:lnTo>
                    <a:pt x="425" y="476"/>
                  </a:lnTo>
                  <a:lnTo>
                    <a:pt x="411" y="497"/>
                  </a:lnTo>
                  <a:lnTo>
                    <a:pt x="398" y="516"/>
                  </a:lnTo>
                  <a:lnTo>
                    <a:pt x="369" y="556"/>
                  </a:lnTo>
                  <a:lnTo>
                    <a:pt x="355" y="575"/>
                  </a:lnTo>
                  <a:lnTo>
                    <a:pt x="342" y="594"/>
                  </a:lnTo>
                  <a:lnTo>
                    <a:pt x="330" y="615"/>
                  </a:lnTo>
                  <a:lnTo>
                    <a:pt x="318" y="635"/>
                  </a:lnTo>
                  <a:lnTo>
                    <a:pt x="318" y="635"/>
                  </a:lnTo>
                  <a:lnTo>
                    <a:pt x="317" y="636"/>
                  </a:lnTo>
                  <a:lnTo>
                    <a:pt x="316" y="636"/>
                  </a:lnTo>
                  <a:lnTo>
                    <a:pt x="315" y="635"/>
                  </a:lnTo>
                  <a:lnTo>
                    <a:pt x="314" y="633"/>
                  </a:lnTo>
                  <a:lnTo>
                    <a:pt x="313" y="633"/>
                  </a:lnTo>
                  <a:lnTo>
                    <a:pt x="312" y="635"/>
                  </a:lnTo>
                  <a:lnTo>
                    <a:pt x="312" y="635"/>
                  </a:lnTo>
                  <a:lnTo>
                    <a:pt x="306" y="647"/>
                  </a:lnTo>
                  <a:lnTo>
                    <a:pt x="301" y="657"/>
                  </a:lnTo>
                  <a:lnTo>
                    <a:pt x="288" y="680"/>
                  </a:lnTo>
                  <a:lnTo>
                    <a:pt x="273" y="701"/>
                  </a:lnTo>
                  <a:lnTo>
                    <a:pt x="258" y="723"/>
                  </a:lnTo>
                  <a:lnTo>
                    <a:pt x="242" y="744"/>
                  </a:lnTo>
                  <a:lnTo>
                    <a:pt x="227" y="766"/>
                  </a:lnTo>
                  <a:lnTo>
                    <a:pt x="213" y="788"/>
                  </a:lnTo>
                  <a:lnTo>
                    <a:pt x="207" y="800"/>
                  </a:lnTo>
                  <a:lnTo>
                    <a:pt x="201" y="813"/>
                  </a:lnTo>
                  <a:lnTo>
                    <a:pt x="201" y="813"/>
                  </a:lnTo>
                  <a:lnTo>
                    <a:pt x="163" y="861"/>
                  </a:lnTo>
                  <a:lnTo>
                    <a:pt x="124" y="911"/>
                  </a:lnTo>
                  <a:lnTo>
                    <a:pt x="87" y="961"/>
                  </a:lnTo>
                  <a:lnTo>
                    <a:pt x="70" y="987"/>
                  </a:lnTo>
                  <a:lnTo>
                    <a:pt x="51" y="1013"/>
                  </a:lnTo>
                  <a:lnTo>
                    <a:pt x="51" y="1013"/>
                  </a:lnTo>
                  <a:lnTo>
                    <a:pt x="78" y="1015"/>
                  </a:lnTo>
                  <a:lnTo>
                    <a:pt x="105" y="1018"/>
                  </a:lnTo>
                  <a:lnTo>
                    <a:pt x="132" y="1024"/>
                  </a:lnTo>
                  <a:lnTo>
                    <a:pt x="157" y="1028"/>
                  </a:lnTo>
                  <a:lnTo>
                    <a:pt x="210" y="1041"/>
                  </a:lnTo>
                  <a:lnTo>
                    <a:pt x="263" y="1054"/>
                  </a:lnTo>
                  <a:lnTo>
                    <a:pt x="263" y="1054"/>
                  </a:lnTo>
                  <a:lnTo>
                    <a:pt x="285" y="1060"/>
                  </a:lnTo>
                  <a:lnTo>
                    <a:pt x="306" y="1067"/>
                  </a:lnTo>
                  <a:lnTo>
                    <a:pt x="328" y="1074"/>
                  </a:lnTo>
                  <a:lnTo>
                    <a:pt x="348" y="1080"/>
                  </a:lnTo>
                  <a:lnTo>
                    <a:pt x="348" y="1080"/>
                  </a:lnTo>
                  <a:lnTo>
                    <a:pt x="376" y="1088"/>
                  </a:lnTo>
                  <a:lnTo>
                    <a:pt x="403" y="1094"/>
                  </a:lnTo>
                  <a:lnTo>
                    <a:pt x="427" y="1100"/>
                  </a:lnTo>
                  <a:lnTo>
                    <a:pt x="450" y="1102"/>
                  </a:lnTo>
                  <a:lnTo>
                    <a:pt x="450" y="1102"/>
                  </a:lnTo>
                  <a:lnTo>
                    <a:pt x="501" y="1118"/>
                  </a:lnTo>
                  <a:lnTo>
                    <a:pt x="557" y="1135"/>
                  </a:lnTo>
                  <a:lnTo>
                    <a:pt x="615" y="1155"/>
                  </a:lnTo>
                  <a:lnTo>
                    <a:pt x="670" y="1175"/>
                  </a:lnTo>
                  <a:lnTo>
                    <a:pt x="670" y="1175"/>
                  </a:lnTo>
                  <a:lnTo>
                    <a:pt x="678" y="1179"/>
                  </a:lnTo>
                  <a:lnTo>
                    <a:pt x="684" y="1183"/>
                  </a:lnTo>
                  <a:lnTo>
                    <a:pt x="692" y="1187"/>
                  </a:lnTo>
                  <a:lnTo>
                    <a:pt x="699" y="1191"/>
                  </a:lnTo>
                  <a:lnTo>
                    <a:pt x="699" y="1191"/>
                  </a:lnTo>
                  <a:lnTo>
                    <a:pt x="713" y="1196"/>
                  </a:lnTo>
                  <a:lnTo>
                    <a:pt x="727" y="1200"/>
                  </a:lnTo>
                  <a:lnTo>
                    <a:pt x="755" y="1208"/>
                  </a:lnTo>
                  <a:lnTo>
                    <a:pt x="769" y="1211"/>
                  </a:lnTo>
                  <a:lnTo>
                    <a:pt x="782" y="1216"/>
                  </a:lnTo>
                  <a:lnTo>
                    <a:pt x="793" y="1223"/>
                  </a:lnTo>
                  <a:lnTo>
                    <a:pt x="799" y="1227"/>
                  </a:lnTo>
                  <a:lnTo>
                    <a:pt x="804" y="1231"/>
                  </a:lnTo>
                  <a:lnTo>
                    <a:pt x="804" y="1231"/>
                  </a:lnTo>
                  <a:lnTo>
                    <a:pt x="819" y="1236"/>
                  </a:lnTo>
                  <a:lnTo>
                    <a:pt x="833" y="1241"/>
                  </a:lnTo>
                  <a:lnTo>
                    <a:pt x="846" y="1247"/>
                  </a:lnTo>
                  <a:lnTo>
                    <a:pt x="858" y="1254"/>
                  </a:lnTo>
                  <a:lnTo>
                    <a:pt x="881" y="1269"/>
                  </a:lnTo>
                  <a:lnTo>
                    <a:pt x="893" y="1276"/>
                  </a:lnTo>
                  <a:lnTo>
                    <a:pt x="905" y="1284"/>
                  </a:lnTo>
                  <a:lnTo>
                    <a:pt x="905" y="1284"/>
                  </a:lnTo>
                  <a:lnTo>
                    <a:pt x="900" y="1261"/>
                  </a:lnTo>
                  <a:lnTo>
                    <a:pt x="897" y="1239"/>
                  </a:lnTo>
                  <a:lnTo>
                    <a:pt x="895" y="1217"/>
                  </a:lnTo>
                  <a:lnTo>
                    <a:pt x="893" y="1196"/>
                  </a:lnTo>
                  <a:lnTo>
                    <a:pt x="889" y="1115"/>
                  </a:lnTo>
                  <a:lnTo>
                    <a:pt x="889" y="1115"/>
                  </a:lnTo>
                  <a:lnTo>
                    <a:pt x="895" y="1033"/>
                  </a:lnTo>
                  <a:lnTo>
                    <a:pt x="899" y="955"/>
                  </a:lnTo>
                  <a:lnTo>
                    <a:pt x="900" y="879"/>
                  </a:lnTo>
                  <a:lnTo>
                    <a:pt x="899" y="803"/>
                  </a:lnTo>
                  <a:lnTo>
                    <a:pt x="899" y="803"/>
                  </a:lnTo>
                  <a:lnTo>
                    <a:pt x="898" y="785"/>
                  </a:lnTo>
                  <a:lnTo>
                    <a:pt x="895" y="768"/>
                  </a:lnTo>
                  <a:lnTo>
                    <a:pt x="891" y="751"/>
                  </a:lnTo>
                  <a:lnTo>
                    <a:pt x="885" y="735"/>
                  </a:lnTo>
                  <a:lnTo>
                    <a:pt x="880" y="717"/>
                  </a:lnTo>
                  <a:lnTo>
                    <a:pt x="876" y="701"/>
                  </a:lnTo>
                  <a:lnTo>
                    <a:pt x="873" y="684"/>
                  </a:lnTo>
                  <a:lnTo>
                    <a:pt x="872" y="666"/>
                  </a:lnTo>
                  <a:lnTo>
                    <a:pt x="872" y="666"/>
                  </a:lnTo>
                  <a:lnTo>
                    <a:pt x="867" y="660"/>
                  </a:lnTo>
                  <a:lnTo>
                    <a:pt x="864" y="653"/>
                  </a:lnTo>
                  <a:lnTo>
                    <a:pt x="862" y="647"/>
                  </a:lnTo>
                  <a:lnTo>
                    <a:pt x="861" y="640"/>
                  </a:lnTo>
                  <a:lnTo>
                    <a:pt x="861" y="640"/>
                  </a:lnTo>
                  <a:lnTo>
                    <a:pt x="875" y="622"/>
                  </a:lnTo>
                  <a:lnTo>
                    <a:pt x="889" y="602"/>
                  </a:lnTo>
                  <a:lnTo>
                    <a:pt x="902" y="580"/>
                  </a:lnTo>
                  <a:lnTo>
                    <a:pt x="914" y="559"/>
                  </a:lnTo>
                  <a:lnTo>
                    <a:pt x="939" y="514"/>
                  </a:lnTo>
                  <a:lnTo>
                    <a:pt x="964" y="469"/>
                  </a:lnTo>
                  <a:lnTo>
                    <a:pt x="964" y="469"/>
                  </a:lnTo>
                  <a:lnTo>
                    <a:pt x="920" y="459"/>
                  </a:lnTo>
                  <a:lnTo>
                    <a:pt x="876" y="449"/>
                  </a:lnTo>
                  <a:lnTo>
                    <a:pt x="854" y="444"/>
                  </a:lnTo>
                  <a:lnTo>
                    <a:pt x="833" y="441"/>
                  </a:lnTo>
                  <a:lnTo>
                    <a:pt x="814" y="440"/>
                  </a:lnTo>
                  <a:lnTo>
                    <a:pt x="794" y="441"/>
                  </a:lnTo>
                  <a:lnTo>
                    <a:pt x="794" y="441"/>
                  </a:lnTo>
                  <a:close/>
                  <a:moveTo>
                    <a:pt x="1957" y="430"/>
                  </a:moveTo>
                  <a:lnTo>
                    <a:pt x="1957" y="430"/>
                  </a:lnTo>
                  <a:lnTo>
                    <a:pt x="1927" y="430"/>
                  </a:lnTo>
                  <a:lnTo>
                    <a:pt x="1913" y="433"/>
                  </a:lnTo>
                  <a:lnTo>
                    <a:pt x="1898" y="436"/>
                  </a:lnTo>
                  <a:lnTo>
                    <a:pt x="1898" y="436"/>
                  </a:lnTo>
                  <a:lnTo>
                    <a:pt x="1892" y="437"/>
                  </a:lnTo>
                  <a:lnTo>
                    <a:pt x="1886" y="439"/>
                  </a:lnTo>
                  <a:lnTo>
                    <a:pt x="1882" y="441"/>
                  </a:lnTo>
                  <a:lnTo>
                    <a:pt x="1881" y="443"/>
                  </a:lnTo>
                  <a:lnTo>
                    <a:pt x="1880" y="446"/>
                  </a:lnTo>
                  <a:lnTo>
                    <a:pt x="1881" y="451"/>
                  </a:lnTo>
                  <a:lnTo>
                    <a:pt x="1881" y="451"/>
                  </a:lnTo>
                  <a:lnTo>
                    <a:pt x="1895" y="454"/>
                  </a:lnTo>
                  <a:lnTo>
                    <a:pt x="1911" y="455"/>
                  </a:lnTo>
                  <a:lnTo>
                    <a:pt x="1928" y="455"/>
                  </a:lnTo>
                  <a:lnTo>
                    <a:pt x="1938" y="453"/>
                  </a:lnTo>
                  <a:lnTo>
                    <a:pt x="1947" y="451"/>
                  </a:lnTo>
                  <a:lnTo>
                    <a:pt x="1947" y="451"/>
                  </a:lnTo>
                  <a:lnTo>
                    <a:pt x="1947" y="454"/>
                  </a:lnTo>
                  <a:lnTo>
                    <a:pt x="1948" y="455"/>
                  </a:lnTo>
                  <a:lnTo>
                    <a:pt x="1950" y="456"/>
                  </a:lnTo>
                  <a:lnTo>
                    <a:pt x="1952" y="456"/>
                  </a:lnTo>
                  <a:lnTo>
                    <a:pt x="1952" y="456"/>
                  </a:lnTo>
                  <a:lnTo>
                    <a:pt x="1952" y="472"/>
                  </a:lnTo>
                  <a:lnTo>
                    <a:pt x="1950" y="487"/>
                  </a:lnTo>
                  <a:lnTo>
                    <a:pt x="1948" y="502"/>
                  </a:lnTo>
                  <a:lnTo>
                    <a:pt x="1944" y="516"/>
                  </a:lnTo>
                  <a:lnTo>
                    <a:pt x="1937" y="545"/>
                  </a:lnTo>
                  <a:lnTo>
                    <a:pt x="1928" y="574"/>
                  </a:lnTo>
                  <a:lnTo>
                    <a:pt x="1908" y="629"/>
                  </a:lnTo>
                  <a:lnTo>
                    <a:pt x="1899" y="655"/>
                  </a:lnTo>
                  <a:lnTo>
                    <a:pt x="1892" y="682"/>
                  </a:lnTo>
                  <a:lnTo>
                    <a:pt x="1892" y="682"/>
                  </a:lnTo>
                  <a:lnTo>
                    <a:pt x="1879" y="736"/>
                  </a:lnTo>
                  <a:lnTo>
                    <a:pt x="1874" y="762"/>
                  </a:lnTo>
                  <a:lnTo>
                    <a:pt x="1866" y="789"/>
                  </a:lnTo>
                  <a:lnTo>
                    <a:pt x="1866" y="789"/>
                  </a:lnTo>
                  <a:lnTo>
                    <a:pt x="1859" y="818"/>
                  </a:lnTo>
                  <a:lnTo>
                    <a:pt x="1850" y="847"/>
                  </a:lnTo>
                  <a:lnTo>
                    <a:pt x="1842" y="876"/>
                  </a:lnTo>
                  <a:lnTo>
                    <a:pt x="1833" y="905"/>
                  </a:lnTo>
                  <a:lnTo>
                    <a:pt x="1833" y="905"/>
                  </a:lnTo>
                  <a:lnTo>
                    <a:pt x="1824" y="933"/>
                  </a:lnTo>
                  <a:lnTo>
                    <a:pt x="1815" y="960"/>
                  </a:lnTo>
                  <a:lnTo>
                    <a:pt x="1806" y="987"/>
                  </a:lnTo>
                  <a:lnTo>
                    <a:pt x="1802" y="1001"/>
                  </a:lnTo>
                  <a:lnTo>
                    <a:pt x="1799" y="1015"/>
                  </a:lnTo>
                  <a:lnTo>
                    <a:pt x="1799" y="1015"/>
                  </a:lnTo>
                  <a:lnTo>
                    <a:pt x="1790" y="1061"/>
                  </a:lnTo>
                  <a:lnTo>
                    <a:pt x="1786" y="1085"/>
                  </a:lnTo>
                  <a:lnTo>
                    <a:pt x="1782" y="1107"/>
                  </a:lnTo>
                  <a:lnTo>
                    <a:pt x="1782" y="1107"/>
                  </a:lnTo>
                  <a:lnTo>
                    <a:pt x="1776" y="1127"/>
                  </a:lnTo>
                  <a:lnTo>
                    <a:pt x="1770" y="1149"/>
                  </a:lnTo>
                  <a:lnTo>
                    <a:pt x="1767" y="1159"/>
                  </a:lnTo>
                  <a:lnTo>
                    <a:pt x="1761" y="1168"/>
                  </a:lnTo>
                  <a:lnTo>
                    <a:pt x="1756" y="1177"/>
                  </a:lnTo>
                  <a:lnTo>
                    <a:pt x="1750" y="1185"/>
                  </a:lnTo>
                  <a:lnTo>
                    <a:pt x="1750" y="1185"/>
                  </a:lnTo>
                  <a:lnTo>
                    <a:pt x="1739" y="1181"/>
                  </a:lnTo>
                  <a:lnTo>
                    <a:pt x="1735" y="1179"/>
                  </a:lnTo>
                  <a:lnTo>
                    <a:pt x="1730" y="1177"/>
                  </a:lnTo>
                  <a:lnTo>
                    <a:pt x="1730" y="1177"/>
                  </a:lnTo>
                  <a:lnTo>
                    <a:pt x="1710" y="1177"/>
                  </a:lnTo>
                  <a:lnTo>
                    <a:pt x="1690" y="1177"/>
                  </a:lnTo>
                  <a:lnTo>
                    <a:pt x="1647" y="1175"/>
                  </a:lnTo>
                  <a:lnTo>
                    <a:pt x="1626" y="1174"/>
                  </a:lnTo>
                  <a:lnTo>
                    <a:pt x="1606" y="1175"/>
                  </a:lnTo>
                  <a:lnTo>
                    <a:pt x="1586" y="1176"/>
                  </a:lnTo>
                  <a:lnTo>
                    <a:pt x="1568" y="1179"/>
                  </a:lnTo>
                  <a:lnTo>
                    <a:pt x="1568" y="1179"/>
                  </a:lnTo>
                  <a:lnTo>
                    <a:pt x="1562" y="1175"/>
                  </a:lnTo>
                  <a:lnTo>
                    <a:pt x="1558" y="1174"/>
                  </a:lnTo>
                  <a:lnTo>
                    <a:pt x="1553" y="1174"/>
                  </a:lnTo>
                  <a:lnTo>
                    <a:pt x="1549" y="1175"/>
                  </a:lnTo>
                  <a:lnTo>
                    <a:pt x="1541" y="1179"/>
                  </a:lnTo>
                  <a:lnTo>
                    <a:pt x="1536" y="1181"/>
                  </a:lnTo>
                  <a:lnTo>
                    <a:pt x="1532" y="1182"/>
                  </a:lnTo>
                  <a:lnTo>
                    <a:pt x="1532" y="1182"/>
                  </a:lnTo>
                  <a:lnTo>
                    <a:pt x="1515" y="1184"/>
                  </a:lnTo>
                  <a:lnTo>
                    <a:pt x="1497" y="1185"/>
                  </a:lnTo>
                  <a:lnTo>
                    <a:pt x="1478" y="1186"/>
                  </a:lnTo>
                  <a:lnTo>
                    <a:pt x="1459" y="1187"/>
                  </a:lnTo>
                  <a:lnTo>
                    <a:pt x="1459" y="1187"/>
                  </a:lnTo>
                  <a:lnTo>
                    <a:pt x="1399" y="1195"/>
                  </a:lnTo>
                  <a:lnTo>
                    <a:pt x="1399" y="1195"/>
                  </a:lnTo>
                  <a:lnTo>
                    <a:pt x="1326" y="1202"/>
                  </a:lnTo>
                  <a:lnTo>
                    <a:pt x="1288" y="1207"/>
                  </a:lnTo>
                  <a:lnTo>
                    <a:pt x="1252" y="1212"/>
                  </a:lnTo>
                  <a:lnTo>
                    <a:pt x="1252" y="1212"/>
                  </a:lnTo>
                  <a:lnTo>
                    <a:pt x="1245" y="1214"/>
                  </a:lnTo>
                  <a:lnTo>
                    <a:pt x="1239" y="1216"/>
                  </a:lnTo>
                  <a:lnTo>
                    <a:pt x="1233" y="1220"/>
                  </a:lnTo>
                  <a:lnTo>
                    <a:pt x="1227" y="1221"/>
                  </a:lnTo>
                  <a:lnTo>
                    <a:pt x="1227" y="1221"/>
                  </a:lnTo>
                  <a:lnTo>
                    <a:pt x="1184" y="1231"/>
                  </a:lnTo>
                  <a:lnTo>
                    <a:pt x="1164" y="1237"/>
                  </a:lnTo>
                  <a:lnTo>
                    <a:pt x="1144" y="1243"/>
                  </a:lnTo>
                  <a:lnTo>
                    <a:pt x="1123" y="1250"/>
                  </a:lnTo>
                  <a:lnTo>
                    <a:pt x="1105" y="1258"/>
                  </a:lnTo>
                  <a:lnTo>
                    <a:pt x="1086" y="1267"/>
                  </a:lnTo>
                  <a:lnTo>
                    <a:pt x="1069" y="1278"/>
                  </a:lnTo>
                  <a:lnTo>
                    <a:pt x="1069" y="1278"/>
                  </a:lnTo>
                  <a:lnTo>
                    <a:pt x="1141" y="1268"/>
                  </a:lnTo>
                  <a:lnTo>
                    <a:pt x="1214" y="1259"/>
                  </a:lnTo>
                  <a:lnTo>
                    <a:pt x="1362" y="1241"/>
                  </a:lnTo>
                  <a:lnTo>
                    <a:pt x="1362" y="1241"/>
                  </a:lnTo>
                  <a:lnTo>
                    <a:pt x="1394" y="1236"/>
                  </a:lnTo>
                  <a:lnTo>
                    <a:pt x="1426" y="1230"/>
                  </a:lnTo>
                  <a:lnTo>
                    <a:pt x="1458" y="1226"/>
                  </a:lnTo>
                  <a:lnTo>
                    <a:pt x="1475" y="1225"/>
                  </a:lnTo>
                  <a:lnTo>
                    <a:pt x="1491" y="1225"/>
                  </a:lnTo>
                  <a:lnTo>
                    <a:pt x="1491" y="1225"/>
                  </a:lnTo>
                  <a:lnTo>
                    <a:pt x="1531" y="1226"/>
                  </a:lnTo>
                  <a:lnTo>
                    <a:pt x="1550" y="1226"/>
                  </a:lnTo>
                  <a:lnTo>
                    <a:pt x="1568" y="1226"/>
                  </a:lnTo>
                  <a:lnTo>
                    <a:pt x="1568" y="1226"/>
                  </a:lnTo>
                  <a:lnTo>
                    <a:pt x="1578" y="1225"/>
                  </a:lnTo>
                  <a:lnTo>
                    <a:pt x="1589" y="1224"/>
                  </a:lnTo>
                  <a:lnTo>
                    <a:pt x="1593" y="1224"/>
                  </a:lnTo>
                  <a:lnTo>
                    <a:pt x="1597" y="1226"/>
                  </a:lnTo>
                  <a:lnTo>
                    <a:pt x="1601" y="1229"/>
                  </a:lnTo>
                  <a:lnTo>
                    <a:pt x="1602" y="1236"/>
                  </a:lnTo>
                  <a:lnTo>
                    <a:pt x="1602" y="1236"/>
                  </a:lnTo>
                  <a:lnTo>
                    <a:pt x="1594" y="1239"/>
                  </a:lnTo>
                  <a:lnTo>
                    <a:pt x="1586" y="1241"/>
                  </a:lnTo>
                  <a:lnTo>
                    <a:pt x="1577" y="1241"/>
                  </a:lnTo>
                  <a:lnTo>
                    <a:pt x="1569" y="1241"/>
                  </a:lnTo>
                  <a:lnTo>
                    <a:pt x="1551" y="1239"/>
                  </a:lnTo>
                  <a:lnTo>
                    <a:pt x="1534" y="1237"/>
                  </a:lnTo>
                  <a:lnTo>
                    <a:pt x="1534" y="1237"/>
                  </a:lnTo>
                  <a:lnTo>
                    <a:pt x="1511" y="1238"/>
                  </a:lnTo>
                  <a:lnTo>
                    <a:pt x="1487" y="1239"/>
                  </a:lnTo>
                  <a:lnTo>
                    <a:pt x="1440" y="1244"/>
                  </a:lnTo>
                  <a:lnTo>
                    <a:pt x="1396" y="1251"/>
                  </a:lnTo>
                  <a:lnTo>
                    <a:pt x="1357" y="1255"/>
                  </a:lnTo>
                  <a:lnTo>
                    <a:pt x="1357" y="1255"/>
                  </a:lnTo>
                  <a:lnTo>
                    <a:pt x="1290" y="1261"/>
                  </a:lnTo>
                  <a:lnTo>
                    <a:pt x="1232" y="1268"/>
                  </a:lnTo>
                  <a:lnTo>
                    <a:pt x="1232" y="1268"/>
                  </a:lnTo>
                  <a:lnTo>
                    <a:pt x="1211" y="1271"/>
                  </a:lnTo>
                  <a:lnTo>
                    <a:pt x="1190" y="1275"/>
                  </a:lnTo>
                  <a:lnTo>
                    <a:pt x="1169" y="1281"/>
                  </a:lnTo>
                  <a:lnTo>
                    <a:pt x="1149" y="1284"/>
                  </a:lnTo>
                  <a:lnTo>
                    <a:pt x="1149" y="1284"/>
                  </a:lnTo>
                  <a:lnTo>
                    <a:pt x="1106" y="1288"/>
                  </a:lnTo>
                  <a:lnTo>
                    <a:pt x="1087" y="1290"/>
                  </a:lnTo>
                  <a:lnTo>
                    <a:pt x="1067" y="1293"/>
                  </a:lnTo>
                  <a:lnTo>
                    <a:pt x="1049" y="1298"/>
                  </a:lnTo>
                  <a:lnTo>
                    <a:pt x="1032" y="1303"/>
                  </a:lnTo>
                  <a:lnTo>
                    <a:pt x="1015" y="1311"/>
                  </a:lnTo>
                  <a:lnTo>
                    <a:pt x="999" y="1320"/>
                  </a:lnTo>
                  <a:lnTo>
                    <a:pt x="999" y="1320"/>
                  </a:lnTo>
                  <a:lnTo>
                    <a:pt x="1002" y="1322"/>
                  </a:lnTo>
                  <a:lnTo>
                    <a:pt x="1003" y="1326"/>
                  </a:lnTo>
                  <a:lnTo>
                    <a:pt x="1004" y="1330"/>
                  </a:lnTo>
                  <a:lnTo>
                    <a:pt x="1004" y="1335"/>
                  </a:lnTo>
                  <a:lnTo>
                    <a:pt x="1004" y="1335"/>
                  </a:lnTo>
                  <a:lnTo>
                    <a:pt x="1026" y="1326"/>
                  </a:lnTo>
                  <a:lnTo>
                    <a:pt x="1047" y="1317"/>
                  </a:lnTo>
                  <a:lnTo>
                    <a:pt x="1071" y="1311"/>
                  </a:lnTo>
                  <a:lnTo>
                    <a:pt x="1095" y="1306"/>
                  </a:lnTo>
                  <a:lnTo>
                    <a:pt x="1095" y="1306"/>
                  </a:lnTo>
                  <a:lnTo>
                    <a:pt x="1167" y="1298"/>
                  </a:lnTo>
                  <a:lnTo>
                    <a:pt x="1242" y="1290"/>
                  </a:lnTo>
                  <a:lnTo>
                    <a:pt x="1318" y="1285"/>
                  </a:lnTo>
                  <a:lnTo>
                    <a:pt x="1396" y="1278"/>
                  </a:lnTo>
                  <a:lnTo>
                    <a:pt x="1474" y="1272"/>
                  </a:lnTo>
                  <a:lnTo>
                    <a:pt x="1554" y="1266"/>
                  </a:lnTo>
                  <a:lnTo>
                    <a:pt x="1631" y="1258"/>
                  </a:lnTo>
                  <a:lnTo>
                    <a:pt x="1707" y="1250"/>
                  </a:lnTo>
                  <a:lnTo>
                    <a:pt x="1707" y="1250"/>
                  </a:lnTo>
                  <a:lnTo>
                    <a:pt x="1725" y="1248"/>
                  </a:lnTo>
                  <a:lnTo>
                    <a:pt x="1744" y="1248"/>
                  </a:lnTo>
                  <a:lnTo>
                    <a:pt x="1782" y="1251"/>
                  </a:lnTo>
                  <a:lnTo>
                    <a:pt x="1799" y="1250"/>
                  </a:lnTo>
                  <a:lnTo>
                    <a:pt x="1807" y="1248"/>
                  </a:lnTo>
                  <a:lnTo>
                    <a:pt x="1816" y="1247"/>
                  </a:lnTo>
                  <a:lnTo>
                    <a:pt x="1823" y="1245"/>
                  </a:lnTo>
                  <a:lnTo>
                    <a:pt x="1831" y="1241"/>
                  </a:lnTo>
                  <a:lnTo>
                    <a:pt x="1837" y="1237"/>
                  </a:lnTo>
                  <a:lnTo>
                    <a:pt x="1844" y="1231"/>
                  </a:lnTo>
                  <a:lnTo>
                    <a:pt x="1844" y="1231"/>
                  </a:lnTo>
                  <a:lnTo>
                    <a:pt x="1853" y="1203"/>
                  </a:lnTo>
                  <a:lnTo>
                    <a:pt x="1861" y="1176"/>
                  </a:lnTo>
                  <a:lnTo>
                    <a:pt x="1867" y="1147"/>
                  </a:lnTo>
                  <a:lnTo>
                    <a:pt x="1873" y="1118"/>
                  </a:lnTo>
                  <a:lnTo>
                    <a:pt x="1884" y="1059"/>
                  </a:lnTo>
                  <a:lnTo>
                    <a:pt x="1890" y="1030"/>
                  </a:lnTo>
                  <a:lnTo>
                    <a:pt x="1897" y="1001"/>
                  </a:lnTo>
                  <a:lnTo>
                    <a:pt x="1897" y="1001"/>
                  </a:lnTo>
                  <a:lnTo>
                    <a:pt x="1903" y="982"/>
                  </a:lnTo>
                  <a:lnTo>
                    <a:pt x="1909" y="964"/>
                  </a:lnTo>
                  <a:lnTo>
                    <a:pt x="1915" y="944"/>
                  </a:lnTo>
                  <a:lnTo>
                    <a:pt x="1922" y="926"/>
                  </a:lnTo>
                  <a:lnTo>
                    <a:pt x="1922" y="926"/>
                  </a:lnTo>
                  <a:lnTo>
                    <a:pt x="1933" y="884"/>
                  </a:lnTo>
                  <a:lnTo>
                    <a:pt x="1938" y="863"/>
                  </a:lnTo>
                  <a:lnTo>
                    <a:pt x="1943" y="843"/>
                  </a:lnTo>
                  <a:lnTo>
                    <a:pt x="1943" y="843"/>
                  </a:lnTo>
                  <a:lnTo>
                    <a:pt x="1948" y="822"/>
                  </a:lnTo>
                  <a:lnTo>
                    <a:pt x="1953" y="802"/>
                  </a:lnTo>
                  <a:lnTo>
                    <a:pt x="1958" y="782"/>
                  </a:lnTo>
                  <a:lnTo>
                    <a:pt x="1963" y="760"/>
                  </a:lnTo>
                  <a:lnTo>
                    <a:pt x="1963" y="760"/>
                  </a:lnTo>
                  <a:lnTo>
                    <a:pt x="1972" y="717"/>
                  </a:lnTo>
                  <a:lnTo>
                    <a:pt x="1977" y="696"/>
                  </a:lnTo>
                  <a:lnTo>
                    <a:pt x="1982" y="676"/>
                  </a:lnTo>
                  <a:lnTo>
                    <a:pt x="1982" y="676"/>
                  </a:lnTo>
                  <a:lnTo>
                    <a:pt x="1985" y="667"/>
                  </a:lnTo>
                  <a:lnTo>
                    <a:pt x="1988" y="661"/>
                  </a:lnTo>
                  <a:lnTo>
                    <a:pt x="1993" y="653"/>
                  </a:lnTo>
                  <a:lnTo>
                    <a:pt x="1995" y="645"/>
                  </a:lnTo>
                  <a:lnTo>
                    <a:pt x="1995" y="645"/>
                  </a:lnTo>
                  <a:lnTo>
                    <a:pt x="2000" y="617"/>
                  </a:lnTo>
                  <a:lnTo>
                    <a:pt x="2004" y="588"/>
                  </a:lnTo>
                  <a:lnTo>
                    <a:pt x="2009" y="560"/>
                  </a:lnTo>
                  <a:lnTo>
                    <a:pt x="2011" y="546"/>
                  </a:lnTo>
                  <a:lnTo>
                    <a:pt x="2014" y="533"/>
                  </a:lnTo>
                  <a:lnTo>
                    <a:pt x="2014" y="533"/>
                  </a:lnTo>
                  <a:lnTo>
                    <a:pt x="2014" y="521"/>
                  </a:lnTo>
                  <a:lnTo>
                    <a:pt x="2016" y="510"/>
                  </a:lnTo>
                  <a:lnTo>
                    <a:pt x="2021" y="482"/>
                  </a:lnTo>
                  <a:lnTo>
                    <a:pt x="2024" y="468"/>
                  </a:lnTo>
                  <a:lnTo>
                    <a:pt x="2025" y="454"/>
                  </a:lnTo>
                  <a:lnTo>
                    <a:pt x="2024" y="449"/>
                  </a:lnTo>
                  <a:lnTo>
                    <a:pt x="2021" y="442"/>
                  </a:lnTo>
                  <a:lnTo>
                    <a:pt x="2019" y="437"/>
                  </a:lnTo>
                  <a:lnTo>
                    <a:pt x="2016" y="431"/>
                  </a:lnTo>
                  <a:lnTo>
                    <a:pt x="2016" y="431"/>
                  </a:lnTo>
                  <a:lnTo>
                    <a:pt x="2010" y="429"/>
                  </a:lnTo>
                  <a:lnTo>
                    <a:pt x="2002" y="428"/>
                  </a:lnTo>
                  <a:lnTo>
                    <a:pt x="1995" y="427"/>
                  </a:lnTo>
                  <a:lnTo>
                    <a:pt x="1987" y="427"/>
                  </a:lnTo>
                  <a:lnTo>
                    <a:pt x="1972" y="429"/>
                  </a:lnTo>
                  <a:lnTo>
                    <a:pt x="1957" y="430"/>
                  </a:lnTo>
                  <a:lnTo>
                    <a:pt x="1957" y="430"/>
                  </a:lnTo>
                  <a:close/>
                  <a:moveTo>
                    <a:pt x="1876" y="466"/>
                  </a:moveTo>
                  <a:lnTo>
                    <a:pt x="1876" y="466"/>
                  </a:lnTo>
                  <a:lnTo>
                    <a:pt x="1867" y="496"/>
                  </a:lnTo>
                  <a:lnTo>
                    <a:pt x="1859" y="525"/>
                  </a:lnTo>
                  <a:lnTo>
                    <a:pt x="1845" y="585"/>
                  </a:lnTo>
                  <a:lnTo>
                    <a:pt x="1831" y="645"/>
                  </a:lnTo>
                  <a:lnTo>
                    <a:pt x="1823" y="673"/>
                  </a:lnTo>
                  <a:lnTo>
                    <a:pt x="1815" y="703"/>
                  </a:lnTo>
                  <a:lnTo>
                    <a:pt x="1815" y="703"/>
                  </a:lnTo>
                  <a:lnTo>
                    <a:pt x="1796" y="771"/>
                  </a:lnTo>
                  <a:lnTo>
                    <a:pt x="1796" y="771"/>
                  </a:lnTo>
                  <a:lnTo>
                    <a:pt x="1791" y="789"/>
                  </a:lnTo>
                  <a:lnTo>
                    <a:pt x="1787" y="807"/>
                  </a:lnTo>
                  <a:lnTo>
                    <a:pt x="1780" y="844"/>
                  </a:lnTo>
                  <a:lnTo>
                    <a:pt x="1780" y="844"/>
                  </a:lnTo>
                  <a:lnTo>
                    <a:pt x="1770" y="881"/>
                  </a:lnTo>
                  <a:lnTo>
                    <a:pt x="1759" y="919"/>
                  </a:lnTo>
                  <a:lnTo>
                    <a:pt x="1747" y="955"/>
                  </a:lnTo>
                  <a:lnTo>
                    <a:pt x="1737" y="991"/>
                  </a:lnTo>
                  <a:lnTo>
                    <a:pt x="1737" y="991"/>
                  </a:lnTo>
                  <a:lnTo>
                    <a:pt x="1736" y="999"/>
                  </a:lnTo>
                  <a:lnTo>
                    <a:pt x="1736" y="1008"/>
                  </a:lnTo>
                  <a:lnTo>
                    <a:pt x="1735" y="1011"/>
                  </a:lnTo>
                  <a:lnTo>
                    <a:pt x="1733" y="1015"/>
                  </a:lnTo>
                  <a:lnTo>
                    <a:pt x="1730" y="1017"/>
                  </a:lnTo>
                  <a:lnTo>
                    <a:pt x="1726" y="1020"/>
                  </a:lnTo>
                  <a:lnTo>
                    <a:pt x="1726" y="1020"/>
                  </a:lnTo>
                  <a:lnTo>
                    <a:pt x="1728" y="1025"/>
                  </a:lnTo>
                  <a:lnTo>
                    <a:pt x="1729" y="1029"/>
                  </a:lnTo>
                  <a:lnTo>
                    <a:pt x="1729" y="1032"/>
                  </a:lnTo>
                  <a:lnTo>
                    <a:pt x="1726" y="1036"/>
                  </a:lnTo>
                  <a:lnTo>
                    <a:pt x="1726" y="1036"/>
                  </a:lnTo>
                  <a:lnTo>
                    <a:pt x="1683" y="1038"/>
                  </a:lnTo>
                  <a:lnTo>
                    <a:pt x="1639" y="1042"/>
                  </a:lnTo>
                  <a:lnTo>
                    <a:pt x="1593" y="1046"/>
                  </a:lnTo>
                  <a:lnTo>
                    <a:pt x="1547" y="1054"/>
                  </a:lnTo>
                  <a:lnTo>
                    <a:pt x="1547" y="1054"/>
                  </a:lnTo>
                  <a:lnTo>
                    <a:pt x="1512" y="1061"/>
                  </a:lnTo>
                  <a:lnTo>
                    <a:pt x="1478" y="1069"/>
                  </a:lnTo>
                  <a:lnTo>
                    <a:pt x="1442" y="1076"/>
                  </a:lnTo>
                  <a:lnTo>
                    <a:pt x="1409" y="1085"/>
                  </a:lnTo>
                  <a:lnTo>
                    <a:pt x="1376" y="1095"/>
                  </a:lnTo>
                  <a:lnTo>
                    <a:pt x="1343" y="1106"/>
                  </a:lnTo>
                  <a:lnTo>
                    <a:pt x="1311" y="1118"/>
                  </a:lnTo>
                  <a:lnTo>
                    <a:pt x="1279" y="1131"/>
                  </a:lnTo>
                  <a:lnTo>
                    <a:pt x="1279" y="1131"/>
                  </a:lnTo>
                  <a:lnTo>
                    <a:pt x="1260" y="1139"/>
                  </a:lnTo>
                  <a:lnTo>
                    <a:pt x="1241" y="1149"/>
                  </a:lnTo>
                  <a:lnTo>
                    <a:pt x="1203" y="1170"/>
                  </a:lnTo>
                  <a:lnTo>
                    <a:pt x="1129" y="1212"/>
                  </a:lnTo>
                  <a:lnTo>
                    <a:pt x="1129" y="1212"/>
                  </a:lnTo>
                  <a:lnTo>
                    <a:pt x="1091" y="1233"/>
                  </a:lnTo>
                  <a:lnTo>
                    <a:pt x="1073" y="1244"/>
                  </a:lnTo>
                  <a:lnTo>
                    <a:pt x="1055" y="1255"/>
                  </a:lnTo>
                  <a:lnTo>
                    <a:pt x="1055" y="1255"/>
                  </a:lnTo>
                  <a:lnTo>
                    <a:pt x="1027" y="1271"/>
                  </a:lnTo>
                  <a:lnTo>
                    <a:pt x="1013" y="1280"/>
                  </a:lnTo>
                  <a:lnTo>
                    <a:pt x="1001" y="1289"/>
                  </a:lnTo>
                  <a:lnTo>
                    <a:pt x="1001" y="1289"/>
                  </a:lnTo>
                  <a:lnTo>
                    <a:pt x="995" y="1294"/>
                  </a:lnTo>
                  <a:lnTo>
                    <a:pt x="993" y="1299"/>
                  </a:lnTo>
                  <a:lnTo>
                    <a:pt x="991" y="1301"/>
                  </a:lnTo>
                  <a:lnTo>
                    <a:pt x="993" y="1303"/>
                  </a:lnTo>
                  <a:lnTo>
                    <a:pt x="993" y="1303"/>
                  </a:lnTo>
                  <a:lnTo>
                    <a:pt x="995" y="1303"/>
                  </a:lnTo>
                  <a:lnTo>
                    <a:pt x="998" y="1302"/>
                  </a:lnTo>
                  <a:lnTo>
                    <a:pt x="1003" y="1299"/>
                  </a:lnTo>
                  <a:lnTo>
                    <a:pt x="1009" y="1293"/>
                  </a:lnTo>
                  <a:lnTo>
                    <a:pt x="1013" y="1289"/>
                  </a:lnTo>
                  <a:lnTo>
                    <a:pt x="1013" y="1289"/>
                  </a:lnTo>
                  <a:lnTo>
                    <a:pt x="1025" y="1283"/>
                  </a:lnTo>
                  <a:lnTo>
                    <a:pt x="1036" y="1276"/>
                  </a:lnTo>
                  <a:lnTo>
                    <a:pt x="1061" y="1263"/>
                  </a:lnTo>
                  <a:lnTo>
                    <a:pt x="1061" y="1263"/>
                  </a:lnTo>
                  <a:lnTo>
                    <a:pt x="1087" y="1252"/>
                  </a:lnTo>
                  <a:lnTo>
                    <a:pt x="1111" y="1241"/>
                  </a:lnTo>
                  <a:lnTo>
                    <a:pt x="1111" y="1241"/>
                  </a:lnTo>
                  <a:lnTo>
                    <a:pt x="1131" y="1232"/>
                  </a:lnTo>
                  <a:lnTo>
                    <a:pt x="1150" y="1225"/>
                  </a:lnTo>
                  <a:lnTo>
                    <a:pt x="1170" y="1218"/>
                  </a:lnTo>
                  <a:lnTo>
                    <a:pt x="1191" y="1212"/>
                  </a:lnTo>
                  <a:lnTo>
                    <a:pt x="1211" y="1207"/>
                  </a:lnTo>
                  <a:lnTo>
                    <a:pt x="1232" y="1202"/>
                  </a:lnTo>
                  <a:lnTo>
                    <a:pt x="1275" y="1194"/>
                  </a:lnTo>
                  <a:lnTo>
                    <a:pt x="1320" y="1187"/>
                  </a:lnTo>
                  <a:lnTo>
                    <a:pt x="1365" y="1182"/>
                  </a:lnTo>
                  <a:lnTo>
                    <a:pt x="1456" y="1174"/>
                  </a:lnTo>
                  <a:lnTo>
                    <a:pt x="1456" y="1174"/>
                  </a:lnTo>
                  <a:lnTo>
                    <a:pt x="1529" y="1166"/>
                  </a:lnTo>
                  <a:lnTo>
                    <a:pt x="1565" y="1162"/>
                  </a:lnTo>
                  <a:lnTo>
                    <a:pt x="1603" y="1160"/>
                  </a:lnTo>
                  <a:lnTo>
                    <a:pt x="1639" y="1157"/>
                  </a:lnTo>
                  <a:lnTo>
                    <a:pt x="1677" y="1159"/>
                  </a:lnTo>
                  <a:lnTo>
                    <a:pt x="1714" y="1161"/>
                  </a:lnTo>
                  <a:lnTo>
                    <a:pt x="1732" y="1163"/>
                  </a:lnTo>
                  <a:lnTo>
                    <a:pt x="1751" y="1166"/>
                  </a:lnTo>
                  <a:lnTo>
                    <a:pt x="1751" y="1166"/>
                  </a:lnTo>
                  <a:lnTo>
                    <a:pt x="1775" y="1067"/>
                  </a:lnTo>
                  <a:lnTo>
                    <a:pt x="1801" y="967"/>
                  </a:lnTo>
                  <a:lnTo>
                    <a:pt x="1829" y="867"/>
                  </a:lnTo>
                  <a:lnTo>
                    <a:pt x="1856" y="773"/>
                  </a:lnTo>
                  <a:lnTo>
                    <a:pt x="1856" y="773"/>
                  </a:lnTo>
                  <a:lnTo>
                    <a:pt x="1858" y="766"/>
                  </a:lnTo>
                  <a:lnTo>
                    <a:pt x="1859" y="758"/>
                  </a:lnTo>
                  <a:lnTo>
                    <a:pt x="1861" y="743"/>
                  </a:lnTo>
                  <a:lnTo>
                    <a:pt x="1861" y="743"/>
                  </a:lnTo>
                  <a:lnTo>
                    <a:pt x="1865" y="733"/>
                  </a:lnTo>
                  <a:lnTo>
                    <a:pt x="1869" y="723"/>
                  </a:lnTo>
                  <a:lnTo>
                    <a:pt x="1874" y="713"/>
                  </a:lnTo>
                  <a:lnTo>
                    <a:pt x="1877" y="703"/>
                  </a:lnTo>
                  <a:lnTo>
                    <a:pt x="1877" y="703"/>
                  </a:lnTo>
                  <a:lnTo>
                    <a:pt x="1880" y="692"/>
                  </a:lnTo>
                  <a:lnTo>
                    <a:pt x="1882" y="680"/>
                  </a:lnTo>
                  <a:lnTo>
                    <a:pt x="1884" y="668"/>
                  </a:lnTo>
                  <a:lnTo>
                    <a:pt x="1888" y="655"/>
                  </a:lnTo>
                  <a:lnTo>
                    <a:pt x="1888" y="655"/>
                  </a:lnTo>
                  <a:lnTo>
                    <a:pt x="1903" y="609"/>
                  </a:lnTo>
                  <a:lnTo>
                    <a:pt x="1917" y="563"/>
                  </a:lnTo>
                  <a:lnTo>
                    <a:pt x="1923" y="541"/>
                  </a:lnTo>
                  <a:lnTo>
                    <a:pt x="1928" y="518"/>
                  </a:lnTo>
                  <a:lnTo>
                    <a:pt x="1933" y="497"/>
                  </a:lnTo>
                  <a:lnTo>
                    <a:pt x="1936" y="476"/>
                  </a:lnTo>
                  <a:lnTo>
                    <a:pt x="1936" y="476"/>
                  </a:lnTo>
                  <a:lnTo>
                    <a:pt x="1922" y="473"/>
                  </a:lnTo>
                  <a:lnTo>
                    <a:pt x="1906" y="470"/>
                  </a:lnTo>
                  <a:lnTo>
                    <a:pt x="1891" y="468"/>
                  </a:lnTo>
                  <a:lnTo>
                    <a:pt x="1876" y="466"/>
                  </a:lnTo>
                  <a:lnTo>
                    <a:pt x="1876" y="466"/>
                  </a:lnTo>
                  <a:close/>
                  <a:moveTo>
                    <a:pt x="1783" y="572"/>
                  </a:moveTo>
                  <a:lnTo>
                    <a:pt x="1783" y="572"/>
                  </a:lnTo>
                  <a:lnTo>
                    <a:pt x="1785" y="566"/>
                  </a:lnTo>
                  <a:lnTo>
                    <a:pt x="1786" y="560"/>
                  </a:lnTo>
                  <a:lnTo>
                    <a:pt x="1788" y="554"/>
                  </a:lnTo>
                  <a:lnTo>
                    <a:pt x="1788" y="551"/>
                  </a:lnTo>
                  <a:lnTo>
                    <a:pt x="1787" y="549"/>
                  </a:lnTo>
                  <a:lnTo>
                    <a:pt x="1787" y="549"/>
                  </a:lnTo>
                  <a:lnTo>
                    <a:pt x="1783" y="561"/>
                  </a:lnTo>
                  <a:lnTo>
                    <a:pt x="1782" y="567"/>
                  </a:lnTo>
                  <a:lnTo>
                    <a:pt x="1782" y="570"/>
                  </a:lnTo>
                  <a:lnTo>
                    <a:pt x="1783" y="572"/>
                  </a:lnTo>
                  <a:lnTo>
                    <a:pt x="1783" y="572"/>
                  </a:lnTo>
                  <a:close/>
                  <a:moveTo>
                    <a:pt x="1470" y="862"/>
                  </a:moveTo>
                  <a:lnTo>
                    <a:pt x="1470" y="862"/>
                  </a:lnTo>
                  <a:lnTo>
                    <a:pt x="1458" y="864"/>
                  </a:lnTo>
                  <a:lnTo>
                    <a:pt x="1448" y="866"/>
                  </a:lnTo>
                  <a:lnTo>
                    <a:pt x="1425" y="873"/>
                  </a:lnTo>
                  <a:lnTo>
                    <a:pt x="1405" y="881"/>
                  </a:lnTo>
                  <a:lnTo>
                    <a:pt x="1385" y="892"/>
                  </a:lnTo>
                  <a:lnTo>
                    <a:pt x="1366" y="903"/>
                  </a:lnTo>
                  <a:lnTo>
                    <a:pt x="1348" y="913"/>
                  </a:lnTo>
                  <a:lnTo>
                    <a:pt x="1311" y="937"/>
                  </a:lnTo>
                  <a:lnTo>
                    <a:pt x="1311" y="937"/>
                  </a:lnTo>
                  <a:lnTo>
                    <a:pt x="1282" y="960"/>
                  </a:lnTo>
                  <a:lnTo>
                    <a:pt x="1252" y="983"/>
                  </a:lnTo>
                  <a:lnTo>
                    <a:pt x="1222" y="1005"/>
                  </a:lnTo>
                  <a:lnTo>
                    <a:pt x="1193" y="1029"/>
                  </a:lnTo>
                  <a:lnTo>
                    <a:pt x="1193" y="1029"/>
                  </a:lnTo>
                  <a:lnTo>
                    <a:pt x="1164" y="1059"/>
                  </a:lnTo>
                  <a:lnTo>
                    <a:pt x="1136" y="1089"/>
                  </a:lnTo>
                  <a:lnTo>
                    <a:pt x="1108" y="1121"/>
                  </a:lnTo>
                  <a:lnTo>
                    <a:pt x="1080" y="1152"/>
                  </a:lnTo>
                  <a:lnTo>
                    <a:pt x="1054" y="1185"/>
                  </a:lnTo>
                  <a:lnTo>
                    <a:pt x="1028" y="1218"/>
                  </a:lnTo>
                  <a:lnTo>
                    <a:pt x="1004" y="1252"/>
                  </a:lnTo>
                  <a:lnTo>
                    <a:pt x="982" y="1285"/>
                  </a:lnTo>
                  <a:lnTo>
                    <a:pt x="982" y="1285"/>
                  </a:lnTo>
                  <a:lnTo>
                    <a:pt x="1017" y="1246"/>
                  </a:lnTo>
                  <a:lnTo>
                    <a:pt x="1055" y="1209"/>
                  </a:lnTo>
                  <a:lnTo>
                    <a:pt x="1075" y="1191"/>
                  </a:lnTo>
                  <a:lnTo>
                    <a:pt x="1094" y="1174"/>
                  </a:lnTo>
                  <a:lnTo>
                    <a:pt x="1115" y="1156"/>
                  </a:lnTo>
                  <a:lnTo>
                    <a:pt x="1136" y="1139"/>
                  </a:lnTo>
                  <a:lnTo>
                    <a:pt x="1136" y="1139"/>
                  </a:lnTo>
                  <a:lnTo>
                    <a:pt x="1142" y="1137"/>
                  </a:lnTo>
                  <a:lnTo>
                    <a:pt x="1149" y="1134"/>
                  </a:lnTo>
                  <a:lnTo>
                    <a:pt x="1162" y="1124"/>
                  </a:lnTo>
                  <a:lnTo>
                    <a:pt x="1185" y="1104"/>
                  </a:lnTo>
                  <a:lnTo>
                    <a:pt x="1185" y="1104"/>
                  </a:lnTo>
                  <a:lnTo>
                    <a:pt x="1200" y="1096"/>
                  </a:lnTo>
                  <a:lnTo>
                    <a:pt x="1215" y="1087"/>
                  </a:lnTo>
                  <a:lnTo>
                    <a:pt x="1243" y="1069"/>
                  </a:lnTo>
                  <a:lnTo>
                    <a:pt x="1271" y="1048"/>
                  </a:lnTo>
                  <a:lnTo>
                    <a:pt x="1285" y="1040"/>
                  </a:lnTo>
                  <a:lnTo>
                    <a:pt x="1300" y="1031"/>
                  </a:lnTo>
                  <a:lnTo>
                    <a:pt x="1300" y="1031"/>
                  </a:lnTo>
                  <a:lnTo>
                    <a:pt x="1329" y="1015"/>
                  </a:lnTo>
                  <a:lnTo>
                    <a:pt x="1359" y="999"/>
                  </a:lnTo>
                  <a:lnTo>
                    <a:pt x="1375" y="991"/>
                  </a:lnTo>
                  <a:lnTo>
                    <a:pt x="1391" y="984"/>
                  </a:lnTo>
                  <a:lnTo>
                    <a:pt x="1407" y="978"/>
                  </a:lnTo>
                  <a:lnTo>
                    <a:pt x="1424" y="972"/>
                  </a:lnTo>
                  <a:lnTo>
                    <a:pt x="1424" y="972"/>
                  </a:lnTo>
                  <a:lnTo>
                    <a:pt x="1426" y="969"/>
                  </a:lnTo>
                  <a:lnTo>
                    <a:pt x="1429" y="968"/>
                  </a:lnTo>
                  <a:lnTo>
                    <a:pt x="1433" y="966"/>
                  </a:lnTo>
                  <a:lnTo>
                    <a:pt x="1435" y="964"/>
                  </a:lnTo>
                  <a:lnTo>
                    <a:pt x="1435" y="964"/>
                  </a:lnTo>
                  <a:lnTo>
                    <a:pt x="1485" y="948"/>
                  </a:lnTo>
                  <a:lnTo>
                    <a:pt x="1513" y="939"/>
                  </a:lnTo>
                  <a:lnTo>
                    <a:pt x="1542" y="933"/>
                  </a:lnTo>
                  <a:lnTo>
                    <a:pt x="1572" y="927"/>
                  </a:lnTo>
                  <a:lnTo>
                    <a:pt x="1587" y="925"/>
                  </a:lnTo>
                  <a:lnTo>
                    <a:pt x="1602" y="924"/>
                  </a:lnTo>
                  <a:lnTo>
                    <a:pt x="1617" y="924"/>
                  </a:lnTo>
                  <a:lnTo>
                    <a:pt x="1632" y="925"/>
                  </a:lnTo>
                  <a:lnTo>
                    <a:pt x="1647" y="927"/>
                  </a:lnTo>
                  <a:lnTo>
                    <a:pt x="1661" y="929"/>
                  </a:lnTo>
                  <a:lnTo>
                    <a:pt x="1661" y="929"/>
                  </a:lnTo>
                  <a:lnTo>
                    <a:pt x="1661" y="926"/>
                  </a:lnTo>
                  <a:lnTo>
                    <a:pt x="1661" y="923"/>
                  </a:lnTo>
                  <a:lnTo>
                    <a:pt x="1659" y="919"/>
                  </a:lnTo>
                  <a:lnTo>
                    <a:pt x="1656" y="914"/>
                  </a:lnTo>
                  <a:lnTo>
                    <a:pt x="1655" y="910"/>
                  </a:lnTo>
                  <a:lnTo>
                    <a:pt x="1655" y="910"/>
                  </a:lnTo>
                  <a:lnTo>
                    <a:pt x="1626" y="908"/>
                  </a:lnTo>
                  <a:lnTo>
                    <a:pt x="1626" y="908"/>
                  </a:lnTo>
                  <a:lnTo>
                    <a:pt x="1617" y="904"/>
                  </a:lnTo>
                  <a:lnTo>
                    <a:pt x="1607" y="900"/>
                  </a:lnTo>
                  <a:lnTo>
                    <a:pt x="1596" y="899"/>
                  </a:lnTo>
                  <a:lnTo>
                    <a:pt x="1585" y="898"/>
                  </a:lnTo>
                  <a:lnTo>
                    <a:pt x="1573" y="899"/>
                  </a:lnTo>
                  <a:lnTo>
                    <a:pt x="1561" y="899"/>
                  </a:lnTo>
                  <a:lnTo>
                    <a:pt x="1538" y="903"/>
                  </a:lnTo>
                  <a:lnTo>
                    <a:pt x="1538" y="903"/>
                  </a:lnTo>
                  <a:lnTo>
                    <a:pt x="1505" y="909"/>
                  </a:lnTo>
                  <a:lnTo>
                    <a:pt x="1489" y="913"/>
                  </a:lnTo>
                  <a:lnTo>
                    <a:pt x="1473" y="918"/>
                  </a:lnTo>
                  <a:lnTo>
                    <a:pt x="1458" y="923"/>
                  </a:lnTo>
                  <a:lnTo>
                    <a:pt x="1443" y="928"/>
                  </a:lnTo>
                  <a:lnTo>
                    <a:pt x="1429" y="935"/>
                  </a:lnTo>
                  <a:lnTo>
                    <a:pt x="1417" y="942"/>
                  </a:lnTo>
                  <a:lnTo>
                    <a:pt x="1417" y="942"/>
                  </a:lnTo>
                  <a:lnTo>
                    <a:pt x="1407" y="950"/>
                  </a:lnTo>
                  <a:lnTo>
                    <a:pt x="1397" y="957"/>
                  </a:lnTo>
                  <a:lnTo>
                    <a:pt x="1392" y="960"/>
                  </a:lnTo>
                  <a:lnTo>
                    <a:pt x="1388" y="963"/>
                  </a:lnTo>
                  <a:lnTo>
                    <a:pt x="1382" y="965"/>
                  </a:lnTo>
                  <a:lnTo>
                    <a:pt x="1376" y="965"/>
                  </a:lnTo>
                  <a:lnTo>
                    <a:pt x="1376" y="965"/>
                  </a:lnTo>
                  <a:lnTo>
                    <a:pt x="1380" y="960"/>
                  </a:lnTo>
                  <a:lnTo>
                    <a:pt x="1387" y="957"/>
                  </a:lnTo>
                  <a:lnTo>
                    <a:pt x="1399" y="951"/>
                  </a:lnTo>
                  <a:lnTo>
                    <a:pt x="1399" y="951"/>
                  </a:lnTo>
                  <a:lnTo>
                    <a:pt x="1408" y="942"/>
                  </a:lnTo>
                  <a:lnTo>
                    <a:pt x="1418" y="934"/>
                  </a:lnTo>
                  <a:lnTo>
                    <a:pt x="1428" y="927"/>
                  </a:lnTo>
                  <a:lnTo>
                    <a:pt x="1439" y="921"/>
                  </a:lnTo>
                  <a:lnTo>
                    <a:pt x="1452" y="915"/>
                  </a:lnTo>
                  <a:lnTo>
                    <a:pt x="1465" y="910"/>
                  </a:lnTo>
                  <a:lnTo>
                    <a:pt x="1478" y="906"/>
                  </a:lnTo>
                  <a:lnTo>
                    <a:pt x="1491" y="902"/>
                  </a:lnTo>
                  <a:lnTo>
                    <a:pt x="1520" y="895"/>
                  </a:lnTo>
                  <a:lnTo>
                    <a:pt x="1551" y="891"/>
                  </a:lnTo>
                  <a:lnTo>
                    <a:pt x="1582" y="888"/>
                  </a:lnTo>
                  <a:lnTo>
                    <a:pt x="1612" y="885"/>
                  </a:lnTo>
                  <a:lnTo>
                    <a:pt x="1612" y="885"/>
                  </a:lnTo>
                  <a:lnTo>
                    <a:pt x="1612" y="880"/>
                  </a:lnTo>
                  <a:lnTo>
                    <a:pt x="1612" y="876"/>
                  </a:lnTo>
                  <a:lnTo>
                    <a:pt x="1611" y="872"/>
                  </a:lnTo>
                  <a:lnTo>
                    <a:pt x="1609" y="869"/>
                  </a:lnTo>
                  <a:lnTo>
                    <a:pt x="1609" y="869"/>
                  </a:lnTo>
                  <a:lnTo>
                    <a:pt x="1585" y="869"/>
                  </a:lnTo>
                  <a:lnTo>
                    <a:pt x="1560" y="873"/>
                  </a:lnTo>
                  <a:lnTo>
                    <a:pt x="1535" y="877"/>
                  </a:lnTo>
                  <a:lnTo>
                    <a:pt x="1511" y="882"/>
                  </a:lnTo>
                  <a:lnTo>
                    <a:pt x="1486" y="889"/>
                  </a:lnTo>
                  <a:lnTo>
                    <a:pt x="1464" y="896"/>
                  </a:lnTo>
                  <a:lnTo>
                    <a:pt x="1422" y="910"/>
                  </a:lnTo>
                  <a:lnTo>
                    <a:pt x="1422" y="910"/>
                  </a:lnTo>
                  <a:lnTo>
                    <a:pt x="1436" y="900"/>
                  </a:lnTo>
                  <a:lnTo>
                    <a:pt x="1451" y="892"/>
                  </a:lnTo>
                  <a:lnTo>
                    <a:pt x="1467" y="885"/>
                  </a:lnTo>
                  <a:lnTo>
                    <a:pt x="1484" y="879"/>
                  </a:lnTo>
                  <a:lnTo>
                    <a:pt x="1502" y="874"/>
                  </a:lnTo>
                  <a:lnTo>
                    <a:pt x="1519" y="868"/>
                  </a:lnTo>
                  <a:lnTo>
                    <a:pt x="1554" y="860"/>
                  </a:lnTo>
                  <a:lnTo>
                    <a:pt x="1554" y="860"/>
                  </a:lnTo>
                  <a:lnTo>
                    <a:pt x="1511" y="860"/>
                  </a:lnTo>
                  <a:lnTo>
                    <a:pt x="1490" y="860"/>
                  </a:lnTo>
                  <a:lnTo>
                    <a:pt x="1470" y="862"/>
                  </a:lnTo>
                  <a:lnTo>
                    <a:pt x="1470" y="862"/>
                  </a:lnTo>
                  <a:close/>
                  <a:moveTo>
                    <a:pt x="437" y="1121"/>
                  </a:moveTo>
                  <a:lnTo>
                    <a:pt x="437" y="1121"/>
                  </a:lnTo>
                  <a:lnTo>
                    <a:pt x="430" y="1120"/>
                  </a:lnTo>
                  <a:lnTo>
                    <a:pt x="423" y="1118"/>
                  </a:lnTo>
                  <a:lnTo>
                    <a:pt x="423" y="1118"/>
                  </a:lnTo>
                  <a:lnTo>
                    <a:pt x="336" y="1093"/>
                  </a:lnTo>
                  <a:lnTo>
                    <a:pt x="294" y="1081"/>
                  </a:lnTo>
                  <a:lnTo>
                    <a:pt x="254" y="1072"/>
                  </a:lnTo>
                  <a:lnTo>
                    <a:pt x="254" y="1072"/>
                  </a:lnTo>
                  <a:lnTo>
                    <a:pt x="209" y="1062"/>
                  </a:lnTo>
                  <a:lnTo>
                    <a:pt x="163" y="1054"/>
                  </a:lnTo>
                  <a:lnTo>
                    <a:pt x="76" y="1038"/>
                  </a:lnTo>
                  <a:lnTo>
                    <a:pt x="76" y="1038"/>
                  </a:lnTo>
                  <a:lnTo>
                    <a:pt x="71" y="1041"/>
                  </a:lnTo>
                  <a:lnTo>
                    <a:pt x="65" y="1041"/>
                  </a:lnTo>
                  <a:lnTo>
                    <a:pt x="61" y="1041"/>
                  </a:lnTo>
                  <a:lnTo>
                    <a:pt x="55" y="1042"/>
                  </a:lnTo>
                  <a:lnTo>
                    <a:pt x="55" y="1042"/>
                  </a:lnTo>
                  <a:lnTo>
                    <a:pt x="49" y="1051"/>
                  </a:lnTo>
                  <a:lnTo>
                    <a:pt x="42" y="1061"/>
                  </a:lnTo>
                  <a:lnTo>
                    <a:pt x="35" y="1070"/>
                  </a:lnTo>
                  <a:lnTo>
                    <a:pt x="30" y="1080"/>
                  </a:lnTo>
                  <a:lnTo>
                    <a:pt x="30" y="1080"/>
                  </a:lnTo>
                  <a:lnTo>
                    <a:pt x="51" y="1081"/>
                  </a:lnTo>
                  <a:lnTo>
                    <a:pt x="70" y="1084"/>
                  </a:lnTo>
                  <a:lnTo>
                    <a:pt x="107" y="1088"/>
                  </a:lnTo>
                  <a:lnTo>
                    <a:pt x="107" y="1088"/>
                  </a:lnTo>
                  <a:lnTo>
                    <a:pt x="179" y="1099"/>
                  </a:lnTo>
                  <a:lnTo>
                    <a:pt x="251" y="1110"/>
                  </a:lnTo>
                  <a:lnTo>
                    <a:pt x="321" y="1122"/>
                  </a:lnTo>
                  <a:lnTo>
                    <a:pt x="391" y="1132"/>
                  </a:lnTo>
                  <a:lnTo>
                    <a:pt x="391" y="1132"/>
                  </a:lnTo>
                  <a:lnTo>
                    <a:pt x="454" y="1139"/>
                  </a:lnTo>
                  <a:lnTo>
                    <a:pt x="487" y="1144"/>
                  </a:lnTo>
                  <a:lnTo>
                    <a:pt x="523" y="1148"/>
                  </a:lnTo>
                  <a:lnTo>
                    <a:pt x="523" y="1148"/>
                  </a:lnTo>
                  <a:lnTo>
                    <a:pt x="530" y="1151"/>
                  </a:lnTo>
                  <a:lnTo>
                    <a:pt x="534" y="1151"/>
                  </a:lnTo>
                  <a:lnTo>
                    <a:pt x="535" y="1150"/>
                  </a:lnTo>
                  <a:lnTo>
                    <a:pt x="536" y="1148"/>
                  </a:lnTo>
                  <a:lnTo>
                    <a:pt x="536" y="1148"/>
                  </a:lnTo>
                  <a:lnTo>
                    <a:pt x="487" y="1136"/>
                  </a:lnTo>
                  <a:lnTo>
                    <a:pt x="461" y="1130"/>
                  </a:lnTo>
                  <a:lnTo>
                    <a:pt x="437" y="1121"/>
                  </a:lnTo>
                  <a:lnTo>
                    <a:pt x="437" y="1121"/>
                  </a:lnTo>
                  <a:close/>
                  <a:moveTo>
                    <a:pt x="657" y="1209"/>
                  </a:moveTo>
                  <a:lnTo>
                    <a:pt x="657" y="1209"/>
                  </a:lnTo>
                  <a:lnTo>
                    <a:pt x="624" y="1195"/>
                  </a:lnTo>
                  <a:lnTo>
                    <a:pt x="607" y="1188"/>
                  </a:lnTo>
                  <a:lnTo>
                    <a:pt x="589" y="1182"/>
                  </a:lnTo>
                  <a:lnTo>
                    <a:pt x="589" y="1182"/>
                  </a:lnTo>
                  <a:lnTo>
                    <a:pt x="572" y="1176"/>
                  </a:lnTo>
                  <a:lnTo>
                    <a:pt x="555" y="1169"/>
                  </a:lnTo>
                  <a:lnTo>
                    <a:pt x="555" y="1169"/>
                  </a:lnTo>
                  <a:lnTo>
                    <a:pt x="546" y="1167"/>
                  </a:lnTo>
                  <a:lnTo>
                    <a:pt x="536" y="1166"/>
                  </a:lnTo>
                  <a:lnTo>
                    <a:pt x="515" y="1164"/>
                  </a:lnTo>
                  <a:lnTo>
                    <a:pt x="494" y="1162"/>
                  </a:lnTo>
                  <a:lnTo>
                    <a:pt x="473" y="1159"/>
                  </a:lnTo>
                  <a:lnTo>
                    <a:pt x="473" y="1159"/>
                  </a:lnTo>
                  <a:lnTo>
                    <a:pt x="442" y="1154"/>
                  </a:lnTo>
                  <a:lnTo>
                    <a:pt x="411" y="1150"/>
                  </a:lnTo>
                  <a:lnTo>
                    <a:pt x="347" y="1142"/>
                  </a:lnTo>
                  <a:lnTo>
                    <a:pt x="347" y="1142"/>
                  </a:lnTo>
                  <a:lnTo>
                    <a:pt x="307" y="1138"/>
                  </a:lnTo>
                  <a:lnTo>
                    <a:pt x="269" y="1132"/>
                  </a:lnTo>
                  <a:lnTo>
                    <a:pt x="194" y="1118"/>
                  </a:lnTo>
                  <a:lnTo>
                    <a:pt x="156" y="1111"/>
                  </a:lnTo>
                  <a:lnTo>
                    <a:pt x="119" y="1105"/>
                  </a:lnTo>
                  <a:lnTo>
                    <a:pt x="82" y="1100"/>
                  </a:lnTo>
                  <a:lnTo>
                    <a:pt x="46" y="1096"/>
                  </a:lnTo>
                  <a:lnTo>
                    <a:pt x="46" y="1096"/>
                  </a:lnTo>
                  <a:lnTo>
                    <a:pt x="42" y="1101"/>
                  </a:lnTo>
                  <a:lnTo>
                    <a:pt x="37" y="1105"/>
                  </a:lnTo>
                  <a:lnTo>
                    <a:pt x="30" y="1115"/>
                  </a:lnTo>
                  <a:lnTo>
                    <a:pt x="25" y="1126"/>
                  </a:lnTo>
                  <a:lnTo>
                    <a:pt x="21" y="1136"/>
                  </a:lnTo>
                  <a:lnTo>
                    <a:pt x="21" y="1136"/>
                  </a:lnTo>
                  <a:lnTo>
                    <a:pt x="57" y="1138"/>
                  </a:lnTo>
                  <a:lnTo>
                    <a:pt x="93" y="1142"/>
                  </a:lnTo>
                  <a:lnTo>
                    <a:pt x="131" y="1147"/>
                  </a:lnTo>
                  <a:lnTo>
                    <a:pt x="169" y="1152"/>
                  </a:lnTo>
                  <a:lnTo>
                    <a:pt x="169" y="1152"/>
                  </a:lnTo>
                  <a:lnTo>
                    <a:pt x="215" y="1155"/>
                  </a:lnTo>
                  <a:lnTo>
                    <a:pt x="264" y="1157"/>
                  </a:lnTo>
                  <a:lnTo>
                    <a:pt x="313" y="1160"/>
                  </a:lnTo>
                  <a:lnTo>
                    <a:pt x="335" y="1162"/>
                  </a:lnTo>
                  <a:lnTo>
                    <a:pt x="355" y="1164"/>
                  </a:lnTo>
                  <a:lnTo>
                    <a:pt x="355" y="1164"/>
                  </a:lnTo>
                  <a:lnTo>
                    <a:pt x="393" y="1168"/>
                  </a:lnTo>
                  <a:lnTo>
                    <a:pt x="410" y="1170"/>
                  </a:lnTo>
                  <a:lnTo>
                    <a:pt x="427" y="1174"/>
                  </a:lnTo>
                  <a:lnTo>
                    <a:pt x="427" y="1174"/>
                  </a:lnTo>
                  <a:lnTo>
                    <a:pt x="430" y="1175"/>
                  </a:lnTo>
                  <a:lnTo>
                    <a:pt x="435" y="1177"/>
                  </a:lnTo>
                  <a:lnTo>
                    <a:pt x="439" y="1179"/>
                  </a:lnTo>
                  <a:lnTo>
                    <a:pt x="442" y="1180"/>
                  </a:lnTo>
                  <a:lnTo>
                    <a:pt x="442" y="1180"/>
                  </a:lnTo>
                  <a:lnTo>
                    <a:pt x="455" y="1183"/>
                  </a:lnTo>
                  <a:lnTo>
                    <a:pt x="467" y="1184"/>
                  </a:lnTo>
                  <a:lnTo>
                    <a:pt x="491" y="1186"/>
                  </a:lnTo>
                  <a:lnTo>
                    <a:pt x="516" y="1188"/>
                  </a:lnTo>
                  <a:lnTo>
                    <a:pt x="529" y="1191"/>
                  </a:lnTo>
                  <a:lnTo>
                    <a:pt x="541" y="1193"/>
                  </a:lnTo>
                  <a:lnTo>
                    <a:pt x="541" y="1193"/>
                  </a:lnTo>
                  <a:lnTo>
                    <a:pt x="616" y="1212"/>
                  </a:lnTo>
                  <a:lnTo>
                    <a:pt x="684" y="1231"/>
                  </a:lnTo>
                  <a:lnTo>
                    <a:pt x="684" y="1231"/>
                  </a:lnTo>
                  <a:lnTo>
                    <a:pt x="710" y="1240"/>
                  </a:lnTo>
                  <a:lnTo>
                    <a:pt x="723" y="1243"/>
                  </a:lnTo>
                  <a:lnTo>
                    <a:pt x="729" y="1243"/>
                  </a:lnTo>
                  <a:lnTo>
                    <a:pt x="736" y="1242"/>
                  </a:lnTo>
                  <a:lnTo>
                    <a:pt x="736" y="1242"/>
                  </a:lnTo>
                  <a:lnTo>
                    <a:pt x="725" y="1240"/>
                  </a:lnTo>
                  <a:lnTo>
                    <a:pt x="714" y="1236"/>
                  </a:lnTo>
                  <a:lnTo>
                    <a:pt x="695" y="1226"/>
                  </a:lnTo>
                  <a:lnTo>
                    <a:pt x="676" y="1216"/>
                  </a:lnTo>
                  <a:lnTo>
                    <a:pt x="667" y="1212"/>
                  </a:lnTo>
                  <a:lnTo>
                    <a:pt x="657" y="1209"/>
                  </a:lnTo>
                  <a:lnTo>
                    <a:pt x="657" y="1209"/>
                  </a:lnTo>
                  <a:close/>
                  <a:moveTo>
                    <a:pt x="587" y="1164"/>
                  </a:moveTo>
                  <a:lnTo>
                    <a:pt x="587" y="1164"/>
                  </a:lnTo>
                  <a:lnTo>
                    <a:pt x="564" y="1155"/>
                  </a:lnTo>
                  <a:lnTo>
                    <a:pt x="541" y="1148"/>
                  </a:lnTo>
                  <a:lnTo>
                    <a:pt x="541" y="1148"/>
                  </a:lnTo>
                  <a:lnTo>
                    <a:pt x="545" y="1151"/>
                  </a:lnTo>
                  <a:lnTo>
                    <a:pt x="550" y="1154"/>
                  </a:lnTo>
                  <a:lnTo>
                    <a:pt x="563" y="1159"/>
                  </a:lnTo>
                  <a:lnTo>
                    <a:pt x="576" y="1162"/>
                  </a:lnTo>
                  <a:lnTo>
                    <a:pt x="587" y="1164"/>
                  </a:lnTo>
                  <a:lnTo>
                    <a:pt x="587" y="1164"/>
                  </a:lnTo>
                  <a:close/>
                  <a:moveTo>
                    <a:pt x="474" y="1198"/>
                  </a:moveTo>
                  <a:lnTo>
                    <a:pt x="474" y="1198"/>
                  </a:lnTo>
                  <a:lnTo>
                    <a:pt x="439" y="1193"/>
                  </a:lnTo>
                  <a:lnTo>
                    <a:pt x="421" y="1190"/>
                  </a:lnTo>
                  <a:lnTo>
                    <a:pt x="402" y="1187"/>
                  </a:lnTo>
                  <a:lnTo>
                    <a:pt x="402" y="1187"/>
                  </a:lnTo>
                  <a:lnTo>
                    <a:pt x="370" y="1183"/>
                  </a:lnTo>
                  <a:lnTo>
                    <a:pt x="340" y="1178"/>
                  </a:lnTo>
                  <a:lnTo>
                    <a:pt x="309" y="1172"/>
                  </a:lnTo>
                  <a:lnTo>
                    <a:pt x="296" y="1170"/>
                  </a:lnTo>
                  <a:lnTo>
                    <a:pt x="281" y="1169"/>
                  </a:lnTo>
                  <a:lnTo>
                    <a:pt x="281" y="1169"/>
                  </a:lnTo>
                  <a:lnTo>
                    <a:pt x="199" y="1167"/>
                  </a:lnTo>
                  <a:lnTo>
                    <a:pt x="161" y="1166"/>
                  </a:lnTo>
                  <a:lnTo>
                    <a:pt x="142" y="1165"/>
                  </a:lnTo>
                  <a:lnTo>
                    <a:pt x="124" y="1163"/>
                  </a:lnTo>
                  <a:lnTo>
                    <a:pt x="124" y="1163"/>
                  </a:lnTo>
                  <a:lnTo>
                    <a:pt x="91" y="1159"/>
                  </a:lnTo>
                  <a:lnTo>
                    <a:pt x="91" y="1159"/>
                  </a:lnTo>
                  <a:lnTo>
                    <a:pt x="81" y="1157"/>
                  </a:lnTo>
                  <a:lnTo>
                    <a:pt x="71" y="1155"/>
                  </a:lnTo>
                  <a:lnTo>
                    <a:pt x="61" y="1153"/>
                  </a:lnTo>
                  <a:lnTo>
                    <a:pt x="57" y="1153"/>
                  </a:lnTo>
                  <a:lnTo>
                    <a:pt x="54" y="1153"/>
                  </a:lnTo>
                  <a:lnTo>
                    <a:pt x="54" y="1153"/>
                  </a:lnTo>
                  <a:lnTo>
                    <a:pt x="48" y="1156"/>
                  </a:lnTo>
                  <a:lnTo>
                    <a:pt x="43" y="1161"/>
                  </a:lnTo>
                  <a:lnTo>
                    <a:pt x="40" y="1167"/>
                  </a:lnTo>
                  <a:lnTo>
                    <a:pt x="36" y="1174"/>
                  </a:lnTo>
                  <a:lnTo>
                    <a:pt x="31" y="1188"/>
                  </a:lnTo>
                  <a:lnTo>
                    <a:pt x="29" y="1201"/>
                  </a:lnTo>
                  <a:lnTo>
                    <a:pt x="29" y="1201"/>
                  </a:lnTo>
                  <a:lnTo>
                    <a:pt x="39" y="1199"/>
                  </a:lnTo>
                  <a:lnTo>
                    <a:pt x="50" y="1198"/>
                  </a:lnTo>
                  <a:lnTo>
                    <a:pt x="73" y="1197"/>
                  </a:lnTo>
                  <a:lnTo>
                    <a:pt x="82" y="1196"/>
                  </a:lnTo>
                  <a:lnTo>
                    <a:pt x="92" y="1195"/>
                  </a:lnTo>
                  <a:lnTo>
                    <a:pt x="100" y="1192"/>
                  </a:lnTo>
                  <a:lnTo>
                    <a:pt x="103" y="1190"/>
                  </a:lnTo>
                  <a:lnTo>
                    <a:pt x="105" y="1187"/>
                  </a:lnTo>
                  <a:lnTo>
                    <a:pt x="105" y="1187"/>
                  </a:lnTo>
                  <a:lnTo>
                    <a:pt x="110" y="1192"/>
                  </a:lnTo>
                  <a:lnTo>
                    <a:pt x="118" y="1194"/>
                  </a:lnTo>
                  <a:lnTo>
                    <a:pt x="126" y="1195"/>
                  </a:lnTo>
                  <a:lnTo>
                    <a:pt x="135" y="1194"/>
                  </a:lnTo>
                  <a:lnTo>
                    <a:pt x="153" y="1192"/>
                  </a:lnTo>
                  <a:lnTo>
                    <a:pt x="162" y="1192"/>
                  </a:lnTo>
                  <a:lnTo>
                    <a:pt x="170" y="1191"/>
                  </a:lnTo>
                  <a:lnTo>
                    <a:pt x="170" y="1191"/>
                  </a:lnTo>
                  <a:lnTo>
                    <a:pt x="178" y="1192"/>
                  </a:lnTo>
                  <a:lnTo>
                    <a:pt x="185" y="1194"/>
                  </a:lnTo>
                  <a:lnTo>
                    <a:pt x="193" y="1195"/>
                  </a:lnTo>
                  <a:lnTo>
                    <a:pt x="201" y="1196"/>
                  </a:lnTo>
                  <a:lnTo>
                    <a:pt x="201" y="1196"/>
                  </a:lnTo>
                  <a:lnTo>
                    <a:pt x="275" y="1199"/>
                  </a:lnTo>
                  <a:lnTo>
                    <a:pt x="352" y="1200"/>
                  </a:lnTo>
                  <a:lnTo>
                    <a:pt x="352" y="1200"/>
                  </a:lnTo>
                  <a:lnTo>
                    <a:pt x="372" y="1200"/>
                  </a:lnTo>
                  <a:lnTo>
                    <a:pt x="392" y="1201"/>
                  </a:lnTo>
                  <a:lnTo>
                    <a:pt x="430" y="1205"/>
                  </a:lnTo>
                  <a:lnTo>
                    <a:pt x="469" y="1211"/>
                  </a:lnTo>
                  <a:lnTo>
                    <a:pt x="506" y="1217"/>
                  </a:lnTo>
                  <a:lnTo>
                    <a:pt x="580" y="1230"/>
                  </a:lnTo>
                  <a:lnTo>
                    <a:pt x="616" y="1236"/>
                  </a:lnTo>
                  <a:lnTo>
                    <a:pt x="651" y="1239"/>
                  </a:lnTo>
                  <a:lnTo>
                    <a:pt x="651" y="1239"/>
                  </a:lnTo>
                  <a:lnTo>
                    <a:pt x="610" y="1226"/>
                  </a:lnTo>
                  <a:lnTo>
                    <a:pt x="567" y="1214"/>
                  </a:lnTo>
                  <a:lnTo>
                    <a:pt x="521" y="1205"/>
                  </a:lnTo>
                  <a:lnTo>
                    <a:pt x="498" y="1201"/>
                  </a:lnTo>
                  <a:lnTo>
                    <a:pt x="474" y="1198"/>
                  </a:lnTo>
                  <a:lnTo>
                    <a:pt x="474" y="1198"/>
                  </a:lnTo>
                  <a:close/>
                  <a:moveTo>
                    <a:pt x="770" y="1237"/>
                  </a:moveTo>
                  <a:lnTo>
                    <a:pt x="770" y="1237"/>
                  </a:lnTo>
                  <a:lnTo>
                    <a:pt x="798" y="1250"/>
                  </a:lnTo>
                  <a:lnTo>
                    <a:pt x="827" y="1262"/>
                  </a:lnTo>
                  <a:lnTo>
                    <a:pt x="854" y="1275"/>
                  </a:lnTo>
                  <a:lnTo>
                    <a:pt x="882" y="1285"/>
                  </a:lnTo>
                  <a:lnTo>
                    <a:pt x="882" y="1285"/>
                  </a:lnTo>
                  <a:lnTo>
                    <a:pt x="853" y="1269"/>
                  </a:lnTo>
                  <a:lnTo>
                    <a:pt x="824" y="1255"/>
                  </a:lnTo>
                  <a:lnTo>
                    <a:pt x="794" y="1241"/>
                  </a:lnTo>
                  <a:lnTo>
                    <a:pt x="764" y="1228"/>
                  </a:lnTo>
                  <a:lnTo>
                    <a:pt x="733" y="1216"/>
                  </a:lnTo>
                  <a:lnTo>
                    <a:pt x="702" y="1205"/>
                  </a:lnTo>
                  <a:lnTo>
                    <a:pt x="636" y="1182"/>
                  </a:lnTo>
                  <a:lnTo>
                    <a:pt x="636" y="1182"/>
                  </a:lnTo>
                  <a:lnTo>
                    <a:pt x="669" y="1197"/>
                  </a:lnTo>
                  <a:lnTo>
                    <a:pt x="702" y="1212"/>
                  </a:lnTo>
                  <a:lnTo>
                    <a:pt x="720" y="1220"/>
                  </a:lnTo>
                  <a:lnTo>
                    <a:pt x="736" y="1227"/>
                  </a:lnTo>
                  <a:lnTo>
                    <a:pt x="753" y="1232"/>
                  </a:lnTo>
                  <a:lnTo>
                    <a:pt x="770" y="1237"/>
                  </a:lnTo>
                  <a:lnTo>
                    <a:pt x="770" y="1237"/>
                  </a:lnTo>
                  <a:close/>
                  <a:moveTo>
                    <a:pt x="552" y="1239"/>
                  </a:moveTo>
                  <a:lnTo>
                    <a:pt x="552" y="1239"/>
                  </a:lnTo>
                  <a:lnTo>
                    <a:pt x="516" y="1233"/>
                  </a:lnTo>
                  <a:lnTo>
                    <a:pt x="480" y="1226"/>
                  </a:lnTo>
                  <a:lnTo>
                    <a:pt x="480" y="1226"/>
                  </a:lnTo>
                  <a:lnTo>
                    <a:pt x="441" y="1221"/>
                  </a:lnTo>
                  <a:lnTo>
                    <a:pt x="399" y="1216"/>
                  </a:lnTo>
                  <a:lnTo>
                    <a:pt x="358" y="1213"/>
                  </a:lnTo>
                  <a:lnTo>
                    <a:pt x="314" y="1211"/>
                  </a:lnTo>
                  <a:lnTo>
                    <a:pt x="230" y="1209"/>
                  </a:lnTo>
                  <a:lnTo>
                    <a:pt x="156" y="1207"/>
                  </a:lnTo>
                  <a:lnTo>
                    <a:pt x="156" y="1207"/>
                  </a:lnTo>
                  <a:lnTo>
                    <a:pt x="151" y="1211"/>
                  </a:lnTo>
                  <a:lnTo>
                    <a:pt x="146" y="1216"/>
                  </a:lnTo>
                  <a:lnTo>
                    <a:pt x="142" y="1222"/>
                  </a:lnTo>
                  <a:lnTo>
                    <a:pt x="138" y="1228"/>
                  </a:lnTo>
                  <a:lnTo>
                    <a:pt x="132" y="1241"/>
                  </a:lnTo>
                  <a:lnTo>
                    <a:pt x="127" y="1256"/>
                  </a:lnTo>
                  <a:lnTo>
                    <a:pt x="118" y="1286"/>
                  </a:lnTo>
                  <a:lnTo>
                    <a:pt x="112" y="1300"/>
                  </a:lnTo>
                  <a:lnTo>
                    <a:pt x="109" y="1307"/>
                  </a:lnTo>
                  <a:lnTo>
                    <a:pt x="105" y="1314"/>
                  </a:lnTo>
                  <a:lnTo>
                    <a:pt x="105" y="1314"/>
                  </a:lnTo>
                  <a:lnTo>
                    <a:pt x="132" y="1305"/>
                  </a:lnTo>
                  <a:lnTo>
                    <a:pt x="160" y="1296"/>
                  </a:lnTo>
                  <a:lnTo>
                    <a:pt x="190" y="1288"/>
                  </a:lnTo>
                  <a:lnTo>
                    <a:pt x="219" y="1281"/>
                  </a:lnTo>
                  <a:lnTo>
                    <a:pt x="252" y="1274"/>
                  </a:lnTo>
                  <a:lnTo>
                    <a:pt x="284" y="1268"/>
                  </a:lnTo>
                  <a:lnTo>
                    <a:pt x="317" y="1263"/>
                  </a:lnTo>
                  <a:lnTo>
                    <a:pt x="350" y="1260"/>
                  </a:lnTo>
                  <a:lnTo>
                    <a:pt x="350" y="1260"/>
                  </a:lnTo>
                  <a:lnTo>
                    <a:pt x="379" y="1258"/>
                  </a:lnTo>
                  <a:lnTo>
                    <a:pt x="407" y="1257"/>
                  </a:lnTo>
                  <a:lnTo>
                    <a:pt x="464" y="1257"/>
                  </a:lnTo>
                  <a:lnTo>
                    <a:pt x="520" y="1258"/>
                  </a:lnTo>
                  <a:lnTo>
                    <a:pt x="575" y="1261"/>
                  </a:lnTo>
                  <a:lnTo>
                    <a:pt x="630" y="1267"/>
                  </a:lnTo>
                  <a:lnTo>
                    <a:pt x="682" y="1272"/>
                  </a:lnTo>
                  <a:lnTo>
                    <a:pt x="781" y="1284"/>
                  </a:lnTo>
                  <a:lnTo>
                    <a:pt x="781" y="1284"/>
                  </a:lnTo>
                  <a:lnTo>
                    <a:pt x="752" y="1275"/>
                  </a:lnTo>
                  <a:lnTo>
                    <a:pt x="723" y="1269"/>
                  </a:lnTo>
                  <a:lnTo>
                    <a:pt x="666" y="1257"/>
                  </a:lnTo>
                  <a:lnTo>
                    <a:pt x="609" y="1247"/>
                  </a:lnTo>
                  <a:lnTo>
                    <a:pt x="552" y="1239"/>
                  </a:lnTo>
                  <a:lnTo>
                    <a:pt x="552" y="1239"/>
                  </a:lnTo>
                  <a:close/>
                  <a:moveTo>
                    <a:pt x="116" y="1207"/>
                  </a:moveTo>
                  <a:lnTo>
                    <a:pt x="116" y="1207"/>
                  </a:lnTo>
                  <a:lnTo>
                    <a:pt x="110" y="1211"/>
                  </a:lnTo>
                  <a:lnTo>
                    <a:pt x="105" y="1216"/>
                  </a:lnTo>
                  <a:lnTo>
                    <a:pt x="96" y="1227"/>
                  </a:lnTo>
                  <a:lnTo>
                    <a:pt x="89" y="1239"/>
                  </a:lnTo>
                  <a:lnTo>
                    <a:pt x="80" y="1253"/>
                  </a:lnTo>
                  <a:lnTo>
                    <a:pt x="80" y="1253"/>
                  </a:lnTo>
                  <a:lnTo>
                    <a:pt x="70" y="1271"/>
                  </a:lnTo>
                  <a:lnTo>
                    <a:pt x="59" y="1289"/>
                  </a:lnTo>
                  <a:lnTo>
                    <a:pt x="59" y="1289"/>
                  </a:lnTo>
                  <a:lnTo>
                    <a:pt x="44" y="1316"/>
                  </a:lnTo>
                  <a:lnTo>
                    <a:pt x="37" y="1329"/>
                  </a:lnTo>
                  <a:lnTo>
                    <a:pt x="32" y="1342"/>
                  </a:lnTo>
                  <a:lnTo>
                    <a:pt x="27" y="1354"/>
                  </a:lnTo>
                  <a:lnTo>
                    <a:pt x="24" y="1368"/>
                  </a:lnTo>
                  <a:lnTo>
                    <a:pt x="21" y="1382"/>
                  </a:lnTo>
                  <a:lnTo>
                    <a:pt x="21" y="1397"/>
                  </a:lnTo>
                  <a:lnTo>
                    <a:pt x="21" y="1397"/>
                  </a:lnTo>
                  <a:lnTo>
                    <a:pt x="35" y="1403"/>
                  </a:lnTo>
                  <a:lnTo>
                    <a:pt x="49" y="1406"/>
                  </a:lnTo>
                  <a:lnTo>
                    <a:pt x="64" y="1409"/>
                  </a:lnTo>
                  <a:lnTo>
                    <a:pt x="79" y="1411"/>
                  </a:lnTo>
                  <a:lnTo>
                    <a:pt x="94" y="1412"/>
                  </a:lnTo>
                  <a:lnTo>
                    <a:pt x="109" y="1412"/>
                  </a:lnTo>
                  <a:lnTo>
                    <a:pt x="140" y="1412"/>
                  </a:lnTo>
                  <a:lnTo>
                    <a:pt x="171" y="1410"/>
                  </a:lnTo>
                  <a:lnTo>
                    <a:pt x="201" y="1407"/>
                  </a:lnTo>
                  <a:lnTo>
                    <a:pt x="230" y="1405"/>
                  </a:lnTo>
                  <a:lnTo>
                    <a:pt x="258" y="1404"/>
                  </a:lnTo>
                  <a:lnTo>
                    <a:pt x="258" y="1404"/>
                  </a:lnTo>
                  <a:lnTo>
                    <a:pt x="289" y="1404"/>
                  </a:lnTo>
                  <a:lnTo>
                    <a:pt x="321" y="1402"/>
                  </a:lnTo>
                  <a:lnTo>
                    <a:pt x="352" y="1399"/>
                  </a:lnTo>
                  <a:lnTo>
                    <a:pt x="384" y="1396"/>
                  </a:lnTo>
                  <a:lnTo>
                    <a:pt x="448" y="1389"/>
                  </a:lnTo>
                  <a:lnTo>
                    <a:pt x="511" y="1383"/>
                  </a:lnTo>
                  <a:lnTo>
                    <a:pt x="511" y="1383"/>
                  </a:lnTo>
                  <a:lnTo>
                    <a:pt x="577" y="1377"/>
                  </a:lnTo>
                  <a:lnTo>
                    <a:pt x="610" y="1374"/>
                  </a:lnTo>
                  <a:lnTo>
                    <a:pt x="641" y="1373"/>
                  </a:lnTo>
                  <a:lnTo>
                    <a:pt x="641" y="1373"/>
                  </a:lnTo>
                  <a:lnTo>
                    <a:pt x="667" y="1366"/>
                  </a:lnTo>
                  <a:lnTo>
                    <a:pt x="693" y="1362"/>
                  </a:lnTo>
                  <a:lnTo>
                    <a:pt x="720" y="1359"/>
                  </a:lnTo>
                  <a:lnTo>
                    <a:pt x="746" y="1357"/>
                  </a:lnTo>
                  <a:lnTo>
                    <a:pt x="801" y="1354"/>
                  </a:lnTo>
                  <a:lnTo>
                    <a:pt x="853" y="1352"/>
                  </a:lnTo>
                  <a:lnTo>
                    <a:pt x="853" y="1352"/>
                  </a:lnTo>
                  <a:lnTo>
                    <a:pt x="850" y="1341"/>
                  </a:lnTo>
                  <a:lnTo>
                    <a:pt x="846" y="1330"/>
                  </a:lnTo>
                  <a:lnTo>
                    <a:pt x="846" y="1330"/>
                  </a:lnTo>
                  <a:lnTo>
                    <a:pt x="773" y="1334"/>
                  </a:lnTo>
                  <a:lnTo>
                    <a:pt x="701" y="1338"/>
                  </a:lnTo>
                  <a:lnTo>
                    <a:pt x="666" y="1341"/>
                  </a:lnTo>
                  <a:lnTo>
                    <a:pt x="632" y="1344"/>
                  </a:lnTo>
                  <a:lnTo>
                    <a:pt x="597" y="1348"/>
                  </a:lnTo>
                  <a:lnTo>
                    <a:pt x="563" y="1352"/>
                  </a:lnTo>
                  <a:lnTo>
                    <a:pt x="563" y="1352"/>
                  </a:lnTo>
                  <a:lnTo>
                    <a:pt x="551" y="1356"/>
                  </a:lnTo>
                  <a:lnTo>
                    <a:pt x="541" y="1358"/>
                  </a:lnTo>
                  <a:lnTo>
                    <a:pt x="529" y="1360"/>
                  </a:lnTo>
                  <a:lnTo>
                    <a:pt x="517" y="1362"/>
                  </a:lnTo>
                  <a:lnTo>
                    <a:pt x="517" y="1362"/>
                  </a:lnTo>
                  <a:lnTo>
                    <a:pt x="513" y="1361"/>
                  </a:lnTo>
                  <a:lnTo>
                    <a:pt x="508" y="1361"/>
                  </a:lnTo>
                  <a:lnTo>
                    <a:pt x="502" y="1360"/>
                  </a:lnTo>
                  <a:lnTo>
                    <a:pt x="498" y="1360"/>
                  </a:lnTo>
                  <a:lnTo>
                    <a:pt x="498" y="1360"/>
                  </a:lnTo>
                  <a:lnTo>
                    <a:pt x="469" y="1363"/>
                  </a:lnTo>
                  <a:lnTo>
                    <a:pt x="439" y="1368"/>
                  </a:lnTo>
                  <a:lnTo>
                    <a:pt x="379" y="1378"/>
                  </a:lnTo>
                  <a:lnTo>
                    <a:pt x="348" y="1382"/>
                  </a:lnTo>
                  <a:lnTo>
                    <a:pt x="317" y="1386"/>
                  </a:lnTo>
                  <a:lnTo>
                    <a:pt x="287" y="1388"/>
                  </a:lnTo>
                  <a:lnTo>
                    <a:pt x="256" y="1389"/>
                  </a:lnTo>
                  <a:lnTo>
                    <a:pt x="256" y="1389"/>
                  </a:lnTo>
                  <a:lnTo>
                    <a:pt x="272" y="1383"/>
                  </a:lnTo>
                  <a:lnTo>
                    <a:pt x="287" y="1379"/>
                  </a:lnTo>
                  <a:lnTo>
                    <a:pt x="303" y="1377"/>
                  </a:lnTo>
                  <a:lnTo>
                    <a:pt x="319" y="1375"/>
                  </a:lnTo>
                  <a:lnTo>
                    <a:pt x="352" y="1372"/>
                  </a:lnTo>
                  <a:lnTo>
                    <a:pt x="368" y="1369"/>
                  </a:lnTo>
                  <a:lnTo>
                    <a:pt x="384" y="1367"/>
                  </a:lnTo>
                  <a:lnTo>
                    <a:pt x="384" y="1367"/>
                  </a:lnTo>
                  <a:lnTo>
                    <a:pt x="422" y="1359"/>
                  </a:lnTo>
                  <a:lnTo>
                    <a:pt x="459" y="1351"/>
                  </a:lnTo>
                  <a:lnTo>
                    <a:pt x="498" y="1345"/>
                  </a:lnTo>
                  <a:lnTo>
                    <a:pt x="516" y="1343"/>
                  </a:lnTo>
                  <a:lnTo>
                    <a:pt x="535" y="1342"/>
                  </a:lnTo>
                  <a:lnTo>
                    <a:pt x="535" y="1342"/>
                  </a:lnTo>
                  <a:lnTo>
                    <a:pt x="489" y="1342"/>
                  </a:lnTo>
                  <a:lnTo>
                    <a:pt x="440" y="1342"/>
                  </a:lnTo>
                  <a:lnTo>
                    <a:pt x="389" y="1344"/>
                  </a:lnTo>
                  <a:lnTo>
                    <a:pt x="362" y="1346"/>
                  </a:lnTo>
                  <a:lnTo>
                    <a:pt x="334" y="1349"/>
                  </a:lnTo>
                  <a:lnTo>
                    <a:pt x="334" y="1349"/>
                  </a:lnTo>
                  <a:lnTo>
                    <a:pt x="309" y="1351"/>
                  </a:lnTo>
                  <a:lnTo>
                    <a:pt x="285" y="1352"/>
                  </a:lnTo>
                  <a:lnTo>
                    <a:pt x="285" y="1352"/>
                  </a:lnTo>
                  <a:lnTo>
                    <a:pt x="258" y="1357"/>
                  </a:lnTo>
                  <a:lnTo>
                    <a:pt x="232" y="1361"/>
                  </a:lnTo>
                  <a:lnTo>
                    <a:pt x="208" y="1364"/>
                  </a:lnTo>
                  <a:lnTo>
                    <a:pt x="195" y="1365"/>
                  </a:lnTo>
                  <a:lnTo>
                    <a:pt x="183" y="1365"/>
                  </a:lnTo>
                  <a:lnTo>
                    <a:pt x="183" y="1365"/>
                  </a:lnTo>
                  <a:lnTo>
                    <a:pt x="165" y="1364"/>
                  </a:lnTo>
                  <a:lnTo>
                    <a:pt x="147" y="1363"/>
                  </a:lnTo>
                  <a:lnTo>
                    <a:pt x="130" y="1362"/>
                  </a:lnTo>
                  <a:lnTo>
                    <a:pt x="112" y="1363"/>
                  </a:lnTo>
                  <a:lnTo>
                    <a:pt x="112" y="1363"/>
                  </a:lnTo>
                  <a:lnTo>
                    <a:pt x="105" y="1365"/>
                  </a:lnTo>
                  <a:lnTo>
                    <a:pt x="97" y="1367"/>
                  </a:lnTo>
                  <a:lnTo>
                    <a:pt x="91" y="1369"/>
                  </a:lnTo>
                  <a:lnTo>
                    <a:pt x="87" y="1369"/>
                  </a:lnTo>
                  <a:lnTo>
                    <a:pt x="84" y="1368"/>
                  </a:lnTo>
                  <a:lnTo>
                    <a:pt x="84" y="1368"/>
                  </a:lnTo>
                  <a:lnTo>
                    <a:pt x="82" y="1365"/>
                  </a:lnTo>
                  <a:lnTo>
                    <a:pt x="82" y="1362"/>
                  </a:lnTo>
                  <a:lnTo>
                    <a:pt x="82" y="1356"/>
                  </a:lnTo>
                  <a:lnTo>
                    <a:pt x="86" y="1350"/>
                  </a:lnTo>
                  <a:lnTo>
                    <a:pt x="89" y="1346"/>
                  </a:lnTo>
                  <a:lnTo>
                    <a:pt x="89" y="1346"/>
                  </a:lnTo>
                  <a:lnTo>
                    <a:pt x="88" y="1337"/>
                  </a:lnTo>
                  <a:lnTo>
                    <a:pt x="87" y="1328"/>
                  </a:lnTo>
                  <a:lnTo>
                    <a:pt x="88" y="1320"/>
                  </a:lnTo>
                  <a:lnTo>
                    <a:pt x="89" y="1315"/>
                  </a:lnTo>
                  <a:lnTo>
                    <a:pt x="89" y="1315"/>
                  </a:lnTo>
                  <a:lnTo>
                    <a:pt x="99" y="1293"/>
                  </a:lnTo>
                  <a:lnTo>
                    <a:pt x="110" y="1269"/>
                  </a:lnTo>
                  <a:lnTo>
                    <a:pt x="121" y="1243"/>
                  </a:lnTo>
                  <a:lnTo>
                    <a:pt x="125" y="1230"/>
                  </a:lnTo>
                  <a:lnTo>
                    <a:pt x="128" y="1217"/>
                  </a:lnTo>
                  <a:lnTo>
                    <a:pt x="128" y="1217"/>
                  </a:lnTo>
                  <a:lnTo>
                    <a:pt x="132" y="1215"/>
                  </a:lnTo>
                  <a:lnTo>
                    <a:pt x="137" y="1212"/>
                  </a:lnTo>
                  <a:lnTo>
                    <a:pt x="138" y="1210"/>
                  </a:lnTo>
                  <a:lnTo>
                    <a:pt x="139" y="1209"/>
                  </a:lnTo>
                  <a:lnTo>
                    <a:pt x="139" y="1208"/>
                  </a:lnTo>
                  <a:lnTo>
                    <a:pt x="137" y="1207"/>
                  </a:lnTo>
                  <a:lnTo>
                    <a:pt x="137" y="1207"/>
                  </a:lnTo>
                  <a:lnTo>
                    <a:pt x="126" y="1208"/>
                  </a:lnTo>
                  <a:lnTo>
                    <a:pt x="116" y="1207"/>
                  </a:lnTo>
                  <a:lnTo>
                    <a:pt x="116" y="1207"/>
                  </a:lnTo>
                  <a:close/>
                  <a:moveTo>
                    <a:pt x="380" y="1271"/>
                  </a:moveTo>
                  <a:lnTo>
                    <a:pt x="380" y="1271"/>
                  </a:lnTo>
                  <a:lnTo>
                    <a:pt x="379" y="1271"/>
                  </a:lnTo>
                  <a:lnTo>
                    <a:pt x="379" y="1273"/>
                  </a:lnTo>
                  <a:lnTo>
                    <a:pt x="378" y="1274"/>
                  </a:lnTo>
                  <a:lnTo>
                    <a:pt x="377" y="1274"/>
                  </a:lnTo>
                  <a:lnTo>
                    <a:pt x="377" y="1274"/>
                  </a:lnTo>
                  <a:lnTo>
                    <a:pt x="361" y="1275"/>
                  </a:lnTo>
                  <a:lnTo>
                    <a:pt x="345" y="1276"/>
                  </a:lnTo>
                  <a:lnTo>
                    <a:pt x="311" y="1280"/>
                  </a:lnTo>
                  <a:lnTo>
                    <a:pt x="275" y="1285"/>
                  </a:lnTo>
                  <a:lnTo>
                    <a:pt x="240" y="1290"/>
                  </a:lnTo>
                  <a:lnTo>
                    <a:pt x="240" y="1290"/>
                  </a:lnTo>
                  <a:lnTo>
                    <a:pt x="206" y="1297"/>
                  </a:lnTo>
                  <a:lnTo>
                    <a:pt x="171" y="1306"/>
                  </a:lnTo>
                  <a:lnTo>
                    <a:pt x="155" y="1312"/>
                  </a:lnTo>
                  <a:lnTo>
                    <a:pt x="139" y="1317"/>
                  </a:lnTo>
                  <a:lnTo>
                    <a:pt x="123" y="1324"/>
                  </a:lnTo>
                  <a:lnTo>
                    <a:pt x="108" y="1331"/>
                  </a:lnTo>
                  <a:lnTo>
                    <a:pt x="108" y="1331"/>
                  </a:lnTo>
                  <a:lnTo>
                    <a:pt x="120" y="1331"/>
                  </a:lnTo>
                  <a:lnTo>
                    <a:pt x="132" y="1330"/>
                  </a:lnTo>
                  <a:lnTo>
                    <a:pt x="142" y="1329"/>
                  </a:lnTo>
                  <a:lnTo>
                    <a:pt x="148" y="1330"/>
                  </a:lnTo>
                  <a:lnTo>
                    <a:pt x="153" y="1331"/>
                  </a:lnTo>
                  <a:lnTo>
                    <a:pt x="153" y="1331"/>
                  </a:lnTo>
                  <a:lnTo>
                    <a:pt x="146" y="1334"/>
                  </a:lnTo>
                  <a:lnTo>
                    <a:pt x="138" y="1336"/>
                  </a:lnTo>
                  <a:lnTo>
                    <a:pt x="122" y="1337"/>
                  </a:lnTo>
                  <a:lnTo>
                    <a:pt x="115" y="1338"/>
                  </a:lnTo>
                  <a:lnTo>
                    <a:pt x="109" y="1342"/>
                  </a:lnTo>
                  <a:lnTo>
                    <a:pt x="106" y="1343"/>
                  </a:lnTo>
                  <a:lnTo>
                    <a:pt x="104" y="1345"/>
                  </a:lnTo>
                  <a:lnTo>
                    <a:pt x="103" y="1348"/>
                  </a:lnTo>
                  <a:lnTo>
                    <a:pt x="102" y="1351"/>
                  </a:lnTo>
                  <a:lnTo>
                    <a:pt x="102" y="1351"/>
                  </a:lnTo>
                  <a:lnTo>
                    <a:pt x="155" y="1349"/>
                  </a:lnTo>
                  <a:lnTo>
                    <a:pt x="211" y="1346"/>
                  </a:lnTo>
                  <a:lnTo>
                    <a:pt x="322" y="1336"/>
                  </a:lnTo>
                  <a:lnTo>
                    <a:pt x="377" y="1332"/>
                  </a:lnTo>
                  <a:lnTo>
                    <a:pt x="431" y="1329"/>
                  </a:lnTo>
                  <a:lnTo>
                    <a:pt x="485" y="1327"/>
                  </a:lnTo>
                  <a:lnTo>
                    <a:pt x="536" y="1326"/>
                  </a:lnTo>
                  <a:lnTo>
                    <a:pt x="536" y="1326"/>
                  </a:lnTo>
                  <a:lnTo>
                    <a:pt x="616" y="1327"/>
                  </a:lnTo>
                  <a:lnTo>
                    <a:pt x="685" y="1324"/>
                  </a:lnTo>
                  <a:lnTo>
                    <a:pt x="754" y="1320"/>
                  </a:lnTo>
                  <a:lnTo>
                    <a:pt x="827" y="1314"/>
                  </a:lnTo>
                  <a:lnTo>
                    <a:pt x="827" y="1314"/>
                  </a:lnTo>
                  <a:lnTo>
                    <a:pt x="791" y="1311"/>
                  </a:lnTo>
                  <a:lnTo>
                    <a:pt x="754" y="1307"/>
                  </a:lnTo>
                  <a:lnTo>
                    <a:pt x="713" y="1303"/>
                  </a:lnTo>
                  <a:lnTo>
                    <a:pt x="692" y="1302"/>
                  </a:lnTo>
                  <a:lnTo>
                    <a:pt x="668" y="1301"/>
                  </a:lnTo>
                  <a:lnTo>
                    <a:pt x="668" y="1301"/>
                  </a:lnTo>
                  <a:lnTo>
                    <a:pt x="677" y="1298"/>
                  </a:lnTo>
                  <a:lnTo>
                    <a:pt x="687" y="1294"/>
                  </a:lnTo>
                  <a:lnTo>
                    <a:pt x="698" y="1293"/>
                  </a:lnTo>
                  <a:lnTo>
                    <a:pt x="702" y="1293"/>
                  </a:lnTo>
                  <a:lnTo>
                    <a:pt x="708" y="1294"/>
                  </a:lnTo>
                  <a:lnTo>
                    <a:pt x="708" y="1294"/>
                  </a:lnTo>
                  <a:lnTo>
                    <a:pt x="686" y="1288"/>
                  </a:lnTo>
                  <a:lnTo>
                    <a:pt x="665" y="1284"/>
                  </a:lnTo>
                  <a:lnTo>
                    <a:pt x="642" y="1281"/>
                  </a:lnTo>
                  <a:lnTo>
                    <a:pt x="621" y="1277"/>
                  </a:lnTo>
                  <a:lnTo>
                    <a:pt x="600" y="1275"/>
                  </a:lnTo>
                  <a:lnTo>
                    <a:pt x="578" y="1274"/>
                  </a:lnTo>
                  <a:lnTo>
                    <a:pt x="536" y="1273"/>
                  </a:lnTo>
                  <a:lnTo>
                    <a:pt x="455" y="1273"/>
                  </a:lnTo>
                  <a:lnTo>
                    <a:pt x="417" y="1273"/>
                  </a:lnTo>
                  <a:lnTo>
                    <a:pt x="380" y="1271"/>
                  </a:lnTo>
                  <a:lnTo>
                    <a:pt x="380" y="1271"/>
                  </a:lnTo>
                  <a:close/>
                  <a:moveTo>
                    <a:pt x="789" y="1299"/>
                  </a:moveTo>
                  <a:lnTo>
                    <a:pt x="789" y="1299"/>
                  </a:lnTo>
                  <a:lnTo>
                    <a:pt x="766" y="1296"/>
                  </a:lnTo>
                  <a:lnTo>
                    <a:pt x="754" y="1294"/>
                  </a:lnTo>
                  <a:lnTo>
                    <a:pt x="748" y="1294"/>
                  </a:lnTo>
                  <a:lnTo>
                    <a:pt x="743" y="1296"/>
                  </a:lnTo>
                  <a:lnTo>
                    <a:pt x="743" y="1296"/>
                  </a:lnTo>
                  <a:lnTo>
                    <a:pt x="769" y="1299"/>
                  </a:lnTo>
                  <a:lnTo>
                    <a:pt x="781" y="1300"/>
                  </a:lnTo>
                  <a:lnTo>
                    <a:pt x="786" y="1300"/>
                  </a:lnTo>
                  <a:lnTo>
                    <a:pt x="789" y="1299"/>
                  </a:lnTo>
                  <a:lnTo>
                    <a:pt x="789" y="1299"/>
                  </a:lnTo>
                  <a:close/>
                  <a:moveTo>
                    <a:pt x="926" y="1341"/>
                  </a:moveTo>
                  <a:lnTo>
                    <a:pt x="926" y="1341"/>
                  </a:lnTo>
                  <a:lnTo>
                    <a:pt x="922" y="1341"/>
                  </a:lnTo>
                  <a:lnTo>
                    <a:pt x="917" y="1341"/>
                  </a:lnTo>
                  <a:lnTo>
                    <a:pt x="914" y="1341"/>
                  </a:lnTo>
                  <a:lnTo>
                    <a:pt x="914" y="1342"/>
                  </a:lnTo>
                  <a:lnTo>
                    <a:pt x="915" y="1344"/>
                  </a:lnTo>
                  <a:lnTo>
                    <a:pt x="915" y="1344"/>
                  </a:lnTo>
                  <a:lnTo>
                    <a:pt x="890" y="1337"/>
                  </a:lnTo>
                  <a:lnTo>
                    <a:pt x="862" y="1330"/>
                  </a:lnTo>
                  <a:lnTo>
                    <a:pt x="862" y="1330"/>
                  </a:lnTo>
                  <a:lnTo>
                    <a:pt x="862" y="1335"/>
                  </a:lnTo>
                  <a:lnTo>
                    <a:pt x="863" y="1339"/>
                  </a:lnTo>
                  <a:lnTo>
                    <a:pt x="864" y="1343"/>
                  </a:lnTo>
                  <a:lnTo>
                    <a:pt x="867" y="1346"/>
                  </a:lnTo>
                  <a:lnTo>
                    <a:pt x="873" y="1351"/>
                  </a:lnTo>
                  <a:lnTo>
                    <a:pt x="875" y="1354"/>
                  </a:lnTo>
                  <a:lnTo>
                    <a:pt x="877" y="1358"/>
                  </a:lnTo>
                  <a:lnTo>
                    <a:pt x="877" y="1358"/>
                  </a:lnTo>
                  <a:lnTo>
                    <a:pt x="909" y="1362"/>
                  </a:lnTo>
                  <a:lnTo>
                    <a:pt x="925" y="1363"/>
                  </a:lnTo>
                  <a:lnTo>
                    <a:pt x="941" y="1362"/>
                  </a:lnTo>
                  <a:lnTo>
                    <a:pt x="955" y="1360"/>
                  </a:lnTo>
                  <a:lnTo>
                    <a:pt x="963" y="1358"/>
                  </a:lnTo>
                  <a:lnTo>
                    <a:pt x="969" y="1356"/>
                  </a:lnTo>
                  <a:lnTo>
                    <a:pt x="974" y="1352"/>
                  </a:lnTo>
                  <a:lnTo>
                    <a:pt x="981" y="1348"/>
                  </a:lnTo>
                  <a:lnTo>
                    <a:pt x="986" y="1344"/>
                  </a:lnTo>
                  <a:lnTo>
                    <a:pt x="990" y="1338"/>
                  </a:lnTo>
                  <a:lnTo>
                    <a:pt x="990" y="1338"/>
                  </a:lnTo>
                  <a:lnTo>
                    <a:pt x="989" y="1333"/>
                  </a:lnTo>
                  <a:lnTo>
                    <a:pt x="986" y="1329"/>
                  </a:lnTo>
                  <a:lnTo>
                    <a:pt x="978" y="1317"/>
                  </a:lnTo>
                  <a:lnTo>
                    <a:pt x="978" y="1317"/>
                  </a:lnTo>
                  <a:lnTo>
                    <a:pt x="971" y="1319"/>
                  </a:lnTo>
                  <a:lnTo>
                    <a:pt x="966" y="1322"/>
                  </a:lnTo>
                  <a:lnTo>
                    <a:pt x="960" y="1326"/>
                  </a:lnTo>
                  <a:lnTo>
                    <a:pt x="956" y="1330"/>
                  </a:lnTo>
                  <a:lnTo>
                    <a:pt x="956" y="1330"/>
                  </a:lnTo>
                  <a:lnTo>
                    <a:pt x="954" y="1328"/>
                  </a:lnTo>
                  <a:lnTo>
                    <a:pt x="952" y="1328"/>
                  </a:lnTo>
                  <a:lnTo>
                    <a:pt x="948" y="1329"/>
                  </a:lnTo>
                  <a:lnTo>
                    <a:pt x="944" y="1331"/>
                  </a:lnTo>
                  <a:lnTo>
                    <a:pt x="936" y="1336"/>
                  </a:lnTo>
                  <a:lnTo>
                    <a:pt x="930" y="1338"/>
                  </a:lnTo>
                  <a:lnTo>
                    <a:pt x="926" y="1341"/>
                  </a:lnTo>
                  <a:lnTo>
                    <a:pt x="926" y="1341"/>
                  </a:lnTo>
                  <a:close/>
                </a:path>
              </a:pathLst>
            </a:custGeom>
            <a:solidFill>
              <a:srgbClr val="65C4CA"/>
            </a:solidFill>
            <a:ln w="9525">
              <a:solidFill>
                <a:srgbClr val="65C4CA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991215" y="5241608"/>
            <a:ext cx="1012825" cy="1522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2" name="文本框 2"/>
          <p:cNvSpPr txBox="1"/>
          <p:nvPr/>
        </p:nvSpPr>
        <p:spPr>
          <a:xfrm>
            <a:off x="1989138" y="1809433"/>
            <a:ext cx="8213725" cy="30460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【曹雪芹】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（约1715年－约1763年），名沾，字梦阮，号雪芹。曹雪芹出身清代内务府正白旗包衣世家，他是江宁织造曹寅之孙，曹颙之子（一说曹頫之子） 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991215" y="5241608"/>
            <a:ext cx="1012825" cy="1522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0" name="文本框 2"/>
          <p:cNvSpPr txBox="1"/>
          <p:nvPr/>
        </p:nvSpPr>
        <p:spPr>
          <a:xfrm>
            <a:off x="1163320" y="1591945"/>
            <a:ext cx="9865360" cy="3438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70000"/>
              </a:lnSpc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曹雪芹早年在南京江宁织造府亲历了一段锦衣纨绔、富贵风流的生活 。至雍正六年（1728年），曹家因亏空获罪被抄家，曹雪芹随家人迁回北京老宅。后又移居北京西郊，靠卖字画和朋友救济为生。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991215" y="5241608"/>
            <a:ext cx="1012825" cy="1522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2" name="文本框 2"/>
          <p:cNvSpPr txBox="1"/>
          <p:nvPr/>
        </p:nvSpPr>
        <p:spPr>
          <a:xfrm>
            <a:off x="2092325" y="1358265"/>
            <a:ext cx="8007350" cy="3784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《红楼梦》：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原名《石头记》，中国古典长篇章回体小说。《红楼梦》是一部具有世界影响力的言情小说作品，举世公认的中国古典小说巅峰之作，中国封建社会的百科全书，传统文化的集大成者。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0490" y="86995"/>
            <a:ext cx="3317875" cy="724535"/>
            <a:chOff x="174" y="137"/>
            <a:chExt cx="5225" cy="1141"/>
          </a:xfrm>
        </p:grpSpPr>
        <p:sp>
          <p:nvSpPr>
            <p:cNvPr id="49" name="椭圆 45"/>
            <p:cNvSpPr/>
            <p:nvPr/>
          </p:nvSpPr>
          <p:spPr>
            <a:xfrm>
              <a:off x="174" y="137"/>
              <a:ext cx="992" cy="1042"/>
            </a:xfrm>
            <a:custGeom>
              <a:avLst/>
              <a:gdLst>
                <a:gd name="connsiteX0" fmla="*/ 255458 w 330200"/>
                <a:gd name="connsiteY0" fmla="*/ 96838 h 287338"/>
                <a:gd name="connsiteX1" fmla="*/ 319218 w 330200"/>
                <a:gd name="connsiteY1" fmla="*/ 96838 h 287338"/>
                <a:gd name="connsiteX2" fmla="*/ 327025 w 330200"/>
                <a:gd name="connsiteY2" fmla="*/ 104632 h 287338"/>
                <a:gd name="connsiteX3" fmla="*/ 319218 w 330200"/>
                <a:gd name="connsiteY3" fmla="*/ 111126 h 287338"/>
                <a:gd name="connsiteX4" fmla="*/ 255458 w 330200"/>
                <a:gd name="connsiteY4" fmla="*/ 111126 h 287338"/>
                <a:gd name="connsiteX5" fmla="*/ 247650 w 330200"/>
                <a:gd name="connsiteY5" fmla="*/ 104632 h 287338"/>
                <a:gd name="connsiteX6" fmla="*/ 255458 w 330200"/>
                <a:gd name="connsiteY6" fmla="*/ 96838 h 287338"/>
                <a:gd name="connsiteX7" fmla="*/ 246441 w 330200"/>
                <a:gd name="connsiteY7" fmla="*/ 79375 h 287338"/>
                <a:gd name="connsiteX8" fmla="*/ 317123 w 330200"/>
                <a:gd name="connsiteY8" fmla="*/ 79375 h 287338"/>
                <a:gd name="connsiteX9" fmla="*/ 322263 w 330200"/>
                <a:gd name="connsiteY9" fmla="*/ 84314 h 287338"/>
                <a:gd name="connsiteX10" fmla="*/ 317123 w 330200"/>
                <a:gd name="connsiteY10" fmla="*/ 90488 h 287338"/>
                <a:gd name="connsiteX11" fmla="*/ 246441 w 330200"/>
                <a:gd name="connsiteY11" fmla="*/ 90488 h 287338"/>
                <a:gd name="connsiteX12" fmla="*/ 241300 w 330200"/>
                <a:gd name="connsiteY12" fmla="*/ 84314 h 287338"/>
                <a:gd name="connsiteX13" fmla="*/ 246441 w 330200"/>
                <a:gd name="connsiteY13" fmla="*/ 79375 h 287338"/>
                <a:gd name="connsiteX14" fmla="*/ 247694 w 330200"/>
                <a:gd name="connsiteY14" fmla="*/ 58738 h 287338"/>
                <a:gd name="connsiteX15" fmla="*/ 280944 w 330200"/>
                <a:gd name="connsiteY15" fmla="*/ 58738 h 287338"/>
                <a:gd name="connsiteX16" fmla="*/ 287338 w 330200"/>
                <a:gd name="connsiteY16" fmla="*/ 65088 h 287338"/>
                <a:gd name="connsiteX17" fmla="*/ 280944 w 330200"/>
                <a:gd name="connsiteY17" fmla="*/ 71438 h 287338"/>
                <a:gd name="connsiteX18" fmla="*/ 247694 w 330200"/>
                <a:gd name="connsiteY18" fmla="*/ 71438 h 287338"/>
                <a:gd name="connsiteX19" fmla="*/ 241300 w 330200"/>
                <a:gd name="connsiteY19" fmla="*/ 65088 h 287338"/>
                <a:gd name="connsiteX20" fmla="*/ 247694 w 330200"/>
                <a:gd name="connsiteY20" fmla="*/ 58738 h 287338"/>
                <a:gd name="connsiteX21" fmla="*/ 113506 w 330200"/>
                <a:gd name="connsiteY21" fmla="*/ 0 h 287338"/>
                <a:gd name="connsiteX22" fmla="*/ 154781 w 330200"/>
                <a:gd name="connsiteY22" fmla="*/ 41418 h 287338"/>
                <a:gd name="connsiteX23" fmla="*/ 127694 w 330200"/>
                <a:gd name="connsiteY23" fmla="*/ 78953 h 287338"/>
                <a:gd name="connsiteX24" fmla="*/ 156071 w 330200"/>
                <a:gd name="connsiteY24" fmla="*/ 104840 h 287338"/>
                <a:gd name="connsiteX25" fmla="*/ 196056 w 330200"/>
                <a:gd name="connsiteY25" fmla="*/ 107428 h 287338"/>
                <a:gd name="connsiteX26" fmla="*/ 198636 w 330200"/>
                <a:gd name="connsiteY26" fmla="*/ 107428 h 287338"/>
                <a:gd name="connsiteX27" fmla="*/ 208954 w 330200"/>
                <a:gd name="connsiteY27" fmla="*/ 122960 h 287338"/>
                <a:gd name="connsiteX28" fmla="*/ 206375 w 330200"/>
                <a:gd name="connsiteY28" fmla="*/ 132020 h 287338"/>
                <a:gd name="connsiteX29" fmla="*/ 239911 w 330200"/>
                <a:gd name="connsiteY29" fmla="*/ 132020 h 287338"/>
                <a:gd name="connsiteX30" fmla="*/ 234751 w 330200"/>
                <a:gd name="connsiteY30" fmla="*/ 125549 h 287338"/>
                <a:gd name="connsiteX31" fmla="*/ 242491 w 330200"/>
                <a:gd name="connsiteY31" fmla="*/ 117783 h 287338"/>
                <a:gd name="connsiteX32" fmla="*/ 305693 w 330200"/>
                <a:gd name="connsiteY32" fmla="*/ 117783 h 287338"/>
                <a:gd name="connsiteX33" fmla="*/ 313432 w 330200"/>
                <a:gd name="connsiteY33" fmla="*/ 125549 h 287338"/>
                <a:gd name="connsiteX34" fmla="*/ 308273 w 330200"/>
                <a:gd name="connsiteY34" fmla="*/ 132020 h 287338"/>
                <a:gd name="connsiteX35" fmla="*/ 322461 w 330200"/>
                <a:gd name="connsiteY35" fmla="*/ 132020 h 287338"/>
                <a:gd name="connsiteX36" fmla="*/ 330200 w 330200"/>
                <a:gd name="connsiteY36" fmla="*/ 139786 h 287338"/>
                <a:gd name="connsiteX37" fmla="*/ 322461 w 330200"/>
                <a:gd name="connsiteY37" fmla="*/ 147552 h 287338"/>
                <a:gd name="connsiteX38" fmla="*/ 297954 w 330200"/>
                <a:gd name="connsiteY38" fmla="*/ 147552 h 287338"/>
                <a:gd name="connsiteX39" fmla="*/ 297954 w 330200"/>
                <a:gd name="connsiteY39" fmla="*/ 278278 h 287338"/>
                <a:gd name="connsiteX40" fmla="*/ 290215 w 330200"/>
                <a:gd name="connsiteY40" fmla="*/ 284750 h 287338"/>
                <a:gd name="connsiteX41" fmla="*/ 203795 w 330200"/>
                <a:gd name="connsiteY41" fmla="*/ 284750 h 287338"/>
                <a:gd name="connsiteX42" fmla="*/ 196056 w 330200"/>
                <a:gd name="connsiteY42" fmla="*/ 278278 h 287338"/>
                <a:gd name="connsiteX43" fmla="*/ 196056 w 330200"/>
                <a:gd name="connsiteY43" fmla="*/ 147552 h 287338"/>
                <a:gd name="connsiteX44" fmla="*/ 141883 w 330200"/>
                <a:gd name="connsiteY44" fmla="*/ 147552 h 287338"/>
                <a:gd name="connsiteX45" fmla="*/ 134144 w 330200"/>
                <a:gd name="connsiteY45" fmla="*/ 139786 h 287338"/>
                <a:gd name="connsiteX46" fmla="*/ 135433 w 330200"/>
                <a:gd name="connsiteY46" fmla="*/ 134609 h 287338"/>
                <a:gd name="connsiteX47" fmla="*/ 112216 w 330200"/>
                <a:gd name="connsiteY47" fmla="*/ 115194 h 287338"/>
                <a:gd name="connsiteX48" fmla="*/ 109636 w 330200"/>
                <a:gd name="connsiteY48" fmla="*/ 113900 h 287338"/>
                <a:gd name="connsiteX49" fmla="*/ 108347 w 330200"/>
                <a:gd name="connsiteY49" fmla="*/ 115194 h 287338"/>
                <a:gd name="connsiteX50" fmla="*/ 88999 w 330200"/>
                <a:gd name="connsiteY50" fmla="*/ 165672 h 287338"/>
                <a:gd name="connsiteX51" fmla="*/ 90289 w 330200"/>
                <a:gd name="connsiteY51" fmla="*/ 170850 h 287338"/>
                <a:gd name="connsiteX52" fmla="*/ 95448 w 330200"/>
                <a:gd name="connsiteY52" fmla="*/ 173438 h 287338"/>
                <a:gd name="connsiteX53" fmla="*/ 130274 w 330200"/>
                <a:gd name="connsiteY53" fmla="*/ 173438 h 287338"/>
                <a:gd name="connsiteX54" fmla="*/ 152201 w 330200"/>
                <a:gd name="connsiteY54" fmla="*/ 192853 h 287338"/>
                <a:gd name="connsiteX55" fmla="*/ 163810 w 330200"/>
                <a:gd name="connsiteY55" fmla="*/ 267923 h 287338"/>
                <a:gd name="connsiteX56" fmla="*/ 159940 w 330200"/>
                <a:gd name="connsiteY56" fmla="*/ 280867 h 287338"/>
                <a:gd name="connsiteX57" fmla="*/ 148332 w 330200"/>
                <a:gd name="connsiteY57" fmla="*/ 287338 h 287338"/>
                <a:gd name="connsiteX58" fmla="*/ 131564 w 330200"/>
                <a:gd name="connsiteY58" fmla="*/ 273101 h 287338"/>
                <a:gd name="connsiteX59" fmla="*/ 121245 w 330200"/>
                <a:gd name="connsiteY59" fmla="*/ 216151 h 287338"/>
                <a:gd name="connsiteX60" fmla="*/ 113506 w 330200"/>
                <a:gd name="connsiteY60" fmla="*/ 210974 h 287338"/>
                <a:gd name="connsiteX61" fmla="*/ 91579 w 330200"/>
                <a:gd name="connsiteY61" fmla="*/ 210974 h 287338"/>
                <a:gd name="connsiteX62" fmla="*/ 91579 w 330200"/>
                <a:gd name="connsiteY62" fmla="*/ 278278 h 287338"/>
                <a:gd name="connsiteX63" fmla="*/ 83840 w 330200"/>
                <a:gd name="connsiteY63" fmla="*/ 284750 h 287338"/>
                <a:gd name="connsiteX64" fmla="*/ 19347 w 330200"/>
                <a:gd name="connsiteY64" fmla="*/ 284750 h 287338"/>
                <a:gd name="connsiteX65" fmla="*/ 11608 w 330200"/>
                <a:gd name="connsiteY65" fmla="*/ 278278 h 287338"/>
                <a:gd name="connsiteX66" fmla="*/ 11608 w 330200"/>
                <a:gd name="connsiteY66" fmla="*/ 208385 h 287338"/>
                <a:gd name="connsiteX67" fmla="*/ 0 w 330200"/>
                <a:gd name="connsiteY67" fmla="*/ 119077 h 287338"/>
                <a:gd name="connsiteX68" fmla="*/ 6449 w 330200"/>
                <a:gd name="connsiteY68" fmla="*/ 110017 h 287338"/>
                <a:gd name="connsiteX69" fmla="*/ 15478 w 330200"/>
                <a:gd name="connsiteY69" fmla="*/ 116489 h 287338"/>
                <a:gd name="connsiteX70" fmla="*/ 25797 w 330200"/>
                <a:gd name="connsiteY70" fmla="*/ 196736 h 287338"/>
                <a:gd name="connsiteX71" fmla="*/ 38695 w 330200"/>
                <a:gd name="connsiteY71" fmla="*/ 196736 h 287338"/>
                <a:gd name="connsiteX72" fmla="*/ 36115 w 330200"/>
                <a:gd name="connsiteY72" fmla="*/ 188970 h 287338"/>
                <a:gd name="connsiteX73" fmla="*/ 37405 w 330200"/>
                <a:gd name="connsiteY73" fmla="*/ 181204 h 287338"/>
                <a:gd name="connsiteX74" fmla="*/ 69651 w 330200"/>
                <a:gd name="connsiteY74" fmla="*/ 91897 h 287338"/>
                <a:gd name="connsiteX75" fmla="*/ 87709 w 330200"/>
                <a:gd name="connsiteY75" fmla="*/ 72482 h 287338"/>
                <a:gd name="connsiteX76" fmla="*/ 73521 w 330200"/>
                <a:gd name="connsiteY76" fmla="*/ 41418 h 287338"/>
                <a:gd name="connsiteX77" fmla="*/ 113506 w 330200"/>
                <a:gd name="connsiteY77" fmla="*/ 0 h 287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330200" h="287338">
                  <a:moveTo>
                    <a:pt x="255458" y="96838"/>
                  </a:moveTo>
                  <a:lnTo>
                    <a:pt x="319218" y="96838"/>
                  </a:lnTo>
                  <a:cubicBezTo>
                    <a:pt x="323122" y="96838"/>
                    <a:pt x="327025" y="100735"/>
                    <a:pt x="327025" y="104632"/>
                  </a:cubicBezTo>
                  <a:cubicBezTo>
                    <a:pt x="327025" y="108528"/>
                    <a:pt x="323122" y="111126"/>
                    <a:pt x="319218" y="111126"/>
                  </a:cubicBezTo>
                  <a:cubicBezTo>
                    <a:pt x="319218" y="111126"/>
                    <a:pt x="319218" y="111126"/>
                    <a:pt x="255458" y="111126"/>
                  </a:cubicBezTo>
                  <a:cubicBezTo>
                    <a:pt x="251554" y="111126"/>
                    <a:pt x="247650" y="108528"/>
                    <a:pt x="247650" y="104632"/>
                  </a:cubicBezTo>
                  <a:cubicBezTo>
                    <a:pt x="247650" y="100735"/>
                    <a:pt x="251554" y="96838"/>
                    <a:pt x="255458" y="96838"/>
                  </a:cubicBezTo>
                  <a:close/>
                  <a:moveTo>
                    <a:pt x="246441" y="79375"/>
                  </a:moveTo>
                  <a:cubicBezTo>
                    <a:pt x="246441" y="79375"/>
                    <a:pt x="246441" y="79375"/>
                    <a:pt x="317123" y="79375"/>
                  </a:cubicBezTo>
                  <a:cubicBezTo>
                    <a:pt x="319693" y="79375"/>
                    <a:pt x="322263" y="81845"/>
                    <a:pt x="322263" y="84314"/>
                  </a:cubicBezTo>
                  <a:cubicBezTo>
                    <a:pt x="322263" y="88019"/>
                    <a:pt x="319693" y="90488"/>
                    <a:pt x="317123" y="90488"/>
                  </a:cubicBezTo>
                  <a:cubicBezTo>
                    <a:pt x="317123" y="90488"/>
                    <a:pt x="317123" y="90488"/>
                    <a:pt x="246441" y="90488"/>
                  </a:cubicBezTo>
                  <a:cubicBezTo>
                    <a:pt x="243871" y="90488"/>
                    <a:pt x="241300" y="88019"/>
                    <a:pt x="241300" y="84314"/>
                  </a:cubicBezTo>
                  <a:cubicBezTo>
                    <a:pt x="241300" y="81845"/>
                    <a:pt x="243871" y="79375"/>
                    <a:pt x="246441" y="79375"/>
                  </a:cubicBezTo>
                  <a:close/>
                  <a:moveTo>
                    <a:pt x="247694" y="58738"/>
                  </a:moveTo>
                  <a:cubicBezTo>
                    <a:pt x="247694" y="58738"/>
                    <a:pt x="247694" y="58738"/>
                    <a:pt x="280944" y="58738"/>
                  </a:cubicBezTo>
                  <a:cubicBezTo>
                    <a:pt x="284781" y="58738"/>
                    <a:pt x="287338" y="62548"/>
                    <a:pt x="287338" y="65088"/>
                  </a:cubicBezTo>
                  <a:cubicBezTo>
                    <a:pt x="287338" y="68898"/>
                    <a:pt x="284781" y="71438"/>
                    <a:pt x="280944" y="71438"/>
                  </a:cubicBezTo>
                  <a:cubicBezTo>
                    <a:pt x="280944" y="71438"/>
                    <a:pt x="280944" y="71438"/>
                    <a:pt x="247694" y="71438"/>
                  </a:cubicBezTo>
                  <a:cubicBezTo>
                    <a:pt x="243858" y="71438"/>
                    <a:pt x="241300" y="68898"/>
                    <a:pt x="241300" y="65088"/>
                  </a:cubicBezTo>
                  <a:cubicBezTo>
                    <a:pt x="241300" y="62548"/>
                    <a:pt x="243858" y="58738"/>
                    <a:pt x="247694" y="58738"/>
                  </a:cubicBezTo>
                  <a:close/>
                  <a:moveTo>
                    <a:pt x="113506" y="0"/>
                  </a:moveTo>
                  <a:cubicBezTo>
                    <a:pt x="136723" y="0"/>
                    <a:pt x="154781" y="18120"/>
                    <a:pt x="154781" y="41418"/>
                  </a:cubicBezTo>
                  <a:cubicBezTo>
                    <a:pt x="154781" y="58244"/>
                    <a:pt x="143172" y="73776"/>
                    <a:pt x="127694" y="78953"/>
                  </a:cubicBezTo>
                  <a:cubicBezTo>
                    <a:pt x="156071" y="104840"/>
                    <a:pt x="156071" y="104840"/>
                    <a:pt x="156071" y="104840"/>
                  </a:cubicBezTo>
                  <a:cubicBezTo>
                    <a:pt x="196056" y="107428"/>
                    <a:pt x="196056" y="107428"/>
                    <a:pt x="196056" y="107428"/>
                  </a:cubicBezTo>
                  <a:cubicBezTo>
                    <a:pt x="197346" y="107428"/>
                    <a:pt x="197346" y="107428"/>
                    <a:pt x="198636" y="107428"/>
                  </a:cubicBezTo>
                  <a:cubicBezTo>
                    <a:pt x="205085" y="110017"/>
                    <a:pt x="208954" y="116489"/>
                    <a:pt x="208954" y="122960"/>
                  </a:cubicBezTo>
                  <a:cubicBezTo>
                    <a:pt x="208954" y="126843"/>
                    <a:pt x="207665" y="129432"/>
                    <a:pt x="206375" y="132020"/>
                  </a:cubicBezTo>
                  <a:cubicBezTo>
                    <a:pt x="239911" y="132020"/>
                    <a:pt x="239911" y="132020"/>
                    <a:pt x="239911" y="132020"/>
                  </a:cubicBezTo>
                  <a:cubicBezTo>
                    <a:pt x="237331" y="130726"/>
                    <a:pt x="234751" y="128137"/>
                    <a:pt x="234751" y="125549"/>
                  </a:cubicBezTo>
                  <a:cubicBezTo>
                    <a:pt x="234751" y="120371"/>
                    <a:pt x="238621" y="117783"/>
                    <a:pt x="242491" y="117783"/>
                  </a:cubicBezTo>
                  <a:cubicBezTo>
                    <a:pt x="305693" y="117783"/>
                    <a:pt x="305693" y="117783"/>
                    <a:pt x="305693" y="117783"/>
                  </a:cubicBezTo>
                  <a:cubicBezTo>
                    <a:pt x="309563" y="117783"/>
                    <a:pt x="313432" y="120371"/>
                    <a:pt x="313432" y="125549"/>
                  </a:cubicBezTo>
                  <a:cubicBezTo>
                    <a:pt x="313432" y="128137"/>
                    <a:pt x="310853" y="130726"/>
                    <a:pt x="308273" y="132020"/>
                  </a:cubicBezTo>
                  <a:cubicBezTo>
                    <a:pt x="322461" y="132020"/>
                    <a:pt x="322461" y="132020"/>
                    <a:pt x="322461" y="132020"/>
                  </a:cubicBezTo>
                  <a:cubicBezTo>
                    <a:pt x="326331" y="132020"/>
                    <a:pt x="330200" y="135903"/>
                    <a:pt x="330200" y="139786"/>
                  </a:cubicBezTo>
                  <a:cubicBezTo>
                    <a:pt x="330200" y="143669"/>
                    <a:pt x="326331" y="147552"/>
                    <a:pt x="322461" y="147552"/>
                  </a:cubicBezTo>
                  <a:cubicBezTo>
                    <a:pt x="297954" y="147552"/>
                    <a:pt x="297954" y="147552"/>
                    <a:pt x="297954" y="147552"/>
                  </a:cubicBezTo>
                  <a:cubicBezTo>
                    <a:pt x="297954" y="278278"/>
                    <a:pt x="297954" y="278278"/>
                    <a:pt x="297954" y="278278"/>
                  </a:cubicBezTo>
                  <a:cubicBezTo>
                    <a:pt x="297954" y="282161"/>
                    <a:pt x="294085" y="284750"/>
                    <a:pt x="290215" y="284750"/>
                  </a:cubicBezTo>
                  <a:cubicBezTo>
                    <a:pt x="203795" y="284750"/>
                    <a:pt x="203795" y="284750"/>
                    <a:pt x="203795" y="284750"/>
                  </a:cubicBezTo>
                  <a:cubicBezTo>
                    <a:pt x="198636" y="284750"/>
                    <a:pt x="196056" y="282161"/>
                    <a:pt x="196056" y="278278"/>
                  </a:cubicBezTo>
                  <a:cubicBezTo>
                    <a:pt x="196056" y="147552"/>
                    <a:pt x="196056" y="147552"/>
                    <a:pt x="196056" y="147552"/>
                  </a:cubicBezTo>
                  <a:cubicBezTo>
                    <a:pt x="141883" y="147552"/>
                    <a:pt x="141883" y="147552"/>
                    <a:pt x="141883" y="147552"/>
                  </a:cubicBezTo>
                  <a:cubicBezTo>
                    <a:pt x="136723" y="147552"/>
                    <a:pt x="134144" y="143669"/>
                    <a:pt x="134144" y="139786"/>
                  </a:cubicBezTo>
                  <a:cubicBezTo>
                    <a:pt x="134144" y="138492"/>
                    <a:pt x="134144" y="135903"/>
                    <a:pt x="135433" y="134609"/>
                  </a:cubicBezTo>
                  <a:cubicBezTo>
                    <a:pt x="112216" y="115194"/>
                    <a:pt x="112216" y="115194"/>
                    <a:pt x="112216" y="115194"/>
                  </a:cubicBezTo>
                  <a:cubicBezTo>
                    <a:pt x="110926" y="113900"/>
                    <a:pt x="110926" y="113900"/>
                    <a:pt x="109636" y="113900"/>
                  </a:cubicBezTo>
                  <a:cubicBezTo>
                    <a:pt x="109636" y="113900"/>
                    <a:pt x="108347" y="113900"/>
                    <a:pt x="108347" y="115194"/>
                  </a:cubicBezTo>
                  <a:cubicBezTo>
                    <a:pt x="88999" y="165672"/>
                    <a:pt x="88999" y="165672"/>
                    <a:pt x="88999" y="165672"/>
                  </a:cubicBezTo>
                  <a:cubicBezTo>
                    <a:pt x="88999" y="166967"/>
                    <a:pt x="88999" y="169555"/>
                    <a:pt x="90289" y="170850"/>
                  </a:cubicBezTo>
                  <a:cubicBezTo>
                    <a:pt x="91579" y="173438"/>
                    <a:pt x="94158" y="173438"/>
                    <a:pt x="95448" y="173438"/>
                  </a:cubicBezTo>
                  <a:cubicBezTo>
                    <a:pt x="130274" y="173438"/>
                    <a:pt x="130274" y="173438"/>
                    <a:pt x="130274" y="173438"/>
                  </a:cubicBezTo>
                  <a:cubicBezTo>
                    <a:pt x="140593" y="173438"/>
                    <a:pt x="150911" y="182499"/>
                    <a:pt x="152201" y="192853"/>
                  </a:cubicBezTo>
                  <a:cubicBezTo>
                    <a:pt x="163810" y="267923"/>
                    <a:pt x="163810" y="267923"/>
                    <a:pt x="163810" y="267923"/>
                  </a:cubicBezTo>
                  <a:cubicBezTo>
                    <a:pt x="165100" y="273101"/>
                    <a:pt x="163810" y="276984"/>
                    <a:pt x="159940" y="280867"/>
                  </a:cubicBezTo>
                  <a:cubicBezTo>
                    <a:pt x="157361" y="284750"/>
                    <a:pt x="152201" y="287338"/>
                    <a:pt x="148332" y="287338"/>
                  </a:cubicBezTo>
                  <a:cubicBezTo>
                    <a:pt x="139303" y="287338"/>
                    <a:pt x="132854" y="280867"/>
                    <a:pt x="131564" y="273101"/>
                  </a:cubicBezTo>
                  <a:cubicBezTo>
                    <a:pt x="121245" y="216151"/>
                    <a:pt x="121245" y="216151"/>
                    <a:pt x="121245" y="216151"/>
                  </a:cubicBezTo>
                  <a:cubicBezTo>
                    <a:pt x="119955" y="213562"/>
                    <a:pt x="117376" y="210974"/>
                    <a:pt x="113506" y="210974"/>
                  </a:cubicBezTo>
                  <a:cubicBezTo>
                    <a:pt x="91579" y="210974"/>
                    <a:pt x="91579" y="210974"/>
                    <a:pt x="91579" y="210974"/>
                  </a:cubicBezTo>
                  <a:cubicBezTo>
                    <a:pt x="91579" y="278278"/>
                    <a:pt x="91579" y="278278"/>
                    <a:pt x="91579" y="278278"/>
                  </a:cubicBezTo>
                  <a:cubicBezTo>
                    <a:pt x="91579" y="282161"/>
                    <a:pt x="87709" y="284750"/>
                    <a:pt x="83840" y="284750"/>
                  </a:cubicBezTo>
                  <a:cubicBezTo>
                    <a:pt x="19347" y="284750"/>
                    <a:pt x="19347" y="284750"/>
                    <a:pt x="19347" y="284750"/>
                  </a:cubicBezTo>
                  <a:cubicBezTo>
                    <a:pt x="15478" y="284750"/>
                    <a:pt x="11608" y="282161"/>
                    <a:pt x="11608" y="278278"/>
                  </a:cubicBezTo>
                  <a:cubicBezTo>
                    <a:pt x="11608" y="208385"/>
                    <a:pt x="11608" y="208385"/>
                    <a:pt x="11608" y="208385"/>
                  </a:cubicBezTo>
                  <a:cubicBezTo>
                    <a:pt x="0" y="119077"/>
                    <a:pt x="0" y="119077"/>
                    <a:pt x="0" y="119077"/>
                  </a:cubicBezTo>
                  <a:cubicBezTo>
                    <a:pt x="0" y="113900"/>
                    <a:pt x="2579" y="110017"/>
                    <a:pt x="6449" y="110017"/>
                  </a:cubicBezTo>
                  <a:cubicBezTo>
                    <a:pt x="10319" y="110017"/>
                    <a:pt x="14188" y="112606"/>
                    <a:pt x="15478" y="116489"/>
                  </a:cubicBezTo>
                  <a:cubicBezTo>
                    <a:pt x="25797" y="196736"/>
                    <a:pt x="25797" y="196736"/>
                    <a:pt x="25797" y="196736"/>
                  </a:cubicBezTo>
                  <a:cubicBezTo>
                    <a:pt x="38695" y="196736"/>
                    <a:pt x="38695" y="196736"/>
                    <a:pt x="38695" y="196736"/>
                  </a:cubicBezTo>
                  <a:cubicBezTo>
                    <a:pt x="37405" y="194147"/>
                    <a:pt x="36115" y="191559"/>
                    <a:pt x="36115" y="188970"/>
                  </a:cubicBezTo>
                  <a:cubicBezTo>
                    <a:pt x="36115" y="186382"/>
                    <a:pt x="37405" y="183793"/>
                    <a:pt x="37405" y="181204"/>
                  </a:cubicBezTo>
                  <a:cubicBezTo>
                    <a:pt x="69651" y="91897"/>
                    <a:pt x="69651" y="91897"/>
                    <a:pt x="69651" y="91897"/>
                  </a:cubicBezTo>
                  <a:cubicBezTo>
                    <a:pt x="72231" y="82836"/>
                    <a:pt x="79970" y="75070"/>
                    <a:pt x="87709" y="72482"/>
                  </a:cubicBezTo>
                  <a:cubicBezTo>
                    <a:pt x="78680" y="64716"/>
                    <a:pt x="73521" y="53067"/>
                    <a:pt x="73521" y="41418"/>
                  </a:cubicBezTo>
                  <a:cubicBezTo>
                    <a:pt x="73521" y="18120"/>
                    <a:pt x="91579" y="0"/>
                    <a:pt x="113506" y="0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相关介绍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991215" y="5241608"/>
            <a:ext cx="1012825" cy="1522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8" name="文本框 2"/>
          <p:cNvSpPr txBox="1"/>
          <p:nvPr/>
        </p:nvSpPr>
        <p:spPr>
          <a:xfrm>
            <a:off x="2086610" y="979170"/>
            <a:ext cx="8018463" cy="46158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40000"/>
              </a:lnSpc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说以贾、史、王、薛四大家族的兴衰为背景，以贾府的家庭琐事、闺阁闲情为中心，以贾宝玉、林黛玉、薛宝钗的爱情婚姻故事为主线，描写了以贾宝玉和金陵十二钗为中心的有情人的人性美和悲剧美，歌颂追求光明的叛逆人物，通过叛逆者的悲剧命运预见封建社会必然走向灭亡，揭示出封建末世的危机。</a:t>
            </a:r>
            <a:endParaRPr lang="zh-CN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Group 76"/>
          <p:cNvGrpSpPr/>
          <p:nvPr/>
        </p:nvGrpSpPr>
        <p:grpSpPr>
          <a:xfrm>
            <a:off x="10751185" y="5697855"/>
            <a:ext cx="1109980" cy="1174750"/>
            <a:chOff x="9829438" y="5671231"/>
            <a:chExt cx="4196867" cy="5545360"/>
          </a:xfrm>
        </p:grpSpPr>
        <p:sp>
          <p:nvSpPr>
            <p:cNvPr id="7" name="Freeform 37"/>
            <p:cNvSpPr>
              <a:spLocks noChangeArrowheads="1"/>
            </p:cNvSpPr>
            <p:nvPr/>
          </p:nvSpPr>
          <p:spPr bwMode="auto">
            <a:xfrm>
              <a:off x="10222282" y="5671231"/>
              <a:ext cx="3460286" cy="3453573"/>
            </a:xfrm>
            <a:custGeom>
              <a:avLst/>
              <a:gdLst>
                <a:gd name="T0" fmla="*/ 3028 w 6055"/>
                <a:gd name="T1" fmla="*/ 0 h 6044"/>
                <a:gd name="T2" fmla="*/ 3028 w 6055"/>
                <a:gd name="T3" fmla="*/ 0 h 6044"/>
                <a:gd name="T4" fmla="*/ 0 w 6055"/>
                <a:gd name="T5" fmla="*/ 3021 h 6044"/>
                <a:gd name="T6" fmla="*/ 212 w 6055"/>
                <a:gd name="T7" fmla="*/ 4128 h 6044"/>
                <a:gd name="T8" fmla="*/ 285 w 6055"/>
                <a:gd name="T9" fmla="*/ 4221 h 6044"/>
                <a:gd name="T10" fmla="*/ 425 w 6055"/>
                <a:gd name="T11" fmla="*/ 4418 h 6044"/>
                <a:gd name="T12" fmla="*/ 425 w 6055"/>
                <a:gd name="T13" fmla="*/ 4428 h 6044"/>
                <a:gd name="T14" fmla="*/ 606 w 6055"/>
                <a:gd name="T15" fmla="*/ 4630 h 6044"/>
                <a:gd name="T16" fmla="*/ 560 w 6055"/>
                <a:gd name="T17" fmla="*/ 4765 h 6044"/>
                <a:gd name="T18" fmla="*/ 1838 w 6055"/>
                <a:gd name="T19" fmla="*/ 5799 h 6044"/>
                <a:gd name="T20" fmla="*/ 2096 w 6055"/>
                <a:gd name="T21" fmla="*/ 5541 h 6044"/>
                <a:gd name="T22" fmla="*/ 2960 w 6055"/>
                <a:gd name="T23" fmla="*/ 6043 h 6044"/>
                <a:gd name="T24" fmla="*/ 3012 w 6055"/>
                <a:gd name="T25" fmla="*/ 6043 h 6044"/>
                <a:gd name="T26" fmla="*/ 3876 w 6055"/>
                <a:gd name="T27" fmla="*/ 5541 h 6044"/>
                <a:gd name="T28" fmla="*/ 4160 w 6055"/>
                <a:gd name="T29" fmla="*/ 5826 h 6044"/>
                <a:gd name="T30" fmla="*/ 6054 w 6055"/>
                <a:gd name="T31" fmla="*/ 3021 h 6044"/>
                <a:gd name="T32" fmla="*/ 6054 w 6055"/>
                <a:gd name="T33" fmla="*/ 3021 h 6044"/>
                <a:gd name="T34" fmla="*/ 3028 w 6055"/>
                <a:gd name="T35" fmla="*/ 0 h 6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55" h="6044">
                  <a:moveTo>
                    <a:pt x="3028" y="0"/>
                  </a:moveTo>
                  <a:lnTo>
                    <a:pt x="3028" y="0"/>
                  </a:lnTo>
                  <a:cubicBezTo>
                    <a:pt x="1357" y="0"/>
                    <a:pt x="0" y="1350"/>
                    <a:pt x="0" y="3021"/>
                  </a:cubicBezTo>
                  <a:cubicBezTo>
                    <a:pt x="0" y="3409"/>
                    <a:pt x="79" y="3787"/>
                    <a:pt x="212" y="4128"/>
                  </a:cubicBezTo>
                  <a:cubicBezTo>
                    <a:pt x="239" y="4155"/>
                    <a:pt x="264" y="4190"/>
                    <a:pt x="285" y="4221"/>
                  </a:cubicBezTo>
                  <a:cubicBezTo>
                    <a:pt x="368" y="4253"/>
                    <a:pt x="425" y="4330"/>
                    <a:pt x="425" y="4418"/>
                  </a:cubicBezTo>
                  <a:cubicBezTo>
                    <a:pt x="425" y="4423"/>
                    <a:pt x="425" y="4423"/>
                    <a:pt x="425" y="4428"/>
                  </a:cubicBezTo>
                  <a:cubicBezTo>
                    <a:pt x="528" y="4438"/>
                    <a:pt x="606" y="4527"/>
                    <a:pt x="606" y="4630"/>
                  </a:cubicBezTo>
                  <a:cubicBezTo>
                    <a:pt x="606" y="4682"/>
                    <a:pt x="585" y="4729"/>
                    <a:pt x="560" y="4765"/>
                  </a:cubicBezTo>
                  <a:cubicBezTo>
                    <a:pt x="875" y="5220"/>
                    <a:pt x="1320" y="5577"/>
                    <a:pt x="1838" y="5799"/>
                  </a:cubicBezTo>
                  <a:cubicBezTo>
                    <a:pt x="2096" y="5541"/>
                    <a:pt x="2096" y="5541"/>
                    <a:pt x="2096" y="5541"/>
                  </a:cubicBezTo>
                  <a:cubicBezTo>
                    <a:pt x="2960" y="6043"/>
                    <a:pt x="2960" y="6043"/>
                    <a:pt x="2960" y="6043"/>
                  </a:cubicBezTo>
                  <a:cubicBezTo>
                    <a:pt x="2976" y="6043"/>
                    <a:pt x="2997" y="6043"/>
                    <a:pt x="3012" y="6043"/>
                  </a:cubicBezTo>
                  <a:cubicBezTo>
                    <a:pt x="3876" y="5541"/>
                    <a:pt x="3876" y="5541"/>
                    <a:pt x="3876" y="5541"/>
                  </a:cubicBezTo>
                  <a:cubicBezTo>
                    <a:pt x="4160" y="5826"/>
                    <a:pt x="4160" y="5826"/>
                    <a:pt x="4160" y="5826"/>
                  </a:cubicBezTo>
                  <a:cubicBezTo>
                    <a:pt x="5268" y="5381"/>
                    <a:pt x="6054" y="4288"/>
                    <a:pt x="6054" y="3021"/>
                  </a:cubicBezTo>
                  <a:lnTo>
                    <a:pt x="6054" y="3021"/>
                  </a:lnTo>
                  <a:cubicBezTo>
                    <a:pt x="6054" y="1350"/>
                    <a:pt x="4699" y="0"/>
                    <a:pt x="3028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38"/>
            <p:cNvSpPr>
              <a:spLocks noChangeArrowheads="1"/>
            </p:cNvSpPr>
            <p:nvPr/>
          </p:nvSpPr>
          <p:spPr bwMode="auto">
            <a:xfrm>
              <a:off x="10343406" y="8028172"/>
              <a:ext cx="225886" cy="366636"/>
            </a:xfrm>
            <a:custGeom>
              <a:avLst/>
              <a:gdLst>
                <a:gd name="T0" fmla="*/ 0 w 395"/>
                <a:gd name="T1" fmla="*/ 0 h 638"/>
                <a:gd name="T2" fmla="*/ 0 w 395"/>
                <a:gd name="T3" fmla="*/ 0 h 638"/>
                <a:gd name="T4" fmla="*/ 348 w 395"/>
                <a:gd name="T5" fmla="*/ 637 h 638"/>
                <a:gd name="T6" fmla="*/ 394 w 395"/>
                <a:gd name="T7" fmla="*/ 502 h 638"/>
                <a:gd name="T8" fmla="*/ 213 w 395"/>
                <a:gd name="T9" fmla="*/ 300 h 638"/>
                <a:gd name="T10" fmla="*/ 213 w 395"/>
                <a:gd name="T11" fmla="*/ 290 h 638"/>
                <a:gd name="T12" fmla="*/ 73 w 395"/>
                <a:gd name="T13" fmla="*/ 93 h 638"/>
                <a:gd name="T14" fmla="*/ 0 w 395"/>
                <a:gd name="T1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638">
                  <a:moveTo>
                    <a:pt x="0" y="0"/>
                  </a:moveTo>
                  <a:lnTo>
                    <a:pt x="0" y="0"/>
                  </a:lnTo>
                  <a:cubicBezTo>
                    <a:pt x="89" y="228"/>
                    <a:pt x="208" y="441"/>
                    <a:pt x="348" y="637"/>
                  </a:cubicBezTo>
                  <a:cubicBezTo>
                    <a:pt x="373" y="601"/>
                    <a:pt x="394" y="554"/>
                    <a:pt x="394" y="502"/>
                  </a:cubicBezTo>
                  <a:cubicBezTo>
                    <a:pt x="394" y="399"/>
                    <a:pt x="316" y="310"/>
                    <a:pt x="213" y="300"/>
                  </a:cubicBezTo>
                  <a:cubicBezTo>
                    <a:pt x="213" y="295"/>
                    <a:pt x="213" y="295"/>
                    <a:pt x="213" y="290"/>
                  </a:cubicBezTo>
                  <a:cubicBezTo>
                    <a:pt x="213" y="202"/>
                    <a:pt x="156" y="125"/>
                    <a:pt x="73" y="93"/>
                  </a:cubicBezTo>
                  <a:cubicBezTo>
                    <a:pt x="52" y="62"/>
                    <a:pt x="27" y="27"/>
                    <a:pt x="0" y="0"/>
                  </a:cubicBezTo>
                </a:path>
              </a:pathLst>
            </a:custGeom>
            <a:solidFill>
              <a:srgbClr val="F5F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39"/>
            <p:cNvSpPr>
              <a:spLocks noChangeArrowheads="1"/>
            </p:cNvSpPr>
            <p:nvPr/>
          </p:nvSpPr>
          <p:spPr bwMode="auto">
            <a:xfrm>
              <a:off x="9878543" y="8836733"/>
              <a:ext cx="4098657" cy="2366764"/>
            </a:xfrm>
            <a:custGeom>
              <a:avLst/>
              <a:gdLst>
                <a:gd name="T0" fmla="*/ 7135 w 7173"/>
                <a:gd name="T1" fmla="*/ 3482 h 4145"/>
                <a:gd name="T2" fmla="*/ 7135 w 7173"/>
                <a:gd name="T3" fmla="*/ 3482 h 4145"/>
                <a:gd name="T4" fmla="*/ 6338 w 7173"/>
                <a:gd name="T5" fmla="*/ 4144 h 4145"/>
                <a:gd name="T6" fmla="*/ 833 w 7173"/>
                <a:gd name="T7" fmla="*/ 4144 h 4145"/>
                <a:gd name="T8" fmla="*/ 36 w 7173"/>
                <a:gd name="T9" fmla="*/ 3482 h 4145"/>
                <a:gd name="T10" fmla="*/ 275 w 7173"/>
                <a:gd name="T11" fmla="*/ 1334 h 4145"/>
                <a:gd name="T12" fmla="*/ 1097 w 7173"/>
                <a:gd name="T13" fmla="*/ 647 h 4145"/>
                <a:gd name="T14" fmla="*/ 2365 w 7173"/>
                <a:gd name="T15" fmla="*/ 331 h 4145"/>
                <a:gd name="T16" fmla="*/ 2696 w 7173"/>
                <a:gd name="T17" fmla="*/ 0 h 4145"/>
                <a:gd name="T18" fmla="*/ 3586 w 7173"/>
                <a:gd name="T19" fmla="*/ 517 h 4145"/>
                <a:gd name="T20" fmla="*/ 4476 w 7173"/>
                <a:gd name="T21" fmla="*/ 0 h 4145"/>
                <a:gd name="T22" fmla="*/ 4802 w 7173"/>
                <a:gd name="T23" fmla="*/ 331 h 4145"/>
                <a:gd name="T24" fmla="*/ 6075 w 7173"/>
                <a:gd name="T25" fmla="*/ 647 h 4145"/>
                <a:gd name="T26" fmla="*/ 6898 w 7173"/>
                <a:gd name="T27" fmla="*/ 1334 h 4145"/>
                <a:gd name="T28" fmla="*/ 7135 w 7173"/>
                <a:gd name="T2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73" h="4145">
                  <a:moveTo>
                    <a:pt x="7135" y="3482"/>
                  </a:moveTo>
                  <a:lnTo>
                    <a:pt x="7135" y="3482"/>
                  </a:lnTo>
                  <a:cubicBezTo>
                    <a:pt x="7172" y="3844"/>
                    <a:pt x="6815" y="4144"/>
                    <a:pt x="6338" y="4144"/>
                  </a:cubicBezTo>
                  <a:cubicBezTo>
                    <a:pt x="833" y="4144"/>
                    <a:pt x="833" y="4144"/>
                    <a:pt x="833" y="4144"/>
                  </a:cubicBezTo>
                  <a:cubicBezTo>
                    <a:pt x="358" y="4144"/>
                    <a:pt x="0" y="3844"/>
                    <a:pt x="36" y="3482"/>
                  </a:cubicBezTo>
                  <a:cubicBezTo>
                    <a:pt x="275" y="1334"/>
                    <a:pt x="275" y="1334"/>
                    <a:pt x="275" y="1334"/>
                  </a:cubicBezTo>
                  <a:cubicBezTo>
                    <a:pt x="306" y="1024"/>
                    <a:pt x="683" y="739"/>
                    <a:pt x="1097" y="647"/>
                  </a:cubicBezTo>
                  <a:cubicBezTo>
                    <a:pt x="1330" y="589"/>
                    <a:pt x="1992" y="419"/>
                    <a:pt x="2365" y="331"/>
                  </a:cubicBezTo>
                  <a:cubicBezTo>
                    <a:pt x="2696" y="0"/>
                    <a:pt x="2696" y="0"/>
                    <a:pt x="2696" y="0"/>
                  </a:cubicBezTo>
                  <a:cubicBezTo>
                    <a:pt x="3586" y="517"/>
                    <a:pt x="3586" y="517"/>
                    <a:pt x="3586" y="517"/>
                  </a:cubicBezTo>
                  <a:cubicBezTo>
                    <a:pt x="4476" y="0"/>
                    <a:pt x="4476" y="0"/>
                    <a:pt x="4476" y="0"/>
                  </a:cubicBezTo>
                  <a:cubicBezTo>
                    <a:pt x="4802" y="331"/>
                    <a:pt x="4802" y="331"/>
                    <a:pt x="4802" y="331"/>
                  </a:cubicBezTo>
                  <a:cubicBezTo>
                    <a:pt x="4802" y="331"/>
                    <a:pt x="5842" y="589"/>
                    <a:pt x="6075" y="647"/>
                  </a:cubicBezTo>
                  <a:cubicBezTo>
                    <a:pt x="6489" y="739"/>
                    <a:pt x="6867" y="1024"/>
                    <a:pt x="6898" y="1334"/>
                  </a:cubicBezTo>
                  <a:cubicBezTo>
                    <a:pt x="7135" y="3482"/>
                    <a:pt x="7135" y="3482"/>
                    <a:pt x="7135" y="3482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40"/>
            <p:cNvSpPr>
              <a:spLocks noChangeArrowheads="1"/>
            </p:cNvSpPr>
            <p:nvPr/>
          </p:nvSpPr>
          <p:spPr bwMode="auto">
            <a:xfrm>
              <a:off x="11927873" y="8836733"/>
              <a:ext cx="2049329" cy="2366764"/>
            </a:xfrm>
            <a:custGeom>
              <a:avLst/>
              <a:gdLst>
                <a:gd name="T0" fmla="*/ 3549 w 3587"/>
                <a:gd name="T1" fmla="*/ 3482 h 4145"/>
                <a:gd name="T2" fmla="*/ 3549 w 3587"/>
                <a:gd name="T3" fmla="*/ 3482 h 4145"/>
                <a:gd name="T4" fmla="*/ 3312 w 3587"/>
                <a:gd name="T5" fmla="*/ 1334 h 4145"/>
                <a:gd name="T6" fmla="*/ 2489 w 3587"/>
                <a:gd name="T7" fmla="*/ 647 h 4145"/>
                <a:gd name="T8" fmla="*/ 1216 w 3587"/>
                <a:gd name="T9" fmla="*/ 331 h 4145"/>
                <a:gd name="T10" fmla="*/ 890 w 3587"/>
                <a:gd name="T11" fmla="*/ 0 h 4145"/>
                <a:gd name="T12" fmla="*/ 0 w 3587"/>
                <a:gd name="T13" fmla="*/ 517 h 4145"/>
                <a:gd name="T14" fmla="*/ 5 w 3587"/>
                <a:gd name="T15" fmla="*/ 4144 h 4145"/>
                <a:gd name="T16" fmla="*/ 2752 w 3587"/>
                <a:gd name="T17" fmla="*/ 4144 h 4145"/>
                <a:gd name="T18" fmla="*/ 3549 w 3587"/>
                <a:gd name="T1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87" h="4145">
                  <a:moveTo>
                    <a:pt x="3549" y="3482"/>
                  </a:moveTo>
                  <a:lnTo>
                    <a:pt x="3549" y="3482"/>
                  </a:lnTo>
                  <a:cubicBezTo>
                    <a:pt x="3312" y="1334"/>
                    <a:pt x="3312" y="1334"/>
                    <a:pt x="3312" y="1334"/>
                  </a:cubicBezTo>
                  <a:cubicBezTo>
                    <a:pt x="3281" y="1024"/>
                    <a:pt x="2903" y="739"/>
                    <a:pt x="2489" y="647"/>
                  </a:cubicBezTo>
                  <a:cubicBezTo>
                    <a:pt x="2209" y="579"/>
                    <a:pt x="1216" y="331"/>
                    <a:pt x="1216" y="331"/>
                  </a:cubicBezTo>
                  <a:cubicBezTo>
                    <a:pt x="890" y="0"/>
                    <a:pt x="890" y="0"/>
                    <a:pt x="890" y="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5" y="4144"/>
                    <a:pt x="5" y="4144"/>
                    <a:pt x="5" y="4144"/>
                  </a:cubicBezTo>
                  <a:cubicBezTo>
                    <a:pt x="2752" y="4144"/>
                    <a:pt x="2752" y="4144"/>
                    <a:pt x="2752" y="4144"/>
                  </a:cubicBezTo>
                  <a:cubicBezTo>
                    <a:pt x="3229" y="4144"/>
                    <a:pt x="3586" y="3844"/>
                    <a:pt x="3549" y="3482"/>
                  </a:cubicBezTo>
                </a:path>
              </a:pathLst>
            </a:custGeom>
            <a:solidFill>
              <a:srgbClr val="E2E1E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1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" name="Freeform 42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43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44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5"/>
            <p:cNvSpPr>
              <a:spLocks noChangeArrowheads="1"/>
            </p:cNvSpPr>
            <p:nvPr/>
          </p:nvSpPr>
          <p:spPr bwMode="auto">
            <a:xfrm>
              <a:off x="11927873" y="9023326"/>
              <a:ext cx="697296" cy="556500"/>
            </a:xfrm>
            <a:custGeom>
              <a:avLst/>
              <a:gdLst>
                <a:gd name="T0" fmla="*/ 1222 w 1223"/>
                <a:gd name="T1" fmla="*/ 0 h 969"/>
                <a:gd name="T2" fmla="*/ 1222 w 1223"/>
                <a:gd name="T3" fmla="*/ 0 h 969"/>
                <a:gd name="T4" fmla="*/ 0 w 1223"/>
                <a:gd name="T5" fmla="*/ 186 h 969"/>
                <a:gd name="T6" fmla="*/ 0 w 1223"/>
                <a:gd name="T7" fmla="*/ 585 h 969"/>
                <a:gd name="T8" fmla="*/ 383 w 1223"/>
                <a:gd name="T9" fmla="*/ 968 h 969"/>
                <a:gd name="T10" fmla="*/ 388 w 1223"/>
                <a:gd name="T11" fmla="*/ 968 h 969"/>
                <a:gd name="T12" fmla="*/ 1222 w 1223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3" h="969">
                  <a:moveTo>
                    <a:pt x="1222" y="0"/>
                  </a:moveTo>
                  <a:lnTo>
                    <a:pt x="1222" y="0"/>
                  </a:lnTo>
                  <a:cubicBezTo>
                    <a:pt x="0" y="186"/>
                    <a:pt x="0" y="186"/>
                    <a:pt x="0" y="186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383" y="968"/>
                    <a:pt x="383" y="968"/>
                    <a:pt x="383" y="968"/>
                  </a:cubicBezTo>
                  <a:cubicBezTo>
                    <a:pt x="388" y="968"/>
                    <a:pt x="388" y="968"/>
                    <a:pt x="388" y="968"/>
                  </a:cubicBezTo>
                  <a:cubicBezTo>
                    <a:pt x="1222" y="0"/>
                    <a:pt x="1222" y="0"/>
                    <a:pt x="1222" y="0"/>
                  </a:cubicBezTo>
                </a:path>
              </a:pathLst>
            </a:custGeom>
            <a:solidFill>
              <a:srgbClr val="C0BEB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6"/>
            <p:cNvSpPr>
              <a:spLocks noChangeArrowheads="1"/>
            </p:cNvSpPr>
            <p:nvPr/>
          </p:nvSpPr>
          <p:spPr bwMode="auto">
            <a:xfrm>
              <a:off x="11230578" y="8836733"/>
              <a:ext cx="697295" cy="625245"/>
            </a:xfrm>
            <a:custGeom>
              <a:avLst/>
              <a:gdLst>
                <a:gd name="T0" fmla="*/ 864 w 1222"/>
                <a:gd name="T1" fmla="*/ 1091 h 1092"/>
                <a:gd name="T2" fmla="*/ 0 w 1222"/>
                <a:gd name="T3" fmla="*/ 331 h 1092"/>
                <a:gd name="T4" fmla="*/ 331 w 1222"/>
                <a:gd name="T5" fmla="*/ 0 h 1092"/>
                <a:gd name="T6" fmla="*/ 1221 w 1222"/>
                <a:gd name="T7" fmla="*/ 517 h 1092"/>
                <a:gd name="T8" fmla="*/ 864 w 1222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1092">
                  <a:moveTo>
                    <a:pt x="864" y="1091"/>
                  </a:moveTo>
                  <a:lnTo>
                    <a:pt x="0" y="331"/>
                  </a:lnTo>
                  <a:lnTo>
                    <a:pt x="331" y="0"/>
                  </a:lnTo>
                  <a:lnTo>
                    <a:pt x="1221" y="517"/>
                  </a:lnTo>
                  <a:lnTo>
                    <a:pt x="864" y="109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47"/>
            <p:cNvSpPr>
              <a:spLocks noChangeArrowheads="1"/>
            </p:cNvSpPr>
            <p:nvPr/>
          </p:nvSpPr>
          <p:spPr bwMode="auto">
            <a:xfrm>
              <a:off x="11927873" y="8836733"/>
              <a:ext cx="694023" cy="625245"/>
            </a:xfrm>
            <a:custGeom>
              <a:avLst/>
              <a:gdLst>
                <a:gd name="T0" fmla="*/ 352 w 1217"/>
                <a:gd name="T1" fmla="*/ 1091 h 1092"/>
                <a:gd name="T2" fmla="*/ 1216 w 1217"/>
                <a:gd name="T3" fmla="*/ 331 h 1092"/>
                <a:gd name="T4" fmla="*/ 890 w 1217"/>
                <a:gd name="T5" fmla="*/ 0 h 1092"/>
                <a:gd name="T6" fmla="*/ 0 w 1217"/>
                <a:gd name="T7" fmla="*/ 517 h 1092"/>
                <a:gd name="T8" fmla="*/ 352 w 1217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7" h="1092">
                  <a:moveTo>
                    <a:pt x="352" y="1091"/>
                  </a:moveTo>
                  <a:lnTo>
                    <a:pt x="1216" y="331"/>
                  </a:lnTo>
                  <a:lnTo>
                    <a:pt x="890" y="0"/>
                  </a:lnTo>
                  <a:lnTo>
                    <a:pt x="0" y="517"/>
                  </a:lnTo>
                  <a:lnTo>
                    <a:pt x="352" y="1091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48"/>
            <p:cNvSpPr>
              <a:spLocks noChangeArrowheads="1"/>
            </p:cNvSpPr>
            <p:nvPr/>
          </p:nvSpPr>
          <p:spPr bwMode="auto">
            <a:xfrm>
              <a:off x="11734725" y="9288481"/>
              <a:ext cx="386295" cy="314258"/>
            </a:xfrm>
            <a:custGeom>
              <a:avLst/>
              <a:gdLst>
                <a:gd name="T0" fmla="*/ 166 w 673"/>
                <a:gd name="T1" fmla="*/ 549 h 550"/>
                <a:gd name="T2" fmla="*/ 0 w 673"/>
                <a:gd name="T3" fmla="*/ 275 h 550"/>
                <a:gd name="T4" fmla="*/ 166 w 673"/>
                <a:gd name="T5" fmla="*/ 0 h 550"/>
                <a:gd name="T6" fmla="*/ 501 w 673"/>
                <a:gd name="T7" fmla="*/ 0 h 550"/>
                <a:gd name="T8" fmla="*/ 672 w 673"/>
                <a:gd name="T9" fmla="*/ 275 h 550"/>
                <a:gd name="T10" fmla="*/ 501 w 673"/>
                <a:gd name="T11" fmla="*/ 549 h 550"/>
                <a:gd name="T12" fmla="*/ 166 w 673"/>
                <a:gd name="T13" fmla="*/ 54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550">
                  <a:moveTo>
                    <a:pt x="166" y="549"/>
                  </a:moveTo>
                  <a:lnTo>
                    <a:pt x="0" y="275"/>
                  </a:lnTo>
                  <a:lnTo>
                    <a:pt x="166" y="0"/>
                  </a:lnTo>
                  <a:lnTo>
                    <a:pt x="501" y="0"/>
                  </a:lnTo>
                  <a:lnTo>
                    <a:pt x="672" y="275"/>
                  </a:lnTo>
                  <a:lnTo>
                    <a:pt x="501" y="549"/>
                  </a:lnTo>
                  <a:lnTo>
                    <a:pt x="166" y="549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9"/>
            <p:cNvSpPr>
              <a:spLocks noChangeArrowheads="1"/>
            </p:cNvSpPr>
            <p:nvPr/>
          </p:nvSpPr>
          <p:spPr bwMode="auto">
            <a:xfrm>
              <a:off x="11931146" y="9288481"/>
              <a:ext cx="186600" cy="314258"/>
            </a:xfrm>
            <a:custGeom>
              <a:avLst/>
              <a:gdLst>
                <a:gd name="T0" fmla="*/ 160 w 327"/>
                <a:gd name="T1" fmla="*/ 0 h 550"/>
                <a:gd name="T2" fmla="*/ 0 w 327"/>
                <a:gd name="T3" fmla="*/ 0 h 550"/>
                <a:gd name="T4" fmla="*/ 0 w 327"/>
                <a:gd name="T5" fmla="*/ 549 h 550"/>
                <a:gd name="T6" fmla="*/ 160 w 327"/>
                <a:gd name="T7" fmla="*/ 549 h 550"/>
                <a:gd name="T8" fmla="*/ 326 w 327"/>
                <a:gd name="T9" fmla="*/ 275 h 550"/>
                <a:gd name="T10" fmla="*/ 160 w 327"/>
                <a:gd name="T1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550">
                  <a:moveTo>
                    <a:pt x="160" y="0"/>
                  </a:moveTo>
                  <a:lnTo>
                    <a:pt x="0" y="0"/>
                  </a:lnTo>
                  <a:lnTo>
                    <a:pt x="0" y="549"/>
                  </a:lnTo>
                  <a:lnTo>
                    <a:pt x="160" y="549"/>
                  </a:lnTo>
                  <a:lnTo>
                    <a:pt x="326" y="275"/>
                  </a:lnTo>
                  <a:lnTo>
                    <a:pt x="160" y="0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0"/>
            <p:cNvSpPr>
              <a:spLocks noChangeArrowheads="1"/>
            </p:cNvSpPr>
            <p:nvPr/>
          </p:nvSpPr>
          <p:spPr bwMode="auto">
            <a:xfrm>
              <a:off x="11744546" y="9602740"/>
              <a:ext cx="363380" cy="1604031"/>
            </a:xfrm>
            <a:custGeom>
              <a:avLst/>
              <a:gdLst>
                <a:gd name="T0" fmla="*/ 636 w 637"/>
                <a:gd name="T1" fmla="*/ 2810 h 2811"/>
                <a:gd name="T2" fmla="*/ 485 w 637"/>
                <a:gd name="T3" fmla="*/ 0 h 2811"/>
                <a:gd name="T4" fmla="*/ 150 w 637"/>
                <a:gd name="T5" fmla="*/ 0 h 2811"/>
                <a:gd name="T6" fmla="*/ 0 w 637"/>
                <a:gd name="T7" fmla="*/ 2810 h 2811"/>
                <a:gd name="T8" fmla="*/ 636 w 637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2811">
                  <a:moveTo>
                    <a:pt x="636" y="2810"/>
                  </a:moveTo>
                  <a:lnTo>
                    <a:pt x="485" y="0"/>
                  </a:lnTo>
                  <a:lnTo>
                    <a:pt x="150" y="0"/>
                  </a:lnTo>
                  <a:lnTo>
                    <a:pt x="0" y="2810"/>
                  </a:lnTo>
                  <a:lnTo>
                    <a:pt x="636" y="2810"/>
                  </a:lnTo>
                </a:path>
              </a:pathLst>
            </a:custGeom>
            <a:solidFill>
              <a:srgbClr val="23232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51"/>
            <p:cNvSpPr>
              <a:spLocks noChangeArrowheads="1"/>
            </p:cNvSpPr>
            <p:nvPr/>
          </p:nvSpPr>
          <p:spPr bwMode="auto">
            <a:xfrm>
              <a:off x="11931146" y="9602740"/>
              <a:ext cx="176780" cy="1604031"/>
            </a:xfrm>
            <a:custGeom>
              <a:avLst/>
              <a:gdLst>
                <a:gd name="T0" fmla="*/ 0 w 312"/>
                <a:gd name="T1" fmla="*/ 2810 h 2811"/>
                <a:gd name="T2" fmla="*/ 311 w 312"/>
                <a:gd name="T3" fmla="*/ 2810 h 2811"/>
                <a:gd name="T4" fmla="*/ 160 w 312"/>
                <a:gd name="T5" fmla="*/ 0 h 2811"/>
                <a:gd name="T6" fmla="*/ 0 w 312"/>
                <a:gd name="T7" fmla="*/ 0 h 2811"/>
                <a:gd name="T8" fmla="*/ 0 w 312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811">
                  <a:moveTo>
                    <a:pt x="0" y="2810"/>
                  </a:moveTo>
                  <a:lnTo>
                    <a:pt x="311" y="281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2810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2"/>
            <p:cNvSpPr>
              <a:spLocks noChangeArrowheads="1"/>
            </p:cNvSpPr>
            <p:nvPr/>
          </p:nvSpPr>
          <p:spPr bwMode="auto">
            <a:xfrm>
              <a:off x="9829438" y="9013505"/>
              <a:ext cx="2098432" cy="2203086"/>
            </a:xfrm>
            <a:custGeom>
              <a:avLst/>
              <a:gdLst>
                <a:gd name="T0" fmla="*/ 3673 w 3674"/>
                <a:gd name="T1" fmla="*/ 3855 h 3856"/>
                <a:gd name="T2" fmla="*/ 3673 w 3674"/>
                <a:gd name="T3" fmla="*/ 3855 h 3856"/>
                <a:gd name="T4" fmla="*/ 3673 w 3674"/>
                <a:gd name="T5" fmla="*/ 3855 h 3856"/>
                <a:gd name="T6" fmla="*/ 3673 w 3674"/>
                <a:gd name="T7" fmla="*/ 3757 h 3856"/>
                <a:gd name="T8" fmla="*/ 3673 w 3674"/>
                <a:gd name="T9" fmla="*/ 3767 h 3856"/>
                <a:gd name="T10" fmla="*/ 2473 w 3674"/>
                <a:gd name="T11" fmla="*/ 11 h 3856"/>
                <a:gd name="T12" fmla="*/ 2452 w 3674"/>
                <a:gd name="T13" fmla="*/ 0 h 3856"/>
                <a:gd name="T14" fmla="*/ 2447 w 3674"/>
                <a:gd name="T15" fmla="*/ 0 h 3856"/>
                <a:gd name="T16" fmla="*/ 1831 w 3674"/>
                <a:gd name="T17" fmla="*/ 156 h 3856"/>
                <a:gd name="T18" fmla="*/ 1180 w 3674"/>
                <a:gd name="T19" fmla="*/ 316 h 3856"/>
                <a:gd name="T20" fmla="*/ 341 w 3674"/>
                <a:gd name="T21" fmla="*/ 1020 h 3856"/>
                <a:gd name="T22" fmla="*/ 0 w 3674"/>
                <a:gd name="T23" fmla="*/ 3855 h 3856"/>
                <a:gd name="T24" fmla="*/ 3673 w 3674"/>
                <a:gd name="T25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4" h="3856">
                  <a:moveTo>
                    <a:pt x="3673" y="3855"/>
                  </a:moveTo>
                  <a:lnTo>
                    <a:pt x="3673" y="3855"/>
                  </a:lnTo>
                  <a:lnTo>
                    <a:pt x="3673" y="3855"/>
                  </a:lnTo>
                  <a:cubicBezTo>
                    <a:pt x="3673" y="3757"/>
                    <a:pt x="3673" y="3757"/>
                    <a:pt x="3673" y="3757"/>
                  </a:cubicBezTo>
                  <a:cubicBezTo>
                    <a:pt x="3673" y="3767"/>
                    <a:pt x="3673" y="3767"/>
                    <a:pt x="3673" y="3767"/>
                  </a:cubicBezTo>
                  <a:cubicBezTo>
                    <a:pt x="2473" y="11"/>
                    <a:pt x="2473" y="11"/>
                    <a:pt x="2473" y="11"/>
                  </a:cubicBezTo>
                  <a:cubicBezTo>
                    <a:pt x="2468" y="6"/>
                    <a:pt x="2462" y="0"/>
                    <a:pt x="2452" y="0"/>
                  </a:cubicBezTo>
                  <a:cubicBezTo>
                    <a:pt x="2452" y="0"/>
                    <a:pt x="2452" y="0"/>
                    <a:pt x="2447" y="0"/>
                  </a:cubicBezTo>
                  <a:cubicBezTo>
                    <a:pt x="2281" y="42"/>
                    <a:pt x="2054" y="98"/>
                    <a:pt x="1831" y="156"/>
                  </a:cubicBezTo>
                  <a:cubicBezTo>
                    <a:pt x="1562" y="223"/>
                    <a:pt x="1309" y="285"/>
                    <a:pt x="1180" y="316"/>
                  </a:cubicBezTo>
                  <a:cubicBezTo>
                    <a:pt x="729" y="419"/>
                    <a:pt x="372" y="725"/>
                    <a:pt x="341" y="1020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367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53"/>
            <p:cNvSpPr>
              <a:spLocks noChangeArrowheads="1"/>
            </p:cNvSpPr>
            <p:nvPr/>
          </p:nvSpPr>
          <p:spPr bwMode="auto">
            <a:xfrm>
              <a:off x="11931146" y="9013505"/>
              <a:ext cx="2095159" cy="2203086"/>
            </a:xfrm>
            <a:custGeom>
              <a:avLst/>
              <a:gdLst>
                <a:gd name="T0" fmla="*/ 3663 w 3664"/>
                <a:gd name="T1" fmla="*/ 3855 h 3856"/>
                <a:gd name="T2" fmla="*/ 3663 w 3664"/>
                <a:gd name="T3" fmla="*/ 3855 h 3856"/>
                <a:gd name="T4" fmla="*/ 3321 w 3664"/>
                <a:gd name="T5" fmla="*/ 1024 h 3856"/>
                <a:gd name="T6" fmla="*/ 2483 w 3664"/>
                <a:gd name="T7" fmla="*/ 316 h 3856"/>
                <a:gd name="T8" fmla="*/ 1211 w 3664"/>
                <a:gd name="T9" fmla="*/ 0 h 3856"/>
                <a:gd name="T10" fmla="*/ 1205 w 3664"/>
                <a:gd name="T11" fmla="*/ 0 h 3856"/>
                <a:gd name="T12" fmla="*/ 1190 w 3664"/>
                <a:gd name="T13" fmla="*/ 11 h 3856"/>
                <a:gd name="T14" fmla="*/ 0 w 3664"/>
                <a:gd name="T15" fmla="*/ 3736 h 3856"/>
                <a:gd name="T16" fmla="*/ 0 w 3664"/>
                <a:gd name="T17" fmla="*/ 3855 h 3856"/>
                <a:gd name="T18" fmla="*/ 0 w 3664"/>
                <a:gd name="T19" fmla="*/ 3855 h 3856"/>
                <a:gd name="T20" fmla="*/ 3663 w 3664"/>
                <a:gd name="T21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64" h="3856">
                  <a:moveTo>
                    <a:pt x="3663" y="3855"/>
                  </a:moveTo>
                  <a:lnTo>
                    <a:pt x="3663" y="3855"/>
                  </a:lnTo>
                  <a:cubicBezTo>
                    <a:pt x="3321" y="1024"/>
                    <a:pt x="3321" y="1024"/>
                    <a:pt x="3321" y="1024"/>
                  </a:cubicBezTo>
                  <a:cubicBezTo>
                    <a:pt x="3290" y="725"/>
                    <a:pt x="2933" y="419"/>
                    <a:pt x="2483" y="316"/>
                  </a:cubicBezTo>
                  <a:cubicBezTo>
                    <a:pt x="2250" y="259"/>
                    <a:pt x="1221" y="0"/>
                    <a:pt x="1211" y="0"/>
                  </a:cubicBezTo>
                  <a:cubicBezTo>
                    <a:pt x="1211" y="0"/>
                    <a:pt x="1211" y="0"/>
                    <a:pt x="1205" y="0"/>
                  </a:cubicBezTo>
                  <a:cubicBezTo>
                    <a:pt x="1200" y="0"/>
                    <a:pt x="1190" y="6"/>
                    <a:pt x="1190" y="11"/>
                  </a:cubicBezTo>
                  <a:cubicBezTo>
                    <a:pt x="0" y="3736"/>
                    <a:pt x="0" y="3736"/>
                    <a:pt x="0" y="3736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0" y="3855"/>
                  </a:lnTo>
                  <a:lnTo>
                    <a:pt x="366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26" name="Group 94"/>
            <p:cNvGrpSpPr/>
            <p:nvPr/>
          </p:nvGrpSpPr>
          <p:grpSpPr>
            <a:xfrm>
              <a:off x="10991597" y="9013505"/>
              <a:ext cx="1866003" cy="2203086"/>
              <a:chOff x="11003802" y="9090394"/>
              <a:chExt cx="2412373" cy="2848155"/>
            </a:xfrm>
            <a:solidFill>
              <a:schemeClr val="tx2"/>
            </a:solidFill>
          </p:grpSpPr>
          <p:sp>
            <p:nvSpPr>
              <p:cNvPr id="47" name="Freeform 54"/>
              <p:cNvSpPr>
                <a:spLocks noChangeArrowheads="1"/>
              </p:cNvSpPr>
              <p:nvPr/>
            </p:nvSpPr>
            <p:spPr bwMode="auto">
              <a:xfrm>
                <a:off x="11003802" y="9090394"/>
                <a:ext cx="1210419" cy="2848155"/>
              </a:xfrm>
              <a:custGeom>
                <a:avLst/>
                <a:gdLst>
                  <a:gd name="T0" fmla="*/ 1640 w 1641"/>
                  <a:gd name="T1" fmla="*/ 3767 h 3856"/>
                  <a:gd name="T2" fmla="*/ 1640 w 1641"/>
                  <a:gd name="T3" fmla="*/ 3767 h 3856"/>
                  <a:gd name="T4" fmla="*/ 440 w 1641"/>
                  <a:gd name="T5" fmla="*/ 11 h 3856"/>
                  <a:gd name="T6" fmla="*/ 419 w 1641"/>
                  <a:gd name="T7" fmla="*/ 0 h 3856"/>
                  <a:gd name="T8" fmla="*/ 414 w 1641"/>
                  <a:gd name="T9" fmla="*/ 0 h 3856"/>
                  <a:gd name="T10" fmla="*/ 83 w 1641"/>
                  <a:gd name="T11" fmla="*/ 83 h 3856"/>
                  <a:gd name="T12" fmla="*/ 0 w 1641"/>
                  <a:gd name="T13" fmla="*/ 658 h 3856"/>
                  <a:gd name="T14" fmla="*/ 275 w 1641"/>
                  <a:gd name="T15" fmla="*/ 932 h 3856"/>
                  <a:gd name="T16" fmla="*/ 57 w 1641"/>
                  <a:gd name="T17" fmla="*/ 1149 h 3856"/>
                  <a:gd name="T18" fmla="*/ 1262 w 1641"/>
                  <a:gd name="T19" fmla="*/ 3855 h 3856"/>
                  <a:gd name="T20" fmla="*/ 1640 w 1641"/>
                  <a:gd name="T21" fmla="*/ 3855 h 3856"/>
                  <a:gd name="T22" fmla="*/ 1640 w 1641"/>
                  <a:gd name="T23" fmla="*/ 3767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1" h="3856">
                    <a:moveTo>
                      <a:pt x="1640" y="3767"/>
                    </a:moveTo>
                    <a:lnTo>
                      <a:pt x="1640" y="3767"/>
                    </a:lnTo>
                    <a:cubicBezTo>
                      <a:pt x="440" y="11"/>
                      <a:pt x="440" y="11"/>
                      <a:pt x="440" y="11"/>
                    </a:cubicBezTo>
                    <a:cubicBezTo>
                      <a:pt x="435" y="6"/>
                      <a:pt x="429" y="0"/>
                      <a:pt x="419" y="0"/>
                    </a:cubicBezTo>
                    <a:cubicBezTo>
                      <a:pt x="419" y="0"/>
                      <a:pt x="419" y="0"/>
                      <a:pt x="414" y="0"/>
                    </a:cubicBezTo>
                    <a:cubicBezTo>
                      <a:pt x="321" y="21"/>
                      <a:pt x="207" y="52"/>
                      <a:pt x="83" y="83"/>
                    </a:cubicBezTo>
                    <a:cubicBezTo>
                      <a:pt x="0" y="658"/>
                      <a:pt x="0" y="658"/>
                      <a:pt x="0" y="658"/>
                    </a:cubicBezTo>
                    <a:cubicBezTo>
                      <a:pt x="275" y="932"/>
                      <a:pt x="275" y="932"/>
                      <a:pt x="275" y="932"/>
                    </a:cubicBezTo>
                    <a:cubicBezTo>
                      <a:pt x="57" y="1149"/>
                      <a:pt x="57" y="1149"/>
                      <a:pt x="57" y="1149"/>
                    </a:cubicBezTo>
                    <a:cubicBezTo>
                      <a:pt x="1262" y="3855"/>
                      <a:pt x="1262" y="3855"/>
                      <a:pt x="1262" y="3855"/>
                    </a:cubicBezTo>
                    <a:cubicBezTo>
                      <a:pt x="1640" y="3855"/>
                      <a:pt x="1640" y="3855"/>
                      <a:pt x="1640" y="3855"/>
                    </a:cubicBezTo>
                    <a:lnTo>
                      <a:pt x="1640" y="3767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55"/>
              <p:cNvSpPr>
                <a:spLocks noChangeArrowheads="1"/>
              </p:cNvSpPr>
              <p:nvPr/>
            </p:nvSpPr>
            <p:spPr bwMode="auto">
              <a:xfrm>
                <a:off x="12214221" y="9090394"/>
                <a:ext cx="1201954" cy="2848155"/>
              </a:xfrm>
              <a:custGeom>
                <a:avLst/>
                <a:gdLst>
                  <a:gd name="T0" fmla="*/ 1351 w 1625"/>
                  <a:gd name="T1" fmla="*/ 932 h 3856"/>
                  <a:gd name="T2" fmla="*/ 1351 w 1625"/>
                  <a:gd name="T3" fmla="*/ 932 h 3856"/>
                  <a:gd name="T4" fmla="*/ 1624 w 1625"/>
                  <a:gd name="T5" fmla="*/ 658 h 3856"/>
                  <a:gd name="T6" fmla="*/ 1542 w 1625"/>
                  <a:gd name="T7" fmla="*/ 78 h 3856"/>
                  <a:gd name="T8" fmla="*/ 1222 w 1625"/>
                  <a:gd name="T9" fmla="*/ 0 h 3856"/>
                  <a:gd name="T10" fmla="*/ 1216 w 1625"/>
                  <a:gd name="T11" fmla="*/ 0 h 3856"/>
                  <a:gd name="T12" fmla="*/ 1201 w 1625"/>
                  <a:gd name="T13" fmla="*/ 16 h 3856"/>
                  <a:gd name="T14" fmla="*/ 0 w 1625"/>
                  <a:gd name="T15" fmla="*/ 3767 h 3856"/>
                  <a:gd name="T16" fmla="*/ 0 w 1625"/>
                  <a:gd name="T17" fmla="*/ 3855 h 3856"/>
                  <a:gd name="T18" fmla="*/ 378 w 1625"/>
                  <a:gd name="T19" fmla="*/ 3855 h 3856"/>
                  <a:gd name="T20" fmla="*/ 1578 w 1625"/>
                  <a:gd name="T21" fmla="*/ 1159 h 3856"/>
                  <a:gd name="T22" fmla="*/ 1351 w 1625"/>
                  <a:gd name="T23" fmla="*/ 932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25" h="3856">
                    <a:moveTo>
                      <a:pt x="1351" y="932"/>
                    </a:moveTo>
                    <a:lnTo>
                      <a:pt x="1351" y="932"/>
                    </a:lnTo>
                    <a:cubicBezTo>
                      <a:pt x="1624" y="658"/>
                      <a:pt x="1624" y="658"/>
                      <a:pt x="1624" y="658"/>
                    </a:cubicBezTo>
                    <a:cubicBezTo>
                      <a:pt x="1542" y="78"/>
                      <a:pt x="1542" y="78"/>
                      <a:pt x="1542" y="78"/>
                    </a:cubicBezTo>
                    <a:cubicBezTo>
                      <a:pt x="1361" y="31"/>
                      <a:pt x="1226" y="0"/>
                      <a:pt x="1222" y="0"/>
                    </a:cubicBezTo>
                    <a:cubicBezTo>
                      <a:pt x="1222" y="0"/>
                      <a:pt x="1222" y="0"/>
                      <a:pt x="1216" y="0"/>
                    </a:cubicBezTo>
                    <a:cubicBezTo>
                      <a:pt x="1211" y="0"/>
                      <a:pt x="1201" y="6"/>
                      <a:pt x="1201" y="16"/>
                    </a:cubicBezTo>
                    <a:cubicBezTo>
                      <a:pt x="0" y="3767"/>
                      <a:pt x="0" y="3767"/>
                      <a:pt x="0" y="3767"/>
                    </a:cubicBezTo>
                    <a:cubicBezTo>
                      <a:pt x="0" y="3855"/>
                      <a:pt x="0" y="3855"/>
                      <a:pt x="0" y="3855"/>
                    </a:cubicBezTo>
                    <a:cubicBezTo>
                      <a:pt x="378" y="3855"/>
                      <a:pt x="378" y="3855"/>
                      <a:pt x="378" y="3855"/>
                    </a:cubicBezTo>
                    <a:cubicBezTo>
                      <a:pt x="1578" y="1159"/>
                      <a:pt x="1578" y="1159"/>
                      <a:pt x="1578" y="1159"/>
                    </a:cubicBezTo>
                    <a:lnTo>
                      <a:pt x="1351" y="93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Freeform 56"/>
            <p:cNvSpPr>
              <a:spLocks noChangeArrowheads="1"/>
            </p:cNvSpPr>
            <p:nvPr/>
          </p:nvSpPr>
          <p:spPr bwMode="auto">
            <a:xfrm>
              <a:off x="10523461" y="10489867"/>
              <a:ext cx="294633" cy="726724"/>
            </a:xfrm>
            <a:custGeom>
              <a:avLst/>
              <a:gdLst>
                <a:gd name="T0" fmla="*/ 99 w 514"/>
                <a:gd name="T1" fmla="*/ 1273 h 1274"/>
                <a:gd name="T2" fmla="*/ 0 w 514"/>
                <a:gd name="T3" fmla="*/ 0 h 1274"/>
                <a:gd name="T4" fmla="*/ 513 w 514"/>
                <a:gd name="T5" fmla="*/ 1273 h 1274"/>
                <a:gd name="T6" fmla="*/ 99 w 514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4" h="1274">
                  <a:moveTo>
                    <a:pt x="99" y="1273"/>
                  </a:moveTo>
                  <a:lnTo>
                    <a:pt x="0" y="0"/>
                  </a:lnTo>
                  <a:lnTo>
                    <a:pt x="513" y="1273"/>
                  </a:lnTo>
                  <a:lnTo>
                    <a:pt x="99" y="127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57"/>
            <p:cNvSpPr>
              <a:spLocks noChangeArrowheads="1"/>
            </p:cNvSpPr>
            <p:nvPr/>
          </p:nvSpPr>
          <p:spPr bwMode="auto">
            <a:xfrm>
              <a:off x="13004916" y="10489867"/>
              <a:ext cx="297905" cy="726724"/>
            </a:xfrm>
            <a:custGeom>
              <a:avLst/>
              <a:gdLst>
                <a:gd name="T0" fmla="*/ 420 w 519"/>
                <a:gd name="T1" fmla="*/ 1273 h 1274"/>
                <a:gd name="T2" fmla="*/ 518 w 519"/>
                <a:gd name="T3" fmla="*/ 0 h 1274"/>
                <a:gd name="T4" fmla="*/ 0 w 519"/>
                <a:gd name="T5" fmla="*/ 1273 h 1274"/>
                <a:gd name="T6" fmla="*/ 420 w 519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1274">
                  <a:moveTo>
                    <a:pt x="420" y="1273"/>
                  </a:moveTo>
                  <a:lnTo>
                    <a:pt x="518" y="0"/>
                  </a:lnTo>
                  <a:lnTo>
                    <a:pt x="0" y="1273"/>
                  </a:lnTo>
                  <a:lnTo>
                    <a:pt x="420" y="1273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58"/>
            <p:cNvSpPr>
              <a:spLocks noChangeArrowheads="1"/>
            </p:cNvSpPr>
            <p:nvPr/>
          </p:nvSpPr>
          <p:spPr bwMode="auto">
            <a:xfrm>
              <a:off x="12428747" y="10696099"/>
              <a:ext cx="697295" cy="121122"/>
            </a:xfrm>
            <a:custGeom>
              <a:avLst/>
              <a:gdLst>
                <a:gd name="T0" fmla="*/ 1221 w 1222"/>
                <a:gd name="T1" fmla="*/ 207 h 208"/>
                <a:gd name="T2" fmla="*/ 0 w 1222"/>
                <a:gd name="T3" fmla="*/ 207 h 208"/>
                <a:gd name="T4" fmla="*/ 0 w 1222"/>
                <a:gd name="T5" fmla="*/ 0 h 208"/>
                <a:gd name="T6" fmla="*/ 1221 w 1222"/>
                <a:gd name="T7" fmla="*/ 0 h 208"/>
                <a:gd name="T8" fmla="*/ 1221 w 1222"/>
                <a:gd name="T9" fmla="*/ 20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208">
                  <a:moveTo>
                    <a:pt x="1221" y="207"/>
                  </a:moveTo>
                  <a:lnTo>
                    <a:pt x="0" y="207"/>
                  </a:lnTo>
                  <a:lnTo>
                    <a:pt x="0" y="0"/>
                  </a:lnTo>
                  <a:lnTo>
                    <a:pt x="1221" y="0"/>
                  </a:lnTo>
                  <a:lnTo>
                    <a:pt x="1221" y="207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59"/>
            <p:cNvSpPr>
              <a:spLocks noChangeArrowheads="1"/>
            </p:cNvSpPr>
            <p:nvPr/>
          </p:nvSpPr>
          <p:spPr bwMode="auto">
            <a:xfrm>
              <a:off x="11417176" y="8836733"/>
              <a:ext cx="1018118" cy="294618"/>
            </a:xfrm>
            <a:custGeom>
              <a:avLst/>
              <a:gdLst>
                <a:gd name="T0" fmla="*/ 890 w 1781"/>
                <a:gd name="T1" fmla="*/ 517 h 518"/>
                <a:gd name="T2" fmla="*/ 0 w 1781"/>
                <a:gd name="T3" fmla="*/ 0 h 518"/>
                <a:gd name="T4" fmla="*/ 1780 w 1781"/>
                <a:gd name="T5" fmla="*/ 0 h 518"/>
                <a:gd name="T6" fmla="*/ 890 w 1781"/>
                <a:gd name="T7" fmla="*/ 517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1" h="518">
                  <a:moveTo>
                    <a:pt x="890" y="517"/>
                  </a:moveTo>
                  <a:lnTo>
                    <a:pt x="0" y="0"/>
                  </a:lnTo>
                  <a:lnTo>
                    <a:pt x="1780" y="0"/>
                  </a:lnTo>
                  <a:lnTo>
                    <a:pt x="890" y="517"/>
                  </a:lnTo>
                </a:path>
              </a:pathLst>
            </a:custGeom>
            <a:solidFill>
              <a:srgbClr val="B3B3B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60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2950 w 3142"/>
                <a:gd name="T1" fmla="*/ 1748 h 3829"/>
                <a:gd name="T2" fmla="*/ 2950 w 3142"/>
                <a:gd name="T3" fmla="*/ 1748 h 3829"/>
                <a:gd name="T4" fmla="*/ 1568 w 3142"/>
                <a:gd name="T5" fmla="*/ 0 h 3829"/>
                <a:gd name="T6" fmla="*/ 192 w 3142"/>
                <a:gd name="T7" fmla="*/ 1748 h 3829"/>
                <a:gd name="T8" fmla="*/ 560 w 3142"/>
                <a:gd name="T9" fmla="*/ 2437 h 3829"/>
                <a:gd name="T10" fmla="*/ 1191 w 3142"/>
                <a:gd name="T11" fmla="*/ 3823 h 3829"/>
                <a:gd name="T12" fmla="*/ 1951 w 3142"/>
                <a:gd name="T13" fmla="*/ 3828 h 3829"/>
                <a:gd name="T14" fmla="*/ 2531 w 3142"/>
                <a:gd name="T15" fmla="*/ 2488 h 3829"/>
                <a:gd name="T16" fmla="*/ 2950 w 3142"/>
                <a:gd name="T17" fmla="*/ 1748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2" h="3829">
                  <a:moveTo>
                    <a:pt x="2950" y="1748"/>
                  </a:moveTo>
                  <a:lnTo>
                    <a:pt x="2950" y="1748"/>
                  </a:lnTo>
                  <a:cubicBezTo>
                    <a:pt x="3141" y="890"/>
                    <a:pt x="2546" y="0"/>
                    <a:pt x="1568" y="0"/>
                  </a:cubicBez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77" y="2980"/>
                    <a:pt x="1191" y="3823"/>
                    <a:pt x="1191" y="3823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</a:path>
              </a:pathLst>
            </a:custGeom>
            <a:solidFill>
              <a:srgbClr val="FDB8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61"/>
            <p:cNvSpPr>
              <a:spLocks noChangeArrowheads="1"/>
            </p:cNvSpPr>
            <p:nvPr/>
          </p:nvSpPr>
          <p:spPr bwMode="auto">
            <a:xfrm>
              <a:off x="11034156" y="6519074"/>
              <a:ext cx="896990" cy="2186718"/>
            </a:xfrm>
            <a:custGeom>
              <a:avLst/>
              <a:gdLst>
                <a:gd name="T0" fmla="*/ 1568 w 1569"/>
                <a:gd name="T1" fmla="*/ 0 h 3824"/>
                <a:gd name="T2" fmla="*/ 1568 w 1569"/>
                <a:gd name="T3" fmla="*/ 0 h 3824"/>
                <a:gd name="T4" fmla="*/ 192 w 1569"/>
                <a:gd name="T5" fmla="*/ 1748 h 3824"/>
                <a:gd name="T6" fmla="*/ 560 w 1569"/>
                <a:gd name="T7" fmla="*/ 2437 h 3824"/>
                <a:gd name="T8" fmla="*/ 1191 w 1569"/>
                <a:gd name="T9" fmla="*/ 3823 h 3824"/>
                <a:gd name="T10" fmla="*/ 1568 w 1569"/>
                <a:gd name="T11" fmla="*/ 3823 h 3824"/>
                <a:gd name="T12" fmla="*/ 1568 w 1569"/>
                <a:gd name="T13" fmla="*/ 0 h 3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9" h="3824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23"/>
                    <a:pt x="1191" y="3823"/>
                  </a:cubicBezTo>
                  <a:cubicBezTo>
                    <a:pt x="1568" y="3823"/>
                    <a:pt x="1568" y="3823"/>
                    <a:pt x="1568" y="3823"/>
                  </a:cubicBezTo>
                  <a:lnTo>
                    <a:pt x="1568" y="0"/>
                  </a:ln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62"/>
            <p:cNvSpPr>
              <a:spLocks noChangeArrowheads="1"/>
            </p:cNvSpPr>
            <p:nvPr/>
          </p:nvSpPr>
          <p:spPr bwMode="auto">
            <a:xfrm>
              <a:off x="11263315" y="6672931"/>
              <a:ext cx="1338938" cy="654705"/>
            </a:xfrm>
            <a:custGeom>
              <a:avLst/>
              <a:gdLst>
                <a:gd name="T0" fmla="*/ 201 w 2345"/>
                <a:gd name="T1" fmla="*/ 958 h 1145"/>
                <a:gd name="T2" fmla="*/ 201 w 2345"/>
                <a:gd name="T3" fmla="*/ 958 h 1145"/>
                <a:gd name="T4" fmla="*/ 1169 w 2345"/>
                <a:gd name="T5" fmla="*/ 606 h 1145"/>
                <a:gd name="T6" fmla="*/ 2142 w 2345"/>
                <a:gd name="T7" fmla="*/ 958 h 1145"/>
                <a:gd name="T8" fmla="*/ 2292 w 2345"/>
                <a:gd name="T9" fmla="*/ 1144 h 1145"/>
                <a:gd name="T10" fmla="*/ 2054 w 2345"/>
                <a:gd name="T11" fmla="*/ 352 h 1145"/>
                <a:gd name="T12" fmla="*/ 1169 w 2345"/>
                <a:gd name="T13" fmla="*/ 0 h 1145"/>
                <a:gd name="T14" fmla="*/ 290 w 2345"/>
                <a:gd name="T15" fmla="*/ 352 h 1145"/>
                <a:gd name="T16" fmla="*/ 51 w 2345"/>
                <a:gd name="T17" fmla="*/ 1144 h 1145"/>
                <a:gd name="T18" fmla="*/ 201 w 2345"/>
                <a:gd name="T19" fmla="*/ 9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5" h="1145">
                  <a:moveTo>
                    <a:pt x="201" y="958"/>
                  </a:moveTo>
                  <a:lnTo>
                    <a:pt x="201" y="958"/>
                  </a:lnTo>
                  <a:cubicBezTo>
                    <a:pt x="434" y="730"/>
                    <a:pt x="781" y="606"/>
                    <a:pt x="1169" y="606"/>
                  </a:cubicBezTo>
                  <a:cubicBezTo>
                    <a:pt x="1562" y="606"/>
                    <a:pt x="1904" y="730"/>
                    <a:pt x="2142" y="958"/>
                  </a:cubicBezTo>
                  <a:cubicBezTo>
                    <a:pt x="2199" y="1015"/>
                    <a:pt x="2251" y="1076"/>
                    <a:pt x="2292" y="1144"/>
                  </a:cubicBezTo>
                  <a:cubicBezTo>
                    <a:pt x="2344" y="864"/>
                    <a:pt x="2255" y="575"/>
                    <a:pt x="2054" y="352"/>
                  </a:cubicBezTo>
                  <a:cubicBezTo>
                    <a:pt x="1837" y="125"/>
                    <a:pt x="1526" y="0"/>
                    <a:pt x="1169" y="0"/>
                  </a:cubicBezTo>
                  <a:cubicBezTo>
                    <a:pt x="817" y="0"/>
                    <a:pt x="502" y="125"/>
                    <a:pt x="290" y="352"/>
                  </a:cubicBezTo>
                  <a:cubicBezTo>
                    <a:pt x="88" y="570"/>
                    <a:pt x="0" y="864"/>
                    <a:pt x="51" y="1144"/>
                  </a:cubicBezTo>
                  <a:cubicBezTo>
                    <a:pt x="93" y="1076"/>
                    <a:pt x="145" y="1015"/>
                    <a:pt x="201" y="958"/>
                  </a:cubicBez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63"/>
            <p:cNvSpPr>
              <a:spLocks noChangeArrowheads="1"/>
            </p:cNvSpPr>
            <p:nvPr/>
          </p:nvSpPr>
          <p:spPr bwMode="auto">
            <a:xfrm>
              <a:off x="11263315" y="6672931"/>
              <a:ext cx="667831" cy="654705"/>
            </a:xfrm>
            <a:custGeom>
              <a:avLst/>
              <a:gdLst>
                <a:gd name="T0" fmla="*/ 1169 w 1170"/>
                <a:gd name="T1" fmla="*/ 0 h 1145"/>
                <a:gd name="T2" fmla="*/ 1169 w 1170"/>
                <a:gd name="T3" fmla="*/ 0 h 1145"/>
                <a:gd name="T4" fmla="*/ 290 w 1170"/>
                <a:gd name="T5" fmla="*/ 358 h 1145"/>
                <a:gd name="T6" fmla="*/ 51 w 1170"/>
                <a:gd name="T7" fmla="*/ 1144 h 1145"/>
                <a:gd name="T8" fmla="*/ 201 w 1170"/>
                <a:gd name="T9" fmla="*/ 958 h 1145"/>
                <a:gd name="T10" fmla="*/ 1169 w 1170"/>
                <a:gd name="T11" fmla="*/ 606 h 1145"/>
                <a:gd name="T12" fmla="*/ 1169 w 1170"/>
                <a:gd name="T13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145">
                  <a:moveTo>
                    <a:pt x="1169" y="0"/>
                  </a:moveTo>
                  <a:lnTo>
                    <a:pt x="1169" y="0"/>
                  </a:lnTo>
                  <a:cubicBezTo>
                    <a:pt x="812" y="0"/>
                    <a:pt x="502" y="129"/>
                    <a:pt x="290" y="358"/>
                  </a:cubicBezTo>
                  <a:cubicBezTo>
                    <a:pt x="88" y="575"/>
                    <a:pt x="0" y="864"/>
                    <a:pt x="51" y="1144"/>
                  </a:cubicBezTo>
                  <a:cubicBezTo>
                    <a:pt x="93" y="1076"/>
                    <a:pt x="140" y="1015"/>
                    <a:pt x="201" y="958"/>
                  </a:cubicBezTo>
                  <a:cubicBezTo>
                    <a:pt x="434" y="735"/>
                    <a:pt x="776" y="606"/>
                    <a:pt x="1169" y="606"/>
                  </a:cubicBezTo>
                  <a:lnTo>
                    <a:pt x="1169" y="0"/>
                  </a:lnTo>
                </a:path>
              </a:pathLst>
            </a:custGeom>
            <a:solidFill>
              <a:srgbClr val="F8F0B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64"/>
            <p:cNvSpPr>
              <a:spLocks noChangeArrowheads="1"/>
            </p:cNvSpPr>
            <p:nvPr/>
          </p:nvSpPr>
          <p:spPr bwMode="auto">
            <a:xfrm>
              <a:off x="11384439" y="7334184"/>
              <a:ext cx="1096686" cy="1371608"/>
            </a:xfrm>
            <a:custGeom>
              <a:avLst/>
              <a:gdLst>
                <a:gd name="T0" fmla="*/ 709 w 1921"/>
                <a:gd name="T1" fmla="*/ 2396 h 2397"/>
                <a:gd name="T2" fmla="*/ 709 w 1921"/>
                <a:gd name="T3" fmla="*/ 2396 h 2397"/>
                <a:gd name="T4" fmla="*/ 1196 w 1921"/>
                <a:gd name="T5" fmla="*/ 2396 h 2397"/>
                <a:gd name="T6" fmla="*/ 1273 w 1921"/>
                <a:gd name="T7" fmla="*/ 1977 h 2397"/>
                <a:gd name="T8" fmla="*/ 1718 w 1921"/>
                <a:gd name="T9" fmla="*/ 668 h 2397"/>
                <a:gd name="T10" fmla="*/ 1904 w 1921"/>
                <a:gd name="T11" fmla="*/ 280 h 2397"/>
                <a:gd name="T12" fmla="*/ 1200 w 1921"/>
                <a:gd name="T13" fmla="*/ 0 h 2397"/>
                <a:gd name="T14" fmla="*/ 957 w 1921"/>
                <a:gd name="T15" fmla="*/ 6 h 2397"/>
                <a:gd name="T16" fmla="*/ 719 w 1921"/>
                <a:gd name="T17" fmla="*/ 0 h 2397"/>
                <a:gd name="T18" fmla="*/ 16 w 1921"/>
                <a:gd name="T19" fmla="*/ 280 h 2397"/>
                <a:gd name="T20" fmla="*/ 155 w 1921"/>
                <a:gd name="T21" fmla="*/ 627 h 2397"/>
                <a:gd name="T22" fmla="*/ 632 w 1921"/>
                <a:gd name="T23" fmla="*/ 1956 h 2397"/>
                <a:gd name="T24" fmla="*/ 709 w 1921"/>
                <a:gd name="T25" fmla="*/ 2396 h 2397"/>
                <a:gd name="T26" fmla="*/ 93 w 1921"/>
                <a:gd name="T27" fmla="*/ 300 h 2397"/>
                <a:gd name="T28" fmla="*/ 93 w 1921"/>
                <a:gd name="T29" fmla="*/ 300 h 2397"/>
                <a:gd name="T30" fmla="*/ 719 w 1921"/>
                <a:gd name="T31" fmla="*/ 88 h 2397"/>
                <a:gd name="T32" fmla="*/ 957 w 1921"/>
                <a:gd name="T33" fmla="*/ 88 h 2397"/>
                <a:gd name="T34" fmla="*/ 1196 w 1921"/>
                <a:gd name="T35" fmla="*/ 88 h 2397"/>
                <a:gd name="T36" fmla="*/ 1821 w 1921"/>
                <a:gd name="T37" fmla="*/ 300 h 2397"/>
                <a:gd name="T38" fmla="*/ 1666 w 1921"/>
                <a:gd name="T39" fmla="*/ 621 h 2397"/>
                <a:gd name="T40" fmla="*/ 1231 w 1921"/>
                <a:gd name="T41" fmla="*/ 1838 h 2397"/>
                <a:gd name="T42" fmla="*/ 1206 w 1921"/>
                <a:gd name="T43" fmla="*/ 1397 h 2397"/>
                <a:gd name="T44" fmla="*/ 947 w 1921"/>
                <a:gd name="T45" fmla="*/ 590 h 2397"/>
                <a:gd name="T46" fmla="*/ 694 w 1921"/>
                <a:gd name="T47" fmla="*/ 1382 h 2397"/>
                <a:gd name="T48" fmla="*/ 673 w 1921"/>
                <a:gd name="T49" fmla="*/ 1842 h 2397"/>
                <a:gd name="T50" fmla="*/ 207 w 1921"/>
                <a:gd name="T51" fmla="*/ 580 h 2397"/>
                <a:gd name="T52" fmla="*/ 93 w 1921"/>
                <a:gd name="T53" fmla="*/ 300 h 2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1" h="2397">
                  <a:moveTo>
                    <a:pt x="709" y="2396"/>
                  </a:moveTo>
                  <a:lnTo>
                    <a:pt x="709" y="2396"/>
                  </a:lnTo>
                  <a:cubicBezTo>
                    <a:pt x="1196" y="2396"/>
                    <a:pt x="1196" y="2396"/>
                    <a:pt x="1196" y="2396"/>
                  </a:cubicBezTo>
                  <a:cubicBezTo>
                    <a:pt x="1273" y="1977"/>
                    <a:pt x="1273" y="1977"/>
                    <a:pt x="1273" y="1977"/>
                  </a:cubicBezTo>
                  <a:cubicBezTo>
                    <a:pt x="1314" y="1672"/>
                    <a:pt x="1418" y="962"/>
                    <a:pt x="1718" y="668"/>
                  </a:cubicBezTo>
                  <a:cubicBezTo>
                    <a:pt x="1858" y="529"/>
                    <a:pt x="1920" y="404"/>
                    <a:pt x="1904" y="280"/>
                  </a:cubicBezTo>
                  <a:cubicBezTo>
                    <a:pt x="1868" y="21"/>
                    <a:pt x="1547" y="0"/>
                    <a:pt x="1200" y="0"/>
                  </a:cubicBezTo>
                  <a:cubicBezTo>
                    <a:pt x="957" y="6"/>
                    <a:pt x="957" y="6"/>
                    <a:pt x="957" y="6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367" y="0"/>
                    <a:pt x="52" y="21"/>
                    <a:pt x="16" y="280"/>
                  </a:cubicBezTo>
                  <a:cubicBezTo>
                    <a:pt x="0" y="399"/>
                    <a:pt x="47" y="523"/>
                    <a:pt x="155" y="627"/>
                  </a:cubicBezTo>
                  <a:cubicBezTo>
                    <a:pt x="461" y="932"/>
                    <a:pt x="580" y="1641"/>
                    <a:pt x="632" y="1956"/>
                  </a:cubicBezTo>
                  <a:lnTo>
                    <a:pt x="709" y="2396"/>
                  </a:lnTo>
                  <a:close/>
                  <a:moveTo>
                    <a:pt x="93" y="300"/>
                  </a:moveTo>
                  <a:lnTo>
                    <a:pt x="93" y="300"/>
                  </a:lnTo>
                  <a:cubicBezTo>
                    <a:pt x="124" y="125"/>
                    <a:pt x="336" y="88"/>
                    <a:pt x="719" y="88"/>
                  </a:cubicBezTo>
                  <a:cubicBezTo>
                    <a:pt x="957" y="88"/>
                    <a:pt x="957" y="88"/>
                    <a:pt x="957" y="88"/>
                  </a:cubicBezTo>
                  <a:cubicBezTo>
                    <a:pt x="1196" y="88"/>
                    <a:pt x="1196" y="88"/>
                    <a:pt x="1196" y="88"/>
                  </a:cubicBezTo>
                  <a:cubicBezTo>
                    <a:pt x="1583" y="88"/>
                    <a:pt x="1795" y="125"/>
                    <a:pt x="1821" y="300"/>
                  </a:cubicBezTo>
                  <a:cubicBezTo>
                    <a:pt x="1837" y="399"/>
                    <a:pt x="1785" y="502"/>
                    <a:pt x="1666" y="621"/>
                  </a:cubicBezTo>
                  <a:cubicBezTo>
                    <a:pt x="1392" y="895"/>
                    <a:pt x="1283" y="1486"/>
                    <a:pt x="1231" y="1838"/>
                  </a:cubicBezTo>
                  <a:cubicBezTo>
                    <a:pt x="1216" y="1744"/>
                    <a:pt x="1196" y="1599"/>
                    <a:pt x="1206" y="1397"/>
                  </a:cubicBezTo>
                  <a:cubicBezTo>
                    <a:pt x="1242" y="694"/>
                    <a:pt x="1087" y="590"/>
                    <a:pt x="947" y="590"/>
                  </a:cubicBezTo>
                  <a:cubicBezTo>
                    <a:pt x="797" y="590"/>
                    <a:pt x="663" y="699"/>
                    <a:pt x="694" y="1382"/>
                  </a:cubicBezTo>
                  <a:cubicBezTo>
                    <a:pt x="704" y="1599"/>
                    <a:pt x="688" y="1749"/>
                    <a:pt x="673" y="1842"/>
                  </a:cubicBezTo>
                  <a:cubicBezTo>
                    <a:pt x="616" y="1480"/>
                    <a:pt x="497" y="875"/>
                    <a:pt x="207" y="580"/>
                  </a:cubicBezTo>
                  <a:cubicBezTo>
                    <a:pt x="119" y="492"/>
                    <a:pt x="78" y="399"/>
                    <a:pt x="93" y="300"/>
                  </a:cubicBezTo>
                  <a:close/>
                </a:path>
              </a:pathLst>
            </a:custGeom>
            <a:solidFill>
              <a:srgbClr val="F78D1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65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1568 w 3142"/>
                <a:gd name="T1" fmla="*/ 0 h 3829"/>
                <a:gd name="T2" fmla="*/ 1568 w 3142"/>
                <a:gd name="T3" fmla="*/ 0 h 3829"/>
                <a:gd name="T4" fmla="*/ 192 w 3142"/>
                <a:gd name="T5" fmla="*/ 1748 h 3829"/>
                <a:gd name="T6" fmla="*/ 560 w 3142"/>
                <a:gd name="T7" fmla="*/ 2437 h 3829"/>
                <a:gd name="T8" fmla="*/ 1191 w 3142"/>
                <a:gd name="T9" fmla="*/ 3818 h 3829"/>
                <a:gd name="T10" fmla="*/ 1951 w 3142"/>
                <a:gd name="T11" fmla="*/ 3828 h 3829"/>
                <a:gd name="T12" fmla="*/ 2531 w 3142"/>
                <a:gd name="T13" fmla="*/ 2488 h 3829"/>
                <a:gd name="T14" fmla="*/ 2950 w 3142"/>
                <a:gd name="T15" fmla="*/ 1748 h 3829"/>
                <a:gd name="T16" fmla="*/ 1568 w 3142"/>
                <a:gd name="T17" fmla="*/ 0 h 3829"/>
                <a:gd name="T18" fmla="*/ 2877 w 3142"/>
                <a:gd name="T19" fmla="*/ 1733 h 3829"/>
                <a:gd name="T20" fmla="*/ 2877 w 3142"/>
                <a:gd name="T21" fmla="*/ 1733 h 3829"/>
                <a:gd name="T22" fmla="*/ 2479 w 3142"/>
                <a:gd name="T23" fmla="*/ 2437 h 3829"/>
                <a:gd name="T24" fmla="*/ 1894 w 3142"/>
                <a:gd name="T25" fmla="*/ 3771 h 3829"/>
                <a:gd name="T26" fmla="*/ 1243 w 3142"/>
                <a:gd name="T27" fmla="*/ 3766 h 3829"/>
                <a:gd name="T28" fmla="*/ 611 w 3142"/>
                <a:gd name="T29" fmla="*/ 2389 h 3829"/>
                <a:gd name="T30" fmla="*/ 259 w 3142"/>
                <a:gd name="T31" fmla="*/ 1733 h 3829"/>
                <a:gd name="T32" fmla="*/ 529 w 3142"/>
                <a:gd name="T33" fmla="*/ 558 h 3829"/>
                <a:gd name="T34" fmla="*/ 1568 w 3142"/>
                <a:gd name="T35" fmla="*/ 72 h 3829"/>
                <a:gd name="T36" fmla="*/ 2608 w 3142"/>
                <a:gd name="T37" fmla="*/ 558 h 3829"/>
                <a:gd name="T38" fmla="*/ 2877 w 3142"/>
                <a:gd name="T39" fmla="*/ 1733 h 3829"/>
                <a:gd name="T40" fmla="*/ 1568 w 3142"/>
                <a:gd name="T41" fmla="*/ 0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42" h="3829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18"/>
                    <a:pt x="1191" y="3818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  <a:cubicBezTo>
                    <a:pt x="3141" y="890"/>
                    <a:pt x="2546" y="0"/>
                    <a:pt x="1568" y="0"/>
                  </a:cubicBezTo>
                  <a:lnTo>
                    <a:pt x="2877" y="1733"/>
                  </a:lnTo>
                  <a:lnTo>
                    <a:pt x="2877" y="1733"/>
                  </a:lnTo>
                  <a:cubicBezTo>
                    <a:pt x="2825" y="1987"/>
                    <a:pt x="2691" y="2214"/>
                    <a:pt x="2479" y="2437"/>
                  </a:cubicBezTo>
                  <a:cubicBezTo>
                    <a:pt x="2003" y="2928"/>
                    <a:pt x="1884" y="3590"/>
                    <a:pt x="1894" y="3771"/>
                  </a:cubicBezTo>
                  <a:cubicBezTo>
                    <a:pt x="1243" y="3766"/>
                    <a:pt x="1243" y="3766"/>
                    <a:pt x="1243" y="3766"/>
                  </a:cubicBezTo>
                  <a:cubicBezTo>
                    <a:pt x="1237" y="3585"/>
                    <a:pt x="1066" y="2861"/>
                    <a:pt x="611" y="2389"/>
                  </a:cubicBezTo>
                  <a:cubicBezTo>
                    <a:pt x="435" y="2204"/>
                    <a:pt x="316" y="1981"/>
                    <a:pt x="259" y="1733"/>
                  </a:cubicBezTo>
                  <a:cubicBezTo>
                    <a:pt x="171" y="1319"/>
                    <a:pt x="269" y="884"/>
                    <a:pt x="529" y="558"/>
                  </a:cubicBezTo>
                  <a:cubicBezTo>
                    <a:pt x="782" y="248"/>
                    <a:pt x="1149" y="72"/>
                    <a:pt x="1568" y="72"/>
                  </a:cubicBezTo>
                  <a:cubicBezTo>
                    <a:pt x="1988" y="72"/>
                    <a:pt x="2360" y="248"/>
                    <a:pt x="2608" y="558"/>
                  </a:cubicBezTo>
                  <a:cubicBezTo>
                    <a:pt x="2867" y="884"/>
                    <a:pt x="2970" y="1319"/>
                    <a:pt x="2877" y="1733"/>
                  </a:cubicBezTo>
                  <a:lnTo>
                    <a:pt x="1568" y="0"/>
                  </a:lnTo>
                </a:path>
              </a:pathLst>
            </a:custGeom>
            <a:solidFill>
              <a:srgbClr val="F0F0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66"/>
            <p:cNvSpPr>
              <a:spLocks noChangeArrowheads="1"/>
            </p:cNvSpPr>
            <p:nvPr/>
          </p:nvSpPr>
          <p:spPr bwMode="auto">
            <a:xfrm>
              <a:off x="11692165" y="8663238"/>
              <a:ext cx="471411" cy="389549"/>
            </a:xfrm>
            <a:custGeom>
              <a:avLst/>
              <a:gdLst>
                <a:gd name="T0" fmla="*/ 823 w 824"/>
                <a:gd name="T1" fmla="*/ 249 h 684"/>
                <a:gd name="T2" fmla="*/ 823 w 824"/>
                <a:gd name="T3" fmla="*/ 249 h 684"/>
                <a:gd name="T4" fmla="*/ 792 w 824"/>
                <a:gd name="T5" fmla="*/ 171 h 684"/>
                <a:gd name="T6" fmla="*/ 823 w 824"/>
                <a:gd name="T7" fmla="*/ 104 h 684"/>
                <a:gd name="T8" fmla="*/ 725 w 824"/>
                <a:gd name="T9" fmla="*/ 0 h 684"/>
                <a:gd name="T10" fmla="*/ 104 w 824"/>
                <a:gd name="T11" fmla="*/ 0 h 684"/>
                <a:gd name="T12" fmla="*/ 0 w 824"/>
                <a:gd name="T13" fmla="*/ 104 h 684"/>
                <a:gd name="T14" fmla="*/ 31 w 824"/>
                <a:gd name="T15" fmla="*/ 171 h 684"/>
                <a:gd name="T16" fmla="*/ 0 w 824"/>
                <a:gd name="T17" fmla="*/ 249 h 684"/>
                <a:gd name="T18" fmla="*/ 31 w 824"/>
                <a:gd name="T19" fmla="*/ 321 h 684"/>
                <a:gd name="T20" fmla="*/ 0 w 824"/>
                <a:gd name="T21" fmla="*/ 394 h 684"/>
                <a:gd name="T22" fmla="*/ 104 w 824"/>
                <a:gd name="T23" fmla="*/ 492 h 684"/>
                <a:gd name="T24" fmla="*/ 120 w 824"/>
                <a:gd name="T25" fmla="*/ 492 h 684"/>
                <a:gd name="T26" fmla="*/ 414 w 824"/>
                <a:gd name="T27" fmla="*/ 683 h 684"/>
                <a:gd name="T28" fmla="*/ 704 w 824"/>
                <a:gd name="T29" fmla="*/ 492 h 684"/>
                <a:gd name="T30" fmla="*/ 725 w 824"/>
                <a:gd name="T31" fmla="*/ 492 h 684"/>
                <a:gd name="T32" fmla="*/ 823 w 824"/>
                <a:gd name="T33" fmla="*/ 394 h 684"/>
                <a:gd name="T34" fmla="*/ 792 w 824"/>
                <a:gd name="T35" fmla="*/ 321 h 684"/>
                <a:gd name="T36" fmla="*/ 823 w 824"/>
                <a:gd name="T37" fmla="*/ 24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4" h="684">
                  <a:moveTo>
                    <a:pt x="823" y="249"/>
                  </a:moveTo>
                  <a:lnTo>
                    <a:pt x="823" y="249"/>
                  </a:lnTo>
                  <a:cubicBezTo>
                    <a:pt x="823" y="218"/>
                    <a:pt x="813" y="192"/>
                    <a:pt x="792" y="171"/>
                  </a:cubicBezTo>
                  <a:cubicBezTo>
                    <a:pt x="813" y="156"/>
                    <a:pt x="823" y="129"/>
                    <a:pt x="823" y="104"/>
                  </a:cubicBezTo>
                  <a:cubicBezTo>
                    <a:pt x="823" y="47"/>
                    <a:pt x="782" y="0"/>
                    <a:pt x="72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29"/>
                    <a:pt x="10" y="156"/>
                    <a:pt x="31" y="171"/>
                  </a:cubicBezTo>
                  <a:cubicBezTo>
                    <a:pt x="10" y="192"/>
                    <a:pt x="0" y="218"/>
                    <a:pt x="0" y="249"/>
                  </a:cubicBezTo>
                  <a:cubicBezTo>
                    <a:pt x="0" y="275"/>
                    <a:pt x="10" y="300"/>
                    <a:pt x="31" y="321"/>
                  </a:cubicBezTo>
                  <a:cubicBezTo>
                    <a:pt x="10" y="337"/>
                    <a:pt x="0" y="363"/>
                    <a:pt x="0" y="394"/>
                  </a:cubicBezTo>
                  <a:cubicBezTo>
                    <a:pt x="0" y="446"/>
                    <a:pt x="47" y="492"/>
                    <a:pt x="104" y="492"/>
                  </a:cubicBezTo>
                  <a:cubicBezTo>
                    <a:pt x="120" y="492"/>
                    <a:pt x="120" y="492"/>
                    <a:pt x="120" y="492"/>
                  </a:cubicBezTo>
                  <a:cubicBezTo>
                    <a:pt x="171" y="606"/>
                    <a:pt x="280" y="683"/>
                    <a:pt x="414" y="683"/>
                  </a:cubicBezTo>
                  <a:cubicBezTo>
                    <a:pt x="544" y="683"/>
                    <a:pt x="653" y="606"/>
                    <a:pt x="704" y="492"/>
                  </a:cubicBezTo>
                  <a:cubicBezTo>
                    <a:pt x="725" y="492"/>
                    <a:pt x="725" y="492"/>
                    <a:pt x="725" y="492"/>
                  </a:cubicBezTo>
                  <a:cubicBezTo>
                    <a:pt x="782" y="492"/>
                    <a:pt x="823" y="446"/>
                    <a:pt x="823" y="394"/>
                  </a:cubicBezTo>
                  <a:cubicBezTo>
                    <a:pt x="823" y="363"/>
                    <a:pt x="813" y="337"/>
                    <a:pt x="792" y="321"/>
                  </a:cubicBezTo>
                  <a:cubicBezTo>
                    <a:pt x="813" y="300"/>
                    <a:pt x="823" y="275"/>
                    <a:pt x="823" y="249"/>
                  </a:cubicBezTo>
                </a:path>
              </a:pathLst>
            </a:custGeom>
            <a:solidFill>
              <a:srgbClr val="DEEB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67"/>
            <p:cNvSpPr>
              <a:spLocks noChangeArrowheads="1"/>
            </p:cNvSpPr>
            <p:nvPr/>
          </p:nvSpPr>
          <p:spPr bwMode="auto">
            <a:xfrm>
              <a:off x="11724903" y="8673057"/>
              <a:ext cx="405938" cy="91658"/>
            </a:xfrm>
            <a:custGeom>
              <a:avLst/>
              <a:gdLst>
                <a:gd name="T0" fmla="*/ 709 w 715"/>
                <a:gd name="T1" fmla="*/ 37 h 157"/>
                <a:gd name="T2" fmla="*/ 709 w 715"/>
                <a:gd name="T3" fmla="*/ 37 h 157"/>
                <a:gd name="T4" fmla="*/ 678 w 715"/>
                <a:gd name="T5" fmla="*/ 73 h 157"/>
                <a:gd name="T6" fmla="*/ 41 w 715"/>
                <a:gd name="T7" fmla="*/ 156 h 157"/>
                <a:gd name="T8" fmla="*/ 5 w 715"/>
                <a:gd name="T9" fmla="*/ 125 h 157"/>
                <a:gd name="T10" fmla="*/ 37 w 715"/>
                <a:gd name="T11" fmla="*/ 83 h 157"/>
                <a:gd name="T12" fmla="*/ 673 w 715"/>
                <a:gd name="T13" fmla="*/ 6 h 157"/>
                <a:gd name="T14" fmla="*/ 709 w 715"/>
                <a:gd name="T15" fmla="*/ 3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7">
                  <a:moveTo>
                    <a:pt x="709" y="37"/>
                  </a:moveTo>
                  <a:lnTo>
                    <a:pt x="709" y="37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6" y="156"/>
                    <a:pt x="5" y="145"/>
                    <a:pt x="5" y="125"/>
                  </a:cubicBezTo>
                  <a:cubicBezTo>
                    <a:pt x="0" y="104"/>
                    <a:pt x="16" y="88"/>
                    <a:pt x="37" y="83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88" y="0"/>
                    <a:pt x="709" y="16"/>
                    <a:pt x="709" y="37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68"/>
            <p:cNvSpPr>
              <a:spLocks noChangeArrowheads="1"/>
            </p:cNvSpPr>
            <p:nvPr/>
          </p:nvSpPr>
          <p:spPr bwMode="auto">
            <a:xfrm>
              <a:off x="11724903" y="8758169"/>
              <a:ext cx="405938" cy="88386"/>
            </a:xfrm>
            <a:custGeom>
              <a:avLst/>
              <a:gdLst>
                <a:gd name="T0" fmla="*/ 709 w 715"/>
                <a:gd name="T1" fmla="*/ 32 h 156"/>
                <a:gd name="T2" fmla="*/ 709 w 715"/>
                <a:gd name="T3" fmla="*/ 32 h 156"/>
                <a:gd name="T4" fmla="*/ 678 w 715"/>
                <a:gd name="T5" fmla="*/ 73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8 h 156"/>
                <a:gd name="T12" fmla="*/ 673 w 715"/>
                <a:gd name="T13" fmla="*/ 0 h 156"/>
                <a:gd name="T14" fmla="*/ 709 w 715"/>
                <a:gd name="T15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2"/>
                  </a:moveTo>
                  <a:lnTo>
                    <a:pt x="709" y="32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9"/>
                    <a:pt x="16" y="88"/>
                    <a:pt x="37" y="88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688" y="0"/>
                    <a:pt x="709" y="15"/>
                    <a:pt x="709" y="32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69"/>
            <p:cNvSpPr>
              <a:spLocks noChangeArrowheads="1"/>
            </p:cNvSpPr>
            <p:nvPr/>
          </p:nvSpPr>
          <p:spPr bwMode="auto">
            <a:xfrm>
              <a:off x="11724903" y="8836733"/>
              <a:ext cx="405938" cy="88386"/>
            </a:xfrm>
            <a:custGeom>
              <a:avLst/>
              <a:gdLst>
                <a:gd name="T0" fmla="*/ 709 w 715"/>
                <a:gd name="T1" fmla="*/ 36 h 156"/>
                <a:gd name="T2" fmla="*/ 709 w 715"/>
                <a:gd name="T3" fmla="*/ 36 h 156"/>
                <a:gd name="T4" fmla="*/ 678 w 715"/>
                <a:gd name="T5" fmla="*/ 72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3 h 156"/>
                <a:gd name="T12" fmla="*/ 673 w 715"/>
                <a:gd name="T13" fmla="*/ 5 h 156"/>
                <a:gd name="T14" fmla="*/ 709 w 715"/>
                <a:gd name="T15" fmla="*/ 3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6"/>
                  </a:moveTo>
                  <a:lnTo>
                    <a:pt x="709" y="36"/>
                  </a:lnTo>
                  <a:cubicBezTo>
                    <a:pt x="714" y="52"/>
                    <a:pt x="699" y="72"/>
                    <a:pt x="678" y="72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3"/>
                    <a:pt x="16" y="88"/>
                    <a:pt x="37" y="83"/>
                  </a:cubicBezTo>
                  <a:cubicBezTo>
                    <a:pt x="673" y="5"/>
                    <a:pt x="673" y="5"/>
                    <a:pt x="673" y="5"/>
                  </a:cubicBezTo>
                  <a:cubicBezTo>
                    <a:pt x="688" y="0"/>
                    <a:pt x="709" y="16"/>
                    <a:pt x="709" y="36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70"/>
            <p:cNvSpPr>
              <a:spLocks noChangeArrowheads="1"/>
            </p:cNvSpPr>
            <p:nvPr/>
          </p:nvSpPr>
          <p:spPr bwMode="auto">
            <a:xfrm>
              <a:off x="10307397" y="5726880"/>
              <a:ext cx="3273689" cy="2998554"/>
            </a:xfrm>
            <a:custGeom>
              <a:avLst/>
              <a:gdLst>
                <a:gd name="T0" fmla="*/ 5728 w 5729"/>
                <a:gd name="T1" fmla="*/ 2856 h 5247"/>
                <a:gd name="T2" fmla="*/ 5728 w 5729"/>
                <a:gd name="T3" fmla="*/ 2856 h 5247"/>
                <a:gd name="T4" fmla="*/ 5138 w 5729"/>
                <a:gd name="T5" fmla="*/ 2256 h 5247"/>
                <a:gd name="T6" fmla="*/ 5376 w 5729"/>
                <a:gd name="T7" fmla="*/ 1453 h 5247"/>
                <a:gd name="T8" fmla="*/ 4558 w 5729"/>
                <a:gd name="T9" fmla="*/ 1216 h 5247"/>
                <a:gd name="T10" fmla="*/ 4351 w 5729"/>
                <a:gd name="T11" fmla="*/ 404 h 5247"/>
                <a:gd name="T12" fmla="*/ 3523 w 5729"/>
                <a:gd name="T13" fmla="*/ 600 h 5247"/>
                <a:gd name="T14" fmla="*/ 2929 w 5729"/>
                <a:gd name="T15" fmla="*/ 0 h 5247"/>
                <a:gd name="T16" fmla="*/ 2313 w 5729"/>
                <a:gd name="T17" fmla="*/ 575 h 5247"/>
                <a:gd name="T18" fmla="*/ 1490 w 5729"/>
                <a:gd name="T19" fmla="*/ 341 h 5247"/>
                <a:gd name="T20" fmla="*/ 1247 w 5729"/>
                <a:gd name="T21" fmla="*/ 1139 h 5247"/>
                <a:gd name="T22" fmla="*/ 413 w 5729"/>
                <a:gd name="T23" fmla="*/ 1340 h 5247"/>
                <a:gd name="T24" fmla="*/ 615 w 5729"/>
                <a:gd name="T25" fmla="*/ 2152 h 5247"/>
                <a:gd name="T26" fmla="*/ 0 w 5729"/>
                <a:gd name="T27" fmla="*/ 2731 h 5247"/>
                <a:gd name="T28" fmla="*/ 590 w 5729"/>
                <a:gd name="T29" fmla="*/ 3332 h 5247"/>
                <a:gd name="T30" fmla="*/ 352 w 5729"/>
                <a:gd name="T31" fmla="*/ 4139 h 5247"/>
                <a:gd name="T32" fmla="*/ 1169 w 5729"/>
                <a:gd name="T33" fmla="*/ 4372 h 5247"/>
                <a:gd name="T34" fmla="*/ 1376 w 5729"/>
                <a:gd name="T35" fmla="*/ 5184 h 5247"/>
                <a:gd name="T36" fmla="*/ 2204 w 5729"/>
                <a:gd name="T37" fmla="*/ 4987 h 5247"/>
                <a:gd name="T38" fmla="*/ 2204 w 5729"/>
                <a:gd name="T39" fmla="*/ 4993 h 5247"/>
                <a:gd name="T40" fmla="*/ 1759 w 5729"/>
                <a:gd name="T41" fmla="*/ 3859 h 5247"/>
                <a:gd name="T42" fmla="*/ 1360 w 5729"/>
                <a:gd name="T43" fmla="*/ 3141 h 5247"/>
                <a:gd name="T44" fmla="*/ 1661 w 5729"/>
                <a:gd name="T45" fmla="*/ 1852 h 5247"/>
                <a:gd name="T46" fmla="*/ 2840 w 5729"/>
                <a:gd name="T47" fmla="*/ 1309 h 5247"/>
                <a:gd name="T48" fmla="*/ 4015 w 5729"/>
                <a:gd name="T49" fmla="*/ 1852 h 5247"/>
                <a:gd name="T50" fmla="*/ 4320 w 5729"/>
                <a:gd name="T51" fmla="*/ 3141 h 5247"/>
                <a:gd name="T52" fmla="*/ 3876 w 5729"/>
                <a:gd name="T53" fmla="*/ 3907 h 5247"/>
                <a:gd name="T54" fmla="*/ 3456 w 5729"/>
                <a:gd name="T55" fmla="*/ 5008 h 5247"/>
                <a:gd name="T56" fmla="*/ 4238 w 5729"/>
                <a:gd name="T57" fmla="*/ 5246 h 5247"/>
                <a:gd name="T58" fmla="*/ 4480 w 5729"/>
                <a:gd name="T59" fmla="*/ 4450 h 5247"/>
                <a:gd name="T60" fmla="*/ 5308 w 5729"/>
                <a:gd name="T61" fmla="*/ 4248 h 5247"/>
                <a:gd name="T62" fmla="*/ 5112 w 5729"/>
                <a:gd name="T63" fmla="*/ 3441 h 5247"/>
                <a:gd name="T64" fmla="*/ 5728 w 5729"/>
                <a:gd name="T65" fmla="*/ 2856 h 5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29" h="5247">
                  <a:moveTo>
                    <a:pt x="5728" y="2856"/>
                  </a:moveTo>
                  <a:lnTo>
                    <a:pt x="5728" y="2856"/>
                  </a:lnTo>
                  <a:cubicBezTo>
                    <a:pt x="5448" y="2773"/>
                    <a:pt x="5215" y="2556"/>
                    <a:pt x="5138" y="2256"/>
                  </a:cubicBezTo>
                  <a:cubicBezTo>
                    <a:pt x="5065" y="1955"/>
                    <a:pt x="5164" y="1651"/>
                    <a:pt x="5376" y="1453"/>
                  </a:cubicBezTo>
                  <a:cubicBezTo>
                    <a:pt x="5091" y="1516"/>
                    <a:pt x="4775" y="1438"/>
                    <a:pt x="4558" y="1216"/>
                  </a:cubicBezTo>
                  <a:cubicBezTo>
                    <a:pt x="4336" y="993"/>
                    <a:pt x="4268" y="683"/>
                    <a:pt x="4351" y="404"/>
                  </a:cubicBezTo>
                  <a:cubicBezTo>
                    <a:pt x="4139" y="600"/>
                    <a:pt x="3824" y="688"/>
                    <a:pt x="3523" y="600"/>
                  </a:cubicBezTo>
                  <a:cubicBezTo>
                    <a:pt x="3218" y="517"/>
                    <a:pt x="3000" y="279"/>
                    <a:pt x="2929" y="0"/>
                  </a:cubicBezTo>
                  <a:cubicBezTo>
                    <a:pt x="2846" y="274"/>
                    <a:pt x="2617" y="502"/>
                    <a:pt x="2313" y="575"/>
                  </a:cubicBezTo>
                  <a:cubicBezTo>
                    <a:pt x="2002" y="647"/>
                    <a:pt x="1691" y="548"/>
                    <a:pt x="1490" y="341"/>
                  </a:cubicBezTo>
                  <a:cubicBezTo>
                    <a:pt x="1557" y="621"/>
                    <a:pt x="1474" y="926"/>
                    <a:pt x="1247" y="1139"/>
                  </a:cubicBezTo>
                  <a:cubicBezTo>
                    <a:pt x="1019" y="1355"/>
                    <a:pt x="698" y="1422"/>
                    <a:pt x="413" y="1340"/>
                  </a:cubicBezTo>
                  <a:cubicBezTo>
                    <a:pt x="615" y="1552"/>
                    <a:pt x="704" y="1857"/>
                    <a:pt x="615" y="2152"/>
                  </a:cubicBezTo>
                  <a:cubicBezTo>
                    <a:pt x="527" y="2448"/>
                    <a:pt x="284" y="2659"/>
                    <a:pt x="0" y="2731"/>
                  </a:cubicBezTo>
                  <a:cubicBezTo>
                    <a:pt x="279" y="2814"/>
                    <a:pt x="512" y="3037"/>
                    <a:pt x="590" y="3332"/>
                  </a:cubicBezTo>
                  <a:cubicBezTo>
                    <a:pt x="662" y="3632"/>
                    <a:pt x="564" y="3937"/>
                    <a:pt x="352" y="4139"/>
                  </a:cubicBezTo>
                  <a:cubicBezTo>
                    <a:pt x="636" y="4072"/>
                    <a:pt x="952" y="4149"/>
                    <a:pt x="1169" y="4372"/>
                  </a:cubicBezTo>
                  <a:cubicBezTo>
                    <a:pt x="1387" y="4594"/>
                    <a:pt x="1454" y="4910"/>
                    <a:pt x="1376" y="5184"/>
                  </a:cubicBezTo>
                  <a:cubicBezTo>
                    <a:pt x="1588" y="4987"/>
                    <a:pt x="1899" y="4904"/>
                    <a:pt x="2204" y="4987"/>
                  </a:cubicBezTo>
                  <a:lnTo>
                    <a:pt x="2204" y="4993"/>
                  </a:lnTo>
                  <a:cubicBezTo>
                    <a:pt x="2178" y="4713"/>
                    <a:pt x="2084" y="4196"/>
                    <a:pt x="1759" y="3859"/>
                  </a:cubicBezTo>
                  <a:cubicBezTo>
                    <a:pt x="1557" y="3658"/>
                    <a:pt x="1422" y="3410"/>
                    <a:pt x="1360" y="3141"/>
                  </a:cubicBezTo>
                  <a:cubicBezTo>
                    <a:pt x="1257" y="2685"/>
                    <a:pt x="1371" y="2204"/>
                    <a:pt x="1661" y="1852"/>
                  </a:cubicBezTo>
                  <a:cubicBezTo>
                    <a:pt x="1951" y="1505"/>
                    <a:pt x="2365" y="1309"/>
                    <a:pt x="2840" y="1309"/>
                  </a:cubicBezTo>
                  <a:cubicBezTo>
                    <a:pt x="3311" y="1309"/>
                    <a:pt x="3730" y="1505"/>
                    <a:pt x="4015" y="1852"/>
                  </a:cubicBezTo>
                  <a:cubicBezTo>
                    <a:pt x="4309" y="2204"/>
                    <a:pt x="4423" y="2685"/>
                    <a:pt x="4320" y="3141"/>
                  </a:cubicBezTo>
                  <a:cubicBezTo>
                    <a:pt x="4258" y="3410"/>
                    <a:pt x="4108" y="3668"/>
                    <a:pt x="3876" y="3907"/>
                  </a:cubicBezTo>
                  <a:cubicBezTo>
                    <a:pt x="3523" y="4258"/>
                    <a:pt x="3466" y="4755"/>
                    <a:pt x="3456" y="5008"/>
                  </a:cubicBezTo>
                  <a:cubicBezTo>
                    <a:pt x="3751" y="4952"/>
                    <a:pt x="4041" y="5050"/>
                    <a:pt x="4238" y="5246"/>
                  </a:cubicBezTo>
                  <a:cubicBezTo>
                    <a:pt x="4170" y="4972"/>
                    <a:pt x="4253" y="4662"/>
                    <a:pt x="4480" y="4450"/>
                  </a:cubicBezTo>
                  <a:cubicBezTo>
                    <a:pt x="4708" y="4238"/>
                    <a:pt x="5023" y="4170"/>
                    <a:pt x="5308" y="4248"/>
                  </a:cubicBezTo>
                  <a:cubicBezTo>
                    <a:pt x="5106" y="4040"/>
                    <a:pt x="5023" y="3736"/>
                    <a:pt x="5112" y="3441"/>
                  </a:cubicBezTo>
                  <a:cubicBezTo>
                    <a:pt x="5200" y="3141"/>
                    <a:pt x="5437" y="2928"/>
                    <a:pt x="5728" y="285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71"/>
            <p:cNvSpPr>
              <a:spLocks noChangeArrowheads="1"/>
            </p:cNvSpPr>
            <p:nvPr/>
          </p:nvSpPr>
          <p:spPr bwMode="auto">
            <a:xfrm>
              <a:off x="10307397" y="5723608"/>
              <a:ext cx="3273689" cy="3005101"/>
            </a:xfrm>
            <a:custGeom>
              <a:avLst/>
              <a:gdLst>
                <a:gd name="T0" fmla="*/ 5728 w 5729"/>
                <a:gd name="T1" fmla="*/ 2862 h 5259"/>
                <a:gd name="T2" fmla="*/ 5376 w 5729"/>
                <a:gd name="T3" fmla="*/ 1459 h 5259"/>
                <a:gd name="T4" fmla="*/ 5179 w 5729"/>
                <a:gd name="T5" fmla="*/ 1480 h 5259"/>
                <a:gd name="T6" fmla="*/ 4351 w 5729"/>
                <a:gd name="T7" fmla="*/ 410 h 5259"/>
                <a:gd name="T8" fmla="*/ 3761 w 5729"/>
                <a:gd name="T9" fmla="*/ 637 h 5259"/>
                <a:gd name="T10" fmla="*/ 2929 w 5729"/>
                <a:gd name="T11" fmla="*/ 0 h 5259"/>
                <a:gd name="T12" fmla="*/ 2105 w 5729"/>
                <a:gd name="T13" fmla="*/ 601 h 5259"/>
                <a:gd name="T14" fmla="*/ 1485 w 5729"/>
                <a:gd name="T15" fmla="*/ 347 h 5259"/>
                <a:gd name="T16" fmla="*/ 652 w 5729"/>
                <a:gd name="T17" fmla="*/ 1377 h 5259"/>
                <a:gd name="T18" fmla="*/ 413 w 5729"/>
                <a:gd name="T19" fmla="*/ 1346 h 5259"/>
                <a:gd name="T20" fmla="*/ 0 w 5729"/>
                <a:gd name="T21" fmla="*/ 2737 h 5259"/>
                <a:gd name="T22" fmla="*/ 590 w 5729"/>
                <a:gd name="T23" fmla="*/ 3338 h 5259"/>
                <a:gd name="T24" fmla="*/ 346 w 5729"/>
                <a:gd name="T25" fmla="*/ 4145 h 5259"/>
                <a:gd name="T26" fmla="*/ 1169 w 5729"/>
                <a:gd name="T27" fmla="*/ 4378 h 5259"/>
                <a:gd name="T28" fmla="*/ 1376 w 5729"/>
                <a:gd name="T29" fmla="*/ 5190 h 5259"/>
                <a:gd name="T30" fmla="*/ 2204 w 5729"/>
                <a:gd name="T31" fmla="*/ 4993 h 5259"/>
                <a:gd name="T32" fmla="*/ 2204 w 5729"/>
                <a:gd name="T33" fmla="*/ 4999 h 5259"/>
                <a:gd name="T34" fmla="*/ 2209 w 5729"/>
                <a:gd name="T35" fmla="*/ 4999 h 5259"/>
                <a:gd name="T36" fmla="*/ 1324 w 5729"/>
                <a:gd name="T37" fmla="*/ 2810 h 5259"/>
                <a:gd name="T38" fmla="*/ 4015 w 5729"/>
                <a:gd name="T39" fmla="*/ 1858 h 5259"/>
                <a:gd name="T40" fmla="*/ 3876 w 5729"/>
                <a:gd name="T41" fmla="*/ 3913 h 5259"/>
                <a:gd name="T42" fmla="*/ 3456 w 5729"/>
                <a:gd name="T43" fmla="*/ 5014 h 5259"/>
                <a:gd name="T44" fmla="*/ 4238 w 5729"/>
                <a:gd name="T45" fmla="*/ 5258 h 5259"/>
                <a:gd name="T46" fmla="*/ 4480 w 5729"/>
                <a:gd name="T47" fmla="*/ 4456 h 5259"/>
                <a:gd name="T48" fmla="*/ 5314 w 5729"/>
                <a:gd name="T49" fmla="*/ 4254 h 5259"/>
                <a:gd name="T50" fmla="*/ 5112 w 5729"/>
                <a:gd name="T51" fmla="*/ 3447 h 5259"/>
                <a:gd name="T52" fmla="*/ 5728 w 5729"/>
                <a:gd name="T53" fmla="*/ 2862 h 5259"/>
                <a:gd name="T54" fmla="*/ 5112 w 5729"/>
                <a:gd name="T55" fmla="*/ 3447 h 5259"/>
                <a:gd name="T56" fmla="*/ 5308 w 5729"/>
                <a:gd name="T57" fmla="*/ 4254 h 5259"/>
                <a:gd name="T58" fmla="*/ 4480 w 5729"/>
                <a:gd name="T59" fmla="*/ 4456 h 5259"/>
                <a:gd name="T60" fmla="*/ 4238 w 5729"/>
                <a:gd name="T61" fmla="*/ 5252 h 5259"/>
                <a:gd name="T62" fmla="*/ 3456 w 5729"/>
                <a:gd name="T63" fmla="*/ 5014 h 5259"/>
                <a:gd name="T64" fmla="*/ 3876 w 5729"/>
                <a:gd name="T65" fmla="*/ 3913 h 5259"/>
                <a:gd name="T66" fmla="*/ 4015 w 5729"/>
                <a:gd name="T67" fmla="*/ 1858 h 5259"/>
                <a:gd name="T68" fmla="*/ 1324 w 5729"/>
                <a:gd name="T69" fmla="*/ 2810 h 5259"/>
                <a:gd name="T70" fmla="*/ 2204 w 5729"/>
                <a:gd name="T71" fmla="*/ 4999 h 5259"/>
                <a:gd name="T72" fmla="*/ 2204 w 5729"/>
                <a:gd name="T73" fmla="*/ 4993 h 5259"/>
                <a:gd name="T74" fmla="*/ 2204 w 5729"/>
                <a:gd name="T75" fmla="*/ 4993 h 5259"/>
                <a:gd name="T76" fmla="*/ 1376 w 5729"/>
                <a:gd name="T77" fmla="*/ 5190 h 5259"/>
                <a:gd name="T78" fmla="*/ 1169 w 5729"/>
                <a:gd name="T79" fmla="*/ 4378 h 5259"/>
                <a:gd name="T80" fmla="*/ 352 w 5729"/>
                <a:gd name="T81" fmla="*/ 4145 h 5259"/>
                <a:gd name="T82" fmla="*/ 590 w 5729"/>
                <a:gd name="T83" fmla="*/ 3338 h 5259"/>
                <a:gd name="T84" fmla="*/ 0 w 5729"/>
                <a:gd name="T85" fmla="*/ 2737 h 5259"/>
                <a:gd name="T86" fmla="*/ 419 w 5729"/>
                <a:gd name="T87" fmla="*/ 1346 h 5259"/>
                <a:gd name="T88" fmla="*/ 652 w 5729"/>
                <a:gd name="T89" fmla="*/ 1382 h 5259"/>
                <a:gd name="T90" fmla="*/ 1490 w 5729"/>
                <a:gd name="T91" fmla="*/ 347 h 5259"/>
                <a:gd name="T92" fmla="*/ 2105 w 5729"/>
                <a:gd name="T93" fmla="*/ 606 h 5259"/>
                <a:gd name="T94" fmla="*/ 2929 w 5729"/>
                <a:gd name="T95" fmla="*/ 6 h 5259"/>
                <a:gd name="T96" fmla="*/ 3761 w 5729"/>
                <a:gd name="T97" fmla="*/ 643 h 5259"/>
                <a:gd name="T98" fmla="*/ 4351 w 5729"/>
                <a:gd name="T99" fmla="*/ 410 h 5259"/>
                <a:gd name="T100" fmla="*/ 5179 w 5729"/>
                <a:gd name="T101" fmla="*/ 1480 h 5259"/>
                <a:gd name="T102" fmla="*/ 5376 w 5729"/>
                <a:gd name="T103" fmla="*/ 1455 h 5259"/>
                <a:gd name="T104" fmla="*/ 5728 w 5729"/>
                <a:gd name="T105" fmla="*/ 2867 h 5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29" h="5259">
                  <a:moveTo>
                    <a:pt x="5728" y="2862"/>
                  </a:moveTo>
                  <a:lnTo>
                    <a:pt x="5728" y="2862"/>
                  </a:lnTo>
                  <a:lnTo>
                    <a:pt x="5728" y="2862"/>
                  </a:lnTo>
                  <a:cubicBezTo>
                    <a:pt x="5448" y="2779"/>
                    <a:pt x="5215" y="2562"/>
                    <a:pt x="5138" y="2262"/>
                  </a:cubicBezTo>
                  <a:cubicBezTo>
                    <a:pt x="5122" y="2194"/>
                    <a:pt x="5112" y="2127"/>
                    <a:pt x="5112" y="2060"/>
                  </a:cubicBezTo>
                  <a:cubicBezTo>
                    <a:pt x="5112" y="1832"/>
                    <a:pt x="5210" y="1615"/>
                    <a:pt x="5376" y="1459"/>
                  </a:cubicBezTo>
                  <a:cubicBezTo>
                    <a:pt x="5376" y="1455"/>
                    <a:pt x="5376" y="1455"/>
                    <a:pt x="5376" y="1455"/>
                  </a:cubicBezTo>
                  <a:lnTo>
                    <a:pt x="5376" y="1455"/>
                  </a:lnTo>
                  <a:cubicBezTo>
                    <a:pt x="5308" y="1470"/>
                    <a:pt x="5241" y="1480"/>
                    <a:pt x="5179" y="1480"/>
                  </a:cubicBezTo>
                  <a:cubicBezTo>
                    <a:pt x="4952" y="1480"/>
                    <a:pt x="4729" y="1393"/>
                    <a:pt x="4558" y="1222"/>
                  </a:cubicBezTo>
                  <a:cubicBezTo>
                    <a:pt x="4398" y="1062"/>
                    <a:pt x="4320" y="849"/>
                    <a:pt x="4320" y="643"/>
                  </a:cubicBezTo>
                  <a:cubicBezTo>
                    <a:pt x="4320" y="564"/>
                    <a:pt x="4330" y="487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191" y="554"/>
                    <a:pt x="3984" y="637"/>
                    <a:pt x="3761" y="637"/>
                  </a:cubicBezTo>
                  <a:cubicBezTo>
                    <a:pt x="3684" y="637"/>
                    <a:pt x="3601" y="627"/>
                    <a:pt x="3523" y="606"/>
                  </a:cubicBezTo>
                  <a:cubicBezTo>
                    <a:pt x="3218" y="523"/>
                    <a:pt x="3000" y="285"/>
                    <a:pt x="2929" y="6"/>
                  </a:cubicBezTo>
                  <a:cubicBezTo>
                    <a:pt x="2929" y="0"/>
                    <a:pt x="2929" y="0"/>
                    <a:pt x="2929" y="0"/>
                  </a:cubicBezTo>
                  <a:cubicBezTo>
                    <a:pt x="2929" y="6"/>
                    <a:pt x="2929" y="6"/>
                    <a:pt x="2929" y="6"/>
                  </a:cubicBezTo>
                  <a:cubicBezTo>
                    <a:pt x="2840" y="280"/>
                    <a:pt x="2617" y="502"/>
                    <a:pt x="2313" y="581"/>
                  </a:cubicBezTo>
                  <a:cubicBezTo>
                    <a:pt x="2240" y="595"/>
                    <a:pt x="2173" y="601"/>
                    <a:pt x="2105" y="601"/>
                  </a:cubicBezTo>
                  <a:cubicBezTo>
                    <a:pt x="1868" y="601"/>
                    <a:pt x="1651" y="508"/>
                    <a:pt x="1490" y="347"/>
                  </a:cubicBezTo>
                  <a:cubicBezTo>
                    <a:pt x="1485" y="342"/>
                    <a:pt x="1485" y="342"/>
                    <a:pt x="1485" y="342"/>
                  </a:cubicBezTo>
                  <a:cubicBezTo>
                    <a:pt x="1485" y="347"/>
                    <a:pt x="1485" y="347"/>
                    <a:pt x="1485" y="347"/>
                  </a:cubicBezTo>
                  <a:cubicBezTo>
                    <a:pt x="1500" y="410"/>
                    <a:pt x="1510" y="477"/>
                    <a:pt x="1510" y="539"/>
                  </a:cubicBezTo>
                  <a:cubicBezTo>
                    <a:pt x="1510" y="762"/>
                    <a:pt x="1422" y="978"/>
                    <a:pt x="1247" y="1145"/>
                  </a:cubicBezTo>
                  <a:cubicBezTo>
                    <a:pt x="1081" y="1299"/>
                    <a:pt x="869" y="1377"/>
                    <a:pt x="652" y="1377"/>
                  </a:cubicBezTo>
                  <a:cubicBezTo>
                    <a:pt x="574" y="1377"/>
                    <a:pt x="496" y="1367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564" y="1501"/>
                    <a:pt x="652" y="1708"/>
                    <a:pt x="652" y="1925"/>
                  </a:cubicBezTo>
                  <a:cubicBezTo>
                    <a:pt x="652" y="1998"/>
                    <a:pt x="641" y="2081"/>
                    <a:pt x="615" y="2158"/>
                  </a:cubicBezTo>
                  <a:cubicBezTo>
                    <a:pt x="527" y="2454"/>
                    <a:pt x="284" y="2665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79" y="2820"/>
                    <a:pt x="512" y="3043"/>
                    <a:pt x="590" y="3338"/>
                  </a:cubicBezTo>
                  <a:cubicBezTo>
                    <a:pt x="605" y="3405"/>
                    <a:pt x="610" y="3472"/>
                    <a:pt x="610" y="3540"/>
                  </a:cubicBezTo>
                  <a:cubicBezTo>
                    <a:pt x="610" y="3772"/>
                    <a:pt x="517" y="3990"/>
                    <a:pt x="352" y="4145"/>
                  </a:cubicBezTo>
                  <a:cubicBezTo>
                    <a:pt x="346" y="4145"/>
                    <a:pt x="346" y="4145"/>
                    <a:pt x="346" y="4145"/>
                  </a:cubicBezTo>
                  <a:cubicBezTo>
                    <a:pt x="352" y="4145"/>
                    <a:pt x="352" y="4145"/>
                    <a:pt x="352" y="4145"/>
                  </a:cubicBezTo>
                  <a:cubicBezTo>
                    <a:pt x="419" y="4129"/>
                    <a:pt x="486" y="4125"/>
                    <a:pt x="554" y="4125"/>
                  </a:cubicBezTo>
                  <a:cubicBezTo>
                    <a:pt x="775" y="4125"/>
                    <a:pt x="998" y="4207"/>
                    <a:pt x="1169" y="4378"/>
                  </a:cubicBezTo>
                  <a:cubicBezTo>
                    <a:pt x="1329" y="4544"/>
                    <a:pt x="1407" y="4750"/>
                    <a:pt x="1407" y="4962"/>
                  </a:cubicBezTo>
                  <a:cubicBezTo>
                    <a:pt x="1407" y="5040"/>
                    <a:pt x="1397" y="5118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531" y="5045"/>
                    <a:pt x="1743" y="4962"/>
                    <a:pt x="1966" y="4962"/>
                  </a:cubicBezTo>
                  <a:cubicBezTo>
                    <a:pt x="2043" y="4962"/>
                    <a:pt x="2126" y="497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cubicBezTo>
                    <a:pt x="2204" y="4999"/>
                    <a:pt x="2204" y="4999"/>
                    <a:pt x="2204" y="4999"/>
                  </a:cubicBezTo>
                  <a:lnTo>
                    <a:pt x="2204" y="4999"/>
                  </a:lnTo>
                  <a:cubicBezTo>
                    <a:pt x="2209" y="4999"/>
                    <a:pt x="2209" y="4999"/>
                    <a:pt x="2209" y="4999"/>
                  </a:cubicBezTo>
                  <a:lnTo>
                    <a:pt x="2209" y="4999"/>
                  </a:lnTo>
                  <a:cubicBezTo>
                    <a:pt x="2178" y="4719"/>
                    <a:pt x="2084" y="4202"/>
                    <a:pt x="1759" y="3865"/>
                  </a:cubicBezTo>
                  <a:cubicBezTo>
                    <a:pt x="1557" y="3664"/>
                    <a:pt x="1422" y="3416"/>
                    <a:pt x="1360" y="3147"/>
                  </a:cubicBezTo>
                  <a:cubicBezTo>
                    <a:pt x="1335" y="3033"/>
                    <a:pt x="1324" y="2924"/>
                    <a:pt x="1324" y="2810"/>
                  </a:cubicBezTo>
                  <a:cubicBezTo>
                    <a:pt x="1324" y="2469"/>
                    <a:pt x="1443" y="2127"/>
                    <a:pt x="1661" y="1858"/>
                  </a:cubicBezTo>
                  <a:cubicBezTo>
                    <a:pt x="1951" y="1511"/>
                    <a:pt x="2365" y="1320"/>
                    <a:pt x="2840" y="1320"/>
                  </a:cubicBezTo>
                  <a:cubicBezTo>
                    <a:pt x="3311" y="1320"/>
                    <a:pt x="3730" y="1511"/>
                    <a:pt x="4015" y="1858"/>
                  </a:cubicBezTo>
                  <a:cubicBezTo>
                    <a:pt x="4238" y="2127"/>
                    <a:pt x="4357" y="2469"/>
                    <a:pt x="4357" y="2810"/>
                  </a:cubicBezTo>
                  <a:cubicBezTo>
                    <a:pt x="4357" y="2924"/>
                    <a:pt x="4340" y="3033"/>
                    <a:pt x="4320" y="3147"/>
                  </a:cubicBezTo>
                  <a:cubicBezTo>
                    <a:pt x="4258" y="3416"/>
                    <a:pt x="4108" y="3674"/>
                    <a:pt x="3876" y="3913"/>
                  </a:cubicBezTo>
                  <a:cubicBezTo>
                    <a:pt x="3523" y="4264"/>
                    <a:pt x="3466" y="4761"/>
                    <a:pt x="3456" y="5014"/>
                  </a:cubicBezTo>
                  <a:lnTo>
                    <a:pt x="3456" y="5014"/>
                  </a:lnTo>
                  <a:lnTo>
                    <a:pt x="3456" y="5014"/>
                  </a:lnTo>
                  <a:cubicBezTo>
                    <a:pt x="3513" y="5004"/>
                    <a:pt x="3570" y="4999"/>
                    <a:pt x="3627" y="4999"/>
                  </a:cubicBezTo>
                  <a:cubicBezTo>
                    <a:pt x="3860" y="4999"/>
                    <a:pt x="4077" y="5097"/>
                    <a:pt x="4238" y="5252"/>
                  </a:cubicBezTo>
                  <a:cubicBezTo>
                    <a:pt x="4238" y="5258"/>
                    <a:pt x="4238" y="5258"/>
                    <a:pt x="4238" y="5258"/>
                  </a:cubicBezTo>
                  <a:cubicBezTo>
                    <a:pt x="4238" y="5252"/>
                    <a:pt x="4238" y="5252"/>
                    <a:pt x="4238" y="5252"/>
                  </a:cubicBezTo>
                  <a:cubicBezTo>
                    <a:pt x="4222" y="5190"/>
                    <a:pt x="4217" y="5123"/>
                    <a:pt x="4217" y="5056"/>
                  </a:cubicBezTo>
                  <a:cubicBezTo>
                    <a:pt x="4217" y="4839"/>
                    <a:pt x="4305" y="4621"/>
                    <a:pt x="4480" y="4456"/>
                  </a:cubicBezTo>
                  <a:cubicBezTo>
                    <a:pt x="4646" y="4300"/>
                    <a:pt x="4858" y="4223"/>
                    <a:pt x="5075" y="4223"/>
                  </a:cubicBezTo>
                  <a:cubicBezTo>
                    <a:pt x="5153" y="4223"/>
                    <a:pt x="5231" y="4233"/>
                    <a:pt x="5308" y="4254"/>
                  </a:cubicBezTo>
                  <a:cubicBezTo>
                    <a:pt x="5314" y="4254"/>
                    <a:pt x="5314" y="4254"/>
                    <a:pt x="5314" y="4254"/>
                  </a:cubicBezTo>
                  <a:cubicBezTo>
                    <a:pt x="5308" y="4254"/>
                    <a:pt x="5308" y="4254"/>
                    <a:pt x="5308" y="4254"/>
                  </a:cubicBezTo>
                  <a:cubicBezTo>
                    <a:pt x="5164" y="4098"/>
                    <a:pt x="5075" y="3897"/>
                    <a:pt x="5075" y="3680"/>
                  </a:cubicBezTo>
                  <a:cubicBezTo>
                    <a:pt x="5075" y="3601"/>
                    <a:pt x="5086" y="3524"/>
                    <a:pt x="5112" y="3447"/>
                  </a:cubicBezTo>
                  <a:cubicBezTo>
                    <a:pt x="5200" y="3147"/>
                    <a:pt x="5437" y="2934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  <a:lnTo>
                    <a:pt x="5728" y="2862"/>
                  </a:lnTo>
                  <a:lnTo>
                    <a:pt x="5728" y="2862"/>
                  </a:lnTo>
                  <a:lnTo>
                    <a:pt x="5728" y="2862"/>
                  </a:lnTo>
                  <a:cubicBezTo>
                    <a:pt x="5437" y="2934"/>
                    <a:pt x="5200" y="3147"/>
                    <a:pt x="5112" y="3447"/>
                  </a:cubicBezTo>
                  <a:cubicBezTo>
                    <a:pt x="5086" y="3524"/>
                    <a:pt x="5075" y="3601"/>
                    <a:pt x="5075" y="3680"/>
                  </a:cubicBezTo>
                  <a:cubicBezTo>
                    <a:pt x="5075" y="3897"/>
                    <a:pt x="5164" y="4098"/>
                    <a:pt x="5308" y="4254"/>
                  </a:cubicBezTo>
                  <a:lnTo>
                    <a:pt x="5308" y="4254"/>
                  </a:lnTo>
                  <a:lnTo>
                    <a:pt x="5308" y="4254"/>
                  </a:lnTo>
                  <a:cubicBezTo>
                    <a:pt x="5235" y="4233"/>
                    <a:pt x="5153" y="4223"/>
                    <a:pt x="5075" y="4223"/>
                  </a:cubicBezTo>
                  <a:cubicBezTo>
                    <a:pt x="4858" y="4223"/>
                    <a:pt x="4646" y="4300"/>
                    <a:pt x="4480" y="4456"/>
                  </a:cubicBezTo>
                  <a:cubicBezTo>
                    <a:pt x="4305" y="4621"/>
                    <a:pt x="4217" y="4839"/>
                    <a:pt x="4217" y="5056"/>
                  </a:cubicBezTo>
                  <a:cubicBezTo>
                    <a:pt x="4217" y="5123"/>
                    <a:pt x="4222" y="5190"/>
                    <a:pt x="4238" y="5252"/>
                  </a:cubicBezTo>
                  <a:lnTo>
                    <a:pt x="4238" y="5252"/>
                  </a:lnTo>
                  <a:lnTo>
                    <a:pt x="4238" y="5252"/>
                  </a:lnTo>
                  <a:cubicBezTo>
                    <a:pt x="4082" y="5092"/>
                    <a:pt x="3860" y="4999"/>
                    <a:pt x="3627" y="4999"/>
                  </a:cubicBezTo>
                  <a:cubicBezTo>
                    <a:pt x="3570" y="4999"/>
                    <a:pt x="3513" y="5004"/>
                    <a:pt x="3456" y="5014"/>
                  </a:cubicBezTo>
                  <a:lnTo>
                    <a:pt x="3456" y="5014"/>
                  </a:lnTo>
                  <a:cubicBezTo>
                    <a:pt x="3462" y="5014"/>
                    <a:pt x="3462" y="5014"/>
                    <a:pt x="3462" y="5014"/>
                  </a:cubicBezTo>
                  <a:cubicBezTo>
                    <a:pt x="3466" y="4761"/>
                    <a:pt x="3523" y="4264"/>
                    <a:pt x="3876" y="3913"/>
                  </a:cubicBezTo>
                  <a:cubicBezTo>
                    <a:pt x="4108" y="3674"/>
                    <a:pt x="4258" y="3416"/>
                    <a:pt x="4320" y="3147"/>
                  </a:cubicBezTo>
                  <a:cubicBezTo>
                    <a:pt x="4346" y="3033"/>
                    <a:pt x="4357" y="2924"/>
                    <a:pt x="4357" y="2810"/>
                  </a:cubicBezTo>
                  <a:cubicBezTo>
                    <a:pt x="4357" y="2469"/>
                    <a:pt x="4238" y="2127"/>
                    <a:pt x="4015" y="1858"/>
                  </a:cubicBezTo>
                  <a:cubicBezTo>
                    <a:pt x="3730" y="1511"/>
                    <a:pt x="3311" y="1315"/>
                    <a:pt x="2840" y="1315"/>
                  </a:cubicBezTo>
                  <a:cubicBezTo>
                    <a:pt x="2365" y="1315"/>
                    <a:pt x="1951" y="1511"/>
                    <a:pt x="1661" y="1858"/>
                  </a:cubicBezTo>
                  <a:cubicBezTo>
                    <a:pt x="1443" y="2127"/>
                    <a:pt x="1324" y="2469"/>
                    <a:pt x="1324" y="2810"/>
                  </a:cubicBezTo>
                  <a:cubicBezTo>
                    <a:pt x="1324" y="2924"/>
                    <a:pt x="1335" y="3033"/>
                    <a:pt x="1360" y="3147"/>
                  </a:cubicBezTo>
                  <a:cubicBezTo>
                    <a:pt x="1422" y="3416"/>
                    <a:pt x="1557" y="3664"/>
                    <a:pt x="1753" y="3865"/>
                  </a:cubicBezTo>
                  <a:cubicBezTo>
                    <a:pt x="2084" y="4202"/>
                    <a:pt x="2178" y="4719"/>
                    <a:pt x="2204" y="4999"/>
                  </a:cubicBezTo>
                  <a:lnTo>
                    <a:pt x="2204" y="4999"/>
                  </a:lnTo>
                  <a:lnTo>
                    <a:pt x="2204" y="4999"/>
                  </a:lnTo>
                  <a:cubicBezTo>
                    <a:pt x="2204" y="4993"/>
                    <a:pt x="2204" y="499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lnTo>
                    <a:pt x="2204" y="4993"/>
                  </a:lnTo>
                  <a:cubicBezTo>
                    <a:pt x="2126" y="4973"/>
                    <a:pt x="2043" y="4962"/>
                    <a:pt x="1966" y="4962"/>
                  </a:cubicBezTo>
                  <a:cubicBezTo>
                    <a:pt x="1743" y="4962"/>
                    <a:pt x="1531" y="5045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397" y="5118"/>
                    <a:pt x="1407" y="5040"/>
                    <a:pt x="1407" y="4962"/>
                  </a:cubicBezTo>
                  <a:cubicBezTo>
                    <a:pt x="1407" y="4750"/>
                    <a:pt x="1329" y="4544"/>
                    <a:pt x="1169" y="4378"/>
                  </a:cubicBezTo>
                  <a:cubicBezTo>
                    <a:pt x="998" y="4207"/>
                    <a:pt x="775" y="4119"/>
                    <a:pt x="554" y="4119"/>
                  </a:cubicBezTo>
                  <a:cubicBezTo>
                    <a:pt x="486" y="4119"/>
                    <a:pt x="419" y="4129"/>
                    <a:pt x="352" y="4145"/>
                  </a:cubicBezTo>
                  <a:lnTo>
                    <a:pt x="352" y="4145"/>
                  </a:lnTo>
                  <a:lnTo>
                    <a:pt x="352" y="4145"/>
                  </a:lnTo>
                  <a:cubicBezTo>
                    <a:pt x="517" y="3990"/>
                    <a:pt x="615" y="3772"/>
                    <a:pt x="615" y="3540"/>
                  </a:cubicBezTo>
                  <a:cubicBezTo>
                    <a:pt x="615" y="3472"/>
                    <a:pt x="605" y="3405"/>
                    <a:pt x="590" y="3338"/>
                  </a:cubicBezTo>
                  <a:cubicBezTo>
                    <a:pt x="512" y="3043"/>
                    <a:pt x="279" y="2820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90" y="2665"/>
                    <a:pt x="527" y="2454"/>
                    <a:pt x="615" y="2158"/>
                  </a:cubicBezTo>
                  <a:cubicBezTo>
                    <a:pt x="641" y="2081"/>
                    <a:pt x="652" y="1998"/>
                    <a:pt x="652" y="1925"/>
                  </a:cubicBezTo>
                  <a:cubicBezTo>
                    <a:pt x="652" y="1708"/>
                    <a:pt x="564" y="1501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492" y="1367"/>
                    <a:pt x="574" y="1382"/>
                    <a:pt x="652" y="1382"/>
                  </a:cubicBezTo>
                  <a:cubicBezTo>
                    <a:pt x="869" y="1382"/>
                    <a:pt x="1081" y="1305"/>
                    <a:pt x="1247" y="1145"/>
                  </a:cubicBezTo>
                  <a:cubicBezTo>
                    <a:pt x="1422" y="978"/>
                    <a:pt x="1510" y="762"/>
                    <a:pt x="1510" y="539"/>
                  </a:cubicBezTo>
                  <a:cubicBezTo>
                    <a:pt x="1510" y="477"/>
                    <a:pt x="1505" y="410"/>
                    <a:pt x="1490" y="347"/>
                  </a:cubicBezTo>
                  <a:lnTo>
                    <a:pt x="1490" y="347"/>
                  </a:lnTo>
                  <a:cubicBezTo>
                    <a:pt x="1485" y="347"/>
                    <a:pt x="1485" y="347"/>
                    <a:pt x="1485" y="347"/>
                  </a:cubicBezTo>
                  <a:cubicBezTo>
                    <a:pt x="1645" y="508"/>
                    <a:pt x="1868" y="606"/>
                    <a:pt x="2105" y="606"/>
                  </a:cubicBezTo>
                  <a:cubicBezTo>
                    <a:pt x="2173" y="606"/>
                    <a:pt x="2240" y="595"/>
                    <a:pt x="2313" y="581"/>
                  </a:cubicBezTo>
                  <a:cubicBezTo>
                    <a:pt x="2617" y="508"/>
                    <a:pt x="2846" y="280"/>
                    <a:pt x="2929" y="6"/>
                  </a:cubicBezTo>
                  <a:lnTo>
                    <a:pt x="2929" y="6"/>
                  </a:lnTo>
                  <a:lnTo>
                    <a:pt x="2929" y="6"/>
                  </a:lnTo>
                  <a:cubicBezTo>
                    <a:pt x="3000" y="285"/>
                    <a:pt x="3218" y="523"/>
                    <a:pt x="3523" y="606"/>
                  </a:cubicBezTo>
                  <a:cubicBezTo>
                    <a:pt x="3601" y="627"/>
                    <a:pt x="3684" y="643"/>
                    <a:pt x="3761" y="643"/>
                  </a:cubicBezTo>
                  <a:cubicBezTo>
                    <a:pt x="3984" y="643"/>
                    <a:pt x="4196" y="554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330" y="487"/>
                    <a:pt x="4320" y="564"/>
                    <a:pt x="4320" y="643"/>
                  </a:cubicBezTo>
                  <a:cubicBezTo>
                    <a:pt x="4320" y="849"/>
                    <a:pt x="4398" y="1062"/>
                    <a:pt x="4558" y="1222"/>
                  </a:cubicBezTo>
                  <a:cubicBezTo>
                    <a:pt x="4729" y="1393"/>
                    <a:pt x="4952" y="1480"/>
                    <a:pt x="5179" y="1480"/>
                  </a:cubicBezTo>
                  <a:cubicBezTo>
                    <a:pt x="5241" y="1480"/>
                    <a:pt x="5308" y="1476"/>
                    <a:pt x="5376" y="1459"/>
                  </a:cubicBezTo>
                  <a:lnTo>
                    <a:pt x="5376" y="1459"/>
                  </a:lnTo>
                  <a:cubicBezTo>
                    <a:pt x="5376" y="1455"/>
                    <a:pt x="5376" y="1455"/>
                    <a:pt x="5376" y="1455"/>
                  </a:cubicBezTo>
                  <a:cubicBezTo>
                    <a:pt x="5210" y="1615"/>
                    <a:pt x="5112" y="1827"/>
                    <a:pt x="5112" y="2060"/>
                  </a:cubicBezTo>
                  <a:cubicBezTo>
                    <a:pt x="5112" y="2127"/>
                    <a:pt x="5122" y="2194"/>
                    <a:pt x="5138" y="2262"/>
                  </a:cubicBezTo>
                  <a:cubicBezTo>
                    <a:pt x="5215" y="2562"/>
                    <a:pt x="5443" y="2785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72"/>
            <p:cNvSpPr>
              <a:spLocks noChangeArrowheads="1"/>
            </p:cNvSpPr>
            <p:nvPr/>
          </p:nvSpPr>
          <p:spPr bwMode="auto">
            <a:xfrm>
              <a:off x="10768986" y="10535697"/>
              <a:ext cx="595811" cy="419012"/>
            </a:xfrm>
            <a:custGeom>
              <a:avLst/>
              <a:gdLst>
                <a:gd name="T0" fmla="*/ 943 w 1042"/>
                <a:gd name="T1" fmla="*/ 0 h 731"/>
                <a:gd name="T2" fmla="*/ 943 w 1042"/>
                <a:gd name="T3" fmla="*/ 0 h 731"/>
                <a:gd name="T4" fmla="*/ 100 w 1042"/>
                <a:gd name="T5" fmla="*/ 0 h 731"/>
                <a:gd name="T6" fmla="*/ 0 w 1042"/>
                <a:gd name="T7" fmla="*/ 98 h 731"/>
                <a:gd name="T8" fmla="*/ 0 w 1042"/>
                <a:gd name="T9" fmla="*/ 631 h 731"/>
                <a:gd name="T10" fmla="*/ 100 w 1042"/>
                <a:gd name="T11" fmla="*/ 730 h 731"/>
                <a:gd name="T12" fmla="*/ 943 w 1042"/>
                <a:gd name="T13" fmla="*/ 730 h 731"/>
                <a:gd name="T14" fmla="*/ 1041 w 1042"/>
                <a:gd name="T15" fmla="*/ 631 h 731"/>
                <a:gd name="T16" fmla="*/ 1041 w 1042"/>
                <a:gd name="T17" fmla="*/ 98 h 731"/>
                <a:gd name="T18" fmla="*/ 943 w 1042"/>
                <a:gd name="T19" fmla="*/ 0 h 731"/>
                <a:gd name="T20" fmla="*/ 622 w 1042"/>
                <a:gd name="T21" fmla="*/ 103 h 731"/>
                <a:gd name="T22" fmla="*/ 622 w 1042"/>
                <a:gd name="T23" fmla="*/ 103 h 731"/>
                <a:gd name="T24" fmla="*/ 431 w 1042"/>
                <a:gd name="T25" fmla="*/ 103 h 731"/>
                <a:gd name="T26" fmla="*/ 394 w 1042"/>
                <a:gd name="T27" fmla="*/ 68 h 731"/>
                <a:gd name="T28" fmla="*/ 431 w 1042"/>
                <a:gd name="T29" fmla="*/ 26 h 731"/>
                <a:gd name="T30" fmla="*/ 622 w 1042"/>
                <a:gd name="T31" fmla="*/ 26 h 731"/>
                <a:gd name="T32" fmla="*/ 658 w 1042"/>
                <a:gd name="T33" fmla="*/ 68 h 731"/>
                <a:gd name="T34" fmla="*/ 622 w 1042"/>
                <a:gd name="T35" fmla="*/ 103 h 731"/>
                <a:gd name="T36" fmla="*/ 943 w 1042"/>
                <a:gd name="T37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2" h="731">
                  <a:moveTo>
                    <a:pt x="943" y="0"/>
                  </a:moveTo>
                  <a:lnTo>
                    <a:pt x="943" y="0"/>
                  </a:lnTo>
                  <a:cubicBezTo>
                    <a:pt x="100" y="0"/>
                    <a:pt x="100" y="0"/>
                    <a:pt x="100" y="0"/>
                  </a:cubicBezTo>
                  <a:cubicBezTo>
                    <a:pt x="48" y="0"/>
                    <a:pt x="0" y="47"/>
                    <a:pt x="0" y="98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0" y="682"/>
                    <a:pt x="48" y="730"/>
                    <a:pt x="100" y="730"/>
                  </a:cubicBezTo>
                  <a:cubicBezTo>
                    <a:pt x="943" y="730"/>
                    <a:pt x="943" y="730"/>
                    <a:pt x="943" y="730"/>
                  </a:cubicBezTo>
                  <a:cubicBezTo>
                    <a:pt x="995" y="730"/>
                    <a:pt x="1041" y="682"/>
                    <a:pt x="1041" y="631"/>
                  </a:cubicBezTo>
                  <a:cubicBezTo>
                    <a:pt x="1041" y="98"/>
                    <a:pt x="1041" y="98"/>
                    <a:pt x="1041" y="98"/>
                  </a:cubicBezTo>
                  <a:cubicBezTo>
                    <a:pt x="1041" y="47"/>
                    <a:pt x="995" y="0"/>
                    <a:pt x="943" y="0"/>
                  </a:cubicBezTo>
                  <a:lnTo>
                    <a:pt x="622" y="103"/>
                  </a:lnTo>
                  <a:lnTo>
                    <a:pt x="622" y="103"/>
                  </a:lnTo>
                  <a:cubicBezTo>
                    <a:pt x="431" y="103"/>
                    <a:pt x="431" y="103"/>
                    <a:pt x="431" y="103"/>
                  </a:cubicBezTo>
                  <a:cubicBezTo>
                    <a:pt x="410" y="103"/>
                    <a:pt x="394" y="88"/>
                    <a:pt x="394" y="68"/>
                  </a:cubicBezTo>
                  <a:cubicBezTo>
                    <a:pt x="394" y="47"/>
                    <a:pt x="410" y="26"/>
                    <a:pt x="431" y="26"/>
                  </a:cubicBezTo>
                  <a:cubicBezTo>
                    <a:pt x="622" y="26"/>
                    <a:pt x="622" y="26"/>
                    <a:pt x="622" y="26"/>
                  </a:cubicBezTo>
                  <a:cubicBezTo>
                    <a:pt x="643" y="26"/>
                    <a:pt x="658" y="47"/>
                    <a:pt x="658" y="68"/>
                  </a:cubicBezTo>
                  <a:cubicBezTo>
                    <a:pt x="658" y="88"/>
                    <a:pt x="643" y="103"/>
                    <a:pt x="622" y="103"/>
                  </a:cubicBezTo>
                  <a:lnTo>
                    <a:pt x="943" y="0"/>
                  </a:lnTo>
                </a:path>
              </a:pathLst>
            </a:custGeom>
            <a:solidFill>
              <a:srgbClr val="5C67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73"/>
            <p:cNvSpPr>
              <a:spLocks noChangeArrowheads="1"/>
            </p:cNvSpPr>
            <p:nvPr/>
          </p:nvSpPr>
          <p:spPr bwMode="auto">
            <a:xfrm>
              <a:off x="10785357" y="10610987"/>
              <a:ext cx="563075" cy="327352"/>
            </a:xfrm>
            <a:custGeom>
              <a:avLst/>
              <a:gdLst>
                <a:gd name="T0" fmla="*/ 0 w 989"/>
                <a:gd name="T1" fmla="*/ 0 h 575"/>
                <a:gd name="T2" fmla="*/ 0 w 989"/>
                <a:gd name="T3" fmla="*/ 0 h 575"/>
                <a:gd name="T4" fmla="*/ 0 w 989"/>
                <a:gd name="T5" fmla="*/ 502 h 575"/>
                <a:gd name="T6" fmla="*/ 73 w 989"/>
                <a:gd name="T7" fmla="*/ 574 h 575"/>
                <a:gd name="T8" fmla="*/ 916 w 989"/>
                <a:gd name="T9" fmla="*/ 574 h 575"/>
                <a:gd name="T10" fmla="*/ 988 w 989"/>
                <a:gd name="T11" fmla="*/ 502 h 575"/>
                <a:gd name="T12" fmla="*/ 988 w 989"/>
                <a:gd name="T13" fmla="*/ 0 h 575"/>
                <a:gd name="T14" fmla="*/ 0 w 989"/>
                <a:gd name="T1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575">
                  <a:moveTo>
                    <a:pt x="0" y="0"/>
                  </a:moveTo>
                  <a:lnTo>
                    <a:pt x="0" y="0"/>
                  </a:lnTo>
                  <a:cubicBezTo>
                    <a:pt x="0" y="502"/>
                    <a:pt x="0" y="502"/>
                    <a:pt x="0" y="502"/>
                  </a:cubicBezTo>
                  <a:cubicBezTo>
                    <a:pt x="0" y="543"/>
                    <a:pt x="31" y="574"/>
                    <a:pt x="73" y="574"/>
                  </a:cubicBezTo>
                  <a:cubicBezTo>
                    <a:pt x="916" y="574"/>
                    <a:pt x="916" y="574"/>
                    <a:pt x="916" y="574"/>
                  </a:cubicBezTo>
                  <a:cubicBezTo>
                    <a:pt x="957" y="574"/>
                    <a:pt x="988" y="543"/>
                    <a:pt x="988" y="502"/>
                  </a:cubicBezTo>
                  <a:cubicBezTo>
                    <a:pt x="988" y="0"/>
                    <a:pt x="988" y="0"/>
                    <a:pt x="988" y="0"/>
                  </a:cubicBezTo>
                  <a:lnTo>
                    <a:pt x="0" y="0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74"/>
            <p:cNvSpPr>
              <a:spLocks noChangeArrowheads="1"/>
            </p:cNvSpPr>
            <p:nvPr/>
          </p:nvSpPr>
          <p:spPr bwMode="auto">
            <a:xfrm>
              <a:off x="10804998" y="10660091"/>
              <a:ext cx="186600" cy="219326"/>
            </a:xfrm>
            <a:custGeom>
              <a:avLst/>
              <a:gdLst>
                <a:gd name="T0" fmla="*/ 331 w 332"/>
                <a:gd name="T1" fmla="*/ 383 h 384"/>
                <a:gd name="T2" fmla="*/ 0 w 332"/>
                <a:gd name="T3" fmla="*/ 383 h 384"/>
                <a:gd name="T4" fmla="*/ 0 w 332"/>
                <a:gd name="T5" fmla="*/ 0 h 384"/>
                <a:gd name="T6" fmla="*/ 331 w 332"/>
                <a:gd name="T7" fmla="*/ 0 h 384"/>
                <a:gd name="T8" fmla="*/ 331 w 332"/>
                <a:gd name="T9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84">
                  <a:moveTo>
                    <a:pt x="331" y="383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331" y="0"/>
                  </a:lnTo>
                  <a:lnTo>
                    <a:pt x="331" y="38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75"/>
            <p:cNvSpPr>
              <a:spLocks noChangeArrowheads="1"/>
            </p:cNvSpPr>
            <p:nvPr/>
          </p:nvSpPr>
          <p:spPr bwMode="auto">
            <a:xfrm>
              <a:off x="11024334" y="10663364"/>
              <a:ext cx="297907" cy="58924"/>
            </a:xfrm>
            <a:custGeom>
              <a:avLst/>
              <a:gdLst>
                <a:gd name="T0" fmla="*/ 522 w 523"/>
                <a:gd name="T1" fmla="*/ 104 h 105"/>
                <a:gd name="T2" fmla="*/ 0 w 523"/>
                <a:gd name="T3" fmla="*/ 104 h 105"/>
                <a:gd name="T4" fmla="*/ 0 w 523"/>
                <a:gd name="T5" fmla="*/ 0 h 105"/>
                <a:gd name="T6" fmla="*/ 522 w 523"/>
                <a:gd name="T7" fmla="*/ 0 h 105"/>
                <a:gd name="T8" fmla="*/ 522 w 523"/>
                <a:gd name="T9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105">
                  <a:moveTo>
                    <a:pt x="522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104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76"/>
            <p:cNvSpPr>
              <a:spLocks noChangeArrowheads="1"/>
            </p:cNvSpPr>
            <p:nvPr/>
          </p:nvSpPr>
          <p:spPr bwMode="auto">
            <a:xfrm>
              <a:off x="11057071" y="10735380"/>
              <a:ext cx="229159" cy="39282"/>
            </a:xfrm>
            <a:custGeom>
              <a:avLst/>
              <a:gdLst>
                <a:gd name="T0" fmla="*/ 398 w 399"/>
                <a:gd name="T1" fmla="*/ 67 h 68"/>
                <a:gd name="T2" fmla="*/ 0 w 399"/>
                <a:gd name="T3" fmla="*/ 67 h 68"/>
                <a:gd name="T4" fmla="*/ 0 w 399"/>
                <a:gd name="T5" fmla="*/ 0 h 68"/>
                <a:gd name="T6" fmla="*/ 398 w 399"/>
                <a:gd name="T7" fmla="*/ 0 h 68"/>
                <a:gd name="T8" fmla="*/ 398 w 399"/>
                <a:gd name="T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68">
                  <a:moveTo>
                    <a:pt x="398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398" y="0"/>
                  </a:lnTo>
                  <a:lnTo>
                    <a:pt x="398" y="67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77"/>
            <p:cNvSpPr>
              <a:spLocks noChangeArrowheads="1"/>
            </p:cNvSpPr>
            <p:nvPr/>
          </p:nvSpPr>
          <p:spPr bwMode="auto">
            <a:xfrm>
              <a:off x="11024334" y="10892510"/>
              <a:ext cx="297907" cy="32736"/>
            </a:xfrm>
            <a:custGeom>
              <a:avLst/>
              <a:gdLst>
                <a:gd name="T0" fmla="*/ 522 w 523"/>
                <a:gd name="T1" fmla="*/ 61 h 62"/>
                <a:gd name="T2" fmla="*/ 0 w 523"/>
                <a:gd name="T3" fmla="*/ 61 h 62"/>
                <a:gd name="T4" fmla="*/ 0 w 523"/>
                <a:gd name="T5" fmla="*/ 0 h 62"/>
                <a:gd name="T6" fmla="*/ 522 w 523"/>
                <a:gd name="T7" fmla="*/ 0 h 62"/>
                <a:gd name="T8" fmla="*/ 522 w 52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62">
                  <a:moveTo>
                    <a:pt x="522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61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78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111300"/>
            </a:xfrm>
            <a:custGeom>
              <a:avLst/>
              <a:gdLst>
                <a:gd name="T0" fmla="*/ 115 w 116"/>
                <a:gd name="T1" fmla="*/ 191 h 192"/>
                <a:gd name="T2" fmla="*/ 0 w 116"/>
                <a:gd name="T3" fmla="*/ 191 h 192"/>
                <a:gd name="T4" fmla="*/ 0 w 116"/>
                <a:gd name="T5" fmla="*/ 0 h 192"/>
                <a:gd name="T6" fmla="*/ 115 w 116"/>
                <a:gd name="T7" fmla="*/ 0 h 192"/>
                <a:gd name="T8" fmla="*/ 115 w 116"/>
                <a:gd name="T9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92">
                  <a:moveTo>
                    <a:pt x="115" y="191"/>
                  </a:moveTo>
                  <a:lnTo>
                    <a:pt x="0" y="191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191"/>
                  </a:lnTo>
                </a:path>
              </a:pathLst>
            </a:custGeom>
            <a:solidFill>
              <a:srgbClr val="7B7B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79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55649"/>
            </a:xfrm>
            <a:custGeom>
              <a:avLst/>
              <a:gdLst>
                <a:gd name="T0" fmla="*/ 115 w 116"/>
                <a:gd name="T1" fmla="*/ 92 h 93"/>
                <a:gd name="T2" fmla="*/ 0 w 116"/>
                <a:gd name="T3" fmla="*/ 92 h 93"/>
                <a:gd name="T4" fmla="*/ 0 w 116"/>
                <a:gd name="T5" fmla="*/ 0 h 93"/>
                <a:gd name="T6" fmla="*/ 115 w 116"/>
                <a:gd name="T7" fmla="*/ 0 h 93"/>
                <a:gd name="T8" fmla="*/ 115 w 116"/>
                <a:gd name="T9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93">
                  <a:moveTo>
                    <a:pt x="115" y="92"/>
                  </a:moveTo>
                  <a:lnTo>
                    <a:pt x="0" y="92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92"/>
                  </a:lnTo>
                </a:path>
              </a:pathLst>
            </a:custGeom>
            <a:solidFill>
              <a:srgbClr val="6767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8" name="Group 126"/>
          <p:cNvGrpSpPr/>
          <p:nvPr/>
        </p:nvGrpSpPr>
        <p:grpSpPr>
          <a:xfrm>
            <a:off x="10563860" y="5375275"/>
            <a:ext cx="1541780" cy="728980"/>
            <a:chOff x="9436597" y="5579572"/>
            <a:chExt cx="5473605" cy="3230973"/>
          </a:xfrm>
          <a:solidFill>
            <a:schemeClr val="accent4"/>
          </a:solidFill>
        </p:grpSpPr>
        <p:sp>
          <p:nvSpPr>
            <p:cNvPr id="59" name="Freeform 5"/>
            <p:cNvSpPr>
              <a:spLocks noChangeArrowheads="1"/>
            </p:cNvSpPr>
            <p:nvPr/>
          </p:nvSpPr>
          <p:spPr bwMode="auto">
            <a:xfrm>
              <a:off x="9436597" y="6505981"/>
              <a:ext cx="713663" cy="713630"/>
            </a:xfrm>
            <a:custGeom>
              <a:avLst/>
              <a:gdLst>
                <a:gd name="T0" fmla="*/ 942 w 1248"/>
                <a:gd name="T1" fmla="*/ 0 h 1253"/>
                <a:gd name="T2" fmla="*/ 942 w 1248"/>
                <a:gd name="T3" fmla="*/ 0 h 1253"/>
                <a:gd name="T4" fmla="*/ 585 w 1248"/>
                <a:gd name="T5" fmla="*/ 506 h 1253"/>
                <a:gd name="T6" fmla="*/ 0 w 1248"/>
                <a:gd name="T7" fmla="*/ 305 h 1253"/>
                <a:gd name="T8" fmla="*/ 502 w 1248"/>
                <a:gd name="T9" fmla="*/ 662 h 1253"/>
                <a:gd name="T10" fmla="*/ 300 w 1248"/>
                <a:gd name="T11" fmla="*/ 1252 h 1253"/>
                <a:gd name="T12" fmla="*/ 662 w 1248"/>
                <a:gd name="T13" fmla="*/ 745 h 1253"/>
                <a:gd name="T14" fmla="*/ 1247 w 1248"/>
                <a:gd name="T15" fmla="*/ 946 h 1253"/>
                <a:gd name="T16" fmla="*/ 741 w 1248"/>
                <a:gd name="T17" fmla="*/ 589 h 1253"/>
                <a:gd name="T18" fmla="*/ 942 w 1248"/>
                <a:gd name="T1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8" h="1253">
                  <a:moveTo>
                    <a:pt x="942" y="0"/>
                  </a:moveTo>
                  <a:lnTo>
                    <a:pt x="942" y="0"/>
                  </a:lnTo>
                  <a:lnTo>
                    <a:pt x="585" y="506"/>
                  </a:lnTo>
                  <a:lnTo>
                    <a:pt x="0" y="305"/>
                  </a:lnTo>
                  <a:lnTo>
                    <a:pt x="502" y="662"/>
                  </a:lnTo>
                  <a:lnTo>
                    <a:pt x="300" y="1252"/>
                  </a:lnTo>
                  <a:lnTo>
                    <a:pt x="662" y="745"/>
                  </a:lnTo>
                  <a:lnTo>
                    <a:pt x="1247" y="946"/>
                  </a:lnTo>
                  <a:lnTo>
                    <a:pt x="741" y="589"/>
                  </a:lnTo>
                  <a:lnTo>
                    <a:pt x="9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7"/>
            <p:cNvSpPr>
              <a:spLocks noChangeArrowheads="1"/>
            </p:cNvSpPr>
            <p:nvPr/>
          </p:nvSpPr>
          <p:spPr bwMode="auto">
            <a:xfrm>
              <a:off x="12952538" y="5579572"/>
              <a:ext cx="307727" cy="314258"/>
            </a:xfrm>
            <a:custGeom>
              <a:avLst/>
              <a:gdLst>
                <a:gd name="T0" fmla="*/ 496 w 539"/>
                <a:gd name="T1" fmla="*/ 0 h 545"/>
                <a:gd name="T2" fmla="*/ 496 w 539"/>
                <a:gd name="T3" fmla="*/ 0 h 545"/>
                <a:gd name="T4" fmla="*/ 263 w 539"/>
                <a:gd name="T5" fmla="*/ 213 h 545"/>
                <a:gd name="T6" fmla="*/ 0 w 539"/>
                <a:gd name="T7" fmla="*/ 42 h 545"/>
                <a:gd name="T8" fmla="*/ 207 w 539"/>
                <a:gd name="T9" fmla="*/ 280 h 545"/>
                <a:gd name="T10" fmla="*/ 41 w 539"/>
                <a:gd name="T11" fmla="*/ 544 h 545"/>
                <a:gd name="T12" fmla="*/ 273 w 539"/>
                <a:gd name="T13" fmla="*/ 337 h 545"/>
                <a:gd name="T14" fmla="*/ 538 w 539"/>
                <a:gd name="T15" fmla="*/ 502 h 545"/>
                <a:gd name="T16" fmla="*/ 331 w 539"/>
                <a:gd name="T17" fmla="*/ 269 h 545"/>
                <a:gd name="T18" fmla="*/ 496 w 539"/>
                <a:gd name="T1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545">
                  <a:moveTo>
                    <a:pt x="496" y="0"/>
                  </a:moveTo>
                  <a:lnTo>
                    <a:pt x="496" y="0"/>
                  </a:lnTo>
                  <a:lnTo>
                    <a:pt x="263" y="213"/>
                  </a:lnTo>
                  <a:lnTo>
                    <a:pt x="0" y="42"/>
                  </a:lnTo>
                  <a:lnTo>
                    <a:pt x="207" y="280"/>
                  </a:lnTo>
                  <a:lnTo>
                    <a:pt x="41" y="544"/>
                  </a:lnTo>
                  <a:lnTo>
                    <a:pt x="273" y="337"/>
                  </a:lnTo>
                  <a:lnTo>
                    <a:pt x="538" y="502"/>
                  </a:lnTo>
                  <a:lnTo>
                    <a:pt x="331" y="269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9"/>
            <p:cNvSpPr>
              <a:spLocks noChangeArrowheads="1"/>
            </p:cNvSpPr>
            <p:nvPr/>
          </p:nvSpPr>
          <p:spPr bwMode="auto">
            <a:xfrm>
              <a:off x="10094606" y="8434091"/>
              <a:ext cx="307727" cy="314258"/>
            </a:xfrm>
            <a:custGeom>
              <a:avLst/>
              <a:gdLst>
                <a:gd name="T0" fmla="*/ 497 w 539"/>
                <a:gd name="T1" fmla="*/ 0 h 545"/>
                <a:gd name="T2" fmla="*/ 497 w 539"/>
                <a:gd name="T3" fmla="*/ 0 h 545"/>
                <a:gd name="T4" fmla="*/ 497 w 539"/>
                <a:gd name="T5" fmla="*/ 0 h 545"/>
                <a:gd name="T6" fmla="*/ 264 w 539"/>
                <a:gd name="T7" fmla="*/ 213 h 545"/>
                <a:gd name="T8" fmla="*/ 0 w 539"/>
                <a:gd name="T9" fmla="*/ 42 h 545"/>
                <a:gd name="T10" fmla="*/ 207 w 539"/>
                <a:gd name="T11" fmla="*/ 279 h 545"/>
                <a:gd name="T12" fmla="*/ 41 w 539"/>
                <a:gd name="T13" fmla="*/ 544 h 545"/>
                <a:gd name="T14" fmla="*/ 274 w 539"/>
                <a:gd name="T15" fmla="*/ 336 h 545"/>
                <a:gd name="T16" fmla="*/ 538 w 539"/>
                <a:gd name="T17" fmla="*/ 502 h 545"/>
                <a:gd name="T18" fmla="*/ 332 w 539"/>
                <a:gd name="T19" fmla="*/ 269 h 545"/>
                <a:gd name="T20" fmla="*/ 497 w 539"/>
                <a:gd name="T2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9" h="545">
                  <a:moveTo>
                    <a:pt x="497" y="0"/>
                  </a:moveTo>
                  <a:lnTo>
                    <a:pt x="497" y="0"/>
                  </a:lnTo>
                  <a:lnTo>
                    <a:pt x="497" y="0"/>
                  </a:lnTo>
                  <a:cubicBezTo>
                    <a:pt x="264" y="213"/>
                    <a:pt x="264" y="213"/>
                    <a:pt x="264" y="21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41" y="544"/>
                    <a:pt x="41" y="544"/>
                    <a:pt x="41" y="54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538" y="502"/>
                    <a:pt x="538" y="502"/>
                    <a:pt x="538" y="502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497" y="0"/>
                    <a:pt x="497" y="0"/>
                    <a:pt x="49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1"/>
            <p:cNvSpPr>
              <a:spLocks noChangeArrowheads="1"/>
            </p:cNvSpPr>
            <p:nvPr/>
          </p:nvSpPr>
          <p:spPr bwMode="auto">
            <a:xfrm>
              <a:off x="14602475" y="7055933"/>
              <a:ext cx="307727" cy="304439"/>
            </a:xfrm>
            <a:custGeom>
              <a:avLst/>
              <a:gdLst>
                <a:gd name="T0" fmla="*/ 496 w 539"/>
                <a:gd name="T1" fmla="*/ 0 h 539"/>
                <a:gd name="T2" fmla="*/ 263 w 539"/>
                <a:gd name="T3" fmla="*/ 207 h 539"/>
                <a:gd name="T4" fmla="*/ 0 w 539"/>
                <a:gd name="T5" fmla="*/ 42 h 539"/>
                <a:gd name="T6" fmla="*/ 207 w 539"/>
                <a:gd name="T7" fmla="*/ 274 h 539"/>
                <a:gd name="T8" fmla="*/ 42 w 539"/>
                <a:gd name="T9" fmla="*/ 538 h 539"/>
                <a:gd name="T10" fmla="*/ 274 w 539"/>
                <a:gd name="T11" fmla="*/ 331 h 539"/>
                <a:gd name="T12" fmla="*/ 538 w 539"/>
                <a:gd name="T13" fmla="*/ 497 h 539"/>
                <a:gd name="T14" fmla="*/ 331 w 539"/>
                <a:gd name="T15" fmla="*/ 264 h 539"/>
                <a:gd name="T16" fmla="*/ 496 w 539"/>
                <a:gd name="T1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9" h="539">
                  <a:moveTo>
                    <a:pt x="496" y="0"/>
                  </a:moveTo>
                  <a:lnTo>
                    <a:pt x="263" y="207"/>
                  </a:lnTo>
                  <a:lnTo>
                    <a:pt x="0" y="42"/>
                  </a:lnTo>
                  <a:lnTo>
                    <a:pt x="207" y="274"/>
                  </a:lnTo>
                  <a:lnTo>
                    <a:pt x="42" y="538"/>
                  </a:lnTo>
                  <a:lnTo>
                    <a:pt x="274" y="331"/>
                  </a:lnTo>
                  <a:lnTo>
                    <a:pt x="538" y="497"/>
                  </a:lnTo>
                  <a:lnTo>
                    <a:pt x="331" y="264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2"/>
            <p:cNvSpPr>
              <a:spLocks noChangeArrowheads="1"/>
            </p:cNvSpPr>
            <p:nvPr/>
          </p:nvSpPr>
          <p:spPr bwMode="auto">
            <a:xfrm>
              <a:off x="13633465" y="8096915"/>
              <a:ext cx="713663" cy="713630"/>
            </a:xfrm>
            <a:custGeom>
              <a:avLst/>
              <a:gdLst>
                <a:gd name="T0" fmla="*/ 947 w 1248"/>
                <a:gd name="T1" fmla="*/ 0 h 1249"/>
                <a:gd name="T2" fmla="*/ 947 w 1248"/>
                <a:gd name="T3" fmla="*/ 0 h 1249"/>
                <a:gd name="T4" fmla="*/ 591 w 1248"/>
                <a:gd name="T5" fmla="*/ 507 h 1249"/>
                <a:gd name="T6" fmla="*/ 0 w 1248"/>
                <a:gd name="T7" fmla="*/ 306 h 1249"/>
                <a:gd name="T8" fmla="*/ 508 w 1248"/>
                <a:gd name="T9" fmla="*/ 663 h 1249"/>
                <a:gd name="T10" fmla="*/ 306 w 1248"/>
                <a:gd name="T11" fmla="*/ 1248 h 1249"/>
                <a:gd name="T12" fmla="*/ 306 w 1248"/>
                <a:gd name="T13" fmla="*/ 1248 h 1249"/>
                <a:gd name="T14" fmla="*/ 663 w 1248"/>
                <a:gd name="T15" fmla="*/ 745 h 1249"/>
                <a:gd name="T16" fmla="*/ 1247 w 1248"/>
                <a:gd name="T17" fmla="*/ 947 h 1249"/>
                <a:gd name="T18" fmla="*/ 745 w 1248"/>
                <a:gd name="T19" fmla="*/ 585 h 1249"/>
                <a:gd name="T20" fmla="*/ 947 w 1248"/>
                <a:gd name="T21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8" h="1249">
                  <a:moveTo>
                    <a:pt x="947" y="0"/>
                  </a:moveTo>
                  <a:lnTo>
                    <a:pt x="947" y="0"/>
                  </a:lnTo>
                  <a:lnTo>
                    <a:pt x="591" y="507"/>
                  </a:lnTo>
                  <a:lnTo>
                    <a:pt x="0" y="306"/>
                  </a:lnTo>
                  <a:lnTo>
                    <a:pt x="508" y="663"/>
                  </a:lnTo>
                  <a:lnTo>
                    <a:pt x="306" y="1248"/>
                  </a:lnTo>
                  <a:lnTo>
                    <a:pt x="306" y="1248"/>
                  </a:lnTo>
                  <a:lnTo>
                    <a:pt x="663" y="745"/>
                  </a:lnTo>
                  <a:lnTo>
                    <a:pt x="1247" y="947"/>
                  </a:lnTo>
                  <a:lnTo>
                    <a:pt x="745" y="585"/>
                  </a:lnTo>
                  <a:lnTo>
                    <a:pt x="94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10490" y="86995"/>
            <a:ext cx="3317875" cy="724535"/>
            <a:chOff x="174" y="137"/>
            <a:chExt cx="5225" cy="1141"/>
          </a:xfrm>
        </p:grpSpPr>
        <p:sp>
          <p:nvSpPr>
            <p:cNvPr id="49" name="椭圆 45"/>
            <p:cNvSpPr/>
            <p:nvPr/>
          </p:nvSpPr>
          <p:spPr>
            <a:xfrm>
              <a:off x="174" y="137"/>
              <a:ext cx="992" cy="1042"/>
            </a:xfrm>
            <a:custGeom>
              <a:avLst/>
              <a:gdLst>
                <a:gd name="connsiteX0" fmla="*/ 255458 w 330200"/>
                <a:gd name="connsiteY0" fmla="*/ 96838 h 287338"/>
                <a:gd name="connsiteX1" fmla="*/ 319218 w 330200"/>
                <a:gd name="connsiteY1" fmla="*/ 96838 h 287338"/>
                <a:gd name="connsiteX2" fmla="*/ 327025 w 330200"/>
                <a:gd name="connsiteY2" fmla="*/ 104632 h 287338"/>
                <a:gd name="connsiteX3" fmla="*/ 319218 w 330200"/>
                <a:gd name="connsiteY3" fmla="*/ 111126 h 287338"/>
                <a:gd name="connsiteX4" fmla="*/ 255458 w 330200"/>
                <a:gd name="connsiteY4" fmla="*/ 111126 h 287338"/>
                <a:gd name="connsiteX5" fmla="*/ 247650 w 330200"/>
                <a:gd name="connsiteY5" fmla="*/ 104632 h 287338"/>
                <a:gd name="connsiteX6" fmla="*/ 255458 w 330200"/>
                <a:gd name="connsiteY6" fmla="*/ 96838 h 287338"/>
                <a:gd name="connsiteX7" fmla="*/ 246441 w 330200"/>
                <a:gd name="connsiteY7" fmla="*/ 79375 h 287338"/>
                <a:gd name="connsiteX8" fmla="*/ 317123 w 330200"/>
                <a:gd name="connsiteY8" fmla="*/ 79375 h 287338"/>
                <a:gd name="connsiteX9" fmla="*/ 322263 w 330200"/>
                <a:gd name="connsiteY9" fmla="*/ 84314 h 287338"/>
                <a:gd name="connsiteX10" fmla="*/ 317123 w 330200"/>
                <a:gd name="connsiteY10" fmla="*/ 90488 h 287338"/>
                <a:gd name="connsiteX11" fmla="*/ 246441 w 330200"/>
                <a:gd name="connsiteY11" fmla="*/ 90488 h 287338"/>
                <a:gd name="connsiteX12" fmla="*/ 241300 w 330200"/>
                <a:gd name="connsiteY12" fmla="*/ 84314 h 287338"/>
                <a:gd name="connsiteX13" fmla="*/ 246441 w 330200"/>
                <a:gd name="connsiteY13" fmla="*/ 79375 h 287338"/>
                <a:gd name="connsiteX14" fmla="*/ 247694 w 330200"/>
                <a:gd name="connsiteY14" fmla="*/ 58738 h 287338"/>
                <a:gd name="connsiteX15" fmla="*/ 280944 w 330200"/>
                <a:gd name="connsiteY15" fmla="*/ 58738 h 287338"/>
                <a:gd name="connsiteX16" fmla="*/ 287338 w 330200"/>
                <a:gd name="connsiteY16" fmla="*/ 65088 h 287338"/>
                <a:gd name="connsiteX17" fmla="*/ 280944 w 330200"/>
                <a:gd name="connsiteY17" fmla="*/ 71438 h 287338"/>
                <a:gd name="connsiteX18" fmla="*/ 247694 w 330200"/>
                <a:gd name="connsiteY18" fmla="*/ 71438 h 287338"/>
                <a:gd name="connsiteX19" fmla="*/ 241300 w 330200"/>
                <a:gd name="connsiteY19" fmla="*/ 65088 h 287338"/>
                <a:gd name="connsiteX20" fmla="*/ 247694 w 330200"/>
                <a:gd name="connsiteY20" fmla="*/ 58738 h 287338"/>
                <a:gd name="connsiteX21" fmla="*/ 113506 w 330200"/>
                <a:gd name="connsiteY21" fmla="*/ 0 h 287338"/>
                <a:gd name="connsiteX22" fmla="*/ 154781 w 330200"/>
                <a:gd name="connsiteY22" fmla="*/ 41418 h 287338"/>
                <a:gd name="connsiteX23" fmla="*/ 127694 w 330200"/>
                <a:gd name="connsiteY23" fmla="*/ 78953 h 287338"/>
                <a:gd name="connsiteX24" fmla="*/ 156071 w 330200"/>
                <a:gd name="connsiteY24" fmla="*/ 104840 h 287338"/>
                <a:gd name="connsiteX25" fmla="*/ 196056 w 330200"/>
                <a:gd name="connsiteY25" fmla="*/ 107428 h 287338"/>
                <a:gd name="connsiteX26" fmla="*/ 198636 w 330200"/>
                <a:gd name="connsiteY26" fmla="*/ 107428 h 287338"/>
                <a:gd name="connsiteX27" fmla="*/ 208954 w 330200"/>
                <a:gd name="connsiteY27" fmla="*/ 122960 h 287338"/>
                <a:gd name="connsiteX28" fmla="*/ 206375 w 330200"/>
                <a:gd name="connsiteY28" fmla="*/ 132020 h 287338"/>
                <a:gd name="connsiteX29" fmla="*/ 239911 w 330200"/>
                <a:gd name="connsiteY29" fmla="*/ 132020 h 287338"/>
                <a:gd name="connsiteX30" fmla="*/ 234751 w 330200"/>
                <a:gd name="connsiteY30" fmla="*/ 125549 h 287338"/>
                <a:gd name="connsiteX31" fmla="*/ 242491 w 330200"/>
                <a:gd name="connsiteY31" fmla="*/ 117783 h 287338"/>
                <a:gd name="connsiteX32" fmla="*/ 305693 w 330200"/>
                <a:gd name="connsiteY32" fmla="*/ 117783 h 287338"/>
                <a:gd name="connsiteX33" fmla="*/ 313432 w 330200"/>
                <a:gd name="connsiteY33" fmla="*/ 125549 h 287338"/>
                <a:gd name="connsiteX34" fmla="*/ 308273 w 330200"/>
                <a:gd name="connsiteY34" fmla="*/ 132020 h 287338"/>
                <a:gd name="connsiteX35" fmla="*/ 322461 w 330200"/>
                <a:gd name="connsiteY35" fmla="*/ 132020 h 287338"/>
                <a:gd name="connsiteX36" fmla="*/ 330200 w 330200"/>
                <a:gd name="connsiteY36" fmla="*/ 139786 h 287338"/>
                <a:gd name="connsiteX37" fmla="*/ 322461 w 330200"/>
                <a:gd name="connsiteY37" fmla="*/ 147552 h 287338"/>
                <a:gd name="connsiteX38" fmla="*/ 297954 w 330200"/>
                <a:gd name="connsiteY38" fmla="*/ 147552 h 287338"/>
                <a:gd name="connsiteX39" fmla="*/ 297954 w 330200"/>
                <a:gd name="connsiteY39" fmla="*/ 278278 h 287338"/>
                <a:gd name="connsiteX40" fmla="*/ 290215 w 330200"/>
                <a:gd name="connsiteY40" fmla="*/ 284750 h 287338"/>
                <a:gd name="connsiteX41" fmla="*/ 203795 w 330200"/>
                <a:gd name="connsiteY41" fmla="*/ 284750 h 287338"/>
                <a:gd name="connsiteX42" fmla="*/ 196056 w 330200"/>
                <a:gd name="connsiteY42" fmla="*/ 278278 h 287338"/>
                <a:gd name="connsiteX43" fmla="*/ 196056 w 330200"/>
                <a:gd name="connsiteY43" fmla="*/ 147552 h 287338"/>
                <a:gd name="connsiteX44" fmla="*/ 141883 w 330200"/>
                <a:gd name="connsiteY44" fmla="*/ 147552 h 287338"/>
                <a:gd name="connsiteX45" fmla="*/ 134144 w 330200"/>
                <a:gd name="connsiteY45" fmla="*/ 139786 h 287338"/>
                <a:gd name="connsiteX46" fmla="*/ 135433 w 330200"/>
                <a:gd name="connsiteY46" fmla="*/ 134609 h 287338"/>
                <a:gd name="connsiteX47" fmla="*/ 112216 w 330200"/>
                <a:gd name="connsiteY47" fmla="*/ 115194 h 287338"/>
                <a:gd name="connsiteX48" fmla="*/ 109636 w 330200"/>
                <a:gd name="connsiteY48" fmla="*/ 113900 h 287338"/>
                <a:gd name="connsiteX49" fmla="*/ 108347 w 330200"/>
                <a:gd name="connsiteY49" fmla="*/ 115194 h 287338"/>
                <a:gd name="connsiteX50" fmla="*/ 88999 w 330200"/>
                <a:gd name="connsiteY50" fmla="*/ 165672 h 287338"/>
                <a:gd name="connsiteX51" fmla="*/ 90289 w 330200"/>
                <a:gd name="connsiteY51" fmla="*/ 170850 h 287338"/>
                <a:gd name="connsiteX52" fmla="*/ 95448 w 330200"/>
                <a:gd name="connsiteY52" fmla="*/ 173438 h 287338"/>
                <a:gd name="connsiteX53" fmla="*/ 130274 w 330200"/>
                <a:gd name="connsiteY53" fmla="*/ 173438 h 287338"/>
                <a:gd name="connsiteX54" fmla="*/ 152201 w 330200"/>
                <a:gd name="connsiteY54" fmla="*/ 192853 h 287338"/>
                <a:gd name="connsiteX55" fmla="*/ 163810 w 330200"/>
                <a:gd name="connsiteY55" fmla="*/ 267923 h 287338"/>
                <a:gd name="connsiteX56" fmla="*/ 159940 w 330200"/>
                <a:gd name="connsiteY56" fmla="*/ 280867 h 287338"/>
                <a:gd name="connsiteX57" fmla="*/ 148332 w 330200"/>
                <a:gd name="connsiteY57" fmla="*/ 287338 h 287338"/>
                <a:gd name="connsiteX58" fmla="*/ 131564 w 330200"/>
                <a:gd name="connsiteY58" fmla="*/ 273101 h 287338"/>
                <a:gd name="connsiteX59" fmla="*/ 121245 w 330200"/>
                <a:gd name="connsiteY59" fmla="*/ 216151 h 287338"/>
                <a:gd name="connsiteX60" fmla="*/ 113506 w 330200"/>
                <a:gd name="connsiteY60" fmla="*/ 210974 h 287338"/>
                <a:gd name="connsiteX61" fmla="*/ 91579 w 330200"/>
                <a:gd name="connsiteY61" fmla="*/ 210974 h 287338"/>
                <a:gd name="connsiteX62" fmla="*/ 91579 w 330200"/>
                <a:gd name="connsiteY62" fmla="*/ 278278 h 287338"/>
                <a:gd name="connsiteX63" fmla="*/ 83840 w 330200"/>
                <a:gd name="connsiteY63" fmla="*/ 284750 h 287338"/>
                <a:gd name="connsiteX64" fmla="*/ 19347 w 330200"/>
                <a:gd name="connsiteY64" fmla="*/ 284750 h 287338"/>
                <a:gd name="connsiteX65" fmla="*/ 11608 w 330200"/>
                <a:gd name="connsiteY65" fmla="*/ 278278 h 287338"/>
                <a:gd name="connsiteX66" fmla="*/ 11608 w 330200"/>
                <a:gd name="connsiteY66" fmla="*/ 208385 h 287338"/>
                <a:gd name="connsiteX67" fmla="*/ 0 w 330200"/>
                <a:gd name="connsiteY67" fmla="*/ 119077 h 287338"/>
                <a:gd name="connsiteX68" fmla="*/ 6449 w 330200"/>
                <a:gd name="connsiteY68" fmla="*/ 110017 h 287338"/>
                <a:gd name="connsiteX69" fmla="*/ 15478 w 330200"/>
                <a:gd name="connsiteY69" fmla="*/ 116489 h 287338"/>
                <a:gd name="connsiteX70" fmla="*/ 25797 w 330200"/>
                <a:gd name="connsiteY70" fmla="*/ 196736 h 287338"/>
                <a:gd name="connsiteX71" fmla="*/ 38695 w 330200"/>
                <a:gd name="connsiteY71" fmla="*/ 196736 h 287338"/>
                <a:gd name="connsiteX72" fmla="*/ 36115 w 330200"/>
                <a:gd name="connsiteY72" fmla="*/ 188970 h 287338"/>
                <a:gd name="connsiteX73" fmla="*/ 37405 w 330200"/>
                <a:gd name="connsiteY73" fmla="*/ 181204 h 287338"/>
                <a:gd name="connsiteX74" fmla="*/ 69651 w 330200"/>
                <a:gd name="connsiteY74" fmla="*/ 91897 h 287338"/>
                <a:gd name="connsiteX75" fmla="*/ 87709 w 330200"/>
                <a:gd name="connsiteY75" fmla="*/ 72482 h 287338"/>
                <a:gd name="connsiteX76" fmla="*/ 73521 w 330200"/>
                <a:gd name="connsiteY76" fmla="*/ 41418 h 287338"/>
                <a:gd name="connsiteX77" fmla="*/ 113506 w 330200"/>
                <a:gd name="connsiteY77" fmla="*/ 0 h 287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330200" h="287338">
                  <a:moveTo>
                    <a:pt x="255458" y="96838"/>
                  </a:moveTo>
                  <a:lnTo>
                    <a:pt x="319218" y="96838"/>
                  </a:lnTo>
                  <a:cubicBezTo>
                    <a:pt x="323122" y="96838"/>
                    <a:pt x="327025" y="100735"/>
                    <a:pt x="327025" y="104632"/>
                  </a:cubicBezTo>
                  <a:cubicBezTo>
                    <a:pt x="327025" y="108528"/>
                    <a:pt x="323122" y="111126"/>
                    <a:pt x="319218" y="111126"/>
                  </a:cubicBezTo>
                  <a:cubicBezTo>
                    <a:pt x="319218" y="111126"/>
                    <a:pt x="319218" y="111126"/>
                    <a:pt x="255458" y="111126"/>
                  </a:cubicBezTo>
                  <a:cubicBezTo>
                    <a:pt x="251554" y="111126"/>
                    <a:pt x="247650" y="108528"/>
                    <a:pt x="247650" y="104632"/>
                  </a:cubicBezTo>
                  <a:cubicBezTo>
                    <a:pt x="247650" y="100735"/>
                    <a:pt x="251554" y="96838"/>
                    <a:pt x="255458" y="96838"/>
                  </a:cubicBezTo>
                  <a:close/>
                  <a:moveTo>
                    <a:pt x="246441" y="79375"/>
                  </a:moveTo>
                  <a:cubicBezTo>
                    <a:pt x="246441" y="79375"/>
                    <a:pt x="246441" y="79375"/>
                    <a:pt x="317123" y="79375"/>
                  </a:cubicBezTo>
                  <a:cubicBezTo>
                    <a:pt x="319693" y="79375"/>
                    <a:pt x="322263" y="81845"/>
                    <a:pt x="322263" y="84314"/>
                  </a:cubicBezTo>
                  <a:cubicBezTo>
                    <a:pt x="322263" y="88019"/>
                    <a:pt x="319693" y="90488"/>
                    <a:pt x="317123" y="90488"/>
                  </a:cubicBezTo>
                  <a:cubicBezTo>
                    <a:pt x="317123" y="90488"/>
                    <a:pt x="317123" y="90488"/>
                    <a:pt x="246441" y="90488"/>
                  </a:cubicBezTo>
                  <a:cubicBezTo>
                    <a:pt x="243871" y="90488"/>
                    <a:pt x="241300" y="88019"/>
                    <a:pt x="241300" y="84314"/>
                  </a:cubicBezTo>
                  <a:cubicBezTo>
                    <a:pt x="241300" y="81845"/>
                    <a:pt x="243871" y="79375"/>
                    <a:pt x="246441" y="79375"/>
                  </a:cubicBezTo>
                  <a:close/>
                  <a:moveTo>
                    <a:pt x="247694" y="58738"/>
                  </a:moveTo>
                  <a:cubicBezTo>
                    <a:pt x="247694" y="58738"/>
                    <a:pt x="247694" y="58738"/>
                    <a:pt x="280944" y="58738"/>
                  </a:cubicBezTo>
                  <a:cubicBezTo>
                    <a:pt x="284781" y="58738"/>
                    <a:pt x="287338" y="62548"/>
                    <a:pt x="287338" y="65088"/>
                  </a:cubicBezTo>
                  <a:cubicBezTo>
                    <a:pt x="287338" y="68898"/>
                    <a:pt x="284781" y="71438"/>
                    <a:pt x="280944" y="71438"/>
                  </a:cubicBezTo>
                  <a:cubicBezTo>
                    <a:pt x="280944" y="71438"/>
                    <a:pt x="280944" y="71438"/>
                    <a:pt x="247694" y="71438"/>
                  </a:cubicBezTo>
                  <a:cubicBezTo>
                    <a:pt x="243858" y="71438"/>
                    <a:pt x="241300" y="68898"/>
                    <a:pt x="241300" y="65088"/>
                  </a:cubicBezTo>
                  <a:cubicBezTo>
                    <a:pt x="241300" y="62548"/>
                    <a:pt x="243858" y="58738"/>
                    <a:pt x="247694" y="58738"/>
                  </a:cubicBezTo>
                  <a:close/>
                  <a:moveTo>
                    <a:pt x="113506" y="0"/>
                  </a:moveTo>
                  <a:cubicBezTo>
                    <a:pt x="136723" y="0"/>
                    <a:pt x="154781" y="18120"/>
                    <a:pt x="154781" y="41418"/>
                  </a:cubicBezTo>
                  <a:cubicBezTo>
                    <a:pt x="154781" y="58244"/>
                    <a:pt x="143172" y="73776"/>
                    <a:pt x="127694" y="78953"/>
                  </a:cubicBezTo>
                  <a:cubicBezTo>
                    <a:pt x="156071" y="104840"/>
                    <a:pt x="156071" y="104840"/>
                    <a:pt x="156071" y="104840"/>
                  </a:cubicBezTo>
                  <a:cubicBezTo>
                    <a:pt x="196056" y="107428"/>
                    <a:pt x="196056" y="107428"/>
                    <a:pt x="196056" y="107428"/>
                  </a:cubicBezTo>
                  <a:cubicBezTo>
                    <a:pt x="197346" y="107428"/>
                    <a:pt x="197346" y="107428"/>
                    <a:pt x="198636" y="107428"/>
                  </a:cubicBezTo>
                  <a:cubicBezTo>
                    <a:pt x="205085" y="110017"/>
                    <a:pt x="208954" y="116489"/>
                    <a:pt x="208954" y="122960"/>
                  </a:cubicBezTo>
                  <a:cubicBezTo>
                    <a:pt x="208954" y="126843"/>
                    <a:pt x="207665" y="129432"/>
                    <a:pt x="206375" y="132020"/>
                  </a:cubicBezTo>
                  <a:cubicBezTo>
                    <a:pt x="239911" y="132020"/>
                    <a:pt x="239911" y="132020"/>
                    <a:pt x="239911" y="132020"/>
                  </a:cubicBezTo>
                  <a:cubicBezTo>
                    <a:pt x="237331" y="130726"/>
                    <a:pt x="234751" y="128137"/>
                    <a:pt x="234751" y="125549"/>
                  </a:cubicBezTo>
                  <a:cubicBezTo>
                    <a:pt x="234751" y="120371"/>
                    <a:pt x="238621" y="117783"/>
                    <a:pt x="242491" y="117783"/>
                  </a:cubicBezTo>
                  <a:cubicBezTo>
                    <a:pt x="305693" y="117783"/>
                    <a:pt x="305693" y="117783"/>
                    <a:pt x="305693" y="117783"/>
                  </a:cubicBezTo>
                  <a:cubicBezTo>
                    <a:pt x="309563" y="117783"/>
                    <a:pt x="313432" y="120371"/>
                    <a:pt x="313432" y="125549"/>
                  </a:cubicBezTo>
                  <a:cubicBezTo>
                    <a:pt x="313432" y="128137"/>
                    <a:pt x="310853" y="130726"/>
                    <a:pt x="308273" y="132020"/>
                  </a:cubicBezTo>
                  <a:cubicBezTo>
                    <a:pt x="322461" y="132020"/>
                    <a:pt x="322461" y="132020"/>
                    <a:pt x="322461" y="132020"/>
                  </a:cubicBezTo>
                  <a:cubicBezTo>
                    <a:pt x="326331" y="132020"/>
                    <a:pt x="330200" y="135903"/>
                    <a:pt x="330200" y="139786"/>
                  </a:cubicBezTo>
                  <a:cubicBezTo>
                    <a:pt x="330200" y="143669"/>
                    <a:pt x="326331" y="147552"/>
                    <a:pt x="322461" y="147552"/>
                  </a:cubicBezTo>
                  <a:cubicBezTo>
                    <a:pt x="297954" y="147552"/>
                    <a:pt x="297954" y="147552"/>
                    <a:pt x="297954" y="147552"/>
                  </a:cubicBezTo>
                  <a:cubicBezTo>
                    <a:pt x="297954" y="278278"/>
                    <a:pt x="297954" y="278278"/>
                    <a:pt x="297954" y="278278"/>
                  </a:cubicBezTo>
                  <a:cubicBezTo>
                    <a:pt x="297954" y="282161"/>
                    <a:pt x="294085" y="284750"/>
                    <a:pt x="290215" y="284750"/>
                  </a:cubicBezTo>
                  <a:cubicBezTo>
                    <a:pt x="203795" y="284750"/>
                    <a:pt x="203795" y="284750"/>
                    <a:pt x="203795" y="284750"/>
                  </a:cubicBezTo>
                  <a:cubicBezTo>
                    <a:pt x="198636" y="284750"/>
                    <a:pt x="196056" y="282161"/>
                    <a:pt x="196056" y="278278"/>
                  </a:cubicBezTo>
                  <a:cubicBezTo>
                    <a:pt x="196056" y="147552"/>
                    <a:pt x="196056" y="147552"/>
                    <a:pt x="196056" y="147552"/>
                  </a:cubicBezTo>
                  <a:cubicBezTo>
                    <a:pt x="141883" y="147552"/>
                    <a:pt x="141883" y="147552"/>
                    <a:pt x="141883" y="147552"/>
                  </a:cubicBezTo>
                  <a:cubicBezTo>
                    <a:pt x="136723" y="147552"/>
                    <a:pt x="134144" y="143669"/>
                    <a:pt x="134144" y="139786"/>
                  </a:cubicBezTo>
                  <a:cubicBezTo>
                    <a:pt x="134144" y="138492"/>
                    <a:pt x="134144" y="135903"/>
                    <a:pt x="135433" y="134609"/>
                  </a:cubicBezTo>
                  <a:cubicBezTo>
                    <a:pt x="112216" y="115194"/>
                    <a:pt x="112216" y="115194"/>
                    <a:pt x="112216" y="115194"/>
                  </a:cubicBezTo>
                  <a:cubicBezTo>
                    <a:pt x="110926" y="113900"/>
                    <a:pt x="110926" y="113900"/>
                    <a:pt x="109636" y="113900"/>
                  </a:cubicBezTo>
                  <a:cubicBezTo>
                    <a:pt x="109636" y="113900"/>
                    <a:pt x="108347" y="113900"/>
                    <a:pt x="108347" y="115194"/>
                  </a:cubicBezTo>
                  <a:cubicBezTo>
                    <a:pt x="88999" y="165672"/>
                    <a:pt x="88999" y="165672"/>
                    <a:pt x="88999" y="165672"/>
                  </a:cubicBezTo>
                  <a:cubicBezTo>
                    <a:pt x="88999" y="166967"/>
                    <a:pt x="88999" y="169555"/>
                    <a:pt x="90289" y="170850"/>
                  </a:cubicBezTo>
                  <a:cubicBezTo>
                    <a:pt x="91579" y="173438"/>
                    <a:pt x="94158" y="173438"/>
                    <a:pt x="95448" y="173438"/>
                  </a:cubicBezTo>
                  <a:cubicBezTo>
                    <a:pt x="130274" y="173438"/>
                    <a:pt x="130274" y="173438"/>
                    <a:pt x="130274" y="173438"/>
                  </a:cubicBezTo>
                  <a:cubicBezTo>
                    <a:pt x="140593" y="173438"/>
                    <a:pt x="150911" y="182499"/>
                    <a:pt x="152201" y="192853"/>
                  </a:cubicBezTo>
                  <a:cubicBezTo>
                    <a:pt x="163810" y="267923"/>
                    <a:pt x="163810" y="267923"/>
                    <a:pt x="163810" y="267923"/>
                  </a:cubicBezTo>
                  <a:cubicBezTo>
                    <a:pt x="165100" y="273101"/>
                    <a:pt x="163810" y="276984"/>
                    <a:pt x="159940" y="280867"/>
                  </a:cubicBezTo>
                  <a:cubicBezTo>
                    <a:pt x="157361" y="284750"/>
                    <a:pt x="152201" y="287338"/>
                    <a:pt x="148332" y="287338"/>
                  </a:cubicBezTo>
                  <a:cubicBezTo>
                    <a:pt x="139303" y="287338"/>
                    <a:pt x="132854" y="280867"/>
                    <a:pt x="131564" y="273101"/>
                  </a:cubicBezTo>
                  <a:cubicBezTo>
                    <a:pt x="121245" y="216151"/>
                    <a:pt x="121245" y="216151"/>
                    <a:pt x="121245" y="216151"/>
                  </a:cubicBezTo>
                  <a:cubicBezTo>
                    <a:pt x="119955" y="213562"/>
                    <a:pt x="117376" y="210974"/>
                    <a:pt x="113506" y="210974"/>
                  </a:cubicBezTo>
                  <a:cubicBezTo>
                    <a:pt x="91579" y="210974"/>
                    <a:pt x="91579" y="210974"/>
                    <a:pt x="91579" y="210974"/>
                  </a:cubicBezTo>
                  <a:cubicBezTo>
                    <a:pt x="91579" y="278278"/>
                    <a:pt x="91579" y="278278"/>
                    <a:pt x="91579" y="278278"/>
                  </a:cubicBezTo>
                  <a:cubicBezTo>
                    <a:pt x="91579" y="282161"/>
                    <a:pt x="87709" y="284750"/>
                    <a:pt x="83840" y="284750"/>
                  </a:cubicBezTo>
                  <a:cubicBezTo>
                    <a:pt x="19347" y="284750"/>
                    <a:pt x="19347" y="284750"/>
                    <a:pt x="19347" y="284750"/>
                  </a:cubicBezTo>
                  <a:cubicBezTo>
                    <a:pt x="15478" y="284750"/>
                    <a:pt x="11608" y="282161"/>
                    <a:pt x="11608" y="278278"/>
                  </a:cubicBezTo>
                  <a:cubicBezTo>
                    <a:pt x="11608" y="208385"/>
                    <a:pt x="11608" y="208385"/>
                    <a:pt x="11608" y="208385"/>
                  </a:cubicBezTo>
                  <a:cubicBezTo>
                    <a:pt x="0" y="119077"/>
                    <a:pt x="0" y="119077"/>
                    <a:pt x="0" y="119077"/>
                  </a:cubicBezTo>
                  <a:cubicBezTo>
                    <a:pt x="0" y="113900"/>
                    <a:pt x="2579" y="110017"/>
                    <a:pt x="6449" y="110017"/>
                  </a:cubicBezTo>
                  <a:cubicBezTo>
                    <a:pt x="10319" y="110017"/>
                    <a:pt x="14188" y="112606"/>
                    <a:pt x="15478" y="116489"/>
                  </a:cubicBezTo>
                  <a:cubicBezTo>
                    <a:pt x="25797" y="196736"/>
                    <a:pt x="25797" y="196736"/>
                    <a:pt x="25797" y="196736"/>
                  </a:cubicBezTo>
                  <a:cubicBezTo>
                    <a:pt x="38695" y="196736"/>
                    <a:pt x="38695" y="196736"/>
                    <a:pt x="38695" y="196736"/>
                  </a:cubicBezTo>
                  <a:cubicBezTo>
                    <a:pt x="37405" y="194147"/>
                    <a:pt x="36115" y="191559"/>
                    <a:pt x="36115" y="188970"/>
                  </a:cubicBezTo>
                  <a:cubicBezTo>
                    <a:pt x="36115" y="186382"/>
                    <a:pt x="37405" y="183793"/>
                    <a:pt x="37405" y="181204"/>
                  </a:cubicBezTo>
                  <a:cubicBezTo>
                    <a:pt x="69651" y="91897"/>
                    <a:pt x="69651" y="91897"/>
                    <a:pt x="69651" y="91897"/>
                  </a:cubicBezTo>
                  <a:cubicBezTo>
                    <a:pt x="72231" y="82836"/>
                    <a:pt x="79970" y="75070"/>
                    <a:pt x="87709" y="72482"/>
                  </a:cubicBezTo>
                  <a:cubicBezTo>
                    <a:pt x="78680" y="64716"/>
                    <a:pt x="73521" y="53067"/>
                    <a:pt x="73521" y="41418"/>
                  </a:cubicBezTo>
                  <a:cubicBezTo>
                    <a:pt x="73521" y="18120"/>
                    <a:pt x="91579" y="0"/>
                    <a:pt x="113506" y="0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背景介绍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  <p:sp>
        <p:nvSpPr>
          <p:cNvPr id="7172" name="文本框 2"/>
          <p:cNvSpPr txBox="1"/>
          <p:nvPr/>
        </p:nvSpPr>
        <p:spPr>
          <a:xfrm>
            <a:off x="1971675" y="1215073"/>
            <a:ext cx="8248650" cy="37077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en-US" altLang="zh-CN" sz="3000" b="1" dirty="0">
                <a:latin typeface="宋体" panose="02010600030101010101" pitchFamily="2" charset="-122"/>
              </a:rPr>
              <a:t>    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一部《红楼梦》刘姥姥共三次到贾府。</a:t>
            </a:r>
            <a:endParaRPr lang="zh-CN" altLang="zh-CN" sz="3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eaLnBrk="1" hangingPunct="1">
              <a:lnSpc>
                <a:spcPct val="150000"/>
              </a:lnSpc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zh-CN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一进：</a:t>
            </a: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刘姥姥的女婿狗儿不争气弄得家业萧条，就搬出了城住到了乡下。到了年冬岁末，狗儿家生活艰难，岳母刘姥姥只好借着狗儿祖上与王夫人家连过亲，到贾府攀亲，寻求救济。</a:t>
            </a:r>
            <a:endParaRPr lang="zh-CN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Group 76"/>
          <p:cNvGrpSpPr/>
          <p:nvPr/>
        </p:nvGrpSpPr>
        <p:grpSpPr>
          <a:xfrm>
            <a:off x="10751185" y="5697855"/>
            <a:ext cx="1109980" cy="1174750"/>
            <a:chOff x="9829438" y="5671231"/>
            <a:chExt cx="4196867" cy="5545360"/>
          </a:xfrm>
        </p:grpSpPr>
        <p:sp>
          <p:nvSpPr>
            <p:cNvPr id="7" name="Freeform 37"/>
            <p:cNvSpPr>
              <a:spLocks noChangeArrowheads="1"/>
            </p:cNvSpPr>
            <p:nvPr/>
          </p:nvSpPr>
          <p:spPr bwMode="auto">
            <a:xfrm>
              <a:off x="10222282" y="5671231"/>
              <a:ext cx="3460286" cy="3453573"/>
            </a:xfrm>
            <a:custGeom>
              <a:avLst/>
              <a:gdLst>
                <a:gd name="T0" fmla="*/ 3028 w 6055"/>
                <a:gd name="T1" fmla="*/ 0 h 6044"/>
                <a:gd name="T2" fmla="*/ 3028 w 6055"/>
                <a:gd name="T3" fmla="*/ 0 h 6044"/>
                <a:gd name="T4" fmla="*/ 0 w 6055"/>
                <a:gd name="T5" fmla="*/ 3021 h 6044"/>
                <a:gd name="T6" fmla="*/ 212 w 6055"/>
                <a:gd name="T7" fmla="*/ 4128 h 6044"/>
                <a:gd name="T8" fmla="*/ 285 w 6055"/>
                <a:gd name="T9" fmla="*/ 4221 h 6044"/>
                <a:gd name="T10" fmla="*/ 425 w 6055"/>
                <a:gd name="T11" fmla="*/ 4418 h 6044"/>
                <a:gd name="T12" fmla="*/ 425 w 6055"/>
                <a:gd name="T13" fmla="*/ 4428 h 6044"/>
                <a:gd name="T14" fmla="*/ 606 w 6055"/>
                <a:gd name="T15" fmla="*/ 4630 h 6044"/>
                <a:gd name="T16" fmla="*/ 560 w 6055"/>
                <a:gd name="T17" fmla="*/ 4765 h 6044"/>
                <a:gd name="T18" fmla="*/ 1838 w 6055"/>
                <a:gd name="T19" fmla="*/ 5799 h 6044"/>
                <a:gd name="T20" fmla="*/ 2096 w 6055"/>
                <a:gd name="T21" fmla="*/ 5541 h 6044"/>
                <a:gd name="T22" fmla="*/ 2960 w 6055"/>
                <a:gd name="T23" fmla="*/ 6043 h 6044"/>
                <a:gd name="T24" fmla="*/ 3012 w 6055"/>
                <a:gd name="T25" fmla="*/ 6043 h 6044"/>
                <a:gd name="T26" fmla="*/ 3876 w 6055"/>
                <a:gd name="T27" fmla="*/ 5541 h 6044"/>
                <a:gd name="T28" fmla="*/ 4160 w 6055"/>
                <a:gd name="T29" fmla="*/ 5826 h 6044"/>
                <a:gd name="T30" fmla="*/ 6054 w 6055"/>
                <a:gd name="T31" fmla="*/ 3021 h 6044"/>
                <a:gd name="T32" fmla="*/ 6054 w 6055"/>
                <a:gd name="T33" fmla="*/ 3021 h 6044"/>
                <a:gd name="T34" fmla="*/ 3028 w 6055"/>
                <a:gd name="T35" fmla="*/ 0 h 6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55" h="6044">
                  <a:moveTo>
                    <a:pt x="3028" y="0"/>
                  </a:moveTo>
                  <a:lnTo>
                    <a:pt x="3028" y="0"/>
                  </a:lnTo>
                  <a:cubicBezTo>
                    <a:pt x="1357" y="0"/>
                    <a:pt x="0" y="1350"/>
                    <a:pt x="0" y="3021"/>
                  </a:cubicBezTo>
                  <a:cubicBezTo>
                    <a:pt x="0" y="3409"/>
                    <a:pt x="79" y="3787"/>
                    <a:pt x="212" y="4128"/>
                  </a:cubicBezTo>
                  <a:cubicBezTo>
                    <a:pt x="239" y="4155"/>
                    <a:pt x="264" y="4190"/>
                    <a:pt x="285" y="4221"/>
                  </a:cubicBezTo>
                  <a:cubicBezTo>
                    <a:pt x="368" y="4253"/>
                    <a:pt x="425" y="4330"/>
                    <a:pt x="425" y="4418"/>
                  </a:cubicBezTo>
                  <a:cubicBezTo>
                    <a:pt x="425" y="4423"/>
                    <a:pt x="425" y="4423"/>
                    <a:pt x="425" y="4428"/>
                  </a:cubicBezTo>
                  <a:cubicBezTo>
                    <a:pt x="528" y="4438"/>
                    <a:pt x="606" y="4527"/>
                    <a:pt x="606" y="4630"/>
                  </a:cubicBezTo>
                  <a:cubicBezTo>
                    <a:pt x="606" y="4682"/>
                    <a:pt x="585" y="4729"/>
                    <a:pt x="560" y="4765"/>
                  </a:cubicBezTo>
                  <a:cubicBezTo>
                    <a:pt x="875" y="5220"/>
                    <a:pt x="1320" y="5577"/>
                    <a:pt x="1838" y="5799"/>
                  </a:cubicBezTo>
                  <a:cubicBezTo>
                    <a:pt x="2096" y="5541"/>
                    <a:pt x="2096" y="5541"/>
                    <a:pt x="2096" y="5541"/>
                  </a:cubicBezTo>
                  <a:cubicBezTo>
                    <a:pt x="2960" y="6043"/>
                    <a:pt x="2960" y="6043"/>
                    <a:pt x="2960" y="6043"/>
                  </a:cubicBezTo>
                  <a:cubicBezTo>
                    <a:pt x="2976" y="6043"/>
                    <a:pt x="2997" y="6043"/>
                    <a:pt x="3012" y="6043"/>
                  </a:cubicBezTo>
                  <a:cubicBezTo>
                    <a:pt x="3876" y="5541"/>
                    <a:pt x="3876" y="5541"/>
                    <a:pt x="3876" y="5541"/>
                  </a:cubicBezTo>
                  <a:cubicBezTo>
                    <a:pt x="4160" y="5826"/>
                    <a:pt x="4160" y="5826"/>
                    <a:pt x="4160" y="5826"/>
                  </a:cubicBezTo>
                  <a:cubicBezTo>
                    <a:pt x="5268" y="5381"/>
                    <a:pt x="6054" y="4288"/>
                    <a:pt x="6054" y="3021"/>
                  </a:cubicBezTo>
                  <a:lnTo>
                    <a:pt x="6054" y="3021"/>
                  </a:lnTo>
                  <a:cubicBezTo>
                    <a:pt x="6054" y="1350"/>
                    <a:pt x="4699" y="0"/>
                    <a:pt x="3028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38"/>
            <p:cNvSpPr>
              <a:spLocks noChangeArrowheads="1"/>
            </p:cNvSpPr>
            <p:nvPr/>
          </p:nvSpPr>
          <p:spPr bwMode="auto">
            <a:xfrm>
              <a:off x="10343406" y="8028172"/>
              <a:ext cx="225886" cy="366636"/>
            </a:xfrm>
            <a:custGeom>
              <a:avLst/>
              <a:gdLst>
                <a:gd name="T0" fmla="*/ 0 w 395"/>
                <a:gd name="T1" fmla="*/ 0 h 638"/>
                <a:gd name="T2" fmla="*/ 0 w 395"/>
                <a:gd name="T3" fmla="*/ 0 h 638"/>
                <a:gd name="T4" fmla="*/ 348 w 395"/>
                <a:gd name="T5" fmla="*/ 637 h 638"/>
                <a:gd name="T6" fmla="*/ 394 w 395"/>
                <a:gd name="T7" fmla="*/ 502 h 638"/>
                <a:gd name="T8" fmla="*/ 213 w 395"/>
                <a:gd name="T9" fmla="*/ 300 h 638"/>
                <a:gd name="T10" fmla="*/ 213 w 395"/>
                <a:gd name="T11" fmla="*/ 290 h 638"/>
                <a:gd name="T12" fmla="*/ 73 w 395"/>
                <a:gd name="T13" fmla="*/ 93 h 638"/>
                <a:gd name="T14" fmla="*/ 0 w 395"/>
                <a:gd name="T1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638">
                  <a:moveTo>
                    <a:pt x="0" y="0"/>
                  </a:moveTo>
                  <a:lnTo>
                    <a:pt x="0" y="0"/>
                  </a:lnTo>
                  <a:cubicBezTo>
                    <a:pt x="89" y="228"/>
                    <a:pt x="208" y="441"/>
                    <a:pt x="348" y="637"/>
                  </a:cubicBezTo>
                  <a:cubicBezTo>
                    <a:pt x="373" y="601"/>
                    <a:pt x="394" y="554"/>
                    <a:pt x="394" y="502"/>
                  </a:cubicBezTo>
                  <a:cubicBezTo>
                    <a:pt x="394" y="399"/>
                    <a:pt x="316" y="310"/>
                    <a:pt x="213" y="300"/>
                  </a:cubicBezTo>
                  <a:cubicBezTo>
                    <a:pt x="213" y="295"/>
                    <a:pt x="213" y="295"/>
                    <a:pt x="213" y="290"/>
                  </a:cubicBezTo>
                  <a:cubicBezTo>
                    <a:pt x="213" y="202"/>
                    <a:pt x="156" y="125"/>
                    <a:pt x="73" y="93"/>
                  </a:cubicBezTo>
                  <a:cubicBezTo>
                    <a:pt x="52" y="62"/>
                    <a:pt x="27" y="27"/>
                    <a:pt x="0" y="0"/>
                  </a:cubicBezTo>
                </a:path>
              </a:pathLst>
            </a:custGeom>
            <a:solidFill>
              <a:srgbClr val="F5F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39"/>
            <p:cNvSpPr>
              <a:spLocks noChangeArrowheads="1"/>
            </p:cNvSpPr>
            <p:nvPr/>
          </p:nvSpPr>
          <p:spPr bwMode="auto">
            <a:xfrm>
              <a:off x="9878543" y="8836733"/>
              <a:ext cx="4098657" cy="2366764"/>
            </a:xfrm>
            <a:custGeom>
              <a:avLst/>
              <a:gdLst>
                <a:gd name="T0" fmla="*/ 7135 w 7173"/>
                <a:gd name="T1" fmla="*/ 3482 h 4145"/>
                <a:gd name="T2" fmla="*/ 7135 w 7173"/>
                <a:gd name="T3" fmla="*/ 3482 h 4145"/>
                <a:gd name="T4" fmla="*/ 6338 w 7173"/>
                <a:gd name="T5" fmla="*/ 4144 h 4145"/>
                <a:gd name="T6" fmla="*/ 833 w 7173"/>
                <a:gd name="T7" fmla="*/ 4144 h 4145"/>
                <a:gd name="T8" fmla="*/ 36 w 7173"/>
                <a:gd name="T9" fmla="*/ 3482 h 4145"/>
                <a:gd name="T10" fmla="*/ 275 w 7173"/>
                <a:gd name="T11" fmla="*/ 1334 h 4145"/>
                <a:gd name="T12" fmla="*/ 1097 w 7173"/>
                <a:gd name="T13" fmla="*/ 647 h 4145"/>
                <a:gd name="T14" fmla="*/ 2365 w 7173"/>
                <a:gd name="T15" fmla="*/ 331 h 4145"/>
                <a:gd name="T16" fmla="*/ 2696 w 7173"/>
                <a:gd name="T17" fmla="*/ 0 h 4145"/>
                <a:gd name="T18" fmla="*/ 3586 w 7173"/>
                <a:gd name="T19" fmla="*/ 517 h 4145"/>
                <a:gd name="T20" fmla="*/ 4476 w 7173"/>
                <a:gd name="T21" fmla="*/ 0 h 4145"/>
                <a:gd name="T22" fmla="*/ 4802 w 7173"/>
                <a:gd name="T23" fmla="*/ 331 h 4145"/>
                <a:gd name="T24" fmla="*/ 6075 w 7173"/>
                <a:gd name="T25" fmla="*/ 647 h 4145"/>
                <a:gd name="T26" fmla="*/ 6898 w 7173"/>
                <a:gd name="T27" fmla="*/ 1334 h 4145"/>
                <a:gd name="T28" fmla="*/ 7135 w 7173"/>
                <a:gd name="T2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73" h="4145">
                  <a:moveTo>
                    <a:pt x="7135" y="3482"/>
                  </a:moveTo>
                  <a:lnTo>
                    <a:pt x="7135" y="3482"/>
                  </a:lnTo>
                  <a:cubicBezTo>
                    <a:pt x="7172" y="3844"/>
                    <a:pt x="6815" y="4144"/>
                    <a:pt x="6338" y="4144"/>
                  </a:cubicBezTo>
                  <a:cubicBezTo>
                    <a:pt x="833" y="4144"/>
                    <a:pt x="833" y="4144"/>
                    <a:pt x="833" y="4144"/>
                  </a:cubicBezTo>
                  <a:cubicBezTo>
                    <a:pt x="358" y="4144"/>
                    <a:pt x="0" y="3844"/>
                    <a:pt x="36" y="3482"/>
                  </a:cubicBezTo>
                  <a:cubicBezTo>
                    <a:pt x="275" y="1334"/>
                    <a:pt x="275" y="1334"/>
                    <a:pt x="275" y="1334"/>
                  </a:cubicBezTo>
                  <a:cubicBezTo>
                    <a:pt x="306" y="1024"/>
                    <a:pt x="683" y="739"/>
                    <a:pt x="1097" y="647"/>
                  </a:cubicBezTo>
                  <a:cubicBezTo>
                    <a:pt x="1330" y="589"/>
                    <a:pt x="1992" y="419"/>
                    <a:pt x="2365" y="331"/>
                  </a:cubicBezTo>
                  <a:cubicBezTo>
                    <a:pt x="2696" y="0"/>
                    <a:pt x="2696" y="0"/>
                    <a:pt x="2696" y="0"/>
                  </a:cubicBezTo>
                  <a:cubicBezTo>
                    <a:pt x="3586" y="517"/>
                    <a:pt x="3586" y="517"/>
                    <a:pt x="3586" y="517"/>
                  </a:cubicBezTo>
                  <a:cubicBezTo>
                    <a:pt x="4476" y="0"/>
                    <a:pt x="4476" y="0"/>
                    <a:pt x="4476" y="0"/>
                  </a:cubicBezTo>
                  <a:cubicBezTo>
                    <a:pt x="4802" y="331"/>
                    <a:pt x="4802" y="331"/>
                    <a:pt x="4802" y="331"/>
                  </a:cubicBezTo>
                  <a:cubicBezTo>
                    <a:pt x="4802" y="331"/>
                    <a:pt x="5842" y="589"/>
                    <a:pt x="6075" y="647"/>
                  </a:cubicBezTo>
                  <a:cubicBezTo>
                    <a:pt x="6489" y="739"/>
                    <a:pt x="6867" y="1024"/>
                    <a:pt x="6898" y="1334"/>
                  </a:cubicBezTo>
                  <a:cubicBezTo>
                    <a:pt x="7135" y="3482"/>
                    <a:pt x="7135" y="3482"/>
                    <a:pt x="7135" y="3482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40"/>
            <p:cNvSpPr>
              <a:spLocks noChangeArrowheads="1"/>
            </p:cNvSpPr>
            <p:nvPr/>
          </p:nvSpPr>
          <p:spPr bwMode="auto">
            <a:xfrm>
              <a:off x="11927873" y="8836733"/>
              <a:ext cx="2049329" cy="2366764"/>
            </a:xfrm>
            <a:custGeom>
              <a:avLst/>
              <a:gdLst>
                <a:gd name="T0" fmla="*/ 3549 w 3587"/>
                <a:gd name="T1" fmla="*/ 3482 h 4145"/>
                <a:gd name="T2" fmla="*/ 3549 w 3587"/>
                <a:gd name="T3" fmla="*/ 3482 h 4145"/>
                <a:gd name="T4" fmla="*/ 3312 w 3587"/>
                <a:gd name="T5" fmla="*/ 1334 h 4145"/>
                <a:gd name="T6" fmla="*/ 2489 w 3587"/>
                <a:gd name="T7" fmla="*/ 647 h 4145"/>
                <a:gd name="T8" fmla="*/ 1216 w 3587"/>
                <a:gd name="T9" fmla="*/ 331 h 4145"/>
                <a:gd name="T10" fmla="*/ 890 w 3587"/>
                <a:gd name="T11" fmla="*/ 0 h 4145"/>
                <a:gd name="T12" fmla="*/ 0 w 3587"/>
                <a:gd name="T13" fmla="*/ 517 h 4145"/>
                <a:gd name="T14" fmla="*/ 5 w 3587"/>
                <a:gd name="T15" fmla="*/ 4144 h 4145"/>
                <a:gd name="T16" fmla="*/ 2752 w 3587"/>
                <a:gd name="T17" fmla="*/ 4144 h 4145"/>
                <a:gd name="T18" fmla="*/ 3549 w 3587"/>
                <a:gd name="T1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87" h="4145">
                  <a:moveTo>
                    <a:pt x="3549" y="3482"/>
                  </a:moveTo>
                  <a:lnTo>
                    <a:pt x="3549" y="3482"/>
                  </a:lnTo>
                  <a:cubicBezTo>
                    <a:pt x="3312" y="1334"/>
                    <a:pt x="3312" y="1334"/>
                    <a:pt x="3312" y="1334"/>
                  </a:cubicBezTo>
                  <a:cubicBezTo>
                    <a:pt x="3281" y="1024"/>
                    <a:pt x="2903" y="739"/>
                    <a:pt x="2489" y="647"/>
                  </a:cubicBezTo>
                  <a:cubicBezTo>
                    <a:pt x="2209" y="579"/>
                    <a:pt x="1216" y="331"/>
                    <a:pt x="1216" y="331"/>
                  </a:cubicBezTo>
                  <a:cubicBezTo>
                    <a:pt x="890" y="0"/>
                    <a:pt x="890" y="0"/>
                    <a:pt x="890" y="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5" y="4144"/>
                    <a:pt x="5" y="4144"/>
                    <a:pt x="5" y="4144"/>
                  </a:cubicBezTo>
                  <a:cubicBezTo>
                    <a:pt x="2752" y="4144"/>
                    <a:pt x="2752" y="4144"/>
                    <a:pt x="2752" y="4144"/>
                  </a:cubicBezTo>
                  <a:cubicBezTo>
                    <a:pt x="3229" y="4144"/>
                    <a:pt x="3586" y="3844"/>
                    <a:pt x="3549" y="3482"/>
                  </a:cubicBezTo>
                </a:path>
              </a:pathLst>
            </a:custGeom>
            <a:solidFill>
              <a:srgbClr val="E2E1E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1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" name="Freeform 42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43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44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5"/>
            <p:cNvSpPr>
              <a:spLocks noChangeArrowheads="1"/>
            </p:cNvSpPr>
            <p:nvPr/>
          </p:nvSpPr>
          <p:spPr bwMode="auto">
            <a:xfrm>
              <a:off x="11927873" y="9023326"/>
              <a:ext cx="697296" cy="556500"/>
            </a:xfrm>
            <a:custGeom>
              <a:avLst/>
              <a:gdLst>
                <a:gd name="T0" fmla="*/ 1222 w 1223"/>
                <a:gd name="T1" fmla="*/ 0 h 969"/>
                <a:gd name="T2" fmla="*/ 1222 w 1223"/>
                <a:gd name="T3" fmla="*/ 0 h 969"/>
                <a:gd name="T4" fmla="*/ 0 w 1223"/>
                <a:gd name="T5" fmla="*/ 186 h 969"/>
                <a:gd name="T6" fmla="*/ 0 w 1223"/>
                <a:gd name="T7" fmla="*/ 585 h 969"/>
                <a:gd name="T8" fmla="*/ 383 w 1223"/>
                <a:gd name="T9" fmla="*/ 968 h 969"/>
                <a:gd name="T10" fmla="*/ 388 w 1223"/>
                <a:gd name="T11" fmla="*/ 968 h 969"/>
                <a:gd name="T12" fmla="*/ 1222 w 1223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3" h="969">
                  <a:moveTo>
                    <a:pt x="1222" y="0"/>
                  </a:moveTo>
                  <a:lnTo>
                    <a:pt x="1222" y="0"/>
                  </a:lnTo>
                  <a:cubicBezTo>
                    <a:pt x="0" y="186"/>
                    <a:pt x="0" y="186"/>
                    <a:pt x="0" y="186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383" y="968"/>
                    <a:pt x="383" y="968"/>
                    <a:pt x="383" y="968"/>
                  </a:cubicBezTo>
                  <a:cubicBezTo>
                    <a:pt x="388" y="968"/>
                    <a:pt x="388" y="968"/>
                    <a:pt x="388" y="968"/>
                  </a:cubicBezTo>
                  <a:cubicBezTo>
                    <a:pt x="1222" y="0"/>
                    <a:pt x="1222" y="0"/>
                    <a:pt x="1222" y="0"/>
                  </a:cubicBezTo>
                </a:path>
              </a:pathLst>
            </a:custGeom>
            <a:solidFill>
              <a:srgbClr val="C0BEB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6"/>
            <p:cNvSpPr>
              <a:spLocks noChangeArrowheads="1"/>
            </p:cNvSpPr>
            <p:nvPr/>
          </p:nvSpPr>
          <p:spPr bwMode="auto">
            <a:xfrm>
              <a:off x="11230578" y="8836733"/>
              <a:ext cx="697295" cy="625245"/>
            </a:xfrm>
            <a:custGeom>
              <a:avLst/>
              <a:gdLst>
                <a:gd name="T0" fmla="*/ 864 w 1222"/>
                <a:gd name="T1" fmla="*/ 1091 h 1092"/>
                <a:gd name="T2" fmla="*/ 0 w 1222"/>
                <a:gd name="T3" fmla="*/ 331 h 1092"/>
                <a:gd name="T4" fmla="*/ 331 w 1222"/>
                <a:gd name="T5" fmla="*/ 0 h 1092"/>
                <a:gd name="T6" fmla="*/ 1221 w 1222"/>
                <a:gd name="T7" fmla="*/ 517 h 1092"/>
                <a:gd name="T8" fmla="*/ 864 w 1222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1092">
                  <a:moveTo>
                    <a:pt x="864" y="1091"/>
                  </a:moveTo>
                  <a:lnTo>
                    <a:pt x="0" y="331"/>
                  </a:lnTo>
                  <a:lnTo>
                    <a:pt x="331" y="0"/>
                  </a:lnTo>
                  <a:lnTo>
                    <a:pt x="1221" y="517"/>
                  </a:lnTo>
                  <a:lnTo>
                    <a:pt x="864" y="109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47"/>
            <p:cNvSpPr>
              <a:spLocks noChangeArrowheads="1"/>
            </p:cNvSpPr>
            <p:nvPr/>
          </p:nvSpPr>
          <p:spPr bwMode="auto">
            <a:xfrm>
              <a:off x="11927873" y="8836733"/>
              <a:ext cx="694023" cy="625245"/>
            </a:xfrm>
            <a:custGeom>
              <a:avLst/>
              <a:gdLst>
                <a:gd name="T0" fmla="*/ 352 w 1217"/>
                <a:gd name="T1" fmla="*/ 1091 h 1092"/>
                <a:gd name="T2" fmla="*/ 1216 w 1217"/>
                <a:gd name="T3" fmla="*/ 331 h 1092"/>
                <a:gd name="T4" fmla="*/ 890 w 1217"/>
                <a:gd name="T5" fmla="*/ 0 h 1092"/>
                <a:gd name="T6" fmla="*/ 0 w 1217"/>
                <a:gd name="T7" fmla="*/ 517 h 1092"/>
                <a:gd name="T8" fmla="*/ 352 w 1217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7" h="1092">
                  <a:moveTo>
                    <a:pt x="352" y="1091"/>
                  </a:moveTo>
                  <a:lnTo>
                    <a:pt x="1216" y="331"/>
                  </a:lnTo>
                  <a:lnTo>
                    <a:pt x="890" y="0"/>
                  </a:lnTo>
                  <a:lnTo>
                    <a:pt x="0" y="517"/>
                  </a:lnTo>
                  <a:lnTo>
                    <a:pt x="352" y="1091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48"/>
            <p:cNvSpPr>
              <a:spLocks noChangeArrowheads="1"/>
            </p:cNvSpPr>
            <p:nvPr/>
          </p:nvSpPr>
          <p:spPr bwMode="auto">
            <a:xfrm>
              <a:off x="11734725" y="9288481"/>
              <a:ext cx="386295" cy="314258"/>
            </a:xfrm>
            <a:custGeom>
              <a:avLst/>
              <a:gdLst>
                <a:gd name="T0" fmla="*/ 166 w 673"/>
                <a:gd name="T1" fmla="*/ 549 h 550"/>
                <a:gd name="T2" fmla="*/ 0 w 673"/>
                <a:gd name="T3" fmla="*/ 275 h 550"/>
                <a:gd name="T4" fmla="*/ 166 w 673"/>
                <a:gd name="T5" fmla="*/ 0 h 550"/>
                <a:gd name="T6" fmla="*/ 501 w 673"/>
                <a:gd name="T7" fmla="*/ 0 h 550"/>
                <a:gd name="T8" fmla="*/ 672 w 673"/>
                <a:gd name="T9" fmla="*/ 275 h 550"/>
                <a:gd name="T10" fmla="*/ 501 w 673"/>
                <a:gd name="T11" fmla="*/ 549 h 550"/>
                <a:gd name="T12" fmla="*/ 166 w 673"/>
                <a:gd name="T13" fmla="*/ 54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550">
                  <a:moveTo>
                    <a:pt x="166" y="549"/>
                  </a:moveTo>
                  <a:lnTo>
                    <a:pt x="0" y="275"/>
                  </a:lnTo>
                  <a:lnTo>
                    <a:pt x="166" y="0"/>
                  </a:lnTo>
                  <a:lnTo>
                    <a:pt x="501" y="0"/>
                  </a:lnTo>
                  <a:lnTo>
                    <a:pt x="672" y="275"/>
                  </a:lnTo>
                  <a:lnTo>
                    <a:pt x="501" y="549"/>
                  </a:lnTo>
                  <a:lnTo>
                    <a:pt x="166" y="549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9"/>
            <p:cNvSpPr>
              <a:spLocks noChangeArrowheads="1"/>
            </p:cNvSpPr>
            <p:nvPr/>
          </p:nvSpPr>
          <p:spPr bwMode="auto">
            <a:xfrm>
              <a:off x="11931146" y="9288481"/>
              <a:ext cx="186600" cy="314258"/>
            </a:xfrm>
            <a:custGeom>
              <a:avLst/>
              <a:gdLst>
                <a:gd name="T0" fmla="*/ 160 w 327"/>
                <a:gd name="T1" fmla="*/ 0 h 550"/>
                <a:gd name="T2" fmla="*/ 0 w 327"/>
                <a:gd name="T3" fmla="*/ 0 h 550"/>
                <a:gd name="T4" fmla="*/ 0 w 327"/>
                <a:gd name="T5" fmla="*/ 549 h 550"/>
                <a:gd name="T6" fmla="*/ 160 w 327"/>
                <a:gd name="T7" fmla="*/ 549 h 550"/>
                <a:gd name="T8" fmla="*/ 326 w 327"/>
                <a:gd name="T9" fmla="*/ 275 h 550"/>
                <a:gd name="T10" fmla="*/ 160 w 327"/>
                <a:gd name="T1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550">
                  <a:moveTo>
                    <a:pt x="160" y="0"/>
                  </a:moveTo>
                  <a:lnTo>
                    <a:pt x="0" y="0"/>
                  </a:lnTo>
                  <a:lnTo>
                    <a:pt x="0" y="549"/>
                  </a:lnTo>
                  <a:lnTo>
                    <a:pt x="160" y="549"/>
                  </a:lnTo>
                  <a:lnTo>
                    <a:pt x="326" y="275"/>
                  </a:lnTo>
                  <a:lnTo>
                    <a:pt x="160" y="0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0"/>
            <p:cNvSpPr>
              <a:spLocks noChangeArrowheads="1"/>
            </p:cNvSpPr>
            <p:nvPr/>
          </p:nvSpPr>
          <p:spPr bwMode="auto">
            <a:xfrm>
              <a:off x="11744546" y="9602740"/>
              <a:ext cx="363380" cy="1604031"/>
            </a:xfrm>
            <a:custGeom>
              <a:avLst/>
              <a:gdLst>
                <a:gd name="T0" fmla="*/ 636 w 637"/>
                <a:gd name="T1" fmla="*/ 2810 h 2811"/>
                <a:gd name="T2" fmla="*/ 485 w 637"/>
                <a:gd name="T3" fmla="*/ 0 h 2811"/>
                <a:gd name="T4" fmla="*/ 150 w 637"/>
                <a:gd name="T5" fmla="*/ 0 h 2811"/>
                <a:gd name="T6" fmla="*/ 0 w 637"/>
                <a:gd name="T7" fmla="*/ 2810 h 2811"/>
                <a:gd name="T8" fmla="*/ 636 w 637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2811">
                  <a:moveTo>
                    <a:pt x="636" y="2810"/>
                  </a:moveTo>
                  <a:lnTo>
                    <a:pt x="485" y="0"/>
                  </a:lnTo>
                  <a:lnTo>
                    <a:pt x="150" y="0"/>
                  </a:lnTo>
                  <a:lnTo>
                    <a:pt x="0" y="2810"/>
                  </a:lnTo>
                  <a:lnTo>
                    <a:pt x="636" y="2810"/>
                  </a:lnTo>
                </a:path>
              </a:pathLst>
            </a:custGeom>
            <a:solidFill>
              <a:srgbClr val="23232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51"/>
            <p:cNvSpPr>
              <a:spLocks noChangeArrowheads="1"/>
            </p:cNvSpPr>
            <p:nvPr/>
          </p:nvSpPr>
          <p:spPr bwMode="auto">
            <a:xfrm>
              <a:off x="11931146" y="9602740"/>
              <a:ext cx="176780" cy="1604031"/>
            </a:xfrm>
            <a:custGeom>
              <a:avLst/>
              <a:gdLst>
                <a:gd name="T0" fmla="*/ 0 w 312"/>
                <a:gd name="T1" fmla="*/ 2810 h 2811"/>
                <a:gd name="T2" fmla="*/ 311 w 312"/>
                <a:gd name="T3" fmla="*/ 2810 h 2811"/>
                <a:gd name="T4" fmla="*/ 160 w 312"/>
                <a:gd name="T5" fmla="*/ 0 h 2811"/>
                <a:gd name="T6" fmla="*/ 0 w 312"/>
                <a:gd name="T7" fmla="*/ 0 h 2811"/>
                <a:gd name="T8" fmla="*/ 0 w 312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811">
                  <a:moveTo>
                    <a:pt x="0" y="2810"/>
                  </a:moveTo>
                  <a:lnTo>
                    <a:pt x="311" y="281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2810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2"/>
            <p:cNvSpPr>
              <a:spLocks noChangeArrowheads="1"/>
            </p:cNvSpPr>
            <p:nvPr/>
          </p:nvSpPr>
          <p:spPr bwMode="auto">
            <a:xfrm>
              <a:off x="9829438" y="9013505"/>
              <a:ext cx="2098432" cy="2203086"/>
            </a:xfrm>
            <a:custGeom>
              <a:avLst/>
              <a:gdLst>
                <a:gd name="T0" fmla="*/ 3673 w 3674"/>
                <a:gd name="T1" fmla="*/ 3855 h 3856"/>
                <a:gd name="T2" fmla="*/ 3673 w 3674"/>
                <a:gd name="T3" fmla="*/ 3855 h 3856"/>
                <a:gd name="T4" fmla="*/ 3673 w 3674"/>
                <a:gd name="T5" fmla="*/ 3855 h 3856"/>
                <a:gd name="T6" fmla="*/ 3673 w 3674"/>
                <a:gd name="T7" fmla="*/ 3757 h 3856"/>
                <a:gd name="T8" fmla="*/ 3673 w 3674"/>
                <a:gd name="T9" fmla="*/ 3767 h 3856"/>
                <a:gd name="T10" fmla="*/ 2473 w 3674"/>
                <a:gd name="T11" fmla="*/ 11 h 3856"/>
                <a:gd name="T12" fmla="*/ 2452 w 3674"/>
                <a:gd name="T13" fmla="*/ 0 h 3856"/>
                <a:gd name="T14" fmla="*/ 2447 w 3674"/>
                <a:gd name="T15" fmla="*/ 0 h 3856"/>
                <a:gd name="T16" fmla="*/ 1831 w 3674"/>
                <a:gd name="T17" fmla="*/ 156 h 3856"/>
                <a:gd name="T18" fmla="*/ 1180 w 3674"/>
                <a:gd name="T19" fmla="*/ 316 h 3856"/>
                <a:gd name="T20" fmla="*/ 341 w 3674"/>
                <a:gd name="T21" fmla="*/ 1020 h 3856"/>
                <a:gd name="T22" fmla="*/ 0 w 3674"/>
                <a:gd name="T23" fmla="*/ 3855 h 3856"/>
                <a:gd name="T24" fmla="*/ 3673 w 3674"/>
                <a:gd name="T25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4" h="3856">
                  <a:moveTo>
                    <a:pt x="3673" y="3855"/>
                  </a:moveTo>
                  <a:lnTo>
                    <a:pt x="3673" y="3855"/>
                  </a:lnTo>
                  <a:lnTo>
                    <a:pt x="3673" y="3855"/>
                  </a:lnTo>
                  <a:cubicBezTo>
                    <a:pt x="3673" y="3757"/>
                    <a:pt x="3673" y="3757"/>
                    <a:pt x="3673" y="3757"/>
                  </a:cubicBezTo>
                  <a:cubicBezTo>
                    <a:pt x="3673" y="3767"/>
                    <a:pt x="3673" y="3767"/>
                    <a:pt x="3673" y="3767"/>
                  </a:cubicBezTo>
                  <a:cubicBezTo>
                    <a:pt x="2473" y="11"/>
                    <a:pt x="2473" y="11"/>
                    <a:pt x="2473" y="11"/>
                  </a:cubicBezTo>
                  <a:cubicBezTo>
                    <a:pt x="2468" y="6"/>
                    <a:pt x="2462" y="0"/>
                    <a:pt x="2452" y="0"/>
                  </a:cubicBezTo>
                  <a:cubicBezTo>
                    <a:pt x="2452" y="0"/>
                    <a:pt x="2452" y="0"/>
                    <a:pt x="2447" y="0"/>
                  </a:cubicBezTo>
                  <a:cubicBezTo>
                    <a:pt x="2281" y="42"/>
                    <a:pt x="2054" y="98"/>
                    <a:pt x="1831" y="156"/>
                  </a:cubicBezTo>
                  <a:cubicBezTo>
                    <a:pt x="1562" y="223"/>
                    <a:pt x="1309" y="285"/>
                    <a:pt x="1180" y="316"/>
                  </a:cubicBezTo>
                  <a:cubicBezTo>
                    <a:pt x="729" y="419"/>
                    <a:pt x="372" y="725"/>
                    <a:pt x="341" y="1020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367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53"/>
            <p:cNvSpPr>
              <a:spLocks noChangeArrowheads="1"/>
            </p:cNvSpPr>
            <p:nvPr/>
          </p:nvSpPr>
          <p:spPr bwMode="auto">
            <a:xfrm>
              <a:off x="11931146" y="9013505"/>
              <a:ext cx="2095159" cy="2203086"/>
            </a:xfrm>
            <a:custGeom>
              <a:avLst/>
              <a:gdLst>
                <a:gd name="T0" fmla="*/ 3663 w 3664"/>
                <a:gd name="T1" fmla="*/ 3855 h 3856"/>
                <a:gd name="T2" fmla="*/ 3663 w 3664"/>
                <a:gd name="T3" fmla="*/ 3855 h 3856"/>
                <a:gd name="T4" fmla="*/ 3321 w 3664"/>
                <a:gd name="T5" fmla="*/ 1024 h 3856"/>
                <a:gd name="T6" fmla="*/ 2483 w 3664"/>
                <a:gd name="T7" fmla="*/ 316 h 3856"/>
                <a:gd name="T8" fmla="*/ 1211 w 3664"/>
                <a:gd name="T9" fmla="*/ 0 h 3856"/>
                <a:gd name="T10" fmla="*/ 1205 w 3664"/>
                <a:gd name="T11" fmla="*/ 0 h 3856"/>
                <a:gd name="T12" fmla="*/ 1190 w 3664"/>
                <a:gd name="T13" fmla="*/ 11 h 3856"/>
                <a:gd name="T14" fmla="*/ 0 w 3664"/>
                <a:gd name="T15" fmla="*/ 3736 h 3856"/>
                <a:gd name="T16" fmla="*/ 0 w 3664"/>
                <a:gd name="T17" fmla="*/ 3855 h 3856"/>
                <a:gd name="T18" fmla="*/ 0 w 3664"/>
                <a:gd name="T19" fmla="*/ 3855 h 3856"/>
                <a:gd name="T20" fmla="*/ 3663 w 3664"/>
                <a:gd name="T21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64" h="3856">
                  <a:moveTo>
                    <a:pt x="3663" y="3855"/>
                  </a:moveTo>
                  <a:lnTo>
                    <a:pt x="3663" y="3855"/>
                  </a:lnTo>
                  <a:cubicBezTo>
                    <a:pt x="3321" y="1024"/>
                    <a:pt x="3321" y="1024"/>
                    <a:pt x="3321" y="1024"/>
                  </a:cubicBezTo>
                  <a:cubicBezTo>
                    <a:pt x="3290" y="725"/>
                    <a:pt x="2933" y="419"/>
                    <a:pt x="2483" y="316"/>
                  </a:cubicBezTo>
                  <a:cubicBezTo>
                    <a:pt x="2250" y="259"/>
                    <a:pt x="1221" y="0"/>
                    <a:pt x="1211" y="0"/>
                  </a:cubicBezTo>
                  <a:cubicBezTo>
                    <a:pt x="1211" y="0"/>
                    <a:pt x="1211" y="0"/>
                    <a:pt x="1205" y="0"/>
                  </a:cubicBezTo>
                  <a:cubicBezTo>
                    <a:pt x="1200" y="0"/>
                    <a:pt x="1190" y="6"/>
                    <a:pt x="1190" y="11"/>
                  </a:cubicBezTo>
                  <a:cubicBezTo>
                    <a:pt x="0" y="3736"/>
                    <a:pt x="0" y="3736"/>
                    <a:pt x="0" y="3736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0" y="3855"/>
                  </a:lnTo>
                  <a:lnTo>
                    <a:pt x="366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8" name="Group 94"/>
            <p:cNvGrpSpPr/>
            <p:nvPr/>
          </p:nvGrpSpPr>
          <p:grpSpPr>
            <a:xfrm>
              <a:off x="10991597" y="9013505"/>
              <a:ext cx="1866003" cy="2203086"/>
              <a:chOff x="11003802" y="9090394"/>
              <a:chExt cx="2412373" cy="2848155"/>
            </a:xfrm>
            <a:solidFill>
              <a:schemeClr val="tx2"/>
            </a:solidFill>
          </p:grpSpPr>
          <p:sp>
            <p:nvSpPr>
              <p:cNvPr id="47" name="Freeform 54"/>
              <p:cNvSpPr>
                <a:spLocks noChangeArrowheads="1"/>
              </p:cNvSpPr>
              <p:nvPr/>
            </p:nvSpPr>
            <p:spPr bwMode="auto">
              <a:xfrm>
                <a:off x="11003802" y="9090394"/>
                <a:ext cx="1210419" cy="2848155"/>
              </a:xfrm>
              <a:custGeom>
                <a:avLst/>
                <a:gdLst>
                  <a:gd name="T0" fmla="*/ 1640 w 1641"/>
                  <a:gd name="T1" fmla="*/ 3767 h 3856"/>
                  <a:gd name="T2" fmla="*/ 1640 w 1641"/>
                  <a:gd name="T3" fmla="*/ 3767 h 3856"/>
                  <a:gd name="T4" fmla="*/ 440 w 1641"/>
                  <a:gd name="T5" fmla="*/ 11 h 3856"/>
                  <a:gd name="T6" fmla="*/ 419 w 1641"/>
                  <a:gd name="T7" fmla="*/ 0 h 3856"/>
                  <a:gd name="T8" fmla="*/ 414 w 1641"/>
                  <a:gd name="T9" fmla="*/ 0 h 3856"/>
                  <a:gd name="T10" fmla="*/ 83 w 1641"/>
                  <a:gd name="T11" fmla="*/ 83 h 3856"/>
                  <a:gd name="T12" fmla="*/ 0 w 1641"/>
                  <a:gd name="T13" fmla="*/ 658 h 3856"/>
                  <a:gd name="T14" fmla="*/ 275 w 1641"/>
                  <a:gd name="T15" fmla="*/ 932 h 3856"/>
                  <a:gd name="T16" fmla="*/ 57 w 1641"/>
                  <a:gd name="T17" fmla="*/ 1149 h 3856"/>
                  <a:gd name="T18" fmla="*/ 1262 w 1641"/>
                  <a:gd name="T19" fmla="*/ 3855 h 3856"/>
                  <a:gd name="T20" fmla="*/ 1640 w 1641"/>
                  <a:gd name="T21" fmla="*/ 3855 h 3856"/>
                  <a:gd name="T22" fmla="*/ 1640 w 1641"/>
                  <a:gd name="T23" fmla="*/ 3767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1" h="3856">
                    <a:moveTo>
                      <a:pt x="1640" y="3767"/>
                    </a:moveTo>
                    <a:lnTo>
                      <a:pt x="1640" y="3767"/>
                    </a:lnTo>
                    <a:cubicBezTo>
                      <a:pt x="440" y="11"/>
                      <a:pt x="440" y="11"/>
                      <a:pt x="440" y="11"/>
                    </a:cubicBezTo>
                    <a:cubicBezTo>
                      <a:pt x="435" y="6"/>
                      <a:pt x="429" y="0"/>
                      <a:pt x="419" y="0"/>
                    </a:cubicBezTo>
                    <a:cubicBezTo>
                      <a:pt x="419" y="0"/>
                      <a:pt x="419" y="0"/>
                      <a:pt x="414" y="0"/>
                    </a:cubicBezTo>
                    <a:cubicBezTo>
                      <a:pt x="321" y="21"/>
                      <a:pt x="207" y="52"/>
                      <a:pt x="83" y="83"/>
                    </a:cubicBezTo>
                    <a:cubicBezTo>
                      <a:pt x="0" y="658"/>
                      <a:pt x="0" y="658"/>
                      <a:pt x="0" y="658"/>
                    </a:cubicBezTo>
                    <a:cubicBezTo>
                      <a:pt x="275" y="932"/>
                      <a:pt x="275" y="932"/>
                      <a:pt x="275" y="932"/>
                    </a:cubicBezTo>
                    <a:cubicBezTo>
                      <a:pt x="57" y="1149"/>
                      <a:pt x="57" y="1149"/>
                      <a:pt x="57" y="1149"/>
                    </a:cubicBezTo>
                    <a:cubicBezTo>
                      <a:pt x="1262" y="3855"/>
                      <a:pt x="1262" y="3855"/>
                      <a:pt x="1262" y="3855"/>
                    </a:cubicBezTo>
                    <a:cubicBezTo>
                      <a:pt x="1640" y="3855"/>
                      <a:pt x="1640" y="3855"/>
                      <a:pt x="1640" y="3855"/>
                    </a:cubicBezTo>
                    <a:lnTo>
                      <a:pt x="1640" y="3767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55"/>
              <p:cNvSpPr>
                <a:spLocks noChangeArrowheads="1"/>
              </p:cNvSpPr>
              <p:nvPr/>
            </p:nvSpPr>
            <p:spPr bwMode="auto">
              <a:xfrm>
                <a:off x="12214221" y="9090394"/>
                <a:ext cx="1201954" cy="2848155"/>
              </a:xfrm>
              <a:custGeom>
                <a:avLst/>
                <a:gdLst>
                  <a:gd name="T0" fmla="*/ 1351 w 1625"/>
                  <a:gd name="T1" fmla="*/ 932 h 3856"/>
                  <a:gd name="T2" fmla="*/ 1351 w 1625"/>
                  <a:gd name="T3" fmla="*/ 932 h 3856"/>
                  <a:gd name="T4" fmla="*/ 1624 w 1625"/>
                  <a:gd name="T5" fmla="*/ 658 h 3856"/>
                  <a:gd name="T6" fmla="*/ 1542 w 1625"/>
                  <a:gd name="T7" fmla="*/ 78 h 3856"/>
                  <a:gd name="T8" fmla="*/ 1222 w 1625"/>
                  <a:gd name="T9" fmla="*/ 0 h 3856"/>
                  <a:gd name="T10" fmla="*/ 1216 w 1625"/>
                  <a:gd name="T11" fmla="*/ 0 h 3856"/>
                  <a:gd name="T12" fmla="*/ 1201 w 1625"/>
                  <a:gd name="T13" fmla="*/ 16 h 3856"/>
                  <a:gd name="T14" fmla="*/ 0 w 1625"/>
                  <a:gd name="T15" fmla="*/ 3767 h 3856"/>
                  <a:gd name="T16" fmla="*/ 0 w 1625"/>
                  <a:gd name="T17" fmla="*/ 3855 h 3856"/>
                  <a:gd name="T18" fmla="*/ 378 w 1625"/>
                  <a:gd name="T19" fmla="*/ 3855 h 3856"/>
                  <a:gd name="T20" fmla="*/ 1578 w 1625"/>
                  <a:gd name="T21" fmla="*/ 1159 h 3856"/>
                  <a:gd name="T22" fmla="*/ 1351 w 1625"/>
                  <a:gd name="T23" fmla="*/ 932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25" h="3856">
                    <a:moveTo>
                      <a:pt x="1351" y="932"/>
                    </a:moveTo>
                    <a:lnTo>
                      <a:pt x="1351" y="932"/>
                    </a:lnTo>
                    <a:cubicBezTo>
                      <a:pt x="1624" y="658"/>
                      <a:pt x="1624" y="658"/>
                      <a:pt x="1624" y="658"/>
                    </a:cubicBezTo>
                    <a:cubicBezTo>
                      <a:pt x="1542" y="78"/>
                      <a:pt x="1542" y="78"/>
                      <a:pt x="1542" y="78"/>
                    </a:cubicBezTo>
                    <a:cubicBezTo>
                      <a:pt x="1361" y="31"/>
                      <a:pt x="1226" y="0"/>
                      <a:pt x="1222" y="0"/>
                    </a:cubicBezTo>
                    <a:cubicBezTo>
                      <a:pt x="1222" y="0"/>
                      <a:pt x="1222" y="0"/>
                      <a:pt x="1216" y="0"/>
                    </a:cubicBezTo>
                    <a:cubicBezTo>
                      <a:pt x="1211" y="0"/>
                      <a:pt x="1201" y="6"/>
                      <a:pt x="1201" y="16"/>
                    </a:cubicBezTo>
                    <a:cubicBezTo>
                      <a:pt x="0" y="3767"/>
                      <a:pt x="0" y="3767"/>
                      <a:pt x="0" y="3767"/>
                    </a:cubicBezTo>
                    <a:cubicBezTo>
                      <a:pt x="0" y="3855"/>
                      <a:pt x="0" y="3855"/>
                      <a:pt x="0" y="3855"/>
                    </a:cubicBezTo>
                    <a:cubicBezTo>
                      <a:pt x="378" y="3855"/>
                      <a:pt x="378" y="3855"/>
                      <a:pt x="378" y="3855"/>
                    </a:cubicBezTo>
                    <a:cubicBezTo>
                      <a:pt x="1578" y="1159"/>
                      <a:pt x="1578" y="1159"/>
                      <a:pt x="1578" y="1159"/>
                    </a:cubicBezTo>
                    <a:lnTo>
                      <a:pt x="1351" y="93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Freeform 56"/>
            <p:cNvSpPr>
              <a:spLocks noChangeArrowheads="1"/>
            </p:cNvSpPr>
            <p:nvPr/>
          </p:nvSpPr>
          <p:spPr bwMode="auto">
            <a:xfrm>
              <a:off x="10523461" y="10489867"/>
              <a:ext cx="294633" cy="726724"/>
            </a:xfrm>
            <a:custGeom>
              <a:avLst/>
              <a:gdLst>
                <a:gd name="T0" fmla="*/ 99 w 514"/>
                <a:gd name="T1" fmla="*/ 1273 h 1274"/>
                <a:gd name="T2" fmla="*/ 0 w 514"/>
                <a:gd name="T3" fmla="*/ 0 h 1274"/>
                <a:gd name="T4" fmla="*/ 513 w 514"/>
                <a:gd name="T5" fmla="*/ 1273 h 1274"/>
                <a:gd name="T6" fmla="*/ 99 w 514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4" h="1274">
                  <a:moveTo>
                    <a:pt x="99" y="1273"/>
                  </a:moveTo>
                  <a:lnTo>
                    <a:pt x="0" y="0"/>
                  </a:lnTo>
                  <a:lnTo>
                    <a:pt x="513" y="1273"/>
                  </a:lnTo>
                  <a:lnTo>
                    <a:pt x="99" y="127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57"/>
            <p:cNvSpPr>
              <a:spLocks noChangeArrowheads="1"/>
            </p:cNvSpPr>
            <p:nvPr/>
          </p:nvSpPr>
          <p:spPr bwMode="auto">
            <a:xfrm>
              <a:off x="13004916" y="10489867"/>
              <a:ext cx="297905" cy="726724"/>
            </a:xfrm>
            <a:custGeom>
              <a:avLst/>
              <a:gdLst>
                <a:gd name="T0" fmla="*/ 420 w 519"/>
                <a:gd name="T1" fmla="*/ 1273 h 1274"/>
                <a:gd name="T2" fmla="*/ 518 w 519"/>
                <a:gd name="T3" fmla="*/ 0 h 1274"/>
                <a:gd name="T4" fmla="*/ 0 w 519"/>
                <a:gd name="T5" fmla="*/ 1273 h 1274"/>
                <a:gd name="T6" fmla="*/ 420 w 519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1274">
                  <a:moveTo>
                    <a:pt x="420" y="1273"/>
                  </a:moveTo>
                  <a:lnTo>
                    <a:pt x="518" y="0"/>
                  </a:lnTo>
                  <a:lnTo>
                    <a:pt x="0" y="1273"/>
                  </a:lnTo>
                  <a:lnTo>
                    <a:pt x="420" y="1273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58"/>
            <p:cNvSpPr>
              <a:spLocks noChangeArrowheads="1"/>
            </p:cNvSpPr>
            <p:nvPr/>
          </p:nvSpPr>
          <p:spPr bwMode="auto">
            <a:xfrm>
              <a:off x="12428747" y="10696099"/>
              <a:ext cx="697295" cy="121122"/>
            </a:xfrm>
            <a:custGeom>
              <a:avLst/>
              <a:gdLst>
                <a:gd name="T0" fmla="*/ 1221 w 1222"/>
                <a:gd name="T1" fmla="*/ 207 h 208"/>
                <a:gd name="T2" fmla="*/ 0 w 1222"/>
                <a:gd name="T3" fmla="*/ 207 h 208"/>
                <a:gd name="T4" fmla="*/ 0 w 1222"/>
                <a:gd name="T5" fmla="*/ 0 h 208"/>
                <a:gd name="T6" fmla="*/ 1221 w 1222"/>
                <a:gd name="T7" fmla="*/ 0 h 208"/>
                <a:gd name="T8" fmla="*/ 1221 w 1222"/>
                <a:gd name="T9" fmla="*/ 20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208">
                  <a:moveTo>
                    <a:pt x="1221" y="207"/>
                  </a:moveTo>
                  <a:lnTo>
                    <a:pt x="0" y="207"/>
                  </a:lnTo>
                  <a:lnTo>
                    <a:pt x="0" y="0"/>
                  </a:lnTo>
                  <a:lnTo>
                    <a:pt x="1221" y="0"/>
                  </a:lnTo>
                  <a:lnTo>
                    <a:pt x="1221" y="207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59"/>
            <p:cNvSpPr>
              <a:spLocks noChangeArrowheads="1"/>
            </p:cNvSpPr>
            <p:nvPr/>
          </p:nvSpPr>
          <p:spPr bwMode="auto">
            <a:xfrm>
              <a:off x="11417176" y="8836733"/>
              <a:ext cx="1018118" cy="294618"/>
            </a:xfrm>
            <a:custGeom>
              <a:avLst/>
              <a:gdLst>
                <a:gd name="T0" fmla="*/ 890 w 1781"/>
                <a:gd name="T1" fmla="*/ 517 h 518"/>
                <a:gd name="T2" fmla="*/ 0 w 1781"/>
                <a:gd name="T3" fmla="*/ 0 h 518"/>
                <a:gd name="T4" fmla="*/ 1780 w 1781"/>
                <a:gd name="T5" fmla="*/ 0 h 518"/>
                <a:gd name="T6" fmla="*/ 890 w 1781"/>
                <a:gd name="T7" fmla="*/ 517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1" h="518">
                  <a:moveTo>
                    <a:pt x="890" y="517"/>
                  </a:moveTo>
                  <a:lnTo>
                    <a:pt x="0" y="0"/>
                  </a:lnTo>
                  <a:lnTo>
                    <a:pt x="1780" y="0"/>
                  </a:lnTo>
                  <a:lnTo>
                    <a:pt x="890" y="517"/>
                  </a:lnTo>
                </a:path>
              </a:pathLst>
            </a:custGeom>
            <a:solidFill>
              <a:srgbClr val="B3B3B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60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2950 w 3142"/>
                <a:gd name="T1" fmla="*/ 1748 h 3829"/>
                <a:gd name="T2" fmla="*/ 2950 w 3142"/>
                <a:gd name="T3" fmla="*/ 1748 h 3829"/>
                <a:gd name="T4" fmla="*/ 1568 w 3142"/>
                <a:gd name="T5" fmla="*/ 0 h 3829"/>
                <a:gd name="T6" fmla="*/ 192 w 3142"/>
                <a:gd name="T7" fmla="*/ 1748 h 3829"/>
                <a:gd name="T8" fmla="*/ 560 w 3142"/>
                <a:gd name="T9" fmla="*/ 2437 h 3829"/>
                <a:gd name="T10" fmla="*/ 1191 w 3142"/>
                <a:gd name="T11" fmla="*/ 3823 h 3829"/>
                <a:gd name="T12" fmla="*/ 1951 w 3142"/>
                <a:gd name="T13" fmla="*/ 3828 h 3829"/>
                <a:gd name="T14" fmla="*/ 2531 w 3142"/>
                <a:gd name="T15" fmla="*/ 2488 h 3829"/>
                <a:gd name="T16" fmla="*/ 2950 w 3142"/>
                <a:gd name="T17" fmla="*/ 1748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2" h="3829">
                  <a:moveTo>
                    <a:pt x="2950" y="1748"/>
                  </a:moveTo>
                  <a:lnTo>
                    <a:pt x="2950" y="1748"/>
                  </a:lnTo>
                  <a:cubicBezTo>
                    <a:pt x="3141" y="890"/>
                    <a:pt x="2546" y="0"/>
                    <a:pt x="1568" y="0"/>
                  </a:cubicBez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77" y="2980"/>
                    <a:pt x="1191" y="3823"/>
                    <a:pt x="1191" y="3823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</a:path>
              </a:pathLst>
            </a:custGeom>
            <a:solidFill>
              <a:srgbClr val="FDB8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61"/>
            <p:cNvSpPr>
              <a:spLocks noChangeArrowheads="1"/>
            </p:cNvSpPr>
            <p:nvPr/>
          </p:nvSpPr>
          <p:spPr bwMode="auto">
            <a:xfrm>
              <a:off x="11034156" y="6519074"/>
              <a:ext cx="896990" cy="2186718"/>
            </a:xfrm>
            <a:custGeom>
              <a:avLst/>
              <a:gdLst>
                <a:gd name="T0" fmla="*/ 1568 w 1569"/>
                <a:gd name="T1" fmla="*/ 0 h 3824"/>
                <a:gd name="T2" fmla="*/ 1568 w 1569"/>
                <a:gd name="T3" fmla="*/ 0 h 3824"/>
                <a:gd name="T4" fmla="*/ 192 w 1569"/>
                <a:gd name="T5" fmla="*/ 1748 h 3824"/>
                <a:gd name="T6" fmla="*/ 560 w 1569"/>
                <a:gd name="T7" fmla="*/ 2437 h 3824"/>
                <a:gd name="T8" fmla="*/ 1191 w 1569"/>
                <a:gd name="T9" fmla="*/ 3823 h 3824"/>
                <a:gd name="T10" fmla="*/ 1568 w 1569"/>
                <a:gd name="T11" fmla="*/ 3823 h 3824"/>
                <a:gd name="T12" fmla="*/ 1568 w 1569"/>
                <a:gd name="T13" fmla="*/ 0 h 3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9" h="3824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23"/>
                    <a:pt x="1191" y="3823"/>
                  </a:cubicBezTo>
                  <a:cubicBezTo>
                    <a:pt x="1568" y="3823"/>
                    <a:pt x="1568" y="3823"/>
                    <a:pt x="1568" y="3823"/>
                  </a:cubicBezTo>
                  <a:lnTo>
                    <a:pt x="1568" y="0"/>
                  </a:ln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62"/>
            <p:cNvSpPr>
              <a:spLocks noChangeArrowheads="1"/>
            </p:cNvSpPr>
            <p:nvPr/>
          </p:nvSpPr>
          <p:spPr bwMode="auto">
            <a:xfrm>
              <a:off x="11263315" y="6672931"/>
              <a:ext cx="1338938" cy="654705"/>
            </a:xfrm>
            <a:custGeom>
              <a:avLst/>
              <a:gdLst>
                <a:gd name="T0" fmla="*/ 201 w 2345"/>
                <a:gd name="T1" fmla="*/ 958 h 1145"/>
                <a:gd name="T2" fmla="*/ 201 w 2345"/>
                <a:gd name="T3" fmla="*/ 958 h 1145"/>
                <a:gd name="T4" fmla="*/ 1169 w 2345"/>
                <a:gd name="T5" fmla="*/ 606 h 1145"/>
                <a:gd name="T6" fmla="*/ 2142 w 2345"/>
                <a:gd name="T7" fmla="*/ 958 h 1145"/>
                <a:gd name="T8" fmla="*/ 2292 w 2345"/>
                <a:gd name="T9" fmla="*/ 1144 h 1145"/>
                <a:gd name="T10" fmla="*/ 2054 w 2345"/>
                <a:gd name="T11" fmla="*/ 352 h 1145"/>
                <a:gd name="T12" fmla="*/ 1169 w 2345"/>
                <a:gd name="T13" fmla="*/ 0 h 1145"/>
                <a:gd name="T14" fmla="*/ 290 w 2345"/>
                <a:gd name="T15" fmla="*/ 352 h 1145"/>
                <a:gd name="T16" fmla="*/ 51 w 2345"/>
                <a:gd name="T17" fmla="*/ 1144 h 1145"/>
                <a:gd name="T18" fmla="*/ 201 w 2345"/>
                <a:gd name="T19" fmla="*/ 9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5" h="1145">
                  <a:moveTo>
                    <a:pt x="201" y="958"/>
                  </a:moveTo>
                  <a:lnTo>
                    <a:pt x="201" y="958"/>
                  </a:lnTo>
                  <a:cubicBezTo>
                    <a:pt x="434" y="730"/>
                    <a:pt x="781" y="606"/>
                    <a:pt x="1169" y="606"/>
                  </a:cubicBezTo>
                  <a:cubicBezTo>
                    <a:pt x="1562" y="606"/>
                    <a:pt x="1904" y="730"/>
                    <a:pt x="2142" y="958"/>
                  </a:cubicBezTo>
                  <a:cubicBezTo>
                    <a:pt x="2199" y="1015"/>
                    <a:pt x="2251" y="1076"/>
                    <a:pt x="2292" y="1144"/>
                  </a:cubicBezTo>
                  <a:cubicBezTo>
                    <a:pt x="2344" y="864"/>
                    <a:pt x="2255" y="575"/>
                    <a:pt x="2054" y="352"/>
                  </a:cubicBezTo>
                  <a:cubicBezTo>
                    <a:pt x="1837" y="125"/>
                    <a:pt x="1526" y="0"/>
                    <a:pt x="1169" y="0"/>
                  </a:cubicBezTo>
                  <a:cubicBezTo>
                    <a:pt x="817" y="0"/>
                    <a:pt x="502" y="125"/>
                    <a:pt x="290" y="352"/>
                  </a:cubicBezTo>
                  <a:cubicBezTo>
                    <a:pt x="88" y="570"/>
                    <a:pt x="0" y="864"/>
                    <a:pt x="51" y="1144"/>
                  </a:cubicBezTo>
                  <a:cubicBezTo>
                    <a:pt x="93" y="1076"/>
                    <a:pt x="145" y="1015"/>
                    <a:pt x="201" y="958"/>
                  </a:cubicBez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63"/>
            <p:cNvSpPr>
              <a:spLocks noChangeArrowheads="1"/>
            </p:cNvSpPr>
            <p:nvPr/>
          </p:nvSpPr>
          <p:spPr bwMode="auto">
            <a:xfrm>
              <a:off x="11263315" y="6672931"/>
              <a:ext cx="667831" cy="654705"/>
            </a:xfrm>
            <a:custGeom>
              <a:avLst/>
              <a:gdLst>
                <a:gd name="T0" fmla="*/ 1169 w 1170"/>
                <a:gd name="T1" fmla="*/ 0 h 1145"/>
                <a:gd name="T2" fmla="*/ 1169 w 1170"/>
                <a:gd name="T3" fmla="*/ 0 h 1145"/>
                <a:gd name="T4" fmla="*/ 290 w 1170"/>
                <a:gd name="T5" fmla="*/ 358 h 1145"/>
                <a:gd name="T6" fmla="*/ 51 w 1170"/>
                <a:gd name="T7" fmla="*/ 1144 h 1145"/>
                <a:gd name="T8" fmla="*/ 201 w 1170"/>
                <a:gd name="T9" fmla="*/ 958 h 1145"/>
                <a:gd name="T10" fmla="*/ 1169 w 1170"/>
                <a:gd name="T11" fmla="*/ 606 h 1145"/>
                <a:gd name="T12" fmla="*/ 1169 w 1170"/>
                <a:gd name="T13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145">
                  <a:moveTo>
                    <a:pt x="1169" y="0"/>
                  </a:moveTo>
                  <a:lnTo>
                    <a:pt x="1169" y="0"/>
                  </a:lnTo>
                  <a:cubicBezTo>
                    <a:pt x="812" y="0"/>
                    <a:pt x="502" y="129"/>
                    <a:pt x="290" y="358"/>
                  </a:cubicBezTo>
                  <a:cubicBezTo>
                    <a:pt x="88" y="575"/>
                    <a:pt x="0" y="864"/>
                    <a:pt x="51" y="1144"/>
                  </a:cubicBezTo>
                  <a:cubicBezTo>
                    <a:pt x="93" y="1076"/>
                    <a:pt x="140" y="1015"/>
                    <a:pt x="201" y="958"/>
                  </a:cubicBezTo>
                  <a:cubicBezTo>
                    <a:pt x="434" y="735"/>
                    <a:pt x="776" y="606"/>
                    <a:pt x="1169" y="606"/>
                  </a:cubicBezTo>
                  <a:lnTo>
                    <a:pt x="1169" y="0"/>
                  </a:lnTo>
                </a:path>
              </a:pathLst>
            </a:custGeom>
            <a:solidFill>
              <a:srgbClr val="F8F0B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64"/>
            <p:cNvSpPr>
              <a:spLocks noChangeArrowheads="1"/>
            </p:cNvSpPr>
            <p:nvPr/>
          </p:nvSpPr>
          <p:spPr bwMode="auto">
            <a:xfrm>
              <a:off x="11384439" y="7334184"/>
              <a:ext cx="1096686" cy="1371608"/>
            </a:xfrm>
            <a:custGeom>
              <a:avLst/>
              <a:gdLst>
                <a:gd name="T0" fmla="*/ 709 w 1921"/>
                <a:gd name="T1" fmla="*/ 2396 h 2397"/>
                <a:gd name="T2" fmla="*/ 709 w 1921"/>
                <a:gd name="T3" fmla="*/ 2396 h 2397"/>
                <a:gd name="T4" fmla="*/ 1196 w 1921"/>
                <a:gd name="T5" fmla="*/ 2396 h 2397"/>
                <a:gd name="T6" fmla="*/ 1273 w 1921"/>
                <a:gd name="T7" fmla="*/ 1977 h 2397"/>
                <a:gd name="T8" fmla="*/ 1718 w 1921"/>
                <a:gd name="T9" fmla="*/ 668 h 2397"/>
                <a:gd name="T10" fmla="*/ 1904 w 1921"/>
                <a:gd name="T11" fmla="*/ 280 h 2397"/>
                <a:gd name="T12" fmla="*/ 1200 w 1921"/>
                <a:gd name="T13" fmla="*/ 0 h 2397"/>
                <a:gd name="T14" fmla="*/ 957 w 1921"/>
                <a:gd name="T15" fmla="*/ 6 h 2397"/>
                <a:gd name="T16" fmla="*/ 719 w 1921"/>
                <a:gd name="T17" fmla="*/ 0 h 2397"/>
                <a:gd name="T18" fmla="*/ 16 w 1921"/>
                <a:gd name="T19" fmla="*/ 280 h 2397"/>
                <a:gd name="T20" fmla="*/ 155 w 1921"/>
                <a:gd name="T21" fmla="*/ 627 h 2397"/>
                <a:gd name="T22" fmla="*/ 632 w 1921"/>
                <a:gd name="T23" fmla="*/ 1956 h 2397"/>
                <a:gd name="T24" fmla="*/ 709 w 1921"/>
                <a:gd name="T25" fmla="*/ 2396 h 2397"/>
                <a:gd name="T26" fmla="*/ 93 w 1921"/>
                <a:gd name="T27" fmla="*/ 300 h 2397"/>
                <a:gd name="T28" fmla="*/ 93 w 1921"/>
                <a:gd name="T29" fmla="*/ 300 h 2397"/>
                <a:gd name="T30" fmla="*/ 719 w 1921"/>
                <a:gd name="T31" fmla="*/ 88 h 2397"/>
                <a:gd name="T32" fmla="*/ 957 w 1921"/>
                <a:gd name="T33" fmla="*/ 88 h 2397"/>
                <a:gd name="T34" fmla="*/ 1196 w 1921"/>
                <a:gd name="T35" fmla="*/ 88 h 2397"/>
                <a:gd name="T36" fmla="*/ 1821 w 1921"/>
                <a:gd name="T37" fmla="*/ 300 h 2397"/>
                <a:gd name="T38" fmla="*/ 1666 w 1921"/>
                <a:gd name="T39" fmla="*/ 621 h 2397"/>
                <a:gd name="T40" fmla="*/ 1231 w 1921"/>
                <a:gd name="T41" fmla="*/ 1838 h 2397"/>
                <a:gd name="T42" fmla="*/ 1206 w 1921"/>
                <a:gd name="T43" fmla="*/ 1397 h 2397"/>
                <a:gd name="T44" fmla="*/ 947 w 1921"/>
                <a:gd name="T45" fmla="*/ 590 h 2397"/>
                <a:gd name="T46" fmla="*/ 694 w 1921"/>
                <a:gd name="T47" fmla="*/ 1382 h 2397"/>
                <a:gd name="T48" fmla="*/ 673 w 1921"/>
                <a:gd name="T49" fmla="*/ 1842 h 2397"/>
                <a:gd name="T50" fmla="*/ 207 w 1921"/>
                <a:gd name="T51" fmla="*/ 580 h 2397"/>
                <a:gd name="T52" fmla="*/ 93 w 1921"/>
                <a:gd name="T53" fmla="*/ 300 h 2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1" h="2397">
                  <a:moveTo>
                    <a:pt x="709" y="2396"/>
                  </a:moveTo>
                  <a:lnTo>
                    <a:pt x="709" y="2396"/>
                  </a:lnTo>
                  <a:cubicBezTo>
                    <a:pt x="1196" y="2396"/>
                    <a:pt x="1196" y="2396"/>
                    <a:pt x="1196" y="2396"/>
                  </a:cubicBezTo>
                  <a:cubicBezTo>
                    <a:pt x="1273" y="1977"/>
                    <a:pt x="1273" y="1977"/>
                    <a:pt x="1273" y="1977"/>
                  </a:cubicBezTo>
                  <a:cubicBezTo>
                    <a:pt x="1314" y="1672"/>
                    <a:pt x="1418" y="962"/>
                    <a:pt x="1718" y="668"/>
                  </a:cubicBezTo>
                  <a:cubicBezTo>
                    <a:pt x="1858" y="529"/>
                    <a:pt x="1920" y="404"/>
                    <a:pt x="1904" y="280"/>
                  </a:cubicBezTo>
                  <a:cubicBezTo>
                    <a:pt x="1868" y="21"/>
                    <a:pt x="1547" y="0"/>
                    <a:pt x="1200" y="0"/>
                  </a:cubicBezTo>
                  <a:cubicBezTo>
                    <a:pt x="957" y="6"/>
                    <a:pt x="957" y="6"/>
                    <a:pt x="957" y="6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367" y="0"/>
                    <a:pt x="52" y="21"/>
                    <a:pt x="16" y="280"/>
                  </a:cubicBezTo>
                  <a:cubicBezTo>
                    <a:pt x="0" y="399"/>
                    <a:pt x="47" y="523"/>
                    <a:pt x="155" y="627"/>
                  </a:cubicBezTo>
                  <a:cubicBezTo>
                    <a:pt x="461" y="932"/>
                    <a:pt x="580" y="1641"/>
                    <a:pt x="632" y="1956"/>
                  </a:cubicBezTo>
                  <a:lnTo>
                    <a:pt x="709" y="2396"/>
                  </a:lnTo>
                  <a:close/>
                  <a:moveTo>
                    <a:pt x="93" y="300"/>
                  </a:moveTo>
                  <a:lnTo>
                    <a:pt x="93" y="300"/>
                  </a:lnTo>
                  <a:cubicBezTo>
                    <a:pt x="124" y="125"/>
                    <a:pt x="336" y="88"/>
                    <a:pt x="719" y="88"/>
                  </a:cubicBezTo>
                  <a:cubicBezTo>
                    <a:pt x="957" y="88"/>
                    <a:pt x="957" y="88"/>
                    <a:pt x="957" y="88"/>
                  </a:cubicBezTo>
                  <a:cubicBezTo>
                    <a:pt x="1196" y="88"/>
                    <a:pt x="1196" y="88"/>
                    <a:pt x="1196" y="88"/>
                  </a:cubicBezTo>
                  <a:cubicBezTo>
                    <a:pt x="1583" y="88"/>
                    <a:pt x="1795" y="125"/>
                    <a:pt x="1821" y="300"/>
                  </a:cubicBezTo>
                  <a:cubicBezTo>
                    <a:pt x="1837" y="399"/>
                    <a:pt x="1785" y="502"/>
                    <a:pt x="1666" y="621"/>
                  </a:cubicBezTo>
                  <a:cubicBezTo>
                    <a:pt x="1392" y="895"/>
                    <a:pt x="1283" y="1486"/>
                    <a:pt x="1231" y="1838"/>
                  </a:cubicBezTo>
                  <a:cubicBezTo>
                    <a:pt x="1216" y="1744"/>
                    <a:pt x="1196" y="1599"/>
                    <a:pt x="1206" y="1397"/>
                  </a:cubicBezTo>
                  <a:cubicBezTo>
                    <a:pt x="1242" y="694"/>
                    <a:pt x="1087" y="590"/>
                    <a:pt x="947" y="590"/>
                  </a:cubicBezTo>
                  <a:cubicBezTo>
                    <a:pt x="797" y="590"/>
                    <a:pt x="663" y="699"/>
                    <a:pt x="694" y="1382"/>
                  </a:cubicBezTo>
                  <a:cubicBezTo>
                    <a:pt x="704" y="1599"/>
                    <a:pt x="688" y="1749"/>
                    <a:pt x="673" y="1842"/>
                  </a:cubicBezTo>
                  <a:cubicBezTo>
                    <a:pt x="616" y="1480"/>
                    <a:pt x="497" y="875"/>
                    <a:pt x="207" y="580"/>
                  </a:cubicBezTo>
                  <a:cubicBezTo>
                    <a:pt x="119" y="492"/>
                    <a:pt x="78" y="399"/>
                    <a:pt x="93" y="300"/>
                  </a:cubicBezTo>
                  <a:close/>
                </a:path>
              </a:pathLst>
            </a:custGeom>
            <a:solidFill>
              <a:srgbClr val="F78D1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65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1568 w 3142"/>
                <a:gd name="T1" fmla="*/ 0 h 3829"/>
                <a:gd name="T2" fmla="*/ 1568 w 3142"/>
                <a:gd name="T3" fmla="*/ 0 h 3829"/>
                <a:gd name="T4" fmla="*/ 192 w 3142"/>
                <a:gd name="T5" fmla="*/ 1748 h 3829"/>
                <a:gd name="T6" fmla="*/ 560 w 3142"/>
                <a:gd name="T7" fmla="*/ 2437 h 3829"/>
                <a:gd name="T8" fmla="*/ 1191 w 3142"/>
                <a:gd name="T9" fmla="*/ 3818 h 3829"/>
                <a:gd name="T10" fmla="*/ 1951 w 3142"/>
                <a:gd name="T11" fmla="*/ 3828 h 3829"/>
                <a:gd name="T12" fmla="*/ 2531 w 3142"/>
                <a:gd name="T13" fmla="*/ 2488 h 3829"/>
                <a:gd name="T14" fmla="*/ 2950 w 3142"/>
                <a:gd name="T15" fmla="*/ 1748 h 3829"/>
                <a:gd name="T16" fmla="*/ 1568 w 3142"/>
                <a:gd name="T17" fmla="*/ 0 h 3829"/>
                <a:gd name="T18" fmla="*/ 2877 w 3142"/>
                <a:gd name="T19" fmla="*/ 1733 h 3829"/>
                <a:gd name="T20" fmla="*/ 2877 w 3142"/>
                <a:gd name="T21" fmla="*/ 1733 h 3829"/>
                <a:gd name="T22" fmla="*/ 2479 w 3142"/>
                <a:gd name="T23" fmla="*/ 2437 h 3829"/>
                <a:gd name="T24" fmla="*/ 1894 w 3142"/>
                <a:gd name="T25" fmla="*/ 3771 h 3829"/>
                <a:gd name="T26" fmla="*/ 1243 w 3142"/>
                <a:gd name="T27" fmla="*/ 3766 h 3829"/>
                <a:gd name="T28" fmla="*/ 611 w 3142"/>
                <a:gd name="T29" fmla="*/ 2389 h 3829"/>
                <a:gd name="T30" fmla="*/ 259 w 3142"/>
                <a:gd name="T31" fmla="*/ 1733 h 3829"/>
                <a:gd name="T32" fmla="*/ 529 w 3142"/>
                <a:gd name="T33" fmla="*/ 558 h 3829"/>
                <a:gd name="T34" fmla="*/ 1568 w 3142"/>
                <a:gd name="T35" fmla="*/ 72 h 3829"/>
                <a:gd name="T36" fmla="*/ 2608 w 3142"/>
                <a:gd name="T37" fmla="*/ 558 h 3829"/>
                <a:gd name="T38" fmla="*/ 2877 w 3142"/>
                <a:gd name="T39" fmla="*/ 1733 h 3829"/>
                <a:gd name="T40" fmla="*/ 1568 w 3142"/>
                <a:gd name="T41" fmla="*/ 0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42" h="3829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18"/>
                    <a:pt x="1191" y="3818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  <a:cubicBezTo>
                    <a:pt x="3141" y="890"/>
                    <a:pt x="2546" y="0"/>
                    <a:pt x="1568" y="0"/>
                  </a:cubicBezTo>
                  <a:lnTo>
                    <a:pt x="2877" y="1733"/>
                  </a:lnTo>
                  <a:lnTo>
                    <a:pt x="2877" y="1733"/>
                  </a:lnTo>
                  <a:cubicBezTo>
                    <a:pt x="2825" y="1987"/>
                    <a:pt x="2691" y="2214"/>
                    <a:pt x="2479" y="2437"/>
                  </a:cubicBezTo>
                  <a:cubicBezTo>
                    <a:pt x="2003" y="2928"/>
                    <a:pt x="1884" y="3590"/>
                    <a:pt x="1894" y="3771"/>
                  </a:cubicBezTo>
                  <a:cubicBezTo>
                    <a:pt x="1243" y="3766"/>
                    <a:pt x="1243" y="3766"/>
                    <a:pt x="1243" y="3766"/>
                  </a:cubicBezTo>
                  <a:cubicBezTo>
                    <a:pt x="1237" y="3585"/>
                    <a:pt x="1066" y="2861"/>
                    <a:pt x="611" y="2389"/>
                  </a:cubicBezTo>
                  <a:cubicBezTo>
                    <a:pt x="435" y="2204"/>
                    <a:pt x="316" y="1981"/>
                    <a:pt x="259" y="1733"/>
                  </a:cubicBezTo>
                  <a:cubicBezTo>
                    <a:pt x="171" y="1319"/>
                    <a:pt x="269" y="884"/>
                    <a:pt x="529" y="558"/>
                  </a:cubicBezTo>
                  <a:cubicBezTo>
                    <a:pt x="782" y="248"/>
                    <a:pt x="1149" y="72"/>
                    <a:pt x="1568" y="72"/>
                  </a:cubicBezTo>
                  <a:cubicBezTo>
                    <a:pt x="1988" y="72"/>
                    <a:pt x="2360" y="248"/>
                    <a:pt x="2608" y="558"/>
                  </a:cubicBezTo>
                  <a:cubicBezTo>
                    <a:pt x="2867" y="884"/>
                    <a:pt x="2970" y="1319"/>
                    <a:pt x="2877" y="1733"/>
                  </a:cubicBezTo>
                  <a:lnTo>
                    <a:pt x="1568" y="0"/>
                  </a:lnTo>
                </a:path>
              </a:pathLst>
            </a:custGeom>
            <a:solidFill>
              <a:srgbClr val="F0F0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66"/>
            <p:cNvSpPr>
              <a:spLocks noChangeArrowheads="1"/>
            </p:cNvSpPr>
            <p:nvPr/>
          </p:nvSpPr>
          <p:spPr bwMode="auto">
            <a:xfrm>
              <a:off x="11692165" y="8663238"/>
              <a:ext cx="471411" cy="389549"/>
            </a:xfrm>
            <a:custGeom>
              <a:avLst/>
              <a:gdLst>
                <a:gd name="T0" fmla="*/ 823 w 824"/>
                <a:gd name="T1" fmla="*/ 249 h 684"/>
                <a:gd name="T2" fmla="*/ 823 w 824"/>
                <a:gd name="T3" fmla="*/ 249 h 684"/>
                <a:gd name="T4" fmla="*/ 792 w 824"/>
                <a:gd name="T5" fmla="*/ 171 h 684"/>
                <a:gd name="T6" fmla="*/ 823 w 824"/>
                <a:gd name="T7" fmla="*/ 104 h 684"/>
                <a:gd name="T8" fmla="*/ 725 w 824"/>
                <a:gd name="T9" fmla="*/ 0 h 684"/>
                <a:gd name="T10" fmla="*/ 104 w 824"/>
                <a:gd name="T11" fmla="*/ 0 h 684"/>
                <a:gd name="T12" fmla="*/ 0 w 824"/>
                <a:gd name="T13" fmla="*/ 104 h 684"/>
                <a:gd name="T14" fmla="*/ 31 w 824"/>
                <a:gd name="T15" fmla="*/ 171 h 684"/>
                <a:gd name="T16" fmla="*/ 0 w 824"/>
                <a:gd name="T17" fmla="*/ 249 h 684"/>
                <a:gd name="T18" fmla="*/ 31 w 824"/>
                <a:gd name="T19" fmla="*/ 321 h 684"/>
                <a:gd name="T20" fmla="*/ 0 w 824"/>
                <a:gd name="T21" fmla="*/ 394 h 684"/>
                <a:gd name="T22" fmla="*/ 104 w 824"/>
                <a:gd name="T23" fmla="*/ 492 h 684"/>
                <a:gd name="T24" fmla="*/ 120 w 824"/>
                <a:gd name="T25" fmla="*/ 492 h 684"/>
                <a:gd name="T26" fmla="*/ 414 w 824"/>
                <a:gd name="T27" fmla="*/ 683 h 684"/>
                <a:gd name="T28" fmla="*/ 704 w 824"/>
                <a:gd name="T29" fmla="*/ 492 h 684"/>
                <a:gd name="T30" fmla="*/ 725 w 824"/>
                <a:gd name="T31" fmla="*/ 492 h 684"/>
                <a:gd name="T32" fmla="*/ 823 w 824"/>
                <a:gd name="T33" fmla="*/ 394 h 684"/>
                <a:gd name="T34" fmla="*/ 792 w 824"/>
                <a:gd name="T35" fmla="*/ 321 h 684"/>
                <a:gd name="T36" fmla="*/ 823 w 824"/>
                <a:gd name="T37" fmla="*/ 24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4" h="684">
                  <a:moveTo>
                    <a:pt x="823" y="249"/>
                  </a:moveTo>
                  <a:lnTo>
                    <a:pt x="823" y="249"/>
                  </a:lnTo>
                  <a:cubicBezTo>
                    <a:pt x="823" y="218"/>
                    <a:pt x="813" y="192"/>
                    <a:pt x="792" y="171"/>
                  </a:cubicBezTo>
                  <a:cubicBezTo>
                    <a:pt x="813" y="156"/>
                    <a:pt x="823" y="129"/>
                    <a:pt x="823" y="104"/>
                  </a:cubicBezTo>
                  <a:cubicBezTo>
                    <a:pt x="823" y="47"/>
                    <a:pt x="782" y="0"/>
                    <a:pt x="72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29"/>
                    <a:pt x="10" y="156"/>
                    <a:pt x="31" y="171"/>
                  </a:cubicBezTo>
                  <a:cubicBezTo>
                    <a:pt x="10" y="192"/>
                    <a:pt x="0" y="218"/>
                    <a:pt x="0" y="249"/>
                  </a:cubicBezTo>
                  <a:cubicBezTo>
                    <a:pt x="0" y="275"/>
                    <a:pt x="10" y="300"/>
                    <a:pt x="31" y="321"/>
                  </a:cubicBezTo>
                  <a:cubicBezTo>
                    <a:pt x="10" y="337"/>
                    <a:pt x="0" y="363"/>
                    <a:pt x="0" y="394"/>
                  </a:cubicBezTo>
                  <a:cubicBezTo>
                    <a:pt x="0" y="446"/>
                    <a:pt x="47" y="492"/>
                    <a:pt x="104" y="492"/>
                  </a:cubicBezTo>
                  <a:cubicBezTo>
                    <a:pt x="120" y="492"/>
                    <a:pt x="120" y="492"/>
                    <a:pt x="120" y="492"/>
                  </a:cubicBezTo>
                  <a:cubicBezTo>
                    <a:pt x="171" y="606"/>
                    <a:pt x="280" y="683"/>
                    <a:pt x="414" y="683"/>
                  </a:cubicBezTo>
                  <a:cubicBezTo>
                    <a:pt x="544" y="683"/>
                    <a:pt x="653" y="606"/>
                    <a:pt x="704" y="492"/>
                  </a:cubicBezTo>
                  <a:cubicBezTo>
                    <a:pt x="725" y="492"/>
                    <a:pt x="725" y="492"/>
                    <a:pt x="725" y="492"/>
                  </a:cubicBezTo>
                  <a:cubicBezTo>
                    <a:pt x="782" y="492"/>
                    <a:pt x="823" y="446"/>
                    <a:pt x="823" y="394"/>
                  </a:cubicBezTo>
                  <a:cubicBezTo>
                    <a:pt x="823" y="363"/>
                    <a:pt x="813" y="337"/>
                    <a:pt x="792" y="321"/>
                  </a:cubicBezTo>
                  <a:cubicBezTo>
                    <a:pt x="813" y="300"/>
                    <a:pt x="823" y="275"/>
                    <a:pt x="823" y="249"/>
                  </a:cubicBezTo>
                </a:path>
              </a:pathLst>
            </a:custGeom>
            <a:solidFill>
              <a:srgbClr val="DEEB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67"/>
            <p:cNvSpPr>
              <a:spLocks noChangeArrowheads="1"/>
            </p:cNvSpPr>
            <p:nvPr/>
          </p:nvSpPr>
          <p:spPr bwMode="auto">
            <a:xfrm>
              <a:off x="11724903" y="8673057"/>
              <a:ext cx="405938" cy="91658"/>
            </a:xfrm>
            <a:custGeom>
              <a:avLst/>
              <a:gdLst>
                <a:gd name="T0" fmla="*/ 709 w 715"/>
                <a:gd name="T1" fmla="*/ 37 h 157"/>
                <a:gd name="T2" fmla="*/ 709 w 715"/>
                <a:gd name="T3" fmla="*/ 37 h 157"/>
                <a:gd name="T4" fmla="*/ 678 w 715"/>
                <a:gd name="T5" fmla="*/ 73 h 157"/>
                <a:gd name="T6" fmla="*/ 41 w 715"/>
                <a:gd name="T7" fmla="*/ 156 h 157"/>
                <a:gd name="T8" fmla="*/ 5 w 715"/>
                <a:gd name="T9" fmla="*/ 125 h 157"/>
                <a:gd name="T10" fmla="*/ 37 w 715"/>
                <a:gd name="T11" fmla="*/ 83 h 157"/>
                <a:gd name="T12" fmla="*/ 673 w 715"/>
                <a:gd name="T13" fmla="*/ 6 h 157"/>
                <a:gd name="T14" fmla="*/ 709 w 715"/>
                <a:gd name="T15" fmla="*/ 3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7">
                  <a:moveTo>
                    <a:pt x="709" y="37"/>
                  </a:moveTo>
                  <a:lnTo>
                    <a:pt x="709" y="37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6" y="156"/>
                    <a:pt x="5" y="145"/>
                    <a:pt x="5" y="125"/>
                  </a:cubicBezTo>
                  <a:cubicBezTo>
                    <a:pt x="0" y="104"/>
                    <a:pt x="16" y="88"/>
                    <a:pt x="37" y="83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88" y="0"/>
                    <a:pt x="709" y="16"/>
                    <a:pt x="709" y="37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68"/>
            <p:cNvSpPr>
              <a:spLocks noChangeArrowheads="1"/>
            </p:cNvSpPr>
            <p:nvPr/>
          </p:nvSpPr>
          <p:spPr bwMode="auto">
            <a:xfrm>
              <a:off x="11724903" y="8758169"/>
              <a:ext cx="405938" cy="88386"/>
            </a:xfrm>
            <a:custGeom>
              <a:avLst/>
              <a:gdLst>
                <a:gd name="T0" fmla="*/ 709 w 715"/>
                <a:gd name="T1" fmla="*/ 32 h 156"/>
                <a:gd name="T2" fmla="*/ 709 w 715"/>
                <a:gd name="T3" fmla="*/ 32 h 156"/>
                <a:gd name="T4" fmla="*/ 678 w 715"/>
                <a:gd name="T5" fmla="*/ 73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8 h 156"/>
                <a:gd name="T12" fmla="*/ 673 w 715"/>
                <a:gd name="T13" fmla="*/ 0 h 156"/>
                <a:gd name="T14" fmla="*/ 709 w 715"/>
                <a:gd name="T15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2"/>
                  </a:moveTo>
                  <a:lnTo>
                    <a:pt x="709" y="32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9"/>
                    <a:pt x="16" y="88"/>
                    <a:pt x="37" y="88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688" y="0"/>
                    <a:pt x="709" y="15"/>
                    <a:pt x="709" y="32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69"/>
            <p:cNvSpPr>
              <a:spLocks noChangeArrowheads="1"/>
            </p:cNvSpPr>
            <p:nvPr/>
          </p:nvSpPr>
          <p:spPr bwMode="auto">
            <a:xfrm>
              <a:off x="11724903" y="8836733"/>
              <a:ext cx="405938" cy="88386"/>
            </a:xfrm>
            <a:custGeom>
              <a:avLst/>
              <a:gdLst>
                <a:gd name="T0" fmla="*/ 709 w 715"/>
                <a:gd name="T1" fmla="*/ 36 h 156"/>
                <a:gd name="T2" fmla="*/ 709 w 715"/>
                <a:gd name="T3" fmla="*/ 36 h 156"/>
                <a:gd name="T4" fmla="*/ 678 w 715"/>
                <a:gd name="T5" fmla="*/ 72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3 h 156"/>
                <a:gd name="T12" fmla="*/ 673 w 715"/>
                <a:gd name="T13" fmla="*/ 5 h 156"/>
                <a:gd name="T14" fmla="*/ 709 w 715"/>
                <a:gd name="T15" fmla="*/ 3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6"/>
                  </a:moveTo>
                  <a:lnTo>
                    <a:pt x="709" y="36"/>
                  </a:lnTo>
                  <a:cubicBezTo>
                    <a:pt x="714" y="52"/>
                    <a:pt x="699" y="72"/>
                    <a:pt x="678" y="72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3"/>
                    <a:pt x="16" y="88"/>
                    <a:pt x="37" y="83"/>
                  </a:cubicBezTo>
                  <a:cubicBezTo>
                    <a:pt x="673" y="5"/>
                    <a:pt x="673" y="5"/>
                    <a:pt x="673" y="5"/>
                  </a:cubicBezTo>
                  <a:cubicBezTo>
                    <a:pt x="688" y="0"/>
                    <a:pt x="709" y="16"/>
                    <a:pt x="709" y="36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70"/>
            <p:cNvSpPr>
              <a:spLocks noChangeArrowheads="1"/>
            </p:cNvSpPr>
            <p:nvPr/>
          </p:nvSpPr>
          <p:spPr bwMode="auto">
            <a:xfrm>
              <a:off x="10307397" y="5726880"/>
              <a:ext cx="3273689" cy="2998554"/>
            </a:xfrm>
            <a:custGeom>
              <a:avLst/>
              <a:gdLst>
                <a:gd name="T0" fmla="*/ 5728 w 5729"/>
                <a:gd name="T1" fmla="*/ 2856 h 5247"/>
                <a:gd name="T2" fmla="*/ 5728 w 5729"/>
                <a:gd name="T3" fmla="*/ 2856 h 5247"/>
                <a:gd name="T4" fmla="*/ 5138 w 5729"/>
                <a:gd name="T5" fmla="*/ 2256 h 5247"/>
                <a:gd name="T6" fmla="*/ 5376 w 5729"/>
                <a:gd name="T7" fmla="*/ 1453 h 5247"/>
                <a:gd name="T8" fmla="*/ 4558 w 5729"/>
                <a:gd name="T9" fmla="*/ 1216 h 5247"/>
                <a:gd name="T10" fmla="*/ 4351 w 5729"/>
                <a:gd name="T11" fmla="*/ 404 h 5247"/>
                <a:gd name="T12" fmla="*/ 3523 w 5729"/>
                <a:gd name="T13" fmla="*/ 600 h 5247"/>
                <a:gd name="T14" fmla="*/ 2929 w 5729"/>
                <a:gd name="T15" fmla="*/ 0 h 5247"/>
                <a:gd name="T16" fmla="*/ 2313 w 5729"/>
                <a:gd name="T17" fmla="*/ 575 h 5247"/>
                <a:gd name="T18" fmla="*/ 1490 w 5729"/>
                <a:gd name="T19" fmla="*/ 341 h 5247"/>
                <a:gd name="T20" fmla="*/ 1247 w 5729"/>
                <a:gd name="T21" fmla="*/ 1139 h 5247"/>
                <a:gd name="T22" fmla="*/ 413 w 5729"/>
                <a:gd name="T23" fmla="*/ 1340 h 5247"/>
                <a:gd name="T24" fmla="*/ 615 w 5729"/>
                <a:gd name="T25" fmla="*/ 2152 h 5247"/>
                <a:gd name="T26" fmla="*/ 0 w 5729"/>
                <a:gd name="T27" fmla="*/ 2731 h 5247"/>
                <a:gd name="T28" fmla="*/ 590 w 5729"/>
                <a:gd name="T29" fmla="*/ 3332 h 5247"/>
                <a:gd name="T30" fmla="*/ 352 w 5729"/>
                <a:gd name="T31" fmla="*/ 4139 h 5247"/>
                <a:gd name="T32" fmla="*/ 1169 w 5729"/>
                <a:gd name="T33" fmla="*/ 4372 h 5247"/>
                <a:gd name="T34" fmla="*/ 1376 w 5729"/>
                <a:gd name="T35" fmla="*/ 5184 h 5247"/>
                <a:gd name="T36" fmla="*/ 2204 w 5729"/>
                <a:gd name="T37" fmla="*/ 4987 h 5247"/>
                <a:gd name="T38" fmla="*/ 2204 w 5729"/>
                <a:gd name="T39" fmla="*/ 4993 h 5247"/>
                <a:gd name="T40" fmla="*/ 1759 w 5729"/>
                <a:gd name="T41" fmla="*/ 3859 h 5247"/>
                <a:gd name="T42" fmla="*/ 1360 w 5729"/>
                <a:gd name="T43" fmla="*/ 3141 h 5247"/>
                <a:gd name="T44" fmla="*/ 1661 w 5729"/>
                <a:gd name="T45" fmla="*/ 1852 h 5247"/>
                <a:gd name="T46" fmla="*/ 2840 w 5729"/>
                <a:gd name="T47" fmla="*/ 1309 h 5247"/>
                <a:gd name="T48" fmla="*/ 4015 w 5729"/>
                <a:gd name="T49" fmla="*/ 1852 h 5247"/>
                <a:gd name="T50" fmla="*/ 4320 w 5729"/>
                <a:gd name="T51" fmla="*/ 3141 h 5247"/>
                <a:gd name="T52" fmla="*/ 3876 w 5729"/>
                <a:gd name="T53" fmla="*/ 3907 h 5247"/>
                <a:gd name="T54" fmla="*/ 3456 w 5729"/>
                <a:gd name="T55" fmla="*/ 5008 h 5247"/>
                <a:gd name="T56" fmla="*/ 4238 w 5729"/>
                <a:gd name="T57" fmla="*/ 5246 h 5247"/>
                <a:gd name="T58" fmla="*/ 4480 w 5729"/>
                <a:gd name="T59" fmla="*/ 4450 h 5247"/>
                <a:gd name="T60" fmla="*/ 5308 w 5729"/>
                <a:gd name="T61" fmla="*/ 4248 h 5247"/>
                <a:gd name="T62" fmla="*/ 5112 w 5729"/>
                <a:gd name="T63" fmla="*/ 3441 h 5247"/>
                <a:gd name="T64" fmla="*/ 5728 w 5729"/>
                <a:gd name="T65" fmla="*/ 2856 h 5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29" h="5247">
                  <a:moveTo>
                    <a:pt x="5728" y="2856"/>
                  </a:moveTo>
                  <a:lnTo>
                    <a:pt x="5728" y="2856"/>
                  </a:lnTo>
                  <a:cubicBezTo>
                    <a:pt x="5448" y="2773"/>
                    <a:pt x="5215" y="2556"/>
                    <a:pt x="5138" y="2256"/>
                  </a:cubicBezTo>
                  <a:cubicBezTo>
                    <a:pt x="5065" y="1955"/>
                    <a:pt x="5164" y="1651"/>
                    <a:pt x="5376" y="1453"/>
                  </a:cubicBezTo>
                  <a:cubicBezTo>
                    <a:pt x="5091" y="1516"/>
                    <a:pt x="4775" y="1438"/>
                    <a:pt x="4558" y="1216"/>
                  </a:cubicBezTo>
                  <a:cubicBezTo>
                    <a:pt x="4336" y="993"/>
                    <a:pt x="4268" y="683"/>
                    <a:pt x="4351" y="404"/>
                  </a:cubicBezTo>
                  <a:cubicBezTo>
                    <a:pt x="4139" y="600"/>
                    <a:pt x="3824" y="688"/>
                    <a:pt x="3523" y="600"/>
                  </a:cubicBezTo>
                  <a:cubicBezTo>
                    <a:pt x="3218" y="517"/>
                    <a:pt x="3000" y="279"/>
                    <a:pt x="2929" y="0"/>
                  </a:cubicBezTo>
                  <a:cubicBezTo>
                    <a:pt x="2846" y="274"/>
                    <a:pt x="2617" y="502"/>
                    <a:pt x="2313" y="575"/>
                  </a:cubicBezTo>
                  <a:cubicBezTo>
                    <a:pt x="2002" y="647"/>
                    <a:pt x="1691" y="548"/>
                    <a:pt x="1490" y="341"/>
                  </a:cubicBezTo>
                  <a:cubicBezTo>
                    <a:pt x="1557" y="621"/>
                    <a:pt x="1474" y="926"/>
                    <a:pt x="1247" y="1139"/>
                  </a:cubicBezTo>
                  <a:cubicBezTo>
                    <a:pt x="1019" y="1355"/>
                    <a:pt x="698" y="1422"/>
                    <a:pt x="413" y="1340"/>
                  </a:cubicBezTo>
                  <a:cubicBezTo>
                    <a:pt x="615" y="1552"/>
                    <a:pt x="704" y="1857"/>
                    <a:pt x="615" y="2152"/>
                  </a:cubicBezTo>
                  <a:cubicBezTo>
                    <a:pt x="527" y="2448"/>
                    <a:pt x="284" y="2659"/>
                    <a:pt x="0" y="2731"/>
                  </a:cubicBezTo>
                  <a:cubicBezTo>
                    <a:pt x="279" y="2814"/>
                    <a:pt x="512" y="3037"/>
                    <a:pt x="590" y="3332"/>
                  </a:cubicBezTo>
                  <a:cubicBezTo>
                    <a:pt x="662" y="3632"/>
                    <a:pt x="564" y="3937"/>
                    <a:pt x="352" y="4139"/>
                  </a:cubicBezTo>
                  <a:cubicBezTo>
                    <a:pt x="636" y="4072"/>
                    <a:pt x="952" y="4149"/>
                    <a:pt x="1169" y="4372"/>
                  </a:cubicBezTo>
                  <a:cubicBezTo>
                    <a:pt x="1387" y="4594"/>
                    <a:pt x="1454" y="4910"/>
                    <a:pt x="1376" y="5184"/>
                  </a:cubicBezTo>
                  <a:cubicBezTo>
                    <a:pt x="1588" y="4987"/>
                    <a:pt x="1899" y="4904"/>
                    <a:pt x="2204" y="4987"/>
                  </a:cubicBezTo>
                  <a:lnTo>
                    <a:pt x="2204" y="4993"/>
                  </a:lnTo>
                  <a:cubicBezTo>
                    <a:pt x="2178" y="4713"/>
                    <a:pt x="2084" y="4196"/>
                    <a:pt x="1759" y="3859"/>
                  </a:cubicBezTo>
                  <a:cubicBezTo>
                    <a:pt x="1557" y="3658"/>
                    <a:pt x="1422" y="3410"/>
                    <a:pt x="1360" y="3141"/>
                  </a:cubicBezTo>
                  <a:cubicBezTo>
                    <a:pt x="1257" y="2685"/>
                    <a:pt x="1371" y="2204"/>
                    <a:pt x="1661" y="1852"/>
                  </a:cubicBezTo>
                  <a:cubicBezTo>
                    <a:pt x="1951" y="1505"/>
                    <a:pt x="2365" y="1309"/>
                    <a:pt x="2840" y="1309"/>
                  </a:cubicBezTo>
                  <a:cubicBezTo>
                    <a:pt x="3311" y="1309"/>
                    <a:pt x="3730" y="1505"/>
                    <a:pt x="4015" y="1852"/>
                  </a:cubicBezTo>
                  <a:cubicBezTo>
                    <a:pt x="4309" y="2204"/>
                    <a:pt x="4423" y="2685"/>
                    <a:pt x="4320" y="3141"/>
                  </a:cubicBezTo>
                  <a:cubicBezTo>
                    <a:pt x="4258" y="3410"/>
                    <a:pt x="4108" y="3668"/>
                    <a:pt x="3876" y="3907"/>
                  </a:cubicBezTo>
                  <a:cubicBezTo>
                    <a:pt x="3523" y="4258"/>
                    <a:pt x="3466" y="4755"/>
                    <a:pt x="3456" y="5008"/>
                  </a:cubicBezTo>
                  <a:cubicBezTo>
                    <a:pt x="3751" y="4952"/>
                    <a:pt x="4041" y="5050"/>
                    <a:pt x="4238" y="5246"/>
                  </a:cubicBezTo>
                  <a:cubicBezTo>
                    <a:pt x="4170" y="4972"/>
                    <a:pt x="4253" y="4662"/>
                    <a:pt x="4480" y="4450"/>
                  </a:cubicBezTo>
                  <a:cubicBezTo>
                    <a:pt x="4708" y="4238"/>
                    <a:pt x="5023" y="4170"/>
                    <a:pt x="5308" y="4248"/>
                  </a:cubicBezTo>
                  <a:cubicBezTo>
                    <a:pt x="5106" y="4040"/>
                    <a:pt x="5023" y="3736"/>
                    <a:pt x="5112" y="3441"/>
                  </a:cubicBezTo>
                  <a:cubicBezTo>
                    <a:pt x="5200" y="3141"/>
                    <a:pt x="5437" y="2928"/>
                    <a:pt x="5728" y="285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71"/>
            <p:cNvSpPr>
              <a:spLocks noChangeArrowheads="1"/>
            </p:cNvSpPr>
            <p:nvPr/>
          </p:nvSpPr>
          <p:spPr bwMode="auto">
            <a:xfrm>
              <a:off x="10307397" y="5723608"/>
              <a:ext cx="3273689" cy="3005101"/>
            </a:xfrm>
            <a:custGeom>
              <a:avLst/>
              <a:gdLst>
                <a:gd name="T0" fmla="*/ 5728 w 5729"/>
                <a:gd name="T1" fmla="*/ 2862 h 5259"/>
                <a:gd name="T2" fmla="*/ 5376 w 5729"/>
                <a:gd name="T3" fmla="*/ 1459 h 5259"/>
                <a:gd name="T4" fmla="*/ 5179 w 5729"/>
                <a:gd name="T5" fmla="*/ 1480 h 5259"/>
                <a:gd name="T6" fmla="*/ 4351 w 5729"/>
                <a:gd name="T7" fmla="*/ 410 h 5259"/>
                <a:gd name="T8" fmla="*/ 3761 w 5729"/>
                <a:gd name="T9" fmla="*/ 637 h 5259"/>
                <a:gd name="T10" fmla="*/ 2929 w 5729"/>
                <a:gd name="T11" fmla="*/ 0 h 5259"/>
                <a:gd name="T12" fmla="*/ 2105 w 5729"/>
                <a:gd name="T13" fmla="*/ 601 h 5259"/>
                <a:gd name="T14" fmla="*/ 1485 w 5729"/>
                <a:gd name="T15" fmla="*/ 347 h 5259"/>
                <a:gd name="T16" fmla="*/ 652 w 5729"/>
                <a:gd name="T17" fmla="*/ 1377 h 5259"/>
                <a:gd name="T18" fmla="*/ 413 w 5729"/>
                <a:gd name="T19" fmla="*/ 1346 h 5259"/>
                <a:gd name="T20" fmla="*/ 0 w 5729"/>
                <a:gd name="T21" fmla="*/ 2737 h 5259"/>
                <a:gd name="T22" fmla="*/ 590 w 5729"/>
                <a:gd name="T23" fmla="*/ 3338 h 5259"/>
                <a:gd name="T24" fmla="*/ 346 w 5729"/>
                <a:gd name="T25" fmla="*/ 4145 h 5259"/>
                <a:gd name="T26" fmla="*/ 1169 w 5729"/>
                <a:gd name="T27" fmla="*/ 4378 h 5259"/>
                <a:gd name="T28" fmla="*/ 1376 w 5729"/>
                <a:gd name="T29" fmla="*/ 5190 h 5259"/>
                <a:gd name="T30" fmla="*/ 2204 w 5729"/>
                <a:gd name="T31" fmla="*/ 4993 h 5259"/>
                <a:gd name="T32" fmla="*/ 2204 w 5729"/>
                <a:gd name="T33" fmla="*/ 4999 h 5259"/>
                <a:gd name="T34" fmla="*/ 2209 w 5729"/>
                <a:gd name="T35" fmla="*/ 4999 h 5259"/>
                <a:gd name="T36" fmla="*/ 1324 w 5729"/>
                <a:gd name="T37" fmla="*/ 2810 h 5259"/>
                <a:gd name="T38" fmla="*/ 4015 w 5729"/>
                <a:gd name="T39" fmla="*/ 1858 h 5259"/>
                <a:gd name="T40" fmla="*/ 3876 w 5729"/>
                <a:gd name="T41" fmla="*/ 3913 h 5259"/>
                <a:gd name="T42" fmla="*/ 3456 w 5729"/>
                <a:gd name="T43" fmla="*/ 5014 h 5259"/>
                <a:gd name="T44" fmla="*/ 4238 w 5729"/>
                <a:gd name="T45" fmla="*/ 5258 h 5259"/>
                <a:gd name="T46" fmla="*/ 4480 w 5729"/>
                <a:gd name="T47" fmla="*/ 4456 h 5259"/>
                <a:gd name="T48" fmla="*/ 5314 w 5729"/>
                <a:gd name="T49" fmla="*/ 4254 h 5259"/>
                <a:gd name="T50" fmla="*/ 5112 w 5729"/>
                <a:gd name="T51" fmla="*/ 3447 h 5259"/>
                <a:gd name="T52" fmla="*/ 5728 w 5729"/>
                <a:gd name="T53" fmla="*/ 2862 h 5259"/>
                <a:gd name="T54" fmla="*/ 5112 w 5729"/>
                <a:gd name="T55" fmla="*/ 3447 h 5259"/>
                <a:gd name="T56" fmla="*/ 5308 w 5729"/>
                <a:gd name="T57" fmla="*/ 4254 h 5259"/>
                <a:gd name="T58" fmla="*/ 4480 w 5729"/>
                <a:gd name="T59" fmla="*/ 4456 h 5259"/>
                <a:gd name="T60" fmla="*/ 4238 w 5729"/>
                <a:gd name="T61" fmla="*/ 5252 h 5259"/>
                <a:gd name="T62" fmla="*/ 3456 w 5729"/>
                <a:gd name="T63" fmla="*/ 5014 h 5259"/>
                <a:gd name="T64" fmla="*/ 3876 w 5729"/>
                <a:gd name="T65" fmla="*/ 3913 h 5259"/>
                <a:gd name="T66" fmla="*/ 4015 w 5729"/>
                <a:gd name="T67" fmla="*/ 1858 h 5259"/>
                <a:gd name="T68" fmla="*/ 1324 w 5729"/>
                <a:gd name="T69" fmla="*/ 2810 h 5259"/>
                <a:gd name="T70" fmla="*/ 2204 w 5729"/>
                <a:gd name="T71" fmla="*/ 4999 h 5259"/>
                <a:gd name="T72" fmla="*/ 2204 w 5729"/>
                <a:gd name="T73" fmla="*/ 4993 h 5259"/>
                <a:gd name="T74" fmla="*/ 2204 w 5729"/>
                <a:gd name="T75" fmla="*/ 4993 h 5259"/>
                <a:gd name="T76" fmla="*/ 1376 w 5729"/>
                <a:gd name="T77" fmla="*/ 5190 h 5259"/>
                <a:gd name="T78" fmla="*/ 1169 w 5729"/>
                <a:gd name="T79" fmla="*/ 4378 h 5259"/>
                <a:gd name="T80" fmla="*/ 352 w 5729"/>
                <a:gd name="T81" fmla="*/ 4145 h 5259"/>
                <a:gd name="T82" fmla="*/ 590 w 5729"/>
                <a:gd name="T83" fmla="*/ 3338 h 5259"/>
                <a:gd name="T84" fmla="*/ 0 w 5729"/>
                <a:gd name="T85" fmla="*/ 2737 h 5259"/>
                <a:gd name="T86" fmla="*/ 419 w 5729"/>
                <a:gd name="T87" fmla="*/ 1346 h 5259"/>
                <a:gd name="T88" fmla="*/ 652 w 5729"/>
                <a:gd name="T89" fmla="*/ 1382 h 5259"/>
                <a:gd name="T90" fmla="*/ 1490 w 5729"/>
                <a:gd name="T91" fmla="*/ 347 h 5259"/>
                <a:gd name="T92" fmla="*/ 2105 w 5729"/>
                <a:gd name="T93" fmla="*/ 606 h 5259"/>
                <a:gd name="T94" fmla="*/ 2929 w 5729"/>
                <a:gd name="T95" fmla="*/ 6 h 5259"/>
                <a:gd name="T96" fmla="*/ 3761 w 5729"/>
                <a:gd name="T97" fmla="*/ 643 h 5259"/>
                <a:gd name="T98" fmla="*/ 4351 w 5729"/>
                <a:gd name="T99" fmla="*/ 410 h 5259"/>
                <a:gd name="T100" fmla="*/ 5179 w 5729"/>
                <a:gd name="T101" fmla="*/ 1480 h 5259"/>
                <a:gd name="T102" fmla="*/ 5376 w 5729"/>
                <a:gd name="T103" fmla="*/ 1455 h 5259"/>
                <a:gd name="T104" fmla="*/ 5728 w 5729"/>
                <a:gd name="T105" fmla="*/ 2867 h 5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29" h="5259">
                  <a:moveTo>
                    <a:pt x="5728" y="2862"/>
                  </a:moveTo>
                  <a:lnTo>
                    <a:pt x="5728" y="2862"/>
                  </a:lnTo>
                  <a:lnTo>
                    <a:pt x="5728" y="2862"/>
                  </a:lnTo>
                  <a:cubicBezTo>
                    <a:pt x="5448" y="2779"/>
                    <a:pt x="5215" y="2562"/>
                    <a:pt x="5138" y="2262"/>
                  </a:cubicBezTo>
                  <a:cubicBezTo>
                    <a:pt x="5122" y="2194"/>
                    <a:pt x="5112" y="2127"/>
                    <a:pt x="5112" y="2060"/>
                  </a:cubicBezTo>
                  <a:cubicBezTo>
                    <a:pt x="5112" y="1832"/>
                    <a:pt x="5210" y="1615"/>
                    <a:pt x="5376" y="1459"/>
                  </a:cubicBezTo>
                  <a:cubicBezTo>
                    <a:pt x="5376" y="1455"/>
                    <a:pt x="5376" y="1455"/>
                    <a:pt x="5376" y="1455"/>
                  </a:cubicBezTo>
                  <a:lnTo>
                    <a:pt x="5376" y="1455"/>
                  </a:lnTo>
                  <a:cubicBezTo>
                    <a:pt x="5308" y="1470"/>
                    <a:pt x="5241" y="1480"/>
                    <a:pt x="5179" y="1480"/>
                  </a:cubicBezTo>
                  <a:cubicBezTo>
                    <a:pt x="4952" y="1480"/>
                    <a:pt x="4729" y="1393"/>
                    <a:pt x="4558" y="1222"/>
                  </a:cubicBezTo>
                  <a:cubicBezTo>
                    <a:pt x="4398" y="1062"/>
                    <a:pt x="4320" y="849"/>
                    <a:pt x="4320" y="643"/>
                  </a:cubicBezTo>
                  <a:cubicBezTo>
                    <a:pt x="4320" y="564"/>
                    <a:pt x="4330" y="487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191" y="554"/>
                    <a:pt x="3984" y="637"/>
                    <a:pt x="3761" y="637"/>
                  </a:cubicBezTo>
                  <a:cubicBezTo>
                    <a:pt x="3684" y="637"/>
                    <a:pt x="3601" y="627"/>
                    <a:pt x="3523" y="606"/>
                  </a:cubicBezTo>
                  <a:cubicBezTo>
                    <a:pt x="3218" y="523"/>
                    <a:pt x="3000" y="285"/>
                    <a:pt x="2929" y="6"/>
                  </a:cubicBezTo>
                  <a:cubicBezTo>
                    <a:pt x="2929" y="0"/>
                    <a:pt x="2929" y="0"/>
                    <a:pt x="2929" y="0"/>
                  </a:cubicBezTo>
                  <a:cubicBezTo>
                    <a:pt x="2929" y="6"/>
                    <a:pt x="2929" y="6"/>
                    <a:pt x="2929" y="6"/>
                  </a:cubicBezTo>
                  <a:cubicBezTo>
                    <a:pt x="2840" y="280"/>
                    <a:pt x="2617" y="502"/>
                    <a:pt x="2313" y="581"/>
                  </a:cubicBezTo>
                  <a:cubicBezTo>
                    <a:pt x="2240" y="595"/>
                    <a:pt x="2173" y="601"/>
                    <a:pt x="2105" y="601"/>
                  </a:cubicBezTo>
                  <a:cubicBezTo>
                    <a:pt x="1868" y="601"/>
                    <a:pt x="1651" y="508"/>
                    <a:pt x="1490" y="347"/>
                  </a:cubicBezTo>
                  <a:cubicBezTo>
                    <a:pt x="1485" y="342"/>
                    <a:pt x="1485" y="342"/>
                    <a:pt x="1485" y="342"/>
                  </a:cubicBezTo>
                  <a:cubicBezTo>
                    <a:pt x="1485" y="347"/>
                    <a:pt x="1485" y="347"/>
                    <a:pt x="1485" y="347"/>
                  </a:cubicBezTo>
                  <a:cubicBezTo>
                    <a:pt x="1500" y="410"/>
                    <a:pt x="1510" y="477"/>
                    <a:pt x="1510" y="539"/>
                  </a:cubicBezTo>
                  <a:cubicBezTo>
                    <a:pt x="1510" y="762"/>
                    <a:pt x="1422" y="978"/>
                    <a:pt x="1247" y="1145"/>
                  </a:cubicBezTo>
                  <a:cubicBezTo>
                    <a:pt x="1081" y="1299"/>
                    <a:pt x="869" y="1377"/>
                    <a:pt x="652" y="1377"/>
                  </a:cubicBezTo>
                  <a:cubicBezTo>
                    <a:pt x="574" y="1377"/>
                    <a:pt x="496" y="1367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564" y="1501"/>
                    <a:pt x="652" y="1708"/>
                    <a:pt x="652" y="1925"/>
                  </a:cubicBezTo>
                  <a:cubicBezTo>
                    <a:pt x="652" y="1998"/>
                    <a:pt x="641" y="2081"/>
                    <a:pt x="615" y="2158"/>
                  </a:cubicBezTo>
                  <a:cubicBezTo>
                    <a:pt x="527" y="2454"/>
                    <a:pt x="284" y="2665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79" y="2820"/>
                    <a:pt x="512" y="3043"/>
                    <a:pt x="590" y="3338"/>
                  </a:cubicBezTo>
                  <a:cubicBezTo>
                    <a:pt x="605" y="3405"/>
                    <a:pt x="610" y="3472"/>
                    <a:pt x="610" y="3540"/>
                  </a:cubicBezTo>
                  <a:cubicBezTo>
                    <a:pt x="610" y="3772"/>
                    <a:pt x="517" y="3990"/>
                    <a:pt x="352" y="4145"/>
                  </a:cubicBezTo>
                  <a:cubicBezTo>
                    <a:pt x="346" y="4145"/>
                    <a:pt x="346" y="4145"/>
                    <a:pt x="346" y="4145"/>
                  </a:cubicBezTo>
                  <a:cubicBezTo>
                    <a:pt x="352" y="4145"/>
                    <a:pt x="352" y="4145"/>
                    <a:pt x="352" y="4145"/>
                  </a:cubicBezTo>
                  <a:cubicBezTo>
                    <a:pt x="419" y="4129"/>
                    <a:pt x="486" y="4125"/>
                    <a:pt x="554" y="4125"/>
                  </a:cubicBezTo>
                  <a:cubicBezTo>
                    <a:pt x="775" y="4125"/>
                    <a:pt x="998" y="4207"/>
                    <a:pt x="1169" y="4378"/>
                  </a:cubicBezTo>
                  <a:cubicBezTo>
                    <a:pt x="1329" y="4544"/>
                    <a:pt x="1407" y="4750"/>
                    <a:pt x="1407" y="4962"/>
                  </a:cubicBezTo>
                  <a:cubicBezTo>
                    <a:pt x="1407" y="5040"/>
                    <a:pt x="1397" y="5118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531" y="5045"/>
                    <a:pt x="1743" y="4962"/>
                    <a:pt x="1966" y="4962"/>
                  </a:cubicBezTo>
                  <a:cubicBezTo>
                    <a:pt x="2043" y="4962"/>
                    <a:pt x="2126" y="497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cubicBezTo>
                    <a:pt x="2204" y="4999"/>
                    <a:pt x="2204" y="4999"/>
                    <a:pt x="2204" y="4999"/>
                  </a:cubicBezTo>
                  <a:lnTo>
                    <a:pt x="2204" y="4999"/>
                  </a:lnTo>
                  <a:cubicBezTo>
                    <a:pt x="2209" y="4999"/>
                    <a:pt x="2209" y="4999"/>
                    <a:pt x="2209" y="4999"/>
                  </a:cubicBezTo>
                  <a:lnTo>
                    <a:pt x="2209" y="4999"/>
                  </a:lnTo>
                  <a:cubicBezTo>
                    <a:pt x="2178" y="4719"/>
                    <a:pt x="2084" y="4202"/>
                    <a:pt x="1759" y="3865"/>
                  </a:cubicBezTo>
                  <a:cubicBezTo>
                    <a:pt x="1557" y="3664"/>
                    <a:pt x="1422" y="3416"/>
                    <a:pt x="1360" y="3147"/>
                  </a:cubicBezTo>
                  <a:cubicBezTo>
                    <a:pt x="1335" y="3033"/>
                    <a:pt x="1324" y="2924"/>
                    <a:pt x="1324" y="2810"/>
                  </a:cubicBezTo>
                  <a:cubicBezTo>
                    <a:pt x="1324" y="2469"/>
                    <a:pt x="1443" y="2127"/>
                    <a:pt x="1661" y="1858"/>
                  </a:cubicBezTo>
                  <a:cubicBezTo>
                    <a:pt x="1951" y="1511"/>
                    <a:pt x="2365" y="1320"/>
                    <a:pt x="2840" y="1320"/>
                  </a:cubicBezTo>
                  <a:cubicBezTo>
                    <a:pt x="3311" y="1320"/>
                    <a:pt x="3730" y="1511"/>
                    <a:pt x="4015" y="1858"/>
                  </a:cubicBezTo>
                  <a:cubicBezTo>
                    <a:pt x="4238" y="2127"/>
                    <a:pt x="4357" y="2469"/>
                    <a:pt x="4357" y="2810"/>
                  </a:cubicBezTo>
                  <a:cubicBezTo>
                    <a:pt x="4357" y="2924"/>
                    <a:pt x="4340" y="3033"/>
                    <a:pt x="4320" y="3147"/>
                  </a:cubicBezTo>
                  <a:cubicBezTo>
                    <a:pt x="4258" y="3416"/>
                    <a:pt x="4108" y="3674"/>
                    <a:pt x="3876" y="3913"/>
                  </a:cubicBezTo>
                  <a:cubicBezTo>
                    <a:pt x="3523" y="4264"/>
                    <a:pt x="3466" y="4761"/>
                    <a:pt x="3456" y="5014"/>
                  </a:cubicBezTo>
                  <a:lnTo>
                    <a:pt x="3456" y="5014"/>
                  </a:lnTo>
                  <a:lnTo>
                    <a:pt x="3456" y="5014"/>
                  </a:lnTo>
                  <a:cubicBezTo>
                    <a:pt x="3513" y="5004"/>
                    <a:pt x="3570" y="4999"/>
                    <a:pt x="3627" y="4999"/>
                  </a:cubicBezTo>
                  <a:cubicBezTo>
                    <a:pt x="3860" y="4999"/>
                    <a:pt x="4077" y="5097"/>
                    <a:pt x="4238" y="5252"/>
                  </a:cubicBezTo>
                  <a:cubicBezTo>
                    <a:pt x="4238" y="5258"/>
                    <a:pt x="4238" y="5258"/>
                    <a:pt x="4238" y="5258"/>
                  </a:cubicBezTo>
                  <a:cubicBezTo>
                    <a:pt x="4238" y="5252"/>
                    <a:pt x="4238" y="5252"/>
                    <a:pt x="4238" y="5252"/>
                  </a:cubicBezTo>
                  <a:cubicBezTo>
                    <a:pt x="4222" y="5190"/>
                    <a:pt x="4217" y="5123"/>
                    <a:pt x="4217" y="5056"/>
                  </a:cubicBezTo>
                  <a:cubicBezTo>
                    <a:pt x="4217" y="4839"/>
                    <a:pt x="4305" y="4621"/>
                    <a:pt x="4480" y="4456"/>
                  </a:cubicBezTo>
                  <a:cubicBezTo>
                    <a:pt x="4646" y="4300"/>
                    <a:pt x="4858" y="4223"/>
                    <a:pt x="5075" y="4223"/>
                  </a:cubicBezTo>
                  <a:cubicBezTo>
                    <a:pt x="5153" y="4223"/>
                    <a:pt x="5231" y="4233"/>
                    <a:pt x="5308" y="4254"/>
                  </a:cubicBezTo>
                  <a:cubicBezTo>
                    <a:pt x="5314" y="4254"/>
                    <a:pt x="5314" y="4254"/>
                    <a:pt x="5314" y="4254"/>
                  </a:cubicBezTo>
                  <a:cubicBezTo>
                    <a:pt x="5308" y="4254"/>
                    <a:pt x="5308" y="4254"/>
                    <a:pt x="5308" y="4254"/>
                  </a:cubicBezTo>
                  <a:cubicBezTo>
                    <a:pt x="5164" y="4098"/>
                    <a:pt x="5075" y="3897"/>
                    <a:pt x="5075" y="3680"/>
                  </a:cubicBezTo>
                  <a:cubicBezTo>
                    <a:pt x="5075" y="3601"/>
                    <a:pt x="5086" y="3524"/>
                    <a:pt x="5112" y="3447"/>
                  </a:cubicBezTo>
                  <a:cubicBezTo>
                    <a:pt x="5200" y="3147"/>
                    <a:pt x="5437" y="2934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  <a:lnTo>
                    <a:pt x="5728" y="2862"/>
                  </a:lnTo>
                  <a:lnTo>
                    <a:pt x="5728" y="2862"/>
                  </a:lnTo>
                  <a:lnTo>
                    <a:pt x="5728" y="2862"/>
                  </a:lnTo>
                  <a:cubicBezTo>
                    <a:pt x="5437" y="2934"/>
                    <a:pt x="5200" y="3147"/>
                    <a:pt x="5112" y="3447"/>
                  </a:cubicBezTo>
                  <a:cubicBezTo>
                    <a:pt x="5086" y="3524"/>
                    <a:pt x="5075" y="3601"/>
                    <a:pt x="5075" y="3680"/>
                  </a:cubicBezTo>
                  <a:cubicBezTo>
                    <a:pt x="5075" y="3897"/>
                    <a:pt x="5164" y="4098"/>
                    <a:pt x="5308" y="4254"/>
                  </a:cubicBezTo>
                  <a:lnTo>
                    <a:pt x="5308" y="4254"/>
                  </a:lnTo>
                  <a:lnTo>
                    <a:pt x="5308" y="4254"/>
                  </a:lnTo>
                  <a:cubicBezTo>
                    <a:pt x="5235" y="4233"/>
                    <a:pt x="5153" y="4223"/>
                    <a:pt x="5075" y="4223"/>
                  </a:cubicBezTo>
                  <a:cubicBezTo>
                    <a:pt x="4858" y="4223"/>
                    <a:pt x="4646" y="4300"/>
                    <a:pt x="4480" y="4456"/>
                  </a:cubicBezTo>
                  <a:cubicBezTo>
                    <a:pt x="4305" y="4621"/>
                    <a:pt x="4217" y="4839"/>
                    <a:pt x="4217" y="5056"/>
                  </a:cubicBezTo>
                  <a:cubicBezTo>
                    <a:pt x="4217" y="5123"/>
                    <a:pt x="4222" y="5190"/>
                    <a:pt x="4238" y="5252"/>
                  </a:cubicBezTo>
                  <a:lnTo>
                    <a:pt x="4238" y="5252"/>
                  </a:lnTo>
                  <a:lnTo>
                    <a:pt x="4238" y="5252"/>
                  </a:lnTo>
                  <a:cubicBezTo>
                    <a:pt x="4082" y="5092"/>
                    <a:pt x="3860" y="4999"/>
                    <a:pt x="3627" y="4999"/>
                  </a:cubicBezTo>
                  <a:cubicBezTo>
                    <a:pt x="3570" y="4999"/>
                    <a:pt x="3513" y="5004"/>
                    <a:pt x="3456" y="5014"/>
                  </a:cubicBezTo>
                  <a:lnTo>
                    <a:pt x="3456" y="5014"/>
                  </a:lnTo>
                  <a:cubicBezTo>
                    <a:pt x="3462" y="5014"/>
                    <a:pt x="3462" y="5014"/>
                    <a:pt x="3462" y="5014"/>
                  </a:cubicBezTo>
                  <a:cubicBezTo>
                    <a:pt x="3466" y="4761"/>
                    <a:pt x="3523" y="4264"/>
                    <a:pt x="3876" y="3913"/>
                  </a:cubicBezTo>
                  <a:cubicBezTo>
                    <a:pt x="4108" y="3674"/>
                    <a:pt x="4258" y="3416"/>
                    <a:pt x="4320" y="3147"/>
                  </a:cubicBezTo>
                  <a:cubicBezTo>
                    <a:pt x="4346" y="3033"/>
                    <a:pt x="4357" y="2924"/>
                    <a:pt x="4357" y="2810"/>
                  </a:cubicBezTo>
                  <a:cubicBezTo>
                    <a:pt x="4357" y="2469"/>
                    <a:pt x="4238" y="2127"/>
                    <a:pt x="4015" y="1858"/>
                  </a:cubicBezTo>
                  <a:cubicBezTo>
                    <a:pt x="3730" y="1511"/>
                    <a:pt x="3311" y="1315"/>
                    <a:pt x="2840" y="1315"/>
                  </a:cubicBezTo>
                  <a:cubicBezTo>
                    <a:pt x="2365" y="1315"/>
                    <a:pt x="1951" y="1511"/>
                    <a:pt x="1661" y="1858"/>
                  </a:cubicBezTo>
                  <a:cubicBezTo>
                    <a:pt x="1443" y="2127"/>
                    <a:pt x="1324" y="2469"/>
                    <a:pt x="1324" y="2810"/>
                  </a:cubicBezTo>
                  <a:cubicBezTo>
                    <a:pt x="1324" y="2924"/>
                    <a:pt x="1335" y="3033"/>
                    <a:pt x="1360" y="3147"/>
                  </a:cubicBezTo>
                  <a:cubicBezTo>
                    <a:pt x="1422" y="3416"/>
                    <a:pt x="1557" y="3664"/>
                    <a:pt x="1753" y="3865"/>
                  </a:cubicBezTo>
                  <a:cubicBezTo>
                    <a:pt x="2084" y="4202"/>
                    <a:pt x="2178" y="4719"/>
                    <a:pt x="2204" y="4999"/>
                  </a:cubicBezTo>
                  <a:lnTo>
                    <a:pt x="2204" y="4999"/>
                  </a:lnTo>
                  <a:lnTo>
                    <a:pt x="2204" y="4999"/>
                  </a:lnTo>
                  <a:cubicBezTo>
                    <a:pt x="2204" y="4993"/>
                    <a:pt x="2204" y="499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lnTo>
                    <a:pt x="2204" y="4993"/>
                  </a:lnTo>
                  <a:cubicBezTo>
                    <a:pt x="2126" y="4973"/>
                    <a:pt x="2043" y="4962"/>
                    <a:pt x="1966" y="4962"/>
                  </a:cubicBezTo>
                  <a:cubicBezTo>
                    <a:pt x="1743" y="4962"/>
                    <a:pt x="1531" y="5045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397" y="5118"/>
                    <a:pt x="1407" y="5040"/>
                    <a:pt x="1407" y="4962"/>
                  </a:cubicBezTo>
                  <a:cubicBezTo>
                    <a:pt x="1407" y="4750"/>
                    <a:pt x="1329" y="4544"/>
                    <a:pt x="1169" y="4378"/>
                  </a:cubicBezTo>
                  <a:cubicBezTo>
                    <a:pt x="998" y="4207"/>
                    <a:pt x="775" y="4119"/>
                    <a:pt x="554" y="4119"/>
                  </a:cubicBezTo>
                  <a:cubicBezTo>
                    <a:pt x="486" y="4119"/>
                    <a:pt x="419" y="4129"/>
                    <a:pt x="352" y="4145"/>
                  </a:cubicBezTo>
                  <a:lnTo>
                    <a:pt x="352" y="4145"/>
                  </a:lnTo>
                  <a:lnTo>
                    <a:pt x="352" y="4145"/>
                  </a:lnTo>
                  <a:cubicBezTo>
                    <a:pt x="517" y="3990"/>
                    <a:pt x="615" y="3772"/>
                    <a:pt x="615" y="3540"/>
                  </a:cubicBezTo>
                  <a:cubicBezTo>
                    <a:pt x="615" y="3472"/>
                    <a:pt x="605" y="3405"/>
                    <a:pt x="590" y="3338"/>
                  </a:cubicBezTo>
                  <a:cubicBezTo>
                    <a:pt x="512" y="3043"/>
                    <a:pt x="279" y="2820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90" y="2665"/>
                    <a:pt x="527" y="2454"/>
                    <a:pt x="615" y="2158"/>
                  </a:cubicBezTo>
                  <a:cubicBezTo>
                    <a:pt x="641" y="2081"/>
                    <a:pt x="652" y="1998"/>
                    <a:pt x="652" y="1925"/>
                  </a:cubicBezTo>
                  <a:cubicBezTo>
                    <a:pt x="652" y="1708"/>
                    <a:pt x="564" y="1501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492" y="1367"/>
                    <a:pt x="574" y="1382"/>
                    <a:pt x="652" y="1382"/>
                  </a:cubicBezTo>
                  <a:cubicBezTo>
                    <a:pt x="869" y="1382"/>
                    <a:pt x="1081" y="1305"/>
                    <a:pt x="1247" y="1145"/>
                  </a:cubicBezTo>
                  <a:cubicBezTo>
                    <a:pt x="1422" y="978"/>
                    <a:pt x="1510" y="762"/>
                    <a:pt x="1510" y="539"/>
                  </a:cubicBezTo>
                  <a:cubicBezTo>
                    <a:pt x="1510" y="477"/>
                    <a:pt x="1505" y="410"/>
                    <a:pt x="1490" y="347"/>
                  </a:cubicBezTo>
                  <a:lnTo>
                    <a:pt x="1490" y="347"/>
                  </a:lnTo>
                  <a:cubicBezTo>
                    <a:pt x="1485" y="347"/>
                    <a:pt x="1485" y="347"/>
                    <a:pt x="1485" y="347"/>
                  </a:cubicBezTo>
                  <a:cubicBezTo>
                    <a:pt x="1645" y="508"/>
                    <a:pt x="1868" y="606"/>
                    <a:pt x="2105" y="606"/>
                  </a:cubicBezTo>
                  <a:cubicBezTo>
                    <a:pt x="2173" y="606"/>
                    <a:pt x="2240" y="595"/>
                    <a:pt x="2313" y="581"/>
                  </a:cubicBezTo>
                  <a:cubicBezTo>
                    <a:pt x="2617" y="508"/>
                    <a:pt x="2846" y="280"/>
                    <a:pt x="2929" y="6"/>
                  </a:cubicBezTo>
                  <a:lnTo>
                    <a:pt x="2929" y="6"/>
                  </a:lnTo>
                  <a:lnTo>
                    <a:pt x="2929" y="6"/>
                  </a:lnTo>
                  <a:cubicBezTo>
                    <a:pt x="3000" y="285"/>
                    <a:pt x="3218" y="523"/>
                    <a:pt x="3523" y="606"/>
                  </a:cubicBezTo>
                  <a:cubicBezTo>
                    <a:pt x="3601" y="627"/>
                    <a:pt x="3684" y="643"/>
                    <a:pt x="3761" y="643"/>
                  </a:cubicBezTo>
                  <a:cubicBezTo>
                    <a:pt x="3984" y="643"/>
                    <a:pt x="4196" y="554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330" y="487"/>
                    <a:pt x="4320" y="564"/>
                    <a:pt x="4320" y="643"/>
                  </a:cubicBezTo>
                  <a:cubicBezTo>
                    <a:pt x="4320" y="849"/>
                    <a:pt x="4398" y="1062"/>
                    <a:pt x="4558" y="1222"/>
                  </a:cubicBezTo>
                  <a:cubicBezTo>
                    <a:pt x="4729" y="1393"/>
                    <a:pt x="4952" y="1480"/>
                    <a:pt x="5179" y="1480"/>
                  </a:cubicBezTo>
                  <a:cubicBezTo>
                    <a:pt x="5241" y="1480"/>
                    <a:pt x="5308" y="1476"/>
                    <a:pt x="5376" y="1459"/>
                  </a:cubicBezTo>
                  <a:lnTo>
                    <a:pt x="5376" y="1459"/>
                  </a:lnTo>
                  <a:cubicBezTo>
                    <a:pt x="5376" y="1455"/>
                    <a:pt x="5376" y="1455"/>
                    <a:pt x="5376" y="1455"/>
                  </a:cubicBezTo>
                  <a:cubicBezTo>
                    <a:pt x="5210" y="1615"/>
                    <a:pt x="5112" y="1827"/>
                    <a:pt x="5112" y="2060"/>
                  </a:cubicBezTo>
                  <a:cubicBezTo>
                    <a:pt x="5112" y="2127"/>
                    <a:pt x="5122" y="2194"/>
                    <a:pt x="5138" y="2262"/>
                  </a:cubicBezTo>
                  <a:cubicBezTo>
                    <a:pt x="5215" y="2562"/>
                    <a:pt x="5443" y="2785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72"/>
            <p:cNvSpPr>
              <a:spLocks noChangeArrowheads="1"/>
            </p:cNvSpPr>
            <p:nvPr/>
          </p:nvSpPr>
          <p:spPr bwMode="auto">
            <a:xfrm>
              <a:off x="10768986" y="10535697"/>
              <a:ext cx="595811" cy="419012"/>
            </a:xfrm>
            <a:custGeom>
              <a:avLst/>
              <a:gdLst>
                <a:gd name="T0" fmla="*/ 943 w 1042"/>
                <a:gd name="T1" fmla="*/ 0 h 731"/>
                <a:gd name="T2" fmla="*/ 943 w 1042"/>
                <a:gd name="T3" fmla="*/ 0 h 731"/>
                <a:gd name="T4" fmla="*/ 100 w 1042"/>
                <a:gd name="T5" fmla="*/ 0 h 731"/>
                <a:gd name="T6" fmla="*/ 0 w 1042"/>
                <a:gd name="T7" fmla="*/ 98 h 731"/>
                <a:gd name="T8" fmla="*/ 0 w 1042"/>
                <a:gd name="T9" fmla="*/ 631 h 731"/>
                <a:gd name="T10" fmla="*/ 100 w 1042"/>
                <a:gd name="T11" fmla="*/ 730 h 731"/>
                <a:gd name="T12" fmla="*/ 943 w 1042"/>
                <a:gd name="T13" fmla="*/ 730 h 731"/>
                <a:gd name="T14" fmla="*/ 1041 w 1042"/>
                <a:gd name="T15" fmla="*/ 631 h 731"/>
                <a:gd name="T16" fmla="*/ 1041 w 1042"/>
                <a:gd name="T17" fmla="*/ 98 h 731"/>
                <a:gd name="T18" fmla="*/ 943 w 1042"/>
                <a:gd name="T19" fmla="*/ 0 h 731"/>
                <a:gd name="T20" fmla="*/ 622 w 1042"/>
                <a:gd name="T21" fmla="*/ 103 h 731"/>
                <a:gd name="T22" fmla="*/ 622 w 1042"/>
                <a:gd name="T23" fmla="*/ 103 h 731"/>
                <a:gd name="T24" fmla="*/ 431 w 1042"/>
                <a:gd name="T25" fmla="*/ 103 h 731"/>
                <a:gd name="T26" fmla="*/ 394 w 1042"/>
                <a:gd name="T27" fmla="*/ 68 h 731"/>
                <a:gd name="T28" fmla="*/ 431 w 1042"/>
                <a:gd name="T29" fmla="*/ 26 h 731"/>
                <a:gd name="T30" fmla="*/ 622 w 1042"/>
                <a:gd name="T31" fmla="*/ 26 h 731"/>
                <a:gd name="T32" fmla="*/ 658 w 1042"/>
                <a:gd name="T33" fmla="*/ 68 h 731"/>
                <a:gd name="T34" fmla="*/ 622 w 1042"/>
                <a:gd name="T35" fmla="*/ 103 h 731"/>
                <a:gd name="T36" fmla="*/ 943 w 1042"/>
                <a:gd name="T37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2" h="731">
                  <a:moveTo>
                    <a:pt x="943" y="0"/>
                  </a:moveTo>
                  <a:lnTo>
                    <a:pt x="943" y="0"/>
                  </a:lnTo>
                  <a:cubicBezTo>
                    <a:pt x="100" y="0"/>
                    <a:pt x="100" y="0"/>
                    <a:pt x="100" y="0"/>
                  </a:cubicBezTo>
                  <a:cubicBezTo>
                    <a:pt x="48" y="0"/>
                    <a:pt x="0" y="47"/>
                    <a:pt x="0" y="98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0" y="682"/>
                    <a:pt x="48" y="730"/>
                    <a:pt x="100" y="730"/>
                  </a:cubicBezTo>
                  <a:cubicBezTo>
                    <a:pt x="943" y="730"/>
                    <a:pt x="943" y="730"/>
                    <a:pt x="943" y="730"/>
                  </a:cubicBezTo>
                  <a:cubicBezTo>
                    <a:pt x="995" y="730"/>
                    <a:pt x="1041" y="682"/>
                    <a:pt x="1041" y="631"/>
                  </a:cubicBezTo>
                  <a:cubicBezTo>
                    <a:pt x="1041" y="98"/>
                    <a:pt x="1041" y="98"/>
                    <a:pt x="1041" y="98"/>
                  </a:cubicBezTo>
                  <a:cubicBezTo>
                    <a:pt x="1041" y="47"/>
                    <a:pt x="995" y="0"/>
                    <a:pt x="943" y="0"/>
                  </a:cubicBezTo>
                  <a:lnTo>
                    <a:pt x="622" y="103"/>
                  </a:lnTo>
                  <a:lnTo>
                    <a:pt x="622" y="103"/>
                  </a:lnTo>
                  <a:cubicBezTo>
                    <a:pt x="431" y="103"/>
                    <a:pt x="431" y="103"/>
                    <a:pt x="431" y="103"/>
                  </a:cubicBezTo>
                  <a:cubicBezTo>
                    <a:pt x="410" y="103"/>
                    <a:pt x="394" y="88"/>
                    <a:pt x="394" y="68"/>
                  </a:cubicBezTo>
                  <a:cubicBezTo>
                    <a:pt x="394" y="47"/>
                    <a:pt x="410" y="26"/>
                    <a:pt x="431" y="26"/>
                  </a:cubicBezTo>
                  <a:cubicBezTo>
                    <a:pt x="622" y="26"/>
                    <a:pt x="622" y="26"/>
                    <a:pt x="622" y="26"/>
                  </a:cubicBezTo>
                  <a:cubicBezTo>
                    <a:pt x="643" y="26"/>
                    <a:pt x="658" y="47"/>
                    <a:pt x="658" y="68"/>
                  </a:cubicBezTo>
                  <a:cubicBezTo>
                    <a:pt x="658" y="88"/>
                    <a:pt x="643" y="103"/>
                    <a:pt x="622" y="103"/>
                  </a:cubicBezTo>
                  <a:lnTo>
                    <a:pt x="943" y="0"/>
                  </a:lnTo>
                </a:path>
              </a:pathLst>
            </a:custGeom>
            <a:solidFill>
              <a:srgbClr val="5C67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73"/>
            <p:cNvSpPr>
              <a:spLocks noChangeArrowheads="1"/>
            </p:cNvSpPr>
            <p:nvPr/>
          </p:nvSpPr>
          <p:spPr bwMode="auto">
            <a:xfrm>
              <a:off x="10785357" y="10610987"/>
              <a:ext cx="563075" cy="327352"/>
            </a:xfrm>
            <a:custGeom>
              <a:avLst/>
              <a:gdLst>
                <a:gd name="T0" fmla="*/ 0 w 989"/>
                <a:gd name="T1" fmla="*/ 0 h 575"/>
                <a:gd name="T2" fmla="*/ 0 w 989"/>
                <a:gd name="T3" fmla="*/ 0 h 575"/>
                <a:gd name="T4" fmla="*/ 0 w 989"/>
                <a:gd name="T5" fmla="*/ 502 h 575"/>
                <a:gd name="T6" fmla="*/ 73 w 989"/>
                <a:gd name="T7" fmla="*/ 574 h 575"/>
                <a:gd name="T8" fmla="*/ 916 w 989"/>
                <a:gd name="T9" fmla="*/ 574 h 575"/>
                <a:gd name="T10" fmla="*/ 988 w 989"/>
                <a:gd name="T11" fmla="*/ 502 h 575"/>
                <a:gd name="T12" fmla="*/ 988 w 989"/>
                <a:gd name="T13" fmla="*/ 0 h 575"/>
                <a:gd name="T14" fmla="*/ 0 w 989"/>
                <a:gd name="T1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575">
                  <a:moveTo>
                    <a:pt x="0" y="0"/>
                  </a:moveTo>
                  <a:lnTo>
                    <a:pt x="0" y="0"/>
                  </a:lnTo>
                  <a:cubicBezTo>
                    <a:pt x="0" y="502"/>
                    <a:pt x="0" y="502"/>
                    <a:pt x="0" y="502"/>
                  </a:cubicBezTo>
                  <a:cubicBezTo>
                    <a:pt x="0" y="543"/>
                    <a:pt x="31" y="574"/>
                    <a:pt x="73" y="574"/>
                  </a:cubicBezTo>
                  <a:cubicBezTo>
                    <a:pt x="916" y="574"/>
                    <a:pt x="916" y="574"/>
                    <a:pt x="916" y="574"/>
                  </a:cubicBezTo>
                  <a:cubicBezTo>
                    <a:pt x="957" y="574"/>
                    <a:pt x="988" y="543"/>
                    <a:pt x="988" y="502"/>
                  </a:cubicBezTo>
                  <a:cubicBezTo>
                    <a:pt x="988" y="0"/>
                    <a:pt x="988" y="0"/>
                    <a:pt x="988" y="0"/>
                  </a:cubicBezTo>
                  <a:lnTo>
                    <a:pt x="0" y="0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74"/>
            <p:cNvSpPr>
              <a:spLocks noChangeArrowheads="1"/>
            </p:cNvSpPr>
            <p:nvPr/>
          </p:nvSpPr>
          <p:spPr bwMode="auto">
            <a:xfrm>
              <a:off x="10804998" y="10660091"/>
              <a:ext cx="186600" cy="219326"/>
            </a:xfrm>
            <a:custGeom>
              <a:avLst/>
              <a:gdLst>
                <a:gd name="T0" fmla="*/ 331 w 332"/>
                <a:gd name="T1" fmla="*/ 383 h 384"/>
                <a:gd name="T2" fmla="*/ 0 w 332"/>
                <a:gd name="T3" fmla="*/ 383 h 384"/>
                <a:gd name="T4" fmla="*/ 0 w 332"/>
                <a:gd name="T5" fmla="*/ 0 h 384"/>
                <a:gd name="T6" fmla="*/ 331 w 332"/>
                <a:gd name="T7" fmla="*/ 0 h 384"/>
                <a:gd name="T8" fmla="*/ 331 w 332"/>
                <a:gd name="T9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84">
                  <a:moveTo>
                    <a:pt x="331" y="383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331" y="0"/>
                  </a:lnTo>
                  <a:lnTo>
                    <a:pt x="331" y="38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75"/>
            <p:cNvSpPr>
              <a:spLocks noChangeArrowheads="1"/>
            </p:cNvSpPr>
            <p:nvPr/>
          </p:nvSpPr>
          <p:spPr bwMode="auto">
            <a:xfrm>
              <a:off x="11024334" y="10663364"/>
              <a:ext cx="297907" cy="58924"/>
            </a:xfrm>
            <a:custGeom>
              <a:avLst/>
              <a:gdLst>
                <a:gd name="T0" fmla="*/ 522 w 523"/>
                <a:gd name="T1" fmla="*/ 104 h 105"/>
                <a:gd name="T2" fmla="*/ 0 w 523"/>
                <a:gd name="T3" fmla="*/ 104 h 105"/>
                <a:gd name="T4" fmla="*/ 0 w 523"/>
                <a:gd name="T5" fmla="*/ 0 h 105"/>
                <a:gd name="T6" fmla="*/ 522 w 523"/>
                <a:gd name="T7" fmla="*/ 0 h 105"/>
                <a:gd name="T8" fmla="*/ 522 w 523"/>
                <a:gd name="T9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105">
                  <a:moveTo>
                    <a:pt x="522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104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76"/>
            <p:cNvSpPr>
              <a:spLocks noChangeArrowheads="1"/>
            </p:cNvSpPr>
            <p:nvPr/>
          </p:nvSpPr>
          <p:spPr bwMode="auto">
            <a:xfrm>
              <a:off x="11057071" y="10735380"/>
              <a:ext cx="229159" cy="39282"/>
            </a:xfrm>
            <a:custGeom>
              <a:avLst/>
              <a:gdLst>
                <a:gd name="T0" fmla="*/ 398 w 399"/>
                <a:gd name="T1" fmla="*/ 67 h 68"/>
                <a:gd name="T2" fmla="*/ 0 w 399"/>
                <a:gd name="T3" fmla="*/ 67 h 68"/>
                <a:gd name="T4" fmla="*/ 0 w 399"/>
                <a:gd name="T5" fmla="*/ 0 h 68"/>
                <a:gd name="T6" fmla="*/ 398 w 399"/>
                <a:gd name="T7" fmla="*/ 0 h 68"/>
                <a:gd name="T8" fmla="*/ 398 w 399"/>
                <a:gd name="T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68">
                  <a:moveTo>
                    <a:pt x="398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398" y="0"/>
                  </a:lnTo>
                  <a:lnTo>
                    <a:pt x="398" y="67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77"/>
            <p:cNvSpPr>
              <a:spLocks noChangeArrowheads="1"/>
            </p:cNvSpPr>
            <p:nvPr/>
          </p:nvSpPr>
          <p:spPr bwMode="auto">
            <a:xfrm>
              <a:off x="11024334" y="10892510"/>
              <a:ext cx="297907" cy="32736"/>
            </a:xfrm>
            <a:custGeom>
              <a:avLst/>
              <a:gdLst>
                <a:gd name="T0" fmla="*/ 522 w 523"/>
                <a:gd name="T1" fmla="*/ 61 h 62"/>
                <a:gd name="T2" fmla="*/ 0 w 523"/>
                <a:gd name="T3" fmla="*/ 61 h 62"/>
                <a:gd name="T4" fmla="*/ 0 w 523"/>
                <a:gd name="T5" fmla="*/ 0 h 62"/>
                <a:gd name="T6" fmla="*/ 522 w 523"/>
                <a:gd name="T7" fmla="*/ 0 h 62"/>
                <a:gd name="T8" fmla="*/ 522 w 52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62">
                  <a:moveTo>
                    <a:pt x="522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61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78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111300"/>
            </a:xfrm>
            <a:custGeom>
              <a:avLst/>
              <a:gdLst>
                <a:gd name="T0" fmla="*/ 115 w 116"/>
                <a:gd name="T1" fmla="*/ 191 h 192"/>
                <a:gd name="T2" fmla="*/ 0 w 116"/>
                <a:gd name="T3" fmla="*/ 191 h 192"/>
                <a:gd name="T4" fmla="*/ 0 w 116"/>
                <a:gd name="T5" fmla="*/ 0 h 192"/>
                <a:gd name="T6" fmla="*/ 115 w 116"/>
                <a:gd name="T7" fmla="*/ 0 h 192"/>
                <a:gd name="T8" fmla="*/ 115 w 116"/>
                <a:gd name="T9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92">
                  <a:moveTo>
                    <a:pt x="115" y="191"/>
                  </a:moveTo>
                  <a:lnTo>
                    <a:pt x="0" y="191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191"/>
                  </a:lnTo>
                </a:path>
              </a:pathLst>
            </a:custGeom>
            <a:solidFill>
              <a:srgbClr val="7B7B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79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55649"/>
            </a:xfrm>
            <a:custGeom>
              <a:avLst/>
              <a:gdLst>
                <a:gd name="T0" fmla="*/ 115 w 116"/>
                <a:gd name="T1" fmla="*/ 92 h 93"/>
                <a:gd name="T2" fmla="*/ 0 w 116"/>
                <a:gd name="T3" fmla="*/ 92 h 93"/>
                <a:gd name="T4" fmla="*/ 0 w 116"/>
                <a:gd name="T5" fmla="*/ 0 h 93"/>
                <a:gd name="T6" fmla="*/ 115 w 116"/>
                <a:gd name="T7" fmla="*/ 0 h 93"/>
                <a:gd name="T8" fmla="*/ 115 w 116"/>
                <a:gd name="T9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93">
                  <a:moveTo>
                    <a:pt x="115" y="92"/>
                  </a:moveTo>
                  <a:lnTo>
                    <a:pt x="0" y="92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92"/>
                  </a:lnTo>
                </a:path>
              </a:pathLst>
            </a:custGeom>
            <a:solidFill>
              <a:srgbClr val="6767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Group 126"/>
          <p:cNvGrpSpPr/>
          <p:nvPr/>
        </p:nvGrpSpPr>
        <p:grpSpPr>
          <a:xfrm>
            <a:off x="10563860" y="5375275"/>
            <a:ext cx="1541780" cy="728980"/>
            <a:chOff x="9436597" y="5579572"/>
            <a:chExt cx="5473605" cy="3230973"/>
          </a:xfrm>
          <a:solidFill>
            <a:schemeClr val="accent4"/>
          </a:solidFill>
        </p:grpSpPr>
        <p:sp>
          <p:nvSpPr>
            <p:cNvPr id="59" name="Freeform 5"/>
            <p:cNvSpPr>
              <a:spLocks noChangeArrowheads="1"/>
            </p:cNvSpPr>
            <p:nvPr/>
          </p:nvSpPr>
          <p:spPr bwMode="auto">
            <a:xfrm>
              <a:off x="9436597" y="6505981"/>
              <a:ext cx="713663" cy="713630"/>
            </a:xfrm>
            <a:custGeom>
              <a:avLst/>
              <a:gdLst>
                <a:gd name="T0" fmla="*/ 942 w 1248"/>
                <a:gd name="T1" fmla="*/ 0 h 1253"/>
                <a:gd name="T2" fmla="*/ 942 w 1248"/>
                <a:gd name="T3" fmla="*/ 0 h 1253"/>
                <a:gd name="T4" fmla="*/ 585 w 1248"/>
                <a:gd name="T5" fmla="*/ 506 h 1253"/>
                <a:gd name="T6" fmla="*/ 0 w 1248"/>
                <a:gd name="T7" fmla="*/ 305 h 1253"/>
                <a:gd name="T8" fmla="*/ 502 w 1248"/>
                <a:gd name="T9" fmla="*/ 662 h 1253"/>
                <a:gd name="T10" fmla="*/ 300 w 1248"/>
                <a:gd name="T11" fmla="*/ 1252 h 1253"/>
                <a:gd name="T12" fmla="*/ 662 w 1248"/>
                <a:gd name="T13" fmla="*/ 745 h 1253"/>
                <a:gd name="T14" fmla="*/ 1247 w 1248"/>
                <a:gd name="T15" fmla="*/ 946 h 1253"/>
                <a:gd name="T16" fmla="*/ 741 w 1248"/>
                <a:gd name="T17" fmla="*/ 589 h 1253"/>
                <a:gd name="T18" fmla="*/ 942 w 1248"/>
                <a:gd name="T1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8" h="1253">
                  <a:moveTo>
                    <a:pt x="942" y="0"/>
                  </a:moveTo>
                  <a:lnTo>
                    <a:pt x="942" y="0"/>
                  </a:lnTo>
                  <a:lnTo>
                    <a:pt x="585" y="506"/>
                  </a:lnTo>
                  <a:lnTo>
                    <a:pt x="0" y="305"/>
                  </a:lnTo>
                  <a:lnTo>
                    <a:pt x="502" y="662"/>
                  </a:lnTo>
                  <a:lnTo>
                    <a:pt x="300" y="1252"/>
                  </a:lnTo>
                  <a:lnTo>
                    <a:pt x="662" y="745"/>
                  </a:lnTo>
                  <a:lnTo>
                    <a:pt x="1247" y="946"/>
                  </a:lnTo>
                  <a:lnTo>
                    <a:pt x="741" y="589"/>
                  </a:lnTo>
                  <a:lnTo>
                    <a:pt x="9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7"/>
            <p:cNvSpPr>
              <a:spLocks noChangeArrowheads="1"/>
            </p:cNvSpPr>
            <p:nvPr/>
          </p:nvSpPr>
          <p:spPr bwMode="auto">
            <a:xfrm>
              <a:off x="12952538" y="5579572"/>
              <a:ext cx="307727" cy="314258"/>
            </a:xfrm>
            <a:custGeom>
              <a:avLst/>
              <a:gdLst>
                <a:gd name="T0" fmla="*/ 496 w 539"/>
                <a:gd name="T1" fmla="*/ 0 h 545"/>
                <a:gd name="T2" fmla="*/ 496 w 539"/>
                <a:gd name="T3" fmla="*/ 0 h 545"/>
                <a:gd name="T4" fmla="*/ 263 w 539"/>
                <a:gd name="T5" fmla="*/ 213 h 545"/>
                <a:gd name="T6" fmla="*/ 0 w 539"/>
                <a:gd name="T7" fmla="*/ 42 h 545"/>
                <a:gd name="T8" fmla="*/ 207 w 539"/>
                <a:gd name="T9" fmla="*/ 280 h 545"/>
                <a:gd name="T10" fmla="*/ 41 w 539"/>
                <a:gd name="T11" fmla="*/ 544 h 545"/>
                <a:gd name="T12" fmla="*/ 273 w 539"/>
                <a:gd name="T13" fmla="*/ 337 h 545"/>
                <a:gd name="T14" fmla="*/ 538 w 539"/>
                <a:gd name="T15" fmla="*/ 502 h 545"/>
                <a:gd name="T16" fmla="*/ 331 w 539"/>
                <a:gd name="T17" fmla="*/ 269 h 545"/>
                <a:gd name="T18" fmla="*/ 496 w 539"/>
                <a:gd name="T1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545">
                  <a:moveTo>
                    <a:pt x="496" y="0"/>
                  </a:moveTo>
                  <a:lnTo>
                    <a:pt x="496" y="0"/>
                  </a:lnTo>
                  <a:lnTo>
                    <a:pt x="263" y="213"/>
                  </a:lnTo>
                  <a:lnTo>
                    <a:pt x="0" y="42"/>
                  </a:lnTo>
                  <a:lnTo>
                    <a:pt x="207" y="280"/>
                  </a:lnTo>
                  <a:lnTo>
                    <a:pt x="41" y="544"/>
                  </a:lnTo>
                  <a:lnTo>
                    <a:pt x="273" y="337"/>
                  </a:lnTo>
                  <a:lnTo>
                    <a:pt x="538" y="502"/>
                  </a:lnTo>
                  <a:lnTo>
                    <a:pt x="331" y="269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9"/>
            <p:cNvSpPr>
              <a:spLocks noChangeArrowheads="1"/>
            </p:cNvSpPr>
            <p:nvPr/>
          </p:nvSpPr>
          <p:spPr bwMode="auto">
            <a:xfrm>
              <a:off x="10094606" y="8434091"/>
              <a:ext cx="307727" cy="314258"/>
            </a:xfrm>
            <a:custGeom>
              <a:avLst/>
              <a:gdLst>
                <a:gd name="T0" fmla="*/ 497 w 539"/>
                <a:gd name="T1" fmla="*/ 0 h 545"/>
                <a:gd name="T2" fmla="*/ 497 w 539"/>
                <a:gd name="T3" fmla="*/ 0 h 545"/>
                <a:gd name="T4" fmla="*/ 497 w 539"/>
                <a:gd name="T5" fmla="*/ 0 h 545"/>
                <a:gd name="T6" fmla="*/ 264 w 539"/>
                <a:gd name="T7" fmla="*/ 213 h 545"/>
                <a:gd name="T8" fmla="*/ 0 w 539"/>
                <a:gd name="T9" fmla="*/ 42 h 545"/>
                <a:gd name="T10" fmla="*/ 207 w 539"/>
                <a:gd name="T11" fmla="*/ 279 h 545"/>
                <a:gd name="T12" fmla="*/ 41 w 539"/>
                <a:gd name="T13" fmla="*/ 544 h 545"/>
                <a:gd name="T14" fmla="*/ 274 w 539"/>
                <a:gd name="T15" fmla="*/ 336 h 545"/>
                <a:gd name="T16" fmla="*/ 538 w 539"/>
                <a:gd name="T17" fmla="*/ 502 h 545"/>
                <a:gd name="T18" fmla="*/ 332 w 539"/>
                <a:gd name="T19" fmla="*/ 269 h 545"/>
                <a:gd name="T20" fmla="*/ 497 w 539"/>
                <a:gd name="T2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9" h="545">
                  <a:moveTo>
                    <a:pt x="497" y="0"/>
                  </a:moveTo>
                  <a:lnTo>
                    <a:pt x="497" y="0"/>
                  </a:lnTo>
                  <a:lnTo>
                    <a:pt x="497" y="0"/>
                  </a:lnTo>
                  <a:cubicBezTo>
                    <a:pt x="264" y="213"/>
                    <a:pt x="264" y="213"/>
                    <a:pt x="264" y="21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41" y="544"/>
                    <a:pt x="41" y="544"/>
                    <a:pt x="41" y="54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538" y="502"/>
                    <a:pt x="538" y="502"/>
                    <a:pt x="538" y="502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497" y="0"/>
                    <a:pt x="497" y="0"/>
                    <a:pt x="49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1"/>
            <p:cNvSpPr>
              <a:spLocks noChangeArrowheads="1"/>
            </p:cNvSpPr>
            <p:nvPr/>
          </p:nvSpPr>
          <p:spPr bwMode="auto">
            <a:xfrm>
              <a:off x="14602475" y="7055933"/>
              <a:ext cx="307727" cy="304439"/>
            </a:xfrm>
            <a:custGeom>
              <a:avLst/>
              <a:gdLst>
                <a:gd name="T0" fmla="*/ 496 w 539"/>
                <a:gd name="T1" fmla="*/ 0 h 539"/>
                <a:gd name="T2" fmla="*/ 263 w 539"/>
                <a:gd name="T3" fmla="*/ 207 h 539"/>
                <a:gd name="T4" fmla="*/ 0 w 539"/>
                <a:gd name="T5" fmla="*/ 42 h 539"/>
                <a:gd name="T6" fmla="*/ 207 w 539"/>
                <a:gd name="T7" fmla="*/ 274 h 539"/>
                <a:gd name="T8" fmla="*/ 42 w 539"/>
                <a:gd name="T9" fmla="*/ 538 h 539"/>
                <a:gd name="T10" fmla="*/ 274 w 539"/>
                <a:gd name="T11" fmla="*/ 331 h 539"/>
                <a:gd name="T12" fmla="*/ 538 w 539"/>
                <a:gd name="T13" fmla="*/ 497 h 539"/>
                <a:gd name="T14" fmla="*/ 331 w 539"/>
                <a:gd name="T15" fmla="*/ 264 h 539"/>
                <a:gd name="T16" fmla="*/ 496 w 539"/>
                <a:gd name="T1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9" h="539">
                  <a:moveTo>
                    <a:pt x="496" y="0"/>
                  </a:moveTo>
                  <a:lnTo>
                    <a:pt x="263" y="207"/>
                  </a:lnTo>
                  <a:lnTo>
                    <a:pt x="0" y="42"/>
                  </a:lnTo>
                  <a:lnTo>
                    <a:pt x="207" y="274"/>
                  </a:lnTo>
                  <a:lnTo>
                    <a:pt x="42" y="538"/>
                  </a:lnTo>
                  <a:lnTo>
                    <a:pt x="274" y="331"/>
                  </a:lnTo>
                  <a:lnTo>
                    <a:pt x="538" y="497"/>
                  </a:lnTo>
                  <a:lnTo>
                    <a:pt x="331" y="264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2"/>
            <p:cNvSpPr>
              <a:spLocks noChangeArrowheads="1"/>
            </p:cNvSpPr>
            <p:nvPr/>
          </p:nvSpPr>
          <p:spPr bwMode="auto">
            <a:xfrm>
              <a:off x="13633465" y="8096915"/>
              <a:ext cx="713663" cy="713630"/>
            </a:xfrm>
            <a:custGeom>
              <a:avLst/>
              <a:gdLst>
                <a:gd name="T0" fmla="*/ 947 w 1248"/>
                <a:gd name="T1" fmla="*/ 0 h 1249"/>
                <a:gd name="T2" fmla="*/ 947 w 1248"/>
                <a:gd name="T3" fmla="*/ 0 h 1249"/>
                <a:gd name="T4" fmla="*/ 591 w 1248"/>
                <a:gd name="T5" fmla="*/ 507 h 1249"/>
                <a:gd name="T6" fmla="*/ 0 w 1248"/>
                <a:gd name="T7" fmla="*/ 306 h 1249"/>
                <a:gd name="T8" fmla="*/ 508 w 1248"/>
                <a:gd name="T9" fmla="*/ 663 h 1249"/>
                <a:gd name="T10" fmla="*/ 306 w 1248"/>
                <a:gd name="T11" fmla="*/ 1248 h 1249"/>
                <a:gd name="T12" fmla="*/ 306 w 1248"/>
                <a:gd name="T13" fmla="*/ 1248 h 1249"/>
                <a:gd name="T14" fmla="*/ 663 w 1248"/>
                <a:gd name="T15" fmla="*/ 745 h 1249"/>
                <a:gd name="T16" fmla="*/ 1247 w 1248"/>
                <a:gd name="T17" fmla="*/ 947 h 1249"/>
                <a:gd name="T18" fmla="*/ 745 w 1248"/>
                <a:gd name="T19" fmla="*/ 585 h 1249"/>
                <a:gd name="T20" fmla="*/ 947 w 1248"/>
                <a:gd name="T21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8" h="1249">
                  <a:moveTo>
                    <a:pt x="947" y="0"/>
                  </a:moveTo>
                  <a:lnTo>
                    <a:pt x="947" y="0"/>
                  </a:lnTo>
                  <a:lnTo>
                    <a:pt x="591" y="507"/>
                  </a:lnTo>
                  <a:lnTo>
                    <a:pt x="0" y="306"/>
                  </a:lnTo>
                  <a:lnTo>
                    <a:pt x="508" y="663"/>
                  </a:lnTo>
                  <a:lnTo>
                    <a:pt x="306" y="1248"/>
                  </a:lnTo>
                  <a:lnTo>
                    <a:pt x="306" y="1248"/>
                  </a:lnTo>
                  <a:lnTo>
                    <a:pt x="663" y="745"/>
                  </a:lnTo>
                  <a:lnTo>
                    <a:pt x="1247" y="947"/>
                  </a:lnTo>
                  <a:lnTo>
                    <a:pt x="745" y="585"/>
                  </a:lnTo>
                  <a:lnTo>
                    <a:pt x="94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21506" name="文本框 2"/>
          <p:cNvSpPr txBox="1"/>
          <p:nvPr/>
        </p:nvSpPr>
        <p:spPr>
          <a:xfrm>
            <a:off x="1528128" y="984250"/>
            <a:ext cx="8607425" cy="43999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zh-CN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二进：</a:t>
            </a: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刘姥姥为感谢上次贾家的救助，特地去谢恩。见识到大户人家的吃穿行等事宜，课文所选即是二进大观园内容。</a:t>
            </a:r>
            <a:endParaRPr lang="zh-CN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eaLnBrk="1" hangingPunct="1">
              <a:lnSpc>
                <a:spcPct val="150000"/>
              </a:lnSpc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zh-CN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三进：</a:t>
            </a: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刘姥姥得知贾府被抄，去狱神庙探望凤姐，凤姐拜托她一定要把巧姐找回来，她费了好大劲才把学唱戏的巧姐赎回来，带着巧姐到乡下。</a:t>
            </a:r>
            <a:endParaRPr lang="zh-CN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4266</Words>
  <Application>WPS 演示</Application>
  <PresentationFormat>自定义</PresentationFormat>
  <Paragraphs>787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8" baseType="lpstr">
      <vt:lpstr>Arial</vt:lpstr>
      <vt:lpstr>宋体</vt:lpstr>
      <vt:lpstr>Wingdings</vt:lpstr>
      <vt:lpstr>Calibri Light</vt:lpstr>
      <vt:lpstr>微软雅黑</vt:lpstr>
      <vt:lpstr>楷体</vt:lpstr>
      <vt:lpstr>黑体</vt:lpstr>
      <vt:lpstr>Arial Unicode MS</vt:lpstr>
      <vt:lpstr>Calibri</vt:lpstr>
      <vt:lpstr>Raleway Black</vt:lpstr>
      <vt:lpstr>Segoe Print</vt:lpstr>
      <vt:lpstr>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cp:keywords>语文备课大师【全免费】</cp:keywords>
  <dc:description>语文备课大师【全免费】</dc:description>
  <cp:lastModifiedBy>Administrator</cp:lastModifiedBy>
  <cp:revision>语文备课大师【全免费】</cp:revision>
  <dcterms:created xsi:type="dcterms:W3CDTF">2017-08-12T10:14:00Z</dcterms:created>
  <dcterms:modified xsi:type="dcterms:W3CDTF">2019-05-22T07:48:11Z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2052-11.1.0.8013</vt:lpwstr>
  </property>
  <property fmtid="{D5CDD505-2E9C-101B-9397-08002B2CF9AE}" pid="3" name="KSORubyTemplateID">
    <vt:lpwstr>21</vt:lpwstr>
  </property>
  <property fmtid="{64440492-4C8B-11D1-8B70-080036B11A03}" pid="4">
    <vt:lpwstr>语文备课大师【全免费】</vt:lpwstr>
  </property>
</Properties>
</file>