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sldIdLst>
    <p:sldId id="329" r:id="rId3"/>
    <p:sldId id="328" r:id="rId4"/>
    <p:sldId id="346" r:id="rId5"/>
    <p:sldId id="347" r:id="rId6"/>
    <p:sldId id="348" r:id="rId7"/>
    <p:sldId id="319" r:id="rId8"/>
    <p:sldId id="327" r:id="rId9"/>
    <p:sldId id="349" r:id="rId10"/>
    <p:sldId id="350" r:id="rId11"/>
    <p:sldId id="351" r:id="rId12"/>
    <p:sldId id="298" r:id="rId13"/>
    <p:sldId id="330" r:id="rId14"/>
    <p:sldId id="352" r:id="rId15"/>
    <p:sldId id="353" r:id="rId16"/>
    <p:sldId id="354" r:id="rId17"/>
    <p:sldId id="299" r:id="rId18"/>
    <p:sldId id="331" r:id="rId19"/>
    <p:sldId id="355" r:id="rId20"/>
    <p:sldId id="356" r:id="rId21"/>
    <p:sldId id="357" r:id="rId22"/>
    <p:sldId id="318" r:id="rId23"/>
    <p:sldId id="332" r:id="rId24"/>
    <p:sldId id="358" r:id="rId25"/>
    <p:sldId id="359" r:id="rId26"/>
    <p:sldId id="360" r:id="rId27"/>
    <p:sldId id="320" r:id="rId28"/>
    <p:sldId id="333" r:id="rId29"/>
    <p:sldId id="361" r:id="rId30"/>
    <p:sldId id="362" r:id="rId31"/>
    <p:sldId id="363" r:id="rId32"/>
    <p:sldId id="321" r:id="rId33"/>
    <p:sldId id="334" r:id="rId34"/>
    <p:sldId id="364" r:id="rId35"/>
    <p:sldId id="365" r:id="rId36"/>
    <p:sldId id="366" r:id="rId37"/>
    <p:sldId id="326" r:id="rId38"/>
    <p:sldId id="335" r:id="rId39"/>
    <p:sldId id="367" r:id="rId40"/>
    <p:sldId id="368" r:id="rId41"/>
    <p:sldId id="369" r:id="rId42"/>
    <p:sldId id="322" r:id="rId43"/>
    <p:sldId id="370" r:id="rId44"/>
    <p:sldId id="371" r:id="rId4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0E8"/>
    <a:srgbClr val="DF7A60"/>
    <a:srgbClr val="FFC000"/>
    <a:srgbClr val="FFFFFF"/>
    <a:srgbClr val="65C4CA"/>
    <a:srgbClr val="784B23"/>
    <a:srgbClr val="EECE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730" autoAdjust="0"/>
  </p:normalViewPr>
  <p:slideViewPr>
    <p:cSldViewPr snapToGrid="0">
      <p:cViewPr>
        <p:scale>
          <a:sx n="61" d="100"/>
          <a:sy n="61" d="100"/>
        </p:scale>
        <p:origin x="-1248" y="-582"/>
      </p:cViewPr>
      <p:guideLst>
        <p:guide orient="horz" pos="2242"/>
        <p:guide pos="385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notesMaster" Target="notesMasters/notesMaster1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B7494-D075-4932-B485-21A15FEF21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A05C95-64BC-4878-9AEE-F508225DA3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302260" y="3417570"/>
            <a:ext cx="2454275" cy="2700655"/>
            <a:chOff x="476" y="5382"/>
            <a:chExt cx="3865" cy="4253"/>
          </a:xfrm>
        </p:grpSpPr>
        <p:sp>
          <p:nvSpPr>
            <p:cNvPr id="7" name="Freeform 24"/>
            <p:cNvSpPr/>
            <p:nvPr userDrawn="1"/>
          </p:nvSpPr>
          <p:spPr bwMode="auto">
            <a:xfrm>
              <a:off x="681" y="5631"/>
              <a:ext cx="3482" cy="3928"/>
            </a:xfrm>
            <a:custGeom>
              <a:avLst/>
              <a:gdLst>
                <a:gd name="T0" fmla="*/ 1317 w 1567"/>
                <a:gd name="T1" fmla="*/ 1087 h 2116"/>
                <a:gd name="T2" fmla="*/ 1512 w 1567"/>
                <a:gd name="T3" fmla="*/ 862 h 2116"/>
                <a:gd name="T4" fmla="*/ 1211 w 1567"/>
                <a:gd name="T5" fmla="*/ 1050 h 2116"/>
                <a:gd name="T6" fmla="*/ 1029 w 1567"/>
                <a:gd name="T7" fmla="*/ 1123 h 2116"/>
                <a:gd name="T8" fmla="*/ 1064 w 1567"/>
                <a:gd name="T9" fmla="*/ 1044 h 2116"/>
                <a:gd name="T10" fmla="*/ 1111 w 1567"/>
                <a:gd name="T11" fmla="*/ 909 h 2116"/>
                <a:gd name="T12" fmla="*/ 1567 w 1567"/>
                <a:gd name="T13" fmla="*/ 524 h 2116"/>
                <a:gd name="T14" fmla="*/ 1131 w 1567"/>
                <a:gd name="T15" fmla="*/ 761 h 2116"/>
                <a:gd name="T16" fmla="*/ 1114 w 1567"/>
                <a:gd name="T17" fmla="*/ 579 h 2116"/>
                <a:gd name="T18" fmla="*/ 1284 w 1567"/>
                <a:gd name="T19" fmla="*/ 266 h 2116"/>
                <a:gd name="T20" fmla="*/ 1087 w 1567"/>
                <a:gd name="T21" fmla="*/ 490 h 2116"/>
                <a:gd name="T22" fmla="*/ 987 w 1567"/>
                <a:gd name="T23" fmla="*/ 310 h 2116"/>
                <a:gd name="T24" fmla="*/ 1017 w 1567"/>
                <a:gd name="T25" fmla="*/ 937 h 2116"/>
                <a:gd name="T26" fmla="*/ 795 w 1567"/>
                <a:gd name="T27" fmla="*/ 509 h 2116"/>
                <a:gd name="T28" fmla="*/ 899 w 1567"/>
                <a:gd name="T29" fmla="*/ 1168 h 2116"/>
                <a:gd name="T30" fmla="*/ 820 w 1567"/>
                <a:gd name="T31" fmla="*/ 1358 h 2116"/>
                <a:gd name="T32" fmla="*/ 644 w 1567"/>
                <a:gd name="T33" fmla="*/ 942 h 2116"/>
                <a:gd name="T34" fmla="*/ 873 w 1567"/>
                <a:gd name="T35" fmla="*/ 0 h 2116"/>
                <a:gd name="T36" fmla="*/ 680 w 1567"/>
                <a:gd name="T37" fmla="*/ 282 h 2116"/>
                <a:gd name="T38" fmla="*/ 520 w 1567"/>
                <a:gd name="T39" fmla="*/ 22 h 2116"/>
                <a:gd name="T40" fmla="*/ 629 w 1567"/>
                <a:gd name="T41" fmla="*/ 396 h 2116"/>
                <a:gd name="T42" fmla="*/ 549 w 1567"/>
                <a:gd name="T43" fmla="*/ 886 h 2116"/>
                <a:gd name="T44" fmla="*/ 589 w 1567"/>
                <a:gd name="T45" fmla="*/ 1130 h 2116"/>
                <a:gd name="T46" fmla="*/ 407 w 1567"/>
                <a:gd name="T47" fmla="*/ 295 h 2116"/>
                <a:gd name="T48" fmla="*/ 382 w 1567"/>
                <a:gd name="T49" fmla="*/ 671 h 2116"/>
                <a:gd name="T50" fmla="*/ 0 w 1567"/>
                <a:gd name="T51" fmla="*/ 548 h 2116"/>
                <a:gd name="T52" fmla="*/ 389 w 1567"/>
                <a:gd name="T53" fmla="*/ 754 h 2116"/>
                <a:gd name="T54" fmla="*/ 479 w 1567"/>
                <a:gd name="T55" fmla="*/ 1122 h 2116"/>
                <a:gd name="T56" fmla="*/ 290 w 1567"/>
                <a:gd name="T57" fmla="*/ 1097 h 2116"/>
                <a:gd name="T58" fmla="*/ 72 w 1567"/>
                <a:gd name="T59" fmla="*/ 825 h 2116"/>
                <a:gd name="T60" fmla="*/ 226 w 1567"/>
                <a:gd name="T61" fmla="*/ 1109 h 2116"/>
                <a:gd name="T62" fmla="*/ 18 w 1567"/>
                <a:gd name="T63" fmla="*/ 1208 h 2116"/>
                <a:gd name="T64" fmla="*/ 538 w 1567"/>
                <a:gd name="T65" fmla="*/ 1241 h 2116"/>
                <a:gd name="T66" fmla="*/ 608 w 1567"/>
                <a:gd name="T67" fmla="*/ 1347 h 2116"/>
                <a:gd name="T68" fmla="*/ 890 w 1567"/>
                <a:gd name="T69" fmla="*/ 2115 h 2116"/>
                <a:gd name="T70" fmla="*/ 1166 w 1567"/>
                <a:gd name="T71" fmla="*/ 2116 h 2116"/>
                <a:gd name="T72" fmla="*/ 983 w 1567"/>
                <a:gd name="T73" fmla="*/ 1539 h 2116"/>
                <a:gd name="T74" fmla="*/ 961 w 1567"/>
                <a:gd name="T75" fmla="*/ 1354 h 2116"/>
                <a:gd name="T76" fmla="*/ 1231 w 1567"/>
                <a:gd name="T77" fmla="*/ 1112 h 2116"/>
                <a:gd name="T78" fmla="*/ 1233 w 1567"/>
                <a:gd name="T79" fmla="*/ 1112 h 2116"/>
                <a:gd name="T80" fmla="*/ 1534 w 1567"/>
                <a:gd name="T81" fmla="*/ 1290 h 2116"/>
                <a:gd name="T82" fmla="*/ 1317 w 1567"/>
                <a:gd name="T83" fmla="*/ 1087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67" h="2116">
                  <a:moveTo>
                    <a:pt x="1317" y="1087"/>
                  </a:moveTo>
                  <a:cubicBezTo>
                    <a:pt x="1416" y="1050"/>
                    <a:pt x="1504" y="971"/>
                    <a:pt x="1512" y="862"/>
                  </a:cubicBezTo>
                  <a:cubicBezTo>
                    <a:pt x="1478" y="1038"/>
                    <a:pt x="1315" y="1034"/>
                    <a:pt x="1211" y="1050"/>
                  </a:cubicBezTo>
                  <a:cubicBezTo>
                    <a:pt x="1127" y="1062"/>
                    <a:pt x="1077" y="1082"/>
                    <a:pt x="1029" y="1123"/>
                  </a:cubicBezTo>
                  <a:cubicBezTo>
                    <a:pt x="1039" y="1099"/>
                    <a:pt x="1051" y="1072"/>
                    <a:pt x="1064" y="1044"/>
                  </a:cubicBezTo>
                  <a:cubicBezTo>
                    <a:pt x="1084" y="1001"/>
                    <a:pt x="1100" y="955"/>
                    <a:pt x="1111" y="909"/>
                  </a:cubicBezTo>
                  <a:cubicBezTo>
                    <a:pt x="1186" y="731"/>
                    <a:pt x="1324" y="527"/>
                    <a:pt x="1567" y="524"/>
                  </a:cubicBezTo>
                  <a:cubicBezTo>
                    <a:pt x="1423" y="513"/>
                    <a:pt x="1253" y="617"/>
                    <a:pt x="1131" y="761"/>
                  </a:cubicBezTo>
                  <a:cubicBezTo>
                    <a:pt x="1133" y="701"/>
                    <a:pt x="1128" y="640"/>
                    <a:pt x="1114" y="579"/>
                  </a:cubicBezTo>
                  <a:cubicBezTo>
                    <a:pt x="1110" y="465"/>
                    <a:pt x="1145" y="339"/>
                    <a:pt x="1284" y="266"/>
                  </a:cubicBezTo>
                  <a:cubicBezTo>
                    <a:pt x="1198" y="305"/>
                    <a:pt x="1120" y="381"/>
                    <a:pt x="1087" y="490"/>
                  </a:cubicBezTo>
                  <a:cubicBezTo>
                    <a:pt x="1063" y="428"/>
                    <a:pt x="1030" y="368"/>
                    <a:pt x="987" y="310"/>
                  </a:cubicBezTo>
                  <a:cubicBezTo>
                    <a:pt x="1142" y="559"/>
                    <a:pt x="1095" y="764"/>
                    <a:pt x="1017" y="937"/>
                  </a:cubicBezTo>
                  <a:cubicBezTo>
                    <a:pt x="1010" y="754"/>
                    <a:pt x="917" y="601"/>
                    <a:pt x="795" y="509"/>
                  </a:cubicBezTo>
                  <a:cubicBezTo>
                    <a:pt x="986" y="704"/>
                    <a:pt x="971" y="980"/>
                    <a:pt x="899" y="1168"/>
                  </a:cubicBezTo>
                  <a:cubicBezTo>
                    <a:pt x="858" y="1245"/>
                    <a:pt x="831" y="1297"/>
                    <a:pt x="820" y="1358"/>
                  </a:cubicBezTo>
                  <a:cubicBezTo>
                    <a:pt x="739" y="1210"/>
                    <a:pt x="668" y="1046"/>
                    <a:pt x="644" y="942"/>
                  </a:cubicBezTo>
                  <a:cubicBezTo>
                    <a:pt x="590" y="708"/>
                    <a:pt x="609" y="334"/>
                    <a:pt x="873" y="0"/>
                  </a:cubicBezTo>
                  <a:cubicBezTo>
                    <a:pt x="805" y="76"/>
                    <a:pt x="736" y="174"/>
                    <a:pt x="680" y="282"/>
                  </a:cubicBezTo>
                  <a:cubicBezTo>
                    <a:pt x="666" y="167"/>
                    <a:pt x="601" y="75"/>
                    <a:pt x="520" y="22"/>
                  </a:cubicBezTo>
                  <a:cubicBezTo>
                    <a:pt x="659" y="127"/>
                    <a:pt x="661" y="276"/>
                    <a:pt x="629" y="396"/>
                  </a:cubicBezTo>
                  <a:cubicBezTo>
                    <a:pt x="567" y="550"/>
                    <a:pt x="531" y="720"/>
                    <a:pt x="549" y="886"/>
                  </a:cubicBezTo>
                  <a:cubicBezTo>
                    <a:pt x="553" y="926"/>
                    <a:pt x="566" y="1049"/>
                    <a:pt x="589" y="1130"/>
                  </a:cubicBezTo>
                  <a:cubicBezTo>
                    <a:pt x="449" y="940"/>
                    <a:pt x="359" y="660"/>
                    <a:pt x="407" y="295"/>
                  </a:cubicBezTo>
                  <a:cubicBezTo>
                    <a:pt x="383" y="407"/>
                    <a:pt x="375" y="535"/>
                    <a:pt x="382" y="671"/>
                  </a:cubicBezTo>
                  <a:cubicBezTo>
                    <a:pt x="273" y="554"/>
                    <a:pt x="124" y="521"/>
                    <a:pt x="0" y="548"/>
                  </a:cubicBezTo>
                  <a:cubicBezTo>
                    <a:pt x="204" y="520"/>
                    <a:pt x="330" y="635"/>
                    <a:pt x="389" y="754"/>
                  </a:cubicBezTo>
                  <a:cubicBezTo>
                    <a:pt x="405" y="880"/>
                    <a:pt x="431" y="1004"/>
                    <a:pt x="479" y="1122"/>
                  </a:cubicBezTo>
                  <a:cubicBezTo>
                    <a:pt x="416" y="1100"/>
                    <a:pt x="352" y="1093"/>
                    <a:pt x="290" y="1097"/>
                  </a:cubicBezTo>
                  <a:cubicBezTo>
                    <a:pt x="187" y="1057"/>
                    <a:pt x="87" y="977"/>
                    <a:pt x="72" y="825"/>
                  </a:cubicBezTo>
                  <a:cubicBezTo>
                    <a:pt x="75" y="926"/>
                    <a:pt x="126" y="1037"/>
                    <a:pt x="226" y="1109"/>
                  </a:cubicBezTo>
                  <a:cubicBezTo>
                    <a:pt x="150" y="1126"/>
                    <a:pt x="78" y="1159"/>
                    <a:pt x="18" y="1208"/>
                  </a:cubicBezTo>
                  <a:cubicBezTo>
                    <a:pt x="255" y="1128"/>
                    <a:pt x="417" y="1158"/>
                    <a:pt x="538" y="1241"/>
                  </a:cubicBezTo>
                  <a:cubicBezTo>
                    <a:pt x="559" y="1276"/>
                    <a:pt x="582" y="1314"/>
                    <a:pt x="608" y="1347"/>
                  </a:cubicBezTo>
                  <a:cubicBezTo>
                    <a:pt x="818" y="1627"/>
                    <a:pt x="936" y="1846"/>
                    <a:pt x="890" y="2115"/>
                  </a:cubicBezTo>
                  <a:cubicBezTo>
                    <a:pt x="1166" y="2116"/>
                    <a:pt x="1166" y="2116"/>
                    <a:pt x="1166" y="2116"/>
                  </a:cubicBezTo>
                  <a:cubicBezTo>
                    <a:pt x="1176" y="1919"/>
                    <a:pt x="1116" y="1721"/>
                    <a:pt x="983" y="1539"/>
                  </a:cubicBezTo>
                  <a:cubicBezTo>
                    <a:pt x="963" y="1471"/>
                    <a:pt x="955" y="1413"/>
                    <a:pt x="961" y="1354"/>
                  </a:cubicBezTo>
                  <a:cubicBezTo>
                    <a:pt x="1010" y="1233"/>
                    <a:pt x="1076" y="1141"/>
                    <a:pt x="1231" y="1112"/>
                  </a:cubicBezTo>
                  <a:cubicBezTo>
                    <a:pt x="1233" y="1112"/>
                    <a:pt x="1233" y="1112"/>
                    <a:pt x="1233" y="1112"/>
                  </a:cubicBezTo>
                  <a:cubicBezTo>
                    <a:pt x="1343" y="1115"/>
                    <a:pt x="1465" y="1152"/>
                    <a:pt x="1534" y="1290"/>
                  </a:cubicBezTo>
                  <a:cubicBezTo>
                    <a:pt x="1499" y="1204"/>
                    <a:pt x="1423" y="1125"/>
                    <a:pt x="1317" y="1087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22"/>
            <p:cNvSpPr/>
            <p:nvPr userDrawn="1"/>
          </p:nvSpPr>
          <p:spPr bwMode="auto">
            <a:xfrm>
              <a:off x="2427" y="6231"/>
              <a:ext cx="560" cy="524"/>
            </a:xfrm>
            <a:custGeom>
              <a:avLst/>
              <a:gdLst>
                <a:gd name="T0" fmla="*/ 61 w 518"/>
                <a:gd name="T1" fmla="*/ 371 h 406"/>
                <a:gd name="T2" fmla="*/ 344 w 518"/>
                <a:gd name="T3" fmla="*/ 262 h 406"/>
                <a:gd name="T4" fmla="*/ 518 w 518"/>
                <a:gd name="T5" fmla="*/ 7 h 406"/>
                <a:gd name="T6" fmla="*/ 52 w 518"/>
                <a:gd name="T7" fmla="*/ 170 h 406"/>
                <a:gd name="T8" fmla="*/ 40 w 518"/>
                <a:gd name="T9" fmla="*/ 354 h 406"/>
                <a:gd name="T10" fmla="*/ 410 w 518"/>
                <a:gd name="T11" fmla="*/ 52 h 406"/>
                <a:gd name="T12" fmla="*/ 61 w 518"/>
                <a:gd name="T13" fmla="*/ 371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406">
                  <a:moveTo>
                    <a:pt x="61" y="371"/>
                  </a:moveTo>
                  <a:cubicBezTo>
                    <a:pt x="183" y="406"/>
                    <a:pt x="299" y="379"/>
                    <a:pt x="344" y="262"/>
                  </a:cubicBezTo>
                  <a:cubicBezTo>
                    <a:pt x="392" y="143"/>
                    <a:pt x="434" y="58"/>
                    <a:pt x="518" y="7"/>
                  </a:cubicBezTo>
                  <a:cubicBezTo>
                    <a:pt x="331" y="0"/>
                    <a:pt x="159" y="28"/>
                    <a:pt x="52" y="170"/>
                  </a:cubicBezTo>
                  <a:cubicBezTo>
                    <a:pt x="0" y="241"/>
                    <a:pt x="6" y="303"/>
                    <a:pt x="40" y="354"/>
                  </a:cubicBezTo>
                  <a:cubicBezTo>
                    <a:pt x="128" y="217"/>
                    <a:pt x="262" y="119"/>
                    <a:pt x="410" y="52"/>
                  </a:cubicBezTo>
                  <a:cubicBezTo>
                    <a:pt x="240" y="142"/>
                    <a:pt x="138" y="244"/>
                    <a:pt x="61" y="371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23"/>
            <p:cNvSpPr/>
            <p:nvPr userDrawn="1"/>
          </p:nvSpPr>
          <p:spPr bwMode="auto">
            <a:xfrm>
              <a:off x="1054" y="5740"/>
              <a:ext cx="622" cy="650"/>
            </a:xfrm>
            <a:custGeom>
              <a:avLst/>
              <a:gdLst>
                <a:gd name="T0" fmla="*/ 404 w 441"/>
                <a:gd name="T1" fmla="*/ 263 h 325"/>
                <a:gd name="T2" fmla="*/ 164 w 441"/>
                <a:gd name="T3" fmla="*/ 220 h 325"/>
                <a:gd name="T4" fmla="*/ 0 w 441"/>
                <a:gd name="T5" fmla="*/ 29 h 325"/>
                <a:gd name="T6" fmla="*/ 338 w 441"/>
                <a:gd name="T7" fmla="*/ 79 h 325"/>
                <a:gd name="T8" fmla="*/ 415 w 441"/>
                <a:gd name="T9" fmla="*/ 244 h 325"/>
                <a:gd name="T10" fmla="*/ 109 w 441"/>
                <a:gd name="T11" fmla="*/ 53 h 325"/>
                <a:gd name="T12" fmla="*/ 404 w 441"/>
                <a:gd name="T13" fmla="*/ 26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1" h="325">
                  <a:moveTo>
                    <a:pt x="404" y="263"/>
                  </a:moveTo>
                  <a:cubicBezTo>
                    <a:pt x="322" y="325"/>
                    <a:pt x="221" y="320"/>
                    <a:pt x="164" y="220"/>
                  </a:cubicBezTo>
                  <a:cubicBezTo>
                    <a:pt x="123" y="144"/>
                    <a:pt x="82" y="76"/>
                    <a:pt x="0" y="29"/>
                  </a:cubicBezTo>
                  <a:cubicBezTo>
                    <a:pt x="126" y="0"/>
                    <a:pt x="241" y="8"/>
                    <a:pt x="338" y="79"/>
                  </a:cubicBezTo>
                  <a:cubicBezTo>
                    <a:pt x="338" y="79"/>
                    <a:pt x="441" y="140"/>
                    <a:pt x="415" y="244"/>
                  </a:cubicBezTo>
                  <a:cubicBezTo>
                    <a:pt x="334" y="154"/>
                    <a:pt x="226" y="93"/>
                    <a:pt x="109" y="53"/>
                  </a:cubicBezTo>
                  <a:cubicBezTo>
                    <a:pt x="244" y="109"/>
                    <a:pt x="334" y="176"/>
                    <a:pt x="404" y="263"/>
                  </a:cubicBezTo>
                  <a:close/>
                </a:path>
              </a:pathLst>
            </a:custGeom>
            <a:solidFill>
              <a:srgbClr val="EECE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27"/>
            <p:cNvSpPr/>
            <p:nvPr userDrawn="1"/>
          </p:nvSpPr>
          <p:spPr bwMode="auto">
            <a:xfrm>
              <a:off x="681" y="5984"/>
              <a:ext cx="375" cy="589"/>
            </a:xfrm>
            <a:custGeom>
              <a:avLst/>
              <a:gdLst>
                <a:gd name="T0" fmla="*/ 82 w 134"/>
                <a:gd name="T1" fmla="*/ 210 h 210"/>
                <a:gd name="T2" fmla="*/ 124 w 134"/>
                <a:gd name="T3" fmla="*/ 133 h 210"/>
                <a:gd name="T4" fmla="*/ 132 w 134"/>
                <a:gd name="T5" fmla="*/ 0 h 210"/>
                <a:gd name="T6" fmla="*/ 9 w 134"/>
                <a:gd name="T7" fmla="*/ 134 h 210"/>
                <a:gd name="T8" fmla="*/ 74 w 134"/>
                <a:gd name="T9" fmla="*/ 210 h 210"/>
                <a:gd name="T10" fmla="*/ 102 w 134"/>
                <a:gd name="T11" fmla="*/ 37 h 210"/>
                <a:gd name="T12" fmla="*/ 82 w 134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210">
                  <a:moveTo>
                    <a:pt x="82" y="210"/>
                  </a:moveTo>
                  <a:cubicBezTo>
                    <a:pt x="122" y="198"/>
                    <a:pt x="134" y="166"/>
                    <a:pt x="124" y="133"/>
                  </a:cubicBezTo>
                  <a:cubicBezTo>
                    <a:pt x="111" y="88"/>
                    <a:pt x="115" y="45"/>
                    <a:pt x="132" y="0"/>
                  </a:cubicBezTo>
                  <a:cubicBezTo>
                    <a:pt x="81" y="31"/>
                    <a:pt x="24" y="67"/>
                    <a:pt x="9" y="134"/>
                  </a:cubicBezTo>
                  <a:cubicBezTo>
                    <a:pt x="0" y="179"/>
                    <a:pt x="21" y="206"/>
                    <a:pt x="74" y="210"/>
                  </a:cubicBezTo>
                  <a:cubicBezTo>
                    <a:pt x="56" y="151"/>
                    <a:pt x="71" y="89"/>
                    <a:pt x="102" y="37"/>
                  </a:cubicBezTo>
                  <a:cubicBezTo>
                    <a:pt x="71" y="103"/>
                    <a:pt x="67" y="156"/>
                    <a:pt x="82" y="2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8"/>
            <p:cNvSpPr/>
            <p:nvPr userDrawn="1"/>
          </p:nvSpPr>
          <p:spPr bwMode="auto">
            <a:xfrm>
              <a:off x="476" y="7546"/>
              <a:ext cx="532" cy="670"/>
            </a:xfrm>
            <a:custGeom>
              <a:avLst/>
              <a:gdLst>
                <a:gd name="T0" fmla="*/ 345 w 377"/>
                <a:gd name="T1" fmla="*/ 105 h 505"/>
                <a:gd name="T2" fmla="*/ 268 w 377"/>
                <a:gd name="T3" fmla="*/ 291 h 505"/>
                <a:gd name="T4" fmla="*/ 44 w 377"/>
                <a:gd name="T5" fmla="*/ 505 h 505"/>
                <a:gd name="T6" fmla="*/ 99 w 377"/>
                <a:gd name="T7" fmla="*/ 84 h 505"/>
                <a:gd name="T8" fmla="*/ 329 w 377"/>
                <a:gd name="T9" fmla="*/ 84 h 505"/>
                <a:gd name="T10" fmla="*/ 68 w 377"/>
                <a:gd name="T11" fmla="*/ 393 h 505"/>
                <a:gd name="T12" fmla="*/ 345 w 377"/>
                <a:gd name="T13" fmla="*/ 1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" h="505">
                  <a:moveTo>
                    <a:pt x="345" y="105"/>
                  </a:moveTo>
                  <a:cubicBezTo>
                    <a:pt x="377" y="194"/>
                    <a:pt x="341" y="258"/>
                    <a:pt x="268" y="291"/>
                  </a:cubicBezTo>
                  <a:cubicBezTo>
                    <a:pt x="171" y="334"/>
                    <a:pt x="97" y="407"/>
                    <a:pt x="44" y="505"/>
                  </a:cubicBezTo>
                  <a:cubicBezTo>
                    <a:pt x="21" y="365"/>
                    <a:pt x="0" y="210"/>
                    <a:pt x="99" y="84"/>
                  </a:cubicBezTo>
                  <a:cubicBezTo>
                    <a:pt x="165" y="0"/>
                    <a:pt x="245" y="1"/>
                    <a:pt x="329" y="84"/>
                  </a:cubicBezTo>
                  <a:cubicBezTo>
                    <a:pt x="199" y="142"/>
                    <a:pt x="114" y="261"/>
                    <a:pt x="68" y="393"/>
                  </a:cubicBezTo>
                  <a:cubicBezTo>
                    <a:pt x="133" y="240"/>
                    <a:pt x="223" y="153"/>
                    <a:pt x="345" y="10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9"/>
            <p:cNvSpPr/>
            <p:nvPr userDrawn="1"/>
          </p:nvSpPr>
          <p:spPr bwMode="auto">
            <a:xfrm>
              <a:off x="2150" y="5421"/>
              <a:ext cx="416" cy="319"/>
            </a:xfrm>
            <a:custGeom>
              <a:avLst/>
              <a:gdLst>
                <a:gd name="T0" fmla="*/ 131 w 148"/>
                <a:gd name="T1" fmla="*/ 93 h 114"/>
                <a:gd name="T2" fmla="*/ 52 w 148"/>
                <a:gd name="T3" fmla="*/ 75 h 114"/>
                <a:gd name="T4" fmla="*/ 0 w 148"/>
                <a:gd name="T5" fmla="*/ 10 h 114"/>
                <a:gd name="T6" fmla="*/ 111 w 148"/>
                <a:gd name="T7" fmla="*/ 31 h 114"/>
                <a:gd name="T8" fmla="*/ 137 w 148"/>
                <a:gd name="T9" fmla="*/ 85 h 114"/>
                <a:gd name="T10" fmla="*/ 37 w 148"/>
                <a:gd name="T11" fmla="*/ 19 h 114"/>
                <a:gd name="T12" fmla="*/ 131 w 148"/>
                <a:gd name="T13" fmla="*/ 9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114">
                  <a:moveTo>
                    <a:pt x="131" y="93"/>
                  </a:moveTo>
                  <a:cubicBezTo>
                    <a:pt x="101" y="114"/>
                    <a:pt x="70" y="110"/>
                    <a:pt x="52" y="75"/>
                  </a:cubicBezTo>
                  <a:cubicBezTo>
                    <a:pt x="39" y="51"/>
                    <a:pt x="26" y="27"/>
                    <a:pt x="0" y="10"/>
                  </a:cubicBezTo>
                  <a:cubicBezTo>
                    <a:pt x="43" y="0"/>
                    <a:pt x="80" y="6"/>
                    <a:pt x="111" y="31"/>
                  </a:cubicBezTo>
                  <a:cubicBezTo>
                    <a:pt x="111" y="31"/>
                    <a:pt x="148" y="51"/>
                    <a:pt x="137" y="85"/>
                  </a:cubicBezTo>
                  <a:cubicBezTo>
                    <a:pt x="111" y="58"/>
                    <a:pt x="74" y="33"/>
                    <a:pt x="37" y="19"/>
                  </a:cubicBezTo>
                  <a:cubicBezTo>
                    <a:pt x="79" y="41"/>
                    <a:pt x="108" y="63"/>
                    <a:pt x="131" y="93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30"/>
            <p:cNvSpPr/>
            <p:nvPr userDrawn="1"/>
          </p:nvSpPr>
          <p:spPr bwMode="auto">
            <a:xfrm>
              <a:off x="1468" y="5382"/>
              <a:ext cx="755" cy="528"/>
            </a:xfrm>
            <a:custGeom>
              <a:avLst/>
              <a:gdLst>
                <a:gd name="T0" fmla="*/ 221 w 268"/>
                <a:gd name="T1" fmla="*/ 165 h 188"/>
                <a:gd name="T2" fmla="*/ 123 w 268"/>
                <a:gd name="T3" fmla="*/ 142 h 188"/>
                <a:gd name="T4" fmla="*/ 0 w 268"/>
                <a:gd name="T5" fmla="*/ 43 h 188"/>
                <a:gd name="T6" fmla="*/ 213 w 268"/>
                <a:gd name="T7" fmla="*/ 42 h 188"/>
                <a:gd name="T8" fmla="*/ 230 w 268"/>
                <a:gd name="T9" fmla="*/ 157 h 188"/>
                <a:gd name="T10" fmla="*/ 56 w 268"/>
                <a:gd name="T11" fmla="*/ 47 h 188"/>
                <a:gd name="T12" fmla="*/ 221 w 268"/>
                <a:gd name="T13" fmla="*/ 16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188">
                  <a:moveTo>
                    <a:pt x="221" y="165"/>
                  </a:moveTo>
                  <a:cubicBezTo>
                    <a:pt x="181" y="188"/>
                    <a:pt x="144" y="174"/>
                    <a:pt x="123" y="142"/>
                  </a:cubicBezTo>
                  <a:cubicBezTo>
                    <a:pt x="95" y="96"/>
                    <a:pt x="53" y="62"/>
                    <a:pt x="0" y="43"/>
                  </a:cubicBezTo>
                  <a:cubicBezTo>
                    <a:pt x="67" y="20"/>
                    <a:pt x="145" y="0"/>
                    <a:pt x="213" y="42"/>
                  </a:cubicBezTo>
                  <a:cubicBezTo>
                    <a:pt x="261" y="67"/>
                    <a:pt x="268" y="110"/>
                    <a:pt x="230" y="157"/>
                  </a:cubicBezTo>
                  <a:cubicBezTo>
                    <a:pt x="191" y="95"/>
                    <a:pt x="127" y="61"/>
                    <a:pt x="56" y="47"/>
                  </a:cubicBezTo>
                  <a:cubicBezTo>
                    <a:pt x="138" y="70"/>
                    <a:pt x="188" y="108"/>
                    <a:pt x="221" y="16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32"/>
            <p:cNvSpPr/>
            <p:nvPr userDrawn="1"/>
          </p:nvSpPr>
          <p:spPr bwMode="auto">
            <a:xfrm>
              <a:off x="3241" y="5910"/>
              <a:ext cx="1100" cy="508"/>
            </a:xfrm>
            <a:custGeom>
              <a:avLst/>
              <a:gdLst>
                <a:gd name="T0" fmla="*/ 0 w 522"/>
                <a:gd name="T1" fmla="*/ 133 h 312"/>
                <a:gd name="T2" fmla="*/ 246 w 522"/>
                <a:gd name="T3" fmla="*/ 259 h 312"/>
                <a:gd name="T4" fmla="*/ 522 w 522"/>
                <a:gd name="T5" fmla="*/ 201 h 312"/>
                <a:gd name="T6" fmla="*/ 185 w 522"/>
                <a:gd name="T7" fmla="*/ 11 h 312"/>
                <a:gd name="T8" fmla="*/ 3 w 522"/>
                <a:gd name="T9" fmla="*/ 109 h 312"/>
                <a:gd name="T10" fmla="*/ 409 w 522"/>
                <a:gd name="T11" fmla="*/ 147 h 312"/>
                <a:gd name="T12" fmla="*/ 0 w 522"/>
                <a:gd name="T13" fmla="*/ 133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312">
                  <a:moveTo>
                    <a:pt x="0" y="133"/>
                  </a:moveTo>
                  <a:cubicBezTo>
                    <a:pt x="30" y="249"/>
                    <a:pt x="124" y="312"/>
                    <a:pt x="246" y="259"/>
                  </a:cubicBezTo>
                  <a:cubicBezTo>
                    <a:pt x="332" y="221"/>
                    <a:pt x="419" y="188"/>
                    <a:pt x="522" y="201"/>
                  </a:cubicBezTo>
                  <a:cubicBezTo>
                    <a:pt x="431" y="89"/>
                    <a:pt x="321" y="17"/>
                    <a:pt x="185" y="11"/>
                  </a:cubicBezTo>
                  <a:cubicBezTo>
                    <a:pt x="185" y="11"/>
                    <a:pt x="51" y="0"/>
                    <a:pt x="3" y="109"/>
                  </a:cubicBezTo>
                  <a:cubicBezTo>
                    <a:pt x="137" y="85"/>
                    <a:pt x="279" y="104"/>
                    <a:pt x="409" y="147"/>
                  </a:cubicBezTo>
                  <a:cubicBezTo>
                    <a:pt x="249" y="106"/>
                    <a:pt x="124" y="106"/>
                    <a:pt x="0" y="1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33"/>
            <p:cNvSpPr/>
            <p:nvPr userDrawn="1"/>
          </p:nvSpPr>
          <p:spPr bwMode="auto">
            <a:xfrm rot="15960000">
              <a:off x="2497" y="9319"/>
              <a:ext cx="255" cy="378"/>
            </a:xfrm>
            <a:custGeom>
              <a:avLst/>
              <a:gdLst>
                <a:gd name="T0" fmla="*/ 40 w 91"/>
                <a:gd name="T1" fmla="*/ 134 h 134"/>
                <a:gd name="T2" fmla="*/ 9 w 91"/>
                <a:gd name="T3" fmla="*/ 85 h 134"/>
                <a:gd name="T4" fmla="*/ 0 w 91"/>
                <a:gd name="T5" fmla="*/ 0 h 134"/>
                <a:gd name="T6" fmla="*/ 84 w 91"/>
                <a:gd name="T7" fmla="*/ 82 h 134"/>
                <a:gd name="T8" fmla="*/ 45 w 91"/>
                <a:gd name="T9" fmla="*/ 132 h 134"/>
                <a:gd name="T10" fmla="*/ 21 w 91"/>
                <a:gd name="T11" fmla="*/ 24 h 134"/>
                <a:gd name="T12" fmla="*/ 40 w 91"/>
                <a:gd name="T13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34">
                  <a:moveTo>
                    <a:pt x="40" y="134"/>
                  </a:moveTo>
                  <a:cubicBezTo>
                    <a:pt x="16" y="126"/>
                    <a:pt x="6" y="107"/>
                    <a:pt x="9" y="85"/>
                  </a:cubicBezTo>
                  <a:cubicBezTo>
                    <a:pt x="18" y="56"/>
                    <a:pt x="13" y="27"/>
                    <a:pt x="0" y="0"/>
                  </a:cubicBezTo>
                  <a:cubicBezTo>
                    <a:pt x="34" y="16"/>
                    <a:pt x="71" y="39"/>
                    <a:pt x="84" y="82"/>
                  </a:cubicBezTo>
                  <a:cubicBezTo>
                    <a:pt x="91" y="109"/>
                    <a:pt x="80" y="127"/>
                    <a:pt x="45" y="132"/>
                  </a:cubicBezTo>
                  <a:cubicBezTo>
                    <a:pt x="54" y="94"/>
                    <a:pt x="42" y="57"/>
                    <a:pt x="21" y="24"/>
                  </a:cubicBezTo>
                  <a:cubicBezTo>
                    <a:pt x="44" y="65"/>
                    <a:pt x="49" y="97"/>
                    <a:pt x="40" y="13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34"/>
            <p:cNvSpPr/>
            <p:nvPr userDrawn="1"/>
          </p:nvSpPr>
          <p:spPr bwMode="auto">
            <a:xfrm>
              <a:off x="3729" y="7676"/>
              <a:ext cx="612" cy="410"/>
            </a:xfrm>
            <a:custGeom>
              <a:avLst/>
              <a:gdLst>
                <a:gd name="T0" fmla="*/ 79 w 321"/>
                <a:gd name="T1" fmla="*/ 23 h 496"/>
                <a:gd name="T2" fmla="*/ 81 w 321"/>
                <a:gd name="T3" fmla="*/ 282 h 496"/>
                <a:gd name="T4" fmla="*/ 232 w 321"/>
                <a:gd name="T5" fmla="*/ 496 h 496"/>
                <a:gd name="T6" fmla="*/ 241 w 321"/>
                <a:gd name="T7" fmla="*/ 77 h 496"/>
                <a:gd name="T8" fmla="*/ 98 w 321"/>
                <a:gd name="T9" fmla="*/ 12 h 496"/>
                <a:gd name="T10" fmla="*/ 226 w 321"/>
                <a:gd name="T11" fmla="*/ 397 h 496"/>
                <a:gd name="T12" fmla="*/ 79 w 321"/>
                <a:gd name="T13" fmla="*/ 23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496">
                  <a:moveTo>
                    <a:pt x="79" y="23"/>
                  </a:moveTo>
                  <a:cubicBezTo>
                    <a:pt x="16" y="109"/>
                    <a:pt x="0" y="208"/>
                    <a:pt x="81" y="282"/>
                  </a:cubicBezTo>
                  <a:cubicBezTo>
                    <a:pt x="160" y="356"/>
                    <a:pt x="215" y="413"/>
                    <a:pt x="232" y="496"/>
                  </a:cubicBezTo>
                  <a:cubicBezTo>
                    <a:pt x="294" y="351"/>
                    <a:pt x="321" y="204"/>
                    <a:pt x="241" y="77"/>
                  </a:cubicBezTo>
                  <a:cubicBezTo>
                    <a:pt x="200" y="12"/>
                    <a:pt x="149" y="0"/>
                    <a:pt x="98" y="12"/>
                  </a:cubicBezTo>
                  <a:cubicBezTo>
                    <a:pt x="181" y="124"/>
                    <a:pt x="221" y="261"/>
                    <a:pt x="226" y="397"/>
                  </a:cubicBezTo>
                  <a:cubicBezTo>
                    <a:pt x="208" y="234"/>
                    <a:pt x="157" y="123"/>
                    <a:pt x="79" y="23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矩形 28"/>
          <p:cNvSpPr/>
          <p:nvPr userDrawn="1"/>
        </p:nvSpPr>
        <p:spPr>
          <a:xfrm>
            <a:off x="-635" y="-14605"/>
            <a:ext cx="12217400" cy="6866890"/>
          </a:xfrm>
          <a:prstGeom prst="rect">
            <a:avLst/>
          </a:prstGeom>
          <a:solidFill>
            <a:srgbClr val="FDF0E8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5715" y="1142365"/>
            <a:ext cx="12222480" cy="5715000"/>
          </a:xfrm>
          <a:prstGeom prst="rect">
            <a:avLst/>
          </a:prstGeom>
        </p:spPr>
      </p:pic>
      <p:sp>
        <p:nvSpPr>
          <p:cNvPr id="31" name="Freeform 24"/>
          <p:cNvSpPr/>
          <p:nvPr userDrawn="1"/>
        </p:nvSpPr>
        <p:spPr bwMode="auto">
          <a:xfrm>
            <a:off x="9787255" y="3797300"/>
            <a:ext cx="2211070" cy="249428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 userDrawn="1"/>
        </p:nvSpPr>
        <p:spPr bwMode="auto">
          <a:xfrm>
            <a:off x="10895965" y="4229100"/>
            <a:ext cx="355600" cy="33274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 userDrawn="1"/>
        </p:nvSpPr>
        <p:spPr bwMode="auto">
          <a:xfrm>
            <a:off x="10024110" y="3917315"/>
            <a:ext cx="394970" cy="41275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4" name="Freeform 27"/>
          <p:cNvSpPr/>
          <p:nvPr userDrawn="1"/>
        </p:nvSpPr>
        <p:spPr bwMode="auto">
          <a:xfrm>
            <a:off x="9787255" y="4072255"/>
            <a:ext cx="238125" cy="374015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 userDrawn="1"/>
        </p:nvSpPr>
        <p:spPr bwMode="auto">
          <a:xfrm>
            <a:off x="9657080" y="5064125"/>
            <a:ext cx="337820" cy="42545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 userDrawn="1"/>
        </p:nvSpPr>
        <p:spPr bwMode="auto">
          <a:xfrm>
            <a:off x="10720070" y="3714750"/>
            <a:ext cx="264160" cy="202565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 userDrawn="1"/>
        </p:nvSpPr>
        <p:spPr bwMode="auto">
          <a:xfrm>
            <a:off x="10287000" y="3689985"/>
            <a:ext cx="479425" cy="33528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 userDrawn="1"/>
        </p:nvSpPr>
        <p:spPr bwMode="auto">
          <a:xfrm>
            <a:off x="11412855" y="4025265"/>
            <a:ext cx="698500" cy="32258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 userDrawn="1"/>
        </p:nvSpPr>
        <p:spPr bwMode="auto">
          <a:xfrm rot="15960000">
            <a:off x="10940415" y="6189980"/>
            <a:ext cx="161925" cy="24003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 userDrawn="1"/>
        </p:nvSpPr>
        <p:spPr bwMode="auto">
          <a:xfrm>
            <a:off x="11722735" y="5146675"/>
            <a:ext cx="388620" cy="26035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1" name="圆角矩形 40"/>
          <p:cNvSpPr/>
          <p:nvPr userDrawn="1"/>
        </p:nvSpPr>
        <p:spPr>
          <a:xfrm>
            <a:off x="3617595" y="682625"/>
            <a:ext cx="4996180" cy="3651250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766060" y="4218305"/>
            <a:ext cx="6781800" cy="2878455"/>
          </a:xfrm>
          <a:prstGeom prst="rect">
            <a:avLst/>
          </a:prstGeom>
        </p:spPr>
      </p:pic>
      <p:cxnSp>
        <p:nvCxnSpPr>
          <p:cNvPr id="43" name="直接连接符 42"/>
          <p:cNvCxnSpPr/>
          <p:nvPr userDrawn="1"/>
        </p:nvCxnSpPr>
        <p:spPr>
          <a:xfrm>
            <a:off x="3720465" y="2638425"/>
            <a:ext cx="4777740" cy="0"/>
          </a:xfrm>
          <a:prstGeom prst="line">
            <a:avLst/>
          </a:prstGeom>
          <a:ln w="19050">
            <a:solidFill>
              <a:schemeClr val="accent1"/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 userDrawn="1"/>
        </p:nvSpPr>
        <p:spPr>
          <a:xfrm>
            <a:off x="8993505" y="118110"/>
            <a:ext cx="3167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www.youyi100.com</a:t>
            </a:r>
            <a:endParaRPr lang="en-US" sz="2400" dirty="0">
              <a:solidFill>
                <a:srgbClr val="784B23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5" name="图片 17" descr="图片1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37490" y="118110"/>
            <a:ext cx="914400" cy="4114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DF0E8">
            <a:alpha val="7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3.png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3.png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3.png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3.png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3.png"/><Relationship Id="rId1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5.png"/><Relationship Id="rId1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3.png"/><Relationship Id="rId1" Type="http://schemas.openxmlformats.org/officeDocument/2006/relationships/image" Target="../media/image16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8.jpe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image" Target="../media/image19.pn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21.jpeg"/><Relationship Id="rId2" Type="http://schemas.openxmlformats.org/officeDocument/2006/relationships/image" Target="../media/image3.png"/><Relationship Id="rId1" Type="http://schemas.openxmlformats.org/officeDocument/2006/relationships/image" Target="../media/image19.pn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/>
          <a:srcRect r="5672"/>
          <a:stretch>
            <a:fillRect/>
          </a:stretch>
        </p:blipFill>
        <p:spPr>
          <a:xfrm>
            <a:off x="4249703" y="329828"/>
            <a:ext cx="3693071" cy="4693920"/>
          </a:xfrm>
          <a:prstGeom prst="rect">
            <a:avLst/>
          </a:prstGeom>
          <a:effectLst>
            <a:outerShdw blurRad="254000" dist="139700" dir="10200000" algn="ctr" rotWithShape="0">
              <a:srgbClr val="000000">
                <a:alpha val="43000"/>
              </a:srgbClr>
            </a:outerShdw>
          </a:effectLst>
          <a:scene3d>
            <a:camera prst="orthographicFront">
              <a:rot lat="600000" lon="600000" rev="0"/>
            </a:camera>
            <a:lightRig rig="threePt" dir="t"/>
          </a:scene3d>
          <a:sp3d extrusionH="254000"/>
        </p:spPr>
      </p:pic>
      <p:sp>
        <p:nvSpPr>
          <p:cNvPr id="12291" name="文本框 1"/>
          <p:cNvSpPr txBox="1"/>
          <p:nvPr/>
        </p:nvSpPr>
        <p:spPr>
          <a:xfrm>
            <a:off x="6985" y="4850765"/>
            <a:ext cx="12178030" cy="1322070"/>
          </a:xfrm>
          <a:prstGeom prst="rect">
            <a:avLst/>
          </a:prstGeom>
          <a:solidFill>
            <a:schemeClr val="bg1">
              <a:alpha val="65097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endParaRPr lang="zh-CN" altLang="en-US" sz="8000" dirty="0">
              <a:latin typeface="Arial" panose="020B0604020202020204" pitchFamily="34" charset="0"/>
            </a:endParaRPr>
          </a:p>
        </p:txBody>
      </p:sp>
      <p:sp>
        <p:nvSpPr>
          <p:cNvPr id="12292" name="标题 1"/>
          <p:cNvSpPr>
            <a:spLocks noGrp="1"/>
          </p:cNvSpPr>
          <p:nvPr/>
        </p:nvSpPr>
        <p:spPr>
          <a:xfrm>
            <a:off x="1965643" y="5152708"/>
            <a:ext cx="7797800" cy="7175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/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《艾青诗选》：如何读诗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6" name="矩形 1"/>
          <p:cNvSpPr/>
          <p:nvPr/>
        </p:nvSpPr>
        <p:spPr>
          <a:xfrm>
            <a:off x="1347470" y="897573"/>
            <a:ext cx="4572000" cy="6124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动作多么活泼， </a:t>
            </a:r>
            <a:b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精力多么旺盛， </a:t>
            </a:r>
            <a:b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在浪花里跳跃， </a:t>
            </a:r>
            <a:b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在大海里浮沉； </a:t>
            </a:r>
            <a:b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不幸遇到火山爆发 </a:t>
            </a:r>
            <a:b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也可能是地震， </a:t>
            </a:r>
            <a:b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你失去了自由， </a:t>
            </a:r>
            <a:b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被理进了灰尘； </a:t>
            </a:r>
            <a:b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过了多少亿年， </a:t>
            </a:r>
            <a:b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地质勘探队员， </a:t>
            </a:r>
            <a:b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在岩层里发现你， </a:t>
            </a:r>
            <a:b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依然栩栩如生。 </a:t>
            </a:r>
            <a:b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</a:br>
            <a:b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</a:b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507" name="矩形 2"/>
          <p:cNvSpPr/>
          <p:nvPr/>
        </p:nvSpPr>
        <p:spPr>
          <a:xfrm>
            <a:off x="4298633" y="1934210"/>
            <a:ext cx="4572000" cy="4832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但你是沉默的， </a:t>
            </a:r>
            <a:b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连叹息也没有， </a:t>
            </a:r>
            <a:b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鳞和鳍都完整， </a:t>
            </a:r>
            <a:b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却不能动弹； </a:t>
            </a:r>
            <a:b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你绝对的静止， </a:t>
            </a:r>
            <a:b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对外界毫无反应， </a:t>
            </a:r>
            <a:b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看不见天和水， </a:t>
            </a:r>
            <a:b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听不见浪花的声音。 </a:t>
            </a:r>
            <a:b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凝视着一片化石， </a:t>
            </a:r>
            <a:b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傻瓜也得到教训： </a:t>
            </a:r>
            <a:b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</a:b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508" name="文本框 3"/>
          <p:cNvSpPr txBox="1"/>
          <p:nvPr/>
        </p:nvSpPr>
        <p:spPr>
          <a:xfrm>
            <a:off x="1917383" y="308610"/>
            <a:ext cx="15128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鱼化石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9" name="矩形 4"/>
          <p:cNvSpPr/>
          <p:nvPr/>
        </p:nvSpPr>
        <p:spPr>
          <a:xfrm>
            <a:off x="7046595" y="2383473"/>
            <a:ext cx="4572000" cy="2678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离开了运动， </a:t>
            </a:r>
            <a:b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就没有生命。 </a:t>
            </a:r>
            <a:b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活着就要斗争， </a:t>
            </a:r>
            <a:b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在斗争中前进， </a:t>
            </a:r>
            <a:b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即使死亡， </a:t>
            </a:r>
            <a:b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能量也要发挥干净。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1" t="4065" r="3301" b="18500"/>
          <a:stretch>
            <a:fillRect/>
          </a:stretch>
        </p:blipFill>
        <p:spPr>
          <a:xfrm>
            <a:off x="4931787" y="308204"/>
            <a:ext cx="2628429" cy="18191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73" t="31241" r="19456" b="3189"/>
          <a:stretch>
            <a:fillRect/>
          </a:stretch>
        </p:blipFill>
        <p:spPr>
          <a:xfrm>
            <a:off x="8218244" y="308203"/>
            <a:ext cx="2772815" cy="18191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6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2530" name="矩形 1"/>
          <p:cNvSpPr/>
          <p:nvPr/>
        </p:nvSpPr>
        <p:spPr>
          <a:xfrm>
            <a:off x="2243138" y="806450"/>
            <a:ext cx="7705725" cy="45694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艾青借助鱼化石表达的情感：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719455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由艾青出生封建家庭以及这句“活着就要斗争，在斗争中前进”可以体会到，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诗人对革命的崇高热情、不懈努力，对革命的奉献生命的伟大思想感情。</a:t>
            </a:r>
            <a:endParaRPr lang="zh-CN" altLang="en-US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719455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“在死亡没有来临，把能量发挥干净”这两句可以看出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诗人对生命的热爱、对生命的赞叹、赞赏，以及奉献自己、贡献力量的伟大情怀。</a:t>
            </a:r>
            <a:endParaRPr lang="zh-CN" altLang="en-US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3554" name="文本框 12"/>
          <p:cNvSpPr txBox="1"/>
          <p:nvPr/>
        </p:nvSpPr>
        <p:spPr>
          <a:xfrm>
            <a:off x="1885315" y="620713"/>
            <a:ext cx="8096250" cy="5262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艾青是土地的歌者，“土地”是他诗中出现最多的两个意象之一（另一个是“太阳”）。“土地”象征着生他养他而又多灾多难的祖国。对“土地”的热爱，是艾青作品咏唱不尽的旋律。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（对“太阳”的描述，往往表现出艾青对旧社会的黑暗和恐怖的痛恨及对黎明、光明、希望的向往与追求）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4578" name="文本框 5"/>
          <p:cNvSpPr txBox="1"/>
          <p:nvPr/>
        </p:nvSpPr>
        <p:spPr>
          <a:xfrm>
            <a:off x="2075180" y="999490"/>
            <a:ext cx="571341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专题二：分析诗歌的艺术手法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24579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67418" y="1836103"/>
            <a:ext cx="5421312" cy="34559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5602" name="矩形 1"/>
          <p:cNvSpPr/>
          <p:nvPr/>
        </p:nvSpPr>
        <p:spPr>
          <a:xfrm>
            <a:off x="4011930" y="423545"/>
            <a:ext cx="3430588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大堰河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我的保姆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3" name="矩形 2"/>
          <p:cNvSpPr/>
          <p:nvPr/>
        </p:nvSpPr>
        <p:spPr>
          <a:xfrm>
            <a:off x="2688590" y="1052195"/>
            <a:ext cx="6337300" cy="5478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大堰河，是我的保姆。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她的名字就是生她的村庄的名字，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她是童养媳，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大堰河，是我的保姆。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我是地主的儿子；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也是吃了大堰河的奶而长大了的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大堰河的儿子。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6626" name="矩形 2"/>
          <p:cNvSpPr/>
          <p:nvPr/>
        </p:nvSpPr>
        <p:spPr>
          <a:xfrm>
            <a:off x="2716530" y="364490"/>
            <a:ext cx="6318250" cy="5808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大堰河以养育我而养育她的家，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而我，是吃了你的奶而被养育了的，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大堰河啊，我的保姆。</a:t>
            </a:r>
            <a:endParaRPr lang="en-US" altLang="zh-CN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大堰河，今天我看到雪使我想起了你：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你的被雪压着的草盖的坟墓，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你的关闭了的故居檐头的枯死的瓦菲，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你的被典押了的一丈平方的园地，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你的门前的长了青苔的石椅，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大堰河，今天我看到雪使我想起了你。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27650" name="矩形 1"/>
          <p:cNvSpPr/>
          <p:nvPr/>
        </p:nvSpPr>
        <p:spPr>
          <a:xfrm>
            <a:off x="1801813" y="490220"/>
            <a:ext cx="8135937" cy="5613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你用你厚大的手掌把我抱在怀里，抚摸我；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在你搭好了灶火之后，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在你拍去了围裙上的炭灰之后，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在你尝到饭已煮熟了之后，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在你把乌黑的酱碗放到乌黑的桌子上之后，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在你补好了儿子们的为山腰的荆棘扯破的衣服之后，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在你把小儿被柴刀砍伤了的手包好之后，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在你把夫儿们的衬衣上的虱子一颗颗地掐死之后，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在你拿起了今天的第一颗鸡蛋之后，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你用你厚大的手掌把我抱在怀里，抚摸我。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28674" name="矩形 1"/>
          <p:cNvSpPr/>
          <p:nvPr/>
        </p:nvSpPr>
        <p:spPr>
          <a:xfrm>
            <a:off x="2045970" y="336233"/>
            <a:ext cx="8064500" cy="6124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我是地主的儿子，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在我吃光了你大堰河的奶之后，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我被生我的父母领回到自己的家里。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啊，大堰河，你为什么要哭？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我做了生我的父母家里的新客了！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我摸着红漆雕花的家具，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我摸着父母的睡床上金色的花纹，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我呆呆地看着檐头的我不认得的“天伦叙乐”的匾，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我摸着新换上的衣服的丝的和贝壳的纽扣，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我看着母亲怀里的不熟识的妹妹，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我坐着油漆过的安了火钵的炕凳，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我吃着碾了三番的白米的饭，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但，我是这般忸怩不安！因为我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我做了生我的父母家里的新客了。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29698" name="矩形 1"/>
          <p:cNvSpPr/>
          <p:nvPr/>
        </p:nvSpPr>
        <p:spPr>
          <a:xfrm>
            <a:off x="2264410" y="481013"/>
            <a:ext cx="7345363" cy="5692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大堰河，为了生活，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在她流尽了她的乳汁之后，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她就开始用抱过我的两臂劳动了；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她含着笑，洗着我们的衣服，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她含着笑，提着菜篮到村边的结冰的池塘去，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她含着笑，切着冰屑悉索的萝卜，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她含着笑，用手掏着猪吃的麦糟，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她含着笑，扇着炖肉的炉子的火，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她含着笑，背了团箕到广场上去，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晒好那些大豆和小麦，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大堰河，为了生活，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在她流尽了她的乳液之后，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她就用抱过我的两臂，劳动了。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0722" name="矩形 1"/>
          <p:cNvSpPr/>
          <p:nvPr/>
        </p:nvSpPr>
        <p:spPr>
          <a:xfrm>
            <a:off x="2345373" y="624205"/>
            <a:ext cx="7200900" cy="526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大堰河，深爱着她的乳儿；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在年节里，为了他，忙着切那冬米的糖，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为了他，常悄悄地走到村边的她的家里去，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为了他，走到她的身边叫一声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"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妈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"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大堰河，把他画的大红大绿的关云长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贴在灶边的墙上，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大堰河，会对她的邻居夸口赞美她的乳儿；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大堰河曾做了一个不能对人说的梦：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在梦里，她吃着她的乳儿的婚酒，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坐在辉煌的结彩的堂上，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而她的娇美的媳妇亲切的叫她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"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婆婆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"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......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sp>
        <p:nvSpPr>
          <p:cNvPr id="13314" name="文本框 2"/>
          <p:cNvSpPr txBox="1"/>
          <p:nvPr/>
        </p:nvSpPr>
        <p:spPr>
          <a:xfrm>
            <a:off x="1875790" y="1080453"/>
            <a:ext cx="8315325" cy="4092575"/>
          </a:xfrm>
          <a:prstGeom prst="rect">
            <a:avLst/>
          </a:prstGeom>
          <a:solidFill>
            <a:srgbClr val="F2F2F2"/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在中国新诗发展的历史当中，艾青是个大形象。                       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牛汉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艾青的诗，好在那雄浑的力量，直截了当的语言，强烈鲜明的意象。   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聂华芩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1746" name="矩形 1"/>
          <p:cNvSpPr/>
          <p:nvPr/>
        </p:nvSpPr>
        <p:spPr>
          <a:xfrm>
            <a:off x="2538413" y="621030"/>
            <a:ext cx="6911975" cy="5162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大堰河，深爱着她的乳儿！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大堰河，在她的梦没有做醒的时候已死了。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她死时，乳儿不在她的旁侧，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她死时，平时打骂她的丈夫也为她流泪，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五个儿子，个个哭得很悲，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她死时，轻轻地呼着她的乳儿的名字，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大堰河，已死了，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她死时，乳儿不在她的旁侧。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0" name="矩形 1"/>
          <p:cNvSpPr/>
          <p:nvPr/>
        </p:nvSpPr>
        <p:spPr>
          <a:xfrm>
            <a:off x="2884488" y="552133"/>
            <a:ext cx="6462712" cy="5692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大堰河，含泪的去了！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同着四十几年的人世生活的凌侮，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同着数不尽的奴隶的凄苦，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同着四块钱的棺材和几束稻草，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同着几尺长方的埋棺材的土地，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同着一手把的纸钱的灰，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大堰河，她含泪的去了。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这是大堰河所不知道的：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她的醉酒的丈夫已死去，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大儿做了土匪，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第二个死在炮火的烟里，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第三，第四，第五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在师傅和地主的叱骂声里过着日子。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4" name="矩形 1"/>
          <p:cNvSpPr/>
          <p:nvPr/>
        </p:nvSpPr>
        <p:spPr>
          <a:xfrm>
            <a:off x="1609090" y="908050"/>
            <a:ext cx="7993063" cy="46783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而我，我是在写着给予这不公道的世界的咒语。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当我经了长长的漂泊回到故土时，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在山腰里，田野上，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兄弟们碰见时，是比六七年前更要亲密！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这，这是为你，静静地睡着的大堰河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所不知道的啊！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8" name="矩形 1"/>
          <p:cNvSpPr/>
          <p:nvPr/>
        </p:nvSpPr>
        <p:spPr>
          <a:xfrm>
            <a:off x="2252028" y="785495"/>
            <a:ext cx="7632700" cy="4832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大堰河，今天，你的乳儿是在狱里，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写着一首呈给你的赞美诗，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呈给你黄土下紫色的灵魂，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呈给你拥抱过我的直伸着的手，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呈给你吻过我的唇，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呈给你泥黑的温柔的脸颜，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呈给你养育了我的乳房，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呈给你的儿子们，我的兄弟们，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呈给大地上一切的，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我的大堰河般的保姆和她们的儿子，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呈给爱我如爱她自己的儿子般的大堰河。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2" name="矩形 1"/>
          <p:cNvSpPr/>
          <p:nvPr/>
        </p:nvSpPr>
        <p:spPr>
          <a:xfrm>
            <a:off x="2465388" y="1001713"/>
            <a:ext cx="6769100" cy="3870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大堰河，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我是吃了你的奶而长大了的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你的儿子，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我敬你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爱你！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      一九三三年一月十四日，雪朝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6" name="矩形 1"/>
          <p:cNvSpPr/>
          <p:nvPr/>
        </p:nvSpPr>
        <p:spPr>
          <a:xfrm>
            <a:off x="1705610" y="836930"/>
            <a:ext cx="8712200" cy="46158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写作背景 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艾青出生时难产，一位算命先生说他的命是“克父克母的”，因此被送到一位贫苦农民家里抚养。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岁时被领回家中开始读书，但依然受到冷遇，不准称自己的父母为爸爸妈妈，只准叫叔叔婶婶。正如他自己所说，他是在“冷漠和被歧视空气里长大”的。因此他对他的养母大堰河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大叶荷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的爱是发自内心的，大堰河对他的爱是让他刻骨铭心的。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0" name="矩形 1"/>
          <p:cNvSpPr/>
          <p:nvPr/>
        </p:nvSpPr>
        <p:spPr>
          <a:xfrm>
            <a:off x="2124393" y="900113"/>
            <a:ext cx="7920037" cy="46158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主题：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作者通过对自己的乳母的回忆与追思，抒发了对贫苦农妇大堰河的怀念之情、感激之情和赞美之情，从而激发人们对旧中国广大劳动妇女悲惨命运的同情，对这“不公道的世界”的强烈仇恨。 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719455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理清了诗人由现实到回忆，再到现实的抒情结构，体会诗人起伏跌宕的感情旋律。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4" name="文本框 3"/>
          <p:cNvSpPr txBox="1"/>
          <p:nvPr/>
        </p:nvSpPr>
        <p:spPr>
          <a:xfrm>
            <a:off x="2014220" y="1089660"/>
            <a:ext cx="8201025" cy="3784600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Clr>
                <a:srgbClr val="9BBB59"/>
              </a:buClr>
              <a:buFont typeface="Wingdings" panose="05000000000000000000" pitchFamily="2" charset="2"/>
              <a:buNone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诗中有画，画中有情。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其写景绘形绘神，饱和着诗人深切的思念与痛楚回忆，诗节前后的间接反复和诗行排比的形式使散文化得到了一定的约束，仍保持诗的基本特征，开创了散文与诗的渗透和融合。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文本框 12"/>
          <p:cNvSpPr txBox="1"/>
          <p:nvPr/>
        </p:nvSpPr>
        <p:spPr>
          <a:xfrm>
            <a:off x="2075180" y="2212658"/>
            <a:ext cx="7689850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在班里举办诗歌朗诵会，朗诵前要预先练习准备，讲究技巧方法，读出情味与韵律。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9939" name="文本框 1"/>
          <p:cNvSpPr txBox="1"/>
          <p:nvPr/>
        </p:nvSpPr>
        <p:spPr>
          <a:xfrm>
            <a:off x="2074863" y="1217295"/>
            <a:ext cx="487521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专题三：举办诗歌朗诵会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3487738" y="1195388"/>
            <a:ext cx="5111750" cy="521081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一个浪，一个浪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无休止地扑过来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每一个浪都在它脚下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被打成碎沫，散开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它的脸上和身上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像刀砍过的一样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但它依然站在那里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含着微笑，看着海洋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35475" y="549275"/>
            <a:ext cx="133159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礁 石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0964" name="文本框 3"/>
          <p:cNvSpPr txBox="1"/>
          <p:nvPr/>
        </p:nvSpPr>
        <p:spPr>
          <a:xfrm>
            <a:off x="1470025" y="396875"/>
            <a:ext cx="23764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朗诵示范：</a:t>
            </a:r>
            <a:endParaRPr lang="zh-CN" altLang="en-US" sz="3200" b="1" dirty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sp>
        <p:nvSpPr>
          <p:cNvPr id="7172" name="文本框 2"/>
          <p:cNvSpPr txBox="1"/>
          <p:nvPr/>
        </p:nvSpPr>
        <p:spPr>
          <a:xfrm>
            <a:off x="1828800" y="962025"/>
            <a:ext cx="853376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【艾青】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（1910年3月27日－1996年5月5日），原名蒋正涵，号海澄，浙江省金华人。中国现代诗人。被认为是中国现代诗的代表诗人之一。著有诗集《大堰河》《北方》《向太阳》《归来的歌》，长篇小说《绿洲笔记》等。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6" name="矩形 1"/>
          <p:cNvSpPr/>
          <p:nvPr/>
        </p:nvSpPr>
        <p:spPr>
          <a:xfrm>
            <a:off x="1604645" y="737235"/>
            <a:ext cx="8820150" cy="46158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此诗所描绘的礁石的形象，正像一个久经斗争考验的人，无论东西南北风，无论多少的伤害打击，都不能让它移动一步，都不会让它失生活的信念和信心。经受刀砍浪打的礁石，依旧微小地面对海洋、历经磨难的斗士依旧勇敢坚强地活着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诗人通过此诗表达了对这种坚韧顽强的生命存在的由衷赞美。这种存在，既可以是一个人，也可以是正处在种种困扰和挤压中的祖国。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67"/>
          <p:cNvGrpSpPr/>
          <p:nvPr/>
        </p:nvGrpSpPr>
        <p:grpSpPr>
          <a:xfrm>
            <a:off x="10668000" y="5046133"/>
            <a:ext cx="1304925" cy="1693122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103505" y="179070"/>
            <a:ext cx="3493135" cy="632460"/>
            <a:chOff x="163" y="282"/>
            <a:chExt cx="5501" cy="996"/>
          </a:xfrm>
        </p:grpSpPr>
        <p:sp>
          <p:nvSpPr>
            <p:cNvPr id="9" name="文本框 8"/>
            <p:cNvSpPr txBox="1"/>
            <p:nvPr/>
          </p:nvSpPr>
          <p:spPr>
            <a:xfrm>
              <a:off x="1344" y="359"/>
              <a:ext cx="4320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自主阅读推荐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163" y="282"/>
              <a:ext cx="1138" cy="884"/>
              <a:chOff x="5348288" y="984250"/>
              <a:chExt cx="920750" cy="787400"/>
            </a:xfrm>
            <a:solidFill>
              <a:schemeClr val="accent1"/>
            </a:solidFill>
          </p:grpSpPr>
          <p:sp>
            <p:nvSpPr>
              <p:cNvPr id="78" name="Freeform 140"/>
              <p:cNvSpPr/>
              <p:nvPr/>
            </p:nvSpPr>
            <p:spPr bwMode="auto">
              <a:xfrm>
                <a:off x="5632451" y="1489075"/>
                <a:ext cx="76200" cy="127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38" y="3"/>
                  </a:cxn>
                  <a:cxn ang="0">
                    <a:pos x="73" y="7"/>
                  </a:cxn>
                  <a:cxn ang="0">
                    <a:pos x="107" y="11"/>
                  </a:cxn>
                  <a:cxn ang="0">
                    <a:pos x="143" y="15"/>
                  </a:cxn>
                  <a:cxn ang="0">
                    <a:pos x="143" y="15"/>
                  </a:cxn>
                  <a:cxn ang="0">
                    <a:pos x="142" y="18"/>
                  </a:cxn>
                  <a:cxn ang="0">
                    <a:pos x="138" y="21"/>
                  </a:cxn>
                  <a:cxn ang="0">
                    <a:pos x="129" y="24"/>
                  </a:cxn>
                  <a:cxn ang="0">
                    <a:pos x="119" y="24"/>
                  </a:cxn>
                  <a:cxn ang="0">
                    <a:pos x="111" y="24"/>
                  </a:cxn>
                  <a:cxn ang="0">
                    <a:pos x="111" y="24"/>
                  </a:cxn>
                  <a:cxn ang="0">
                    <a:pos x="86" y="21"/>
                  </a:cxn>
                  <a:cxn ang="0">
                    <a:pos x="57" y="15"/>
                  </a:cxn>
                  <a:cxn ang="0">
                    <a:pos x="57" y="15"/>
                  </a:cxn>
                  <a:cxn ang="0">
                    <a:pos x="45" y="13"/>
                  </a:cxn>
                  <a:cxn ang="0">
                    <a:pos x="34" y="8"/>
                  </a:cxn>
                  <a:cxn ang="0">
                    <a:pos x="22" y="6"/>
                  </a:cxn>
                  <a:cxn ang="0">
                    <a:pos x="13" y="3"/>
                  </a:cxn>
                  <a:cxn ang="0">
                    <a:pos x="13" y="3"/>
                  </a:cxn>
                  <a:cxn ang="0">
                    <a:pos x="8" y="4"/>
                  </a:cxn>
                  <a:cxn ang="0">
                    <a:pos x="6" y="4"/>
                  </a:cxn>
                  <a:cxn ang="0">
                    <a:pos x="1" y="4"/>
                  </a:cxn>
                  <a:cxn ang="0">
                    <a:pos x="1" y="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43" h="24">
                    <a:moveTo>
                      <a:pt x="0" y="0"/>
                    </a:moveTo>
                    <a:lnTo>
                      <a:pt x="0" y="0"/>
                    </a:lnTo>
                    <a:lnTo>
                      <a:pt x="38" y="3"/>
                    </a:lnTo>
                    <a:lnTo>
                      <a:pt x="73" y="7"/>
                    </a:lnTo>
                    <a:lnTo>
                      <a:pt x="107" y="11"/>
                    </a:lnTo>
                    <a:lnTo>
                      <a:pt x="143" y="15"/>
                    </a:lnTo>
                    <a:lnTo>
                      <a:pt x="143" y="15"/>
                    </a:lnTo>
                    <a:lnTo>
                      <a:pt x="142" y="18"/>
                    </a:lnTo>
                    <a:lnTo>
                      <a:pt x="138" y="21"/>
                    </a:lnTo>
                    <a:lnTo>
                      <a:pt x="129" y="24"/>
                    </a:lnTo>
                    <a:lnTo>
                      <a:pt x="119" y="24"/>
                    </a:lnTo>
                    <a:lnTo>
                      <a:pt x="111" y="24"/>
                    </a:lnTo>
                    <a:lnTo>
                      <a:pt x="111" y="24"/>
                    </a:lnTo>
                    <a:lnTo>
                      <a:pt x="86" y="21"/>
                    </a:lnTo>
                    <a:lnTo>
                      <a:pt x="57" y="15"/>
                    </a:lnTo>
                    <a:lnTo>
                      <a:pt x="57" y="15"/>
                    </a:lnTo>
                    <a:lnTo>
                      <a:pt x="45" y="13"/>
                    </a:lnTo>
                    <a:lnTo>
                      <a:pt x="34" y="8"/>
                    </a:lnTo>
                    <a:lnTo>
                      <a:pt x="22" y="6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141"/>
              <p:cNvSpPr/>
              <p:nvPr/>
            </p:nvSpPr>
            <p:spPr bwMode="auto">
              <a:xfrm>
                <a:off x="5402263" y="1622425"/>
                <a:ext cx="84138" cy="9525"/>
              </a:xfrm>
              <a:custGeom>
                <a:avLst/>
                <a:gdLst/>
                <a:ahLst/>
                <a:cxnLst>
                  <a:cxn ang="0">
                    <a:pos x="157" y="15"/>
                  </a:cxn>
                  <a:cxn ang="0">
                    <a:pos x="157" y="15"/>
                  </a:cxn>
                  <a:cxn ang="0">
                    <a:pos x="146" y="18"/>
                  </a:cxn>
                  <a:cxn ang="0">
                    <a:pos x="132" y="18"/>
                  </a:cxn>
                  <a:cxn ang="0">
                    <a:pos x="105" y="17"/>
                  </a:cxn>
                  <a:cxn ang="0">
                    <a:pos x="105" y="17"/>
                  </a:cxn>
                  <a:cxn ang="0">
                    <a:pos x="48" y="15"/>
                  </a:cxn>
                  <a:cxn ang="0">
                    <a:pos x="34" y="14"/>
                  </a:cxn>
                  <a:cxn ang="0">
                    <a:pos x="21" y="13"/>
                  </a:cxn>
                  <a:cxn ang="0">
                    <a:pos x="10" y="8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1" y="1"/>
                  </a:cxn>
                  <a:cxn ang="0">
                    <a:pos x="82" y="4"/>
                  </a:cxn>
                  <a:cxn ang="0">
                    <a:pos x="121" y="8"/>
                  </a:cxn>
                  <a:cxn ang="0">
                    <a:pos x="157" y="15"/>
                  </a:cxn>
                  <a:cxn ang="0">
                    <a:pos x="157" y="15"/>
                  </a:cxn>
                </a:cxnLst>
                <a:rect l="0" t="0" r="r" b="b"/>
                <a:pathLst>
                  <a:path w="157" h="18">
                    <a:moveTo>
                      <a:pt x="157" y="15"/>
                    </a:moveTo>
                    <a:lnTo>
                      <a:pt x="157" y="15"/>
                    </a:lnTo>
                    <a:lnTo>
                      <a:pt x="146" y="18"/>
                    </a:lnTo>
                    <a:lnTo>
                      <a:pt x="132" y="18"/>
                    </a:lnTo>
                    <a:lnTo>
                      <a:pt x="105" y="17"/>
                    </a:lnTo>
                    <a:lnTo>
                      <a:pt x="105" y="17"/>
                    </a:lnTo>
                    <a:lnTo>
                      <a:pt x="48" y="15"/>
                    </a:lnTo>
                    <a:lnTo>
                      <a:pt x="34" y="14"/>
                    </a:lnTo>
                    <a:lnTo>
                      <a:pt x="21" y="13"/>
                    </a:lnTo>
                    <a:lnTo>
                      <a:pt x="10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1" y="1"/>
                    </a:lnTo>
                    <a:lnTo>
                      <a:pt x="82" y="4"/>
                    </a:lnTo>
                    <a:lnTo>
                      <a:pt x="121" y="8"/>
                    </a:lnTo>
                    <a:lnTo>
                      <a:pt x="157" y="15"/>
                    </a:lnTo>
                    <a:lnTo>
                      <a:pt x="157" y="15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142"/>
              <p:cNvSpPr/>
              <p:nvPr/>
            </p:nvSpPr>
            <p:spPr bwMode="auto">
              <a:xfrm>
                <a:off x="5607051" y="1660525"/>
                <a:ext cx="28575" cy="31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7" y="0"/>
                  </a:cxn>
                  <a:cxn ang="0">
                    <a:pos x="14" y="0"/>
                  </a:cxn>
                  <a:cxn ang="0">
                    <a:pos x="28" y="2"/>
                  </a:cxn>
                  <a:cxn ang="0">
                    <a:pos x="55" y="6"/>
                  </a:cxn>
                  <a:cxn ang="0">
                    <a:pos x="55" y="6"/>
                  </a:cxn>
                  <a:cxn ang="0">
                    <a:pos x="41" y="6"/>
                  </a:cxn>
                  <a:cxn ang="0">
                    <a:pos x="26" y="5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5" h="6">
                    <a:moveTo>
                      <a:pt x="0" y="0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14" y="0"/>
                    </a:lnTo>
                    <a:lnTo>
                      <a:pt x="28" y="2"/>
                    </a:lnTo>
                    <a:lnTo>
                      <a:pt x="55" y="6"/>
                    </a:lnTo>
                    <a:lnTo>
                      <a:pt x="55" y="6"/>
                    </a:lnTo>
                    <a:lnTo>
                      <a:pt x="41" y="6"/>
                    </a:lnTo>
                    <a:lnTo>
                      <a:pt x="26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143"/>
              <p:cNvSpPr/>
              <p:nvPr/>
            </p:nvSpPr>
            <p:spPr bwMode="auto">
              <a:xfrm>
                <a:off x="5872163" y="1676400"/>
                <a:ext cx="31750" cy="6350"/>
              </a:xfrm>
              <a:custGeom>
                <a:avLst/>
                <a:gdLst/>
                <a:ahLst/>
                <a:cxnLst>
                  <a:cxn ang="0">
                    <a:pos x="62" y="3"/>
                  </a:cxn>
                  <a:cxn ang="0">
                    <a:pos x="62" y="3"/>
                  </a:cxn>
                  <a:cxn ang="0">
                    <a:pos x="62" y="13"/>
                  </a:cxn>
                  <a:cxn ang="0">
                    <a:pos x="62" y="13"/>
                  </a:cxn>
                  <a:cxn ang="0">
                    <a:pos x="55" y="14"/>
                  </a:cxn>
                  <a:cxn ang="0">
                    <a:pos x="46" y="14"/>
                  </a:cxn>
                  <a:cxn ang="0">
                    <a:pos x="29" y="13"/>
                  </a:cxn>
                  <a:cxn ang="0">
                    <a:pos x="11" y="9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14" y="0"/>
                  </a:cxn>
                  <a:cxn ang="0">
                    <a:pos x="31" y="0"/>
                  </a:cxn>
                  <a:cxn ang="0">
                    <a:pos x="49" y="0"/>
                  </a:cxn>
                  <a:cxn ang="0">
                    <a:pos x="62" y="3"/>
                  </a:cxn>
                  <a:cxn ang="0">
                    <a:pos x="62" y="3"/>
                  </a:cxn>
                </a:cxnLst>
                <a:rect l="0" t="0" r="r" b="b"/>
                <a:pathLst>
                  <a:path w="62" h="14">
                    <a:moveTo>
                      <a:pt x="62" y="3"/>
                    </a:moveTo>
                    <a:lnTo>
                      <a:pt x="62" y="3"/>
                    </a:lnTo>
                    <a:lnTo>
                      <a:pt x="62" y="13"/>
                    </a:lnTo>
                    <a:lnTo>
                      <a:pt x="62" y="13"/>
                    </a:lnTo>
                    <a:lnTo>
                      <a:pt x="55" y="14"/>
                    </a:lnTo>
                    <a:lnTo>
                      <a:pt x="46" y="14"/>
                    </a:lnTo>
                    <a:lnTo>
                      <a:pt x="29" y="13"/>
                    </a:lnTo>
                    <a:lnTo>
                      <a:pt x="11" y="9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4" y="0"/>
                    </a:lnTo>
                    <a:lnTo>
                      <a:pt x="31" y="0"/>
                    </a:lnTo>
                    <a:lnTo>
                      <a:pt x="49" y="0"/>
                    </a:lnTo>
                    <a:lnTo>
                      <a:pt x="62" y="3"/>
                    </a:lnTo>
                    <a:lnTo>
                      <a:pt x="62" y="3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144"/>
              <p:cNvSpPr/>
              <p:nvPr/>
            </p:nvSpPr>
            <p:spPr bwMode="auto">
              <a:xfrm>
                <a:off x="5584826" y="1657350"/>
                <a:ext cx="19050" cy="31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8" y="3"/>
                  </a:cxn>
                  <a:cxn ang="0">
                    <a:pos x="17" y="4"/>
                  </a:cxn>
                  <a:cxn ang="0">
                    <a:pos x="38" y="6"/>
                  </a:cxn>
                  <a:cxn ang="0">
                    <a:pos x="38" y="6"/>
                  </a:cxn>
                  <a:cxn ang="0">
                    <a:pos x="35" y="7"/>
                  </a:cxn>
                  <a:cxn ang="0">
                    <a:pos x="29" y="7"/>
                  </a:cxn>
                  <a:cxn ang="0">
                    <a:pos x="18" y="7"/>
                  </a:cxn>
                  <a:cxn ang="0">
                    <a:pos x="7" y="4"/>
                  </a:cxn>
                  <a:cxn ang="0">
                    <a:pos x="2" y="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8" h="7">
                    <a:moveTo>
                      <a:pt x="0" y="0"/>
                    </a:moveTo>
                    <a:lnTo>
                      <a:pt x="0" y="0"/>
                    </a:lnTo>
                    <a:lnTo>
                      <a:pt x="8" y="3"/>
                    </a:lnTo>
                    <a:lnTo>
                      <a:pt x="17" y="4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35" y="7"/>
                    </a:lnTo>
                    <a:lnTo>
                      <a:pt x="29" y="7"/>
                    </a:lnTo>
                    <a:lnTo>
                      <a:pt x="18" y="7"/>
                    </a:lnTo>
                    <a:lnTo>
                      <a:pt x="7" y="4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145"/>
              <p:cNvSpPr>
                <a:spLocks noEditPoints="1"/>
              </p:cNvSpPr>
              <p:nvPr/>
            </p:nvSpPr>
            <p:spPr bwMode="auto">
              <a:xfrm>
                <a:off x="5348288" y="984250"/>
                <a:ext cx="920750" cy="787400"/>
              </a:xfrm>
              <a:custGeom>
                <a:avLst/>
                <a:gdLst/>
                <a:ahLst/>
                <a:cxnLst>
                  <a:cxn ang="0">
                    <a:pos x="777" y="205"/>
                  </a:cxn>
                  <a:cxn ang="0">
                    <a:pos x="916" y="378"/>
                  </a:cxn>
                  <a:cxn ang="0">
                    <a:pos x="1487" y="639"/>
                  </a:cxn>
                  <a:cxn ang="0">
                    <a:pos x="1741" y="909"/>
                  </a:cxn>
                  <a:cxn ang="0">
                    <a:pos x="1078" y="1487"/>
                  </a:cxn>
                  <a:cxn ang="0">
                    <a:pos x="77" y="1344"/>
                  </a:cxn>
                  <a:cxn ang="0">
                    <a:pos x="63" y="1208"/>
                  </a:cxn>
                  <a:cxn ang="0">
                    <a:pos x="106" y="1000"/>
                  </a:cxn>
                  <a:cxn ang="0">
                    <a:pos x="85" y="836"/>
                  </a:cxn>
                  <a:cxn ang="0">
                    <a:pos x="302" y="518"/>
                  </a:cxn>
                  <a:cxn ang="0">
                    <a:pos x="573" y="211"/>
                  </a:cxn>
                  <a:cxn ang="0">
                    <a:pos x="601" y="214"/>
                  </a:cxn>
                  <a:cxn ang="0">
                    <a:pos x="775" y="13"/>
                  </a:cxn>
                  <a:cxn ang="0">
                    <a:pos x="906" y="48"/>
                  </a:cxn>
                  <a:cxn ang="0">
                    <a:pos x="695" y="75"/>
                  </a:cxn>
                  <a:cxn ang="0">
                    <a:pos x="673" y="142"/>
                  </a:cxn>
                  <a:cxn ang="0">
                    <a:pos x="829" y="76"/>
                  </a:cxn>
                  <a:cxn ang="0">
                    <a:pos x="827" y="139"/>
                  </a:cxn>
                  <a:cxn ang="0">
                    <a:pos x="727" y="195"/>
                  </a:cxn>
                  <a:cxn ang="0">
                    <a:pos x="757" y="188"/>
                  </a:cxn>
                  <a:cxn ang="0">
                    <a:pos x="973" y="56"/>
                  </a:cxn>
                  <a:cxn ang="0">
                    <a:pos x="603" y="242"/>
                  </a:cxn>
                  <a:cxn ang="0">
                    <a:pos x="791" y="742"/>
                  </a:cxn>
                  <a:cxn ang="0">
                    <a:pos x="796" y="268"/>
                  </a:cxn>
                  <a:cxn ang="0">
                    <a:pos x="538" y="292"/>
                  </a:cxn>
                  <a:cxn ang="0">
                    <a:pos x="325" y="379"/>
                  </a:cxn>
                  <a:cxn ang="0">
                    <a:pos x="528" y="698"/>
                  </a:cxn>
                  <a:cxn ang="0">
                    <a:pos x="407" y="730"/>
                  </a:cxn>
                  <a:cxn ang="0">
                    <a:pos x="631" y="876"/>
                  </a:cxn>
                  <a:cxn ang="0">
                    <a:pos x="1528" y="657"/>
                  </a:cxn>
                  <a:cxn ang="0">
                    <a:pos x="972" y="621"/>
                  </a:cxn>
                  <a:cxn ang="0">
                    <a:pos x="667" y="802"/>
                  </a:cxn>
                  <a:cxn ang="0">
                    <a:pos x="1398" y="921"/>
                  </a:cxn>
                  <a:cxn ang="0">
                    <a:pos x="1508" y="688"/>
                  </a:cxn>
                  <a:cxn ang="0">
                    <a:pos x="645" y="784"/>
                  </a:cxn>
                  <a:cxn ang="0">
                    <a:pos x="1592" y="813"/>
                  </a:cxn>
                  <a:cxn ang="0">
                    <a:pos x="979" y="1126"/>
                  </a:cxn>
                  <a:cxn ang="0">
                    <a:pos x="134" y="1093"/>
                  </a:cxn>
                  <a:cxn ang="0">
                    <a:pos x="1153" y="1156"/>
                  </a:cxn>
                  <a:cxn ang="0">
                    <a:pos x="1689" y="890"/>
                  </a:cxn>
                  <a:cxn ang="0">
                    <a:pos x="107" y="836"/>
                  </a:cxn>
                  <a:cxn ang="0">
                    <a:pos x="177" y="900"/>
                  </a:cxn>
                  <a:cxn ang="0">
                    <a:pos x="94" y="937"/>
                  </a:cxn>
                  <a:cxn ang="0">
                    <a:pos x="757" y="1011"/>
                  </a:cxn>
                  <a:cxn ang="0">
                    <a:pos x="932" y="961"/>
                  </a:cxn>
                  <a:cxn ang="0">
                    <a:pos x="643" y="889"/>
                  </a:cxn>
                  <a:cxn ang="0">
                    <a:pos x="1633" y="1066"/>
                  </a:cxn>
                  <a:cxn ang="0">
                    <a:pos x="1610" y="1108"/>
                  </a:cxn>
                  <a:cxn ang="0">
                    <a:pos x="1032" y="921"/>
                  </a:cxn>
                  <a:cxn ang="0">
                    <a:pos x="77" y="961"/>
                  </a:cxn>
                  <a:cxn ang="0">
                    <a:pos x="1015" y="1095"/>
                  </a:cxn>
                  <a:cxn ang="0">
                    <a:pos x="87" y="1107"/>
                  </a:cxn>
                  <a:cxn ang="0">
                    <a:pos x="149" y="1167"/>
                  </a:cxn>
                  <a:cxn ang="0">
                    <a:pos x="318" y="1333"/>
                  </a:cxn>
                  <a:cxn ang="0">
                    <a:pos x="643" y="1319"/>
                  </a:cxn>
                  <a:cxn ang="0">
                    <a:pos x="876" y="1254"/>
                  </a:cxn>
                  <a:cxn ang="0">
                    <a:pos x="960" y="1230"/>
                  </a:cxn>
                  <a:cxn ang="0">
                    <a:pos x="1220" y="1354"/>
                  </a:cxn>
                  <a:cxn ang="0">
                    <a:pos x="1115" y="1453"/>
                  </a:cxn>
                  <a:cxn ang="0">
                    <a:pos x="1085" y="1352"/>
                  </a:cxn>
                  <a:cxn ang="0">
                    <a:pos x="725" y="1399"/>
                  </a:cxn>
                  <a:cxn ang="0">
                    <a:pos x="593" y="1421"/>
                  </a:cxn>
                </a:cxnLst>
                <a:rect l="0" t="0" r="r" b="b"/>
                <a:pathLst>
                  <a:path w="1741" h="1487">
                    <a:moveTo>
                      <a:pt x="1010" y="54"/>
                    </a:moveTo>
                    <a:lnTo>
                      <a:pt x="1010" y="54"/>
                    </a:lnTo>
                    <a:lnTo>
                      <a:pt x="1011" y="59"/>
                    </a:lnTo>
                    <a:lnTo>
                      <a:pt x="1012" y="64"/>
                    </a:lnTo>
                    <a:lnTo>
                      <a:pt x="1011" y="66"/>
                    </a:lnTo>
                    <a:lnTo>
                      <a:pt x="1010" y="69"/>
                    </a:lnTo>
                    <a:lnTo>
                      <a:pt x="1005" y="75"/>
                    </a:lnTo>
                    <a:lnTo>
                      <a:pt x="1000" y="78"/>
                    </a:lnTo>
                    <a:lnTo>
                      <a:pt x="1000" y="78"/>
                    </a:lnTo>
                    <a:lnTo>
                      <a:pt x="991" y="89"/>
                    </a:lnTo>
                    <a:lnTo>
                      <a:pt x="982" y="100"/>
                    </a:lnTo>
                    <a:lnTo>
                      <a:pt x="972" y="110"/>
                    </a:lnTo>
                    <a:lnTo>
                      <a:pt x="963" y="122"/>
                    </a:lnTo>
                    <a:lnTo>
                      <a:pt x="963" y="122"/>
                    </a:lnTo>
                    <a:lnTo>
                      <a:pt x="953" y="128"/>
                    </a:lnTo>
                    <a:lnTo>
                      <a:pt x="944" y="134"/>
                    </a:lnTo>
                    <a:lnTo>
                      <a:pt x="932" y="139"/>
                    </a:lnTo>
                    <a:lnTo>
                      <a:pt x="921" y="142"/>
                    </a:lnTo>
                    <a:lnTo>
                      <a:pt x="897" y="149"/>
                    </a:lnTo>
                    <a:lnTo>
                      <a:pt x="873" y="153"/>
                    </a:lnTo>
                    <a:lnTo>
                      <a:pt x="873" y="153"/>
                    </a:lnTo>
                    <a:lnTo>
                      <a:pt x="872" y="163"/>
                    </a:lnTo>
                    <a:lnTo>
                      <a:pt x="868" y="172"/>
                    </a:lnTo>
                    <a:lnTo>
                      <a:pt x="864" y="180"/>
                    </a:lnTo>
                    <a:lnTo>
                      <a:pt x="859" y="187"/>
                    </a:lnTo>
                    <a:lnTo>
                      <a:pt x="854" y="194"/>
                    </a:lnTo>
                    <a:lnTo>
                      <a:pt x="848" y="200"/>
                    </a:lnTo>
                    <a:lnTo>
                      <a:pt x="841" y="204"/>
                    </a:lnTo>
                    <a:lnTo>
                      <a:pt x="836" y="207"/>
                    </a:lnTo>
                    <a:lnTo>
                      <a:pt x="827" y="210"/>
                    </a:lnTo>
                    <a:lnTo>
                      <a:pt x="820" y="212"/>
                    </a:lnTo>
                    <a:lnTo>
                      <a:pt x="812" y="212"/>
                    </a:lnTo>
                    <a:lnTo>
                      <a:pt x="803" y="212"/>
                    </a:lnTo>
                    <a:lnTo>
                      <a:pt x="795" y="211"/>
                    </a:lnTo>
                    <a:lnTo>
                      <a:pt x="785" y="210"/>
                    </a:lnTo>
                    <a:lnTo>
                      <a:pt x="777" y="205"/>
                    </a:lnTo>
                    <a:lnTo>
                      <a:pt x="767" y="201"/>
                    </a:lnTo>
                    <a:lnTo>
                      <a:pt x="767" y="201"/>
                    </a:lnTo>
                    <a:lnTo>
                      <a:pt x="760" y="207"/>
                    </a:lnTo>
                    <a:lnTo>
                      <a:pt x="754" y="214"/>
                    </a:lnTo>
                    <a:lnTo>
                      <a:pt x="749" y="219"/>
                    </a:lnTo>
                    <a:lnTo>
                      <a:pt x="741" y="225"/>
                    </a:lnTo>
                    <a:lnTo>
                      <a:pt x="741" y="225"/>
                    </a:lnTo>
                    <a:lnTo>
                      <a:pt x="732" y="231"/>
                    </a:lnTo>
                    <a:lnTo>
                      <a:pt x="720" y="232"/>
                    </a:lnTo>
                    <a:lnTo>
                      <a:pt x="697" y="235"/>
                    </a:lnTo>
                    <a:lnTo>
                      <a:pt x="685" y="236"/>
                    </a:lnTo>
                    <a:lnTo>
                      <a:pt x="674" y="239"/>
                    </a:lnTo>
                    <a:lnTo>
                      <a:pt x="664" y="243"/>
                    </a:lnTo>
                    <a:lnTo>
                      <a:pt x="656" y="250"/>
                    </a:lnTo>
                    <a:lnTo>
                      <a:pt x="656" y="250"/>
                    </a:lnTo>
                    <a:lnTo>
                      <a:pt x="671" y="246"/>
                    </a:lnTo>
                    <a:lnTo>
                      <a:pt x="688" y="243"/>
                    </a:lnTo>
                    <a:lnTo>
                      <a:pt x="705" y="242"/>
                    </a:lnTo>
                    <a:lnTo>
                      <a:pt x="722" y="240"/>
                    </a:lnTo>
                    <a:lnTo>
                      <a:pt x="737" y="242"/>
                    </a:lnTo>
                    <a:lnTo>
                      <a:pt x="754" y="243"/>
                    </a:lnTo>
                    <a:lnTo>
                      <a:pt x="770" y="246"/>
                    </a:lnTo>
                    <a:lnTo>
                      <a:pt x="785" y="249"/>
                    </a:lnTo>
                    <a:lnTo>
                      <a:pt x="799" y="254"/>
                    </a:lnTo>
                    <a:lnTo>
                      <a:pt x="814" y="259"/>
                    </a:lnTo>
                    <a:lnTo>
                      <a:pt x="829" y="266"/>
                    </a:lnTo>
                    <a:lnTo>
                      <a:pt x="841" y="273"/>
                    </a:lnTo>
                    <a:lnTo>
                      <a:pt x="854" y="280"/>
                    </a:lnTo>
                    <a:lnTo>
                      <a:pt x="866" y="288"/>
                    </a:lnTo>
                    <a:lnTo>
                      <a:pt x="878" y="297"/>
                    </a:lnTo>
                    <a:lnTo>
                      <a:pt x="887" y="306"/>
                    </a:lnTo>
                    <a:lnTo>
                      <a:pt x="887" y="306"/>
                    </a:lnTo>
                    <a:lnTo>
                      <a:pt x="897" y="322"/>
                    </a:lnTo>
                    <a:lnTo>
                      <a:pt x="904" y="340"/>
                    </a:lnTo>
                    <a:lnTo>
                      <a:pt x="911" y="358"/>
                    </a:lnTo>
                    <a:lnTo>
                      <a:pt x="916" y="378"/>
                    </a:lnTo>
                    <a:lnTo>
                      <a:pt x="920" y="398"/>
                    </a:lnTo>
                    <a:lnTo>
                      <a:pt x="921" y="419"/>
                    </a:lnTo>
                    <a:lnTo>
                      <a:pt x="923" y="440"/>
                    </a:lnTo>
                    <a:lnTo>
                      <a:pt x="923" y="462"/>
                    </a:lnTo>
                    <a:lnTo>
                      <a:pt x="921" y="483"/>
                    </a:lnTo>
                    <a:lnTo>
                      <a:pt x="918" y="504"/>
                    </a:lnTo>
                    <a:lnTo>
                      <a:pt x="916" y="527"/>
                    </a:lnTo>
                    <a:lnTo>
                      <a:pt x="911" y="546"/>
                    </a:lnTo>
                    <a:lnTo>
                      <a:pt x="902" y="587"/>
                    </a:lnTo>
                    <a:lnTo>
                      <a:pt x="890" y="624"/>
                    </a:lnTo>
                    <a:lnTo>
                      <a:pt x="890" y="624"/>
                    </a:lnTo>
                    <a:lnTo>
                      <a:pt x="903" y="618"/>
                    </a:lnTo>
                    <a:lnTo>
                      <a:pt x="917" y="612"/>
                    </a:lnTo>
                    <a:lnTo>
                      <a:pt x="931" y="608"/>
                    </a:lnTo>
                    <a:lnTo>
                      <a:pt x="945" y="605"/>
                    </a:lnTo>
                    <a:lnTo>
                      <a:pt x="960" y="604"/>
                    </a:lnTo>
                    <a:lnTo>
                      <a:pt x="976" y="603"/>
                    </a:lnTo>
                    <a:lnTo>
                      <a:pt x="1008" y="603"/>
                    </a:lnTo>
                    <a:lnTo>
                      <a:pt x="1041" y="605"/>
                    </a:lnTo>
                    <a:lnTo>
                      <a:pt x="1074" y="610"/>
                    </a:lnTo>
                    <a:lnTo>
                      <a:pt x="1142" y="619"/>
                    </a:lnTo>
                    <a:lnTo>
                      <a:pt x="1142" y="619"/>
                    </a:lnTo>
                    <a:lnTo>
                      <a:pt x="1178" y="622"/>
                    </a:lnTo>
                    <a:lnTo>
                      <a:pt x="1215" y="625"/>
                    </a:lnTo>
                    <a:lnTo>
                      <a:pt x="1252" y="627"/>
                    </a:lnTo>
                    <a:lnTo>
                      <a:pt x="1292" y="627"/>
                    </a:lnTo>
                    <a:lnTo>
                      <a:pt x="1292" y="627"/>
                    </a:lnTo>
                    <a:lnTo>
                      <a:pt x="1314" y="627"/>
                    </a:lnTo>
                    <a:lnTo>
                      <a:pt x="1338" y="629"/>
                    </a:lnTo>
                    <a:lnTo>
                      <a:pt x="1361" y="632"/>
                    </a:lnTo>
                    <a:lnTo>
                      <a:pt x="1383" y="634"/>
                    </a:lnTo>
                    <a:lnTo>
                      <a:pt x="1383" y="634"/>
                    </a:lnTo>
                    <a:lnTo>
                      <a:pt x="1401" y="634"/>
                    </a:lnTo>
                    <a:lnTo>
                      <a:pt x="1422" y="635"/>
                    </a:lnTo>
                    <a:lnTo>
                      <a:pt x="1466" y="638"/>
                    </a:lnTo>
                    <a:lnTo>
                      <a:pt x="1487" y="639"/>
                    </a:lnTo>
                    <a:lnTo>
                      <a:pt x="1509" y="639"/>
                    </a:lnTo>
                    <a:lnTo>
                      <a:pt x="1529" y="638"/>
                    </a:lnTo>
                    <a:lnTo>
                      <a:pt x="1549" y="634"/>
                    </a:lnTo>
                    <a:lnTo>
                      <a:pt x="1549" y="634"/>
                    </a:lnTo>
                    <a:lnTo>
                      <a:pt x="1557" y="636"/>
                    </a:lnTo>
                    <a:lnTo>
                      <a:pt x="1564" y="638"/>
                    </a:lnTo>
                    <a:lnTo>
                      <a:pt x="1570" y="639"/>
                    </a:lnTo>
                    <a:lnTo>
                      <a:pt x="1578" y="638"/>
                    </a:lnTo>
                    <a:lnTo>
                      <a:pt x="1578" y="638"/>
                    </a:lnTo>
                    <a:lnTo>
                      <a:pt x="1588" y="645"/>
                    </a:lnTo>
                    <a:lnTo>
                      <a:pt x="1596" y="652"/>
                    </a:lnTo>
                    <a:lnTo>
                      <a:pt x="1606" y="659"/>
                    </a:lnTo>
                    <a:lnTo>
                      <a:pt x="1617" y="664"/>
                    </a:lnTo>
                    <a:lnTo>
                      <a:pt x="1617" y="664"/>
                    </a:lnTo>
                    <a:lnTo>
                      <a:pt x="1623" y="676"/>
                    </a:lnTo>
                    <a:lnTo>
                      <a:pt x="1629" y="688"/>
                    </a:lnTo>
                    <a:lnTo>
                      <a:pt x="1633" y="702"/>
                    </a:lnTo>
                    <a:lnTo>
                      <a:pt x="1634" y="718"/>
                    </a:lnTo>
                    <a:lnTo>
                      <a:pt x="1636" y="733"/>
                    </a:lnTo>
                    <a:lnTo>
                      <a:pt x="1633" y="749"/>
                    </a:lnTo>
                    <a:lnTo>
                      <a:pt x="1630" y="763"/>
                    </a:lnTo>
                    <a:lnTo>
                      <a:pt x="1624" y="777"/>
                    </a:lnTo>
                    <a:lnTo>
                      <a:pt x="1624" y="777"/>
                    </a:lnTo>
                    <a:lnTo>
                      <a:pt x="1639" y="778"/>
                    </a:lnTo>
                    <a:lnTo>
                      <a:pt x="1658" y="778"/>
                    </a:lnTo>
                    <a:lnTo>
                      <a:pt x="1689" y="778"/>
                    </a:lnTo>
                    <a:lnTo>
                      <a:pt x="1689" y="778"/>
                    </a:lnTo>
                    <a:lnTo>
                      <a:pt x="1699" y="788"/>
                    </a:lnTo>
                    <a:lnTo>
                      <a:pt x="1707" y="799"/>
                    </a:lnTo>
                    <a:lnTo>
                      <a:pt x="1716" y="812"/>
                    </a:lnTo>
                    <a:lnTo>
                      <a:pt x="1723" y="826"/>
                    </a:lnTo>
                    <a:lnTo>
                      <a:pt x="1728" y="841"/>
                    </a:lnTo>
                    <a:lnTo>
                      <a:pt x="1733" y="857"/>
                    </a:lnTo>
                    <a:lnTo>
                      <a:pt x="1737" y="874"/>
                    </a:lnTo>
                    <a:lnTo>
                      <a:pt x="1740" y="890"/>
                    </a:lnTo>
                    <a:lnTo>
                      <a:pt x="1741" y="909"/>
                    </a:lnTo>
                    <a:lnTo>
                      <a:pt x="1741" y="927"/>
                    </a:lnTo>
                    <a:lnTo>
                      <a:pt x="1741" y="945"/>
                    </a:lnTo>
                    <a:lnTo>
                      <a:pt x="1740" y="962"/>
                    </a:lnTo>
                    <a:lnTo>
                      <a:pt x="1738" y="980"/>
                    </a:lnTo>
                    <a:lnTo>
                      <a:pt x="1734" y="999"/>
                    </a:lnTo>
                    <a:lnTo>
                      <a:pt x="1730" y="1015"/>
                    </a:lnTo>
                    <a:lnTo>
                      <a:pt x="1726" y="1032"/>
                    </a:lnTo>
                    <a:lnTo>
                      <a:pt x="1726" y="1032"/>
                    </a:lnTo>
                    <a:lnTo>
                      <a:pt x="1671" y="1076"/>
                    </a:lnTo>
                    <a:lnTo>
                      <a:pt x="1616" y="1119"/>
                    </a:lnTo>
                    <a:lnTo>
                      <a:pt x="1560" y="1161"/>
                    </a:lnTo>
                    <a:lnTo>
                      <a:pt x="1504" y="1204"/>
                    </a:lnTo>
                    <a:lnTo>
                      <a:pt x="1446" y="1244"/>
                    </a:lnTo>
                    <a:lnTo>
                      <a:pt x="1389" y="1285"/>
                    </a:lnTo>
                    <a:lnTo>
                      <a:pt x="1271" y="1364"/>
                    </a:lnTo>
                    <a:lnTo>
                      <a:pt x="1271" y="1364"/>
                    </a:lnTo>
                    <a:lnTo>
                      <a:pt x="1268" y="1371"/>
                    </a:lnTo>
                    <a:lnTo>
                      <a:pt x="1267" y="1373"/>
                    </a:lnTo>
                    <a:lnTo>
                      <a:pt x="1264" y="1376"/>
                    </a:lnTo>
                    <a:lnTo>
                      <a:pt x="1264" y="1376"/>
                    </a:lnTo>
                    <a:lnTo>
                      <a:pt x="1259" y="1376"/>
                    </a:lnTo>
                    <a:lnTo>
                      <a:pt x="1258" y="1376"/>
                    </a:lnTo>
                    <a:lnTo>
                      <a:pt x="1255" y="1378"/>
                    </a:lnTo>
                    <a:lnTo>
                      <a:pt x="1251" y="1378"/>
                    </a:lnTo>
                    <a:lnTo>
                      <a:pt x="1251" y="1378"/>
                    </a:lnTo>
                    <a:lnTo>
                      <a:pt x="1224" y="1399"/>
                    </a:lnTo>
                    <a:lnTo>
                      <a:pt x="1194" y="1420"/>
                    </a:lnTo>
                    <a:lnTo>
                      <a:pt x="1129" y="1458"/>
                    </a:lnTo>
                    <a:lnTo>
                      <a:pt x="1129" y="1458"/>
                    </a:lnTo>
                    <a:lnTo>
                      <a:pt x="1119" y="1466"/>
                    </a:lnTo>
                    <a:lnTo>
                      <a:pt x="1108" y="1475"/>
                    </a:lnTo>
                    <a:lnTo>
                      <a:pt x="1097" y="1482"/>
                    </a:lnTo>
                    <a:lnTo>
                      <a:pt x="1091" y="1484"/>
                    </a:lnTo>
                    <a:lnTo>
                      <a:pt x="1085" y="1486"/>
                    </a:lnTo>
                    <a:lnTo>
                      <a:pt x="1085" y="1486"/>
                    </a:lnTo>
                    <a:lnTo>
                      <a:pt x="1078" y="1487"/>
                    </a:lnTo>
                    <a:lnTo>
                      <a:pt x="1073" y="1487"/>
                    </a:lnTo>
                    <a:lnTo>
                      <a:pt x="1059" y="1484"/>
                    </a:lnTo>
                    <a:lnTo>
                      <a:pt x="1045" y="1480"/>
                    </a:lnTo>
                    <a:lnTo>
                      <a:pt x="1029" y="1477"/>
                    </a:lnTo>
                    <a:lnTo>
                      <a:pt x="1029" y="1477"/>
                    </a:lnTo>
                    <a:lnTo>
                      <a:pt x="1017" y="1476"/>
                    </a:lnTo>
                    <a:lnTo>
                      <a:pt x="1004" y="1477"/>
                    </a:lnTo>
                    <a:lnTo>
                      <a:pt x="990" y="1477"/>
                    </a:lnTo>
                    <a:lnTo>
                      <a:pt x="977" y="1477"/>
                    </a:lnTo>
                    <a:lnTo>
                      <a:pt x="977" y="1477"/>
                    </a:lnTo>
                    <a:lnTo>
                      <a:pt x="965" y="1476"/>
                    </a:lnTo>
                    <a:lnTo>
                      <a:pt x="951" y="1473"/>
                    </a:lnTo>
                    <a:lnTo>
                      <a:pt x="938" y="1470"/>
                    </a:lnTo>
                    <a:lnTo>
                      <a:pt x="924" y="1469"/>
                    </a:lnTo>
                    <a:lnTo>
                      <a:pt x="924" y="1469"/>
                    </a:lnTo>
                    <a:lnTo>
                      <a:pt x="814" y="1459"/>
                    </a:lnTo>
                    <a:lnTo>
                      <a:pt x="705" y="1449"/>
                    </a:lnTo>
                    <a:lnTo>
                      <a:pt x="705" y="1449"/>
                    </a:lnTo>
                    <a:lnTo>
                      <a:pt x="615" y="1442"/>
                    </a:lnTo>
                    <a:lnTo>
                      <a:pt x="574" y="1438"/>
                    </a:lnTo>
                    <a:lnTo>
                      <a:pt x="535" y="1434"/>
                    </a:lnTo>
                    <a:lnTo>
                      <a:pt x="535" y="1434"/>
                    </a:lnTo>
                    <a:lnTo>
                      <a:pt x="496" y="1427"/>
                    </a:lnTo>
                    <a:lnTo>
                      <a:pt x="455" y="1418"/>
                    </a:lnTo>
                    <a:lnTo>
                      <a:pt x="413" y="1409"/>
                    </a:lnTo>
                    <a:lnTo>
                      <a:pt x="368" y="1400"/>
                    </a:lnTo>
                    <a:lnTo>
                      <a:pt x="368" y="1400"/>
                    </a:lnTo>
                    <a:lnTo>
                      <a:pt x="302" y="1389"/>
                    </a:lnTo>
                    <a:lnTo>
                      <a:pt x="236" y="1376"/>
                    </a:lnTo>
                    <a:lnTo>
                      <a:pt x="236" y="1376"/>
                    </a:lnTo>
                    <a:lnTo>
                      <a:pt x="202" y="1369"/>
                    </a:lnTo>
                    <a:lnTo>
                      <a:pt x="167" y="1362"/>
                    </a:lnTo>
                    <a:lnTo>
                      <a:pt x="132" y="1354"/>
                    </a:lnTo>
                    <a:lnTo>
                      <a:pt x="94" y="1347"/>
                    </a:lnTo>
                    <a:lnTo>
                      <a:pt x="94" y="1347"/>
                    </a:lnTo>
                    <a:lnTo>
                      <a:pt x="77" y="1344"/>
                    </a:lnTo>
                    <a:lnTo>
                      <a:pt x="61" y="1343"/>
                    </a:lnTo>
                    <a:lnTo>
                      <a:pt x="61" y="1343"/>
                    </a:lnTo>
                    <a:lnTo>
                      <a:pt x="47" y="1338"/>
                    </a:lnTo>
                    <a:lnTo>
                      <a:pt x="40" y="1337"/>
                    </a:lnTo>
                    <a:lnTo>
                      <a:pt x="33" y="1336"/>
                    </a:lnTo>
                    <a:lnTo>
                      <a:pt x="33" y="1336"/>
                    </a:lnTo>
                    <a:lnTo>
                      <a:pt x="24" y="1337"/>
                    </a:lnTo>
                    <a:lnTo>
                      <a:pt x="17" y="1338"/>
                    </a:lnTo>
                    <a:lnTo>
                      <a:pt x="10" y="1338"/>
                    </a:lnTo>
                    <a:lnTo>
                      <a:pt x="4" y="1338"/>
                    </a:lnTo>
                    <a:lnTo>
                      <a:pt x="0" y="1336"/>
                    </a:lnTo>
                    <a:lnTo>
                      <a:pt x="0" y="1336"/>
                    </a:lnTo>
                    <a:lnTo>
                      <a:pt x="0" y="1324"/>
                    </a:lnTo>
                    <a:lnTo>
                      <a:pt x="3" y="1314"/>
                    </a:lnTo>
                    <a:lnTo>
                      <a:pt x="9" y="1305"/>
                    </a:lnTo>
                    <a:lnTo>
                      <a:pt x="16" y="1298"/>
                    </a:lnTo>
                    <a:lnTo>
                      <a:pt x="24" y="1291"/>
                    </a:lnTo>
                    <a:lnTo>
                      <a:pt x="34" y="1285"/>
                    </a:lnTo>
                    <a:lnTo>
                      <a:pt x="44" y="1282"/>
                    </a:lnTo>
                    <a:lnTo>
                      <a:pt x="54" y="1279"/>
                    </a:lnTo>
                    <a:lnTo>
                      <a:pt x="54" y="1279"/>
                    </a:lnTo>
                    <a:lnTo>
                      <a:pt x="55" y="1277"/>
                    </a:lnTo>
                    <a:lnTo>
                      <a:pt x="54" y="1272"/>
                    </a:lnTo>
                    <a:lnTo>
                      <a:pt x="51" y="1267"/>
                    </a:lnTo>
                    <a:lnTo>
                      <a:pt x="47" y="1263"/>
                    </a:lnTo>
                    <a:lnTo>
                      <a:pt x="44" y="1260"/>
                    </a:lnTo>
                    <a:lnTo>
                      <a:pt x="44" y="1256"/>
                    </a:lnTo>
                    <a:lnTo>
                      <a:pt x="44" y="1256"/>
                    </a:lnTo>
                    <a:lnTo>
                      <a:pt x="44" y="1248"/>
                    </a:lnTo>
                    <a:lnTo>
                      <a:pt x="45" y="1243"/>
                    </a:lnTo>
                    <a:lnTo>
                      <a:pt x="48" y="1237"/>
                    </a:lnTo>
                    <a:lnTo>
                      <a:pt x="51" y="1233"/>
                    </a:lnTo>
                    <a:lnTo>
                      <a:pt x="59" y="1223"/>
                    </a:lnTo>
                    <a:lnTo>
                      <a:pt x="66" y="1213"/>
                    </a:lnTo>
                    <a:lnTo>
                      <a:pt x="66" y="1213"/>
                    </a:lnTo>
                    <a:lnTo>
                      <a:pt x="63" y="1208"/>
                    </a:lnTo>
                    <a:lnTo>
                      <a:pt x="62" y="1201"/>
                    </a:lnTo>
                    <a:lnTo>
                      <a:pt x="61" y="1190"/>
                    </a:lnTo>
                    <a:lnTo>
                      <a:pt x="62" y="1177"/>
                    </a:lnTo>
                    <a:lnTo>
                      <a:pt x="63" y="1164"/>
                    </a:lnTo>
                    <a:lnTo>
                      <a:pt x="65" y="1153"/>
                    </a:lnTo>
                    <a:lnTo>
                      <a:pt x="65" y="1142"/>
                    </a:lnTo>
                    <a:lnTo>
                      <a:pt x="62" y="1131"/>
                    </a:lnTo>
                    <a:lnTo>
                      <a:pt x="59" y="1126"/>
                    </a:lnTo>
                    <a:lnTo>
                      <a:pt x="56" y="1121"/>
                    </a:lnTo>
                    <a:lnTo>
                      <a:pt x="56" y="1121"/>
                    </a:lnTo>
                    <a:lnTo>
                      <a:pt x="56" y="1117"/>
                    </a:lnTo>
                    <a:lnTo>
                      <a:pt x="59" y="1112"/>
                    </a:lnTo>
                    <a:lnTo>
                      <a:pt x="61" y="1109"/>
                    </a:lnTo>
                    <a:lnTo>
                      <a:pt x="63" y="1105"/>
                    </a:lnTo>
                    <a:lnTo>
                      <a:pt x="63" y="1105"/>
                    </a:lnTo>
                    <a:lnTo>
                      <a:pt x="45" y="1105"/>
                    </a:lnTo>
                    <a:lnTo>
                      <a:pt x="30" y="1104"/>
                    </a:lnTo>
                    <a:lnTo>
                      <a:pt x="23" y="1101"/>
                    </a:lnTo>
                    <a:lnTo>
                      <a:pt x="17" y="1100"/>
                    </a:lnTo>
                    <a:lnTo>
                      <a:pt x="10" y="1095"/>
                    </a:lnTo>
                    <a:lnTo>
                      <a:pt x="4" y="1091"/>
                    </a:lnTo>
                    <a:lnTo>
                      <a:pt x="4" y="1091"/>
                    </a:lnTo>
                    <a:lnTo>
                      <a:pt x="7" y="1079"/>
                    </a:lnTo>
                    <a:lnTo>
                      <a:pt x="9" y="1073"/>
                    </a:lnTo>
                    <a:lnTo>
                      <a:pt x="12" y="1066"/>
                    </a:lnTo>
                    <a:lnTo>
                      <a:pt x="12" y="1066"/>
                    </a:lnTo>
                    <a:lnTo>
                      <a:pt x="47" y="1052"/>
                    </a:lnTo>
                    <a:lnTo>
                      <a:pt x="83" y="1038"/>
                    </a:lnTo>
                    <a:lnTo>
                      <a:pt x="120" y="1022"/>
                    </a:lnTo>
                    <a:lnTo>
                      <a:pt x="138" y="1015"/>
                    </a:lnTo>
                    <a:lnTo>
                      <a:pt x="153" y="1007"/>
                    </a:lnTo>
                    <a:lnTo>
                      <a:pt x="153" y="1007"/>
                    </a:lnTo>
                    <a:lnTo>
                      <a:pt x="148" y="1004"/>
                    </a:lnTo>
                    <a:lnTo>
                      <a:pt x="141" y="1003"/>
                    </a:lnTo>
                    <a:lnTo>
                      <a:pt x="124" y="1001"/>
                    </a:lnTo>
                    <a:lnTo>
                      <a:pt x="106" y="1000"/>
                    </a:lnTo>
                    <a:lnTo>
                      <a:pt x="87" y="999"/>
                    </a:lnTo>
                    <a:lnTo>
                      <a:pt x="87" y="999"/>
                    </a:lnTo>
                    <a:lnTo>
                      <a:pt x="76" y="994"/>
                    </a:lnTo>
                    <a:lnTo>
                      <a:pt x="66" y="992"/>
                    </a:lnTo>
                    <a:lnTo>
                      <a:pt x="66" y="992"/>
                    </a:lnTo>
                    <a:lnTo>
                      <a:pt x="55" y="990"/>
                    </a:lnTo>
                    <a:lnTo>
                      <a:pt x="44" y="990"/>
                    </a:lnTo>
                    <a:lnTo>
                      <a:pt x="40" y="989"/>
                    </a:lnTo>
                    <a:lnTo>
                      <a:pt x="37" y="986"/>
                    </a:lnTo>
                    <a:lnTo>
                      <a:pt x="34" y="980"/>
                    </a:lnTo>
                    <a:lnTo>
                      <a:pt x="33" y="973"/>
                    </a:lnTo>
                    <a:lnTo>
                      <a:pt x="33" y="973"/>
                    </a:lnTo>
                    <a:lnTo>
                      <a:pt x="41" y="966"/>
                    </a:lnTo>
                    <a:lnTo>
                      <a:pt x="49" y="958"/>
                    </a:lnTo>
                    <a:lnTo>
                      <a:pt x="59" y="952"/>
                    </a:lnTo>
                    <a:lnTo>
                      <a:pt x="72" y="948"/>
                    </a:lnTo>
                    <a:lnTo>
                      <a:pt x="72" y="948"/>
                    </a:lnTo>
                    <a:lnTo>
                      <a:pt x="73" y="938"/>
                    </a:lnTo>
                    <a:lnTo>
                      <a:pt x="76" y="928"/>
                    </a:lnTo>
                    <a:lnTo>
                      <a:pt x="85" y="914"/>
                    </a:lnTo>
                    <a:lnTo>
                      <a:pt x="87" y="906"/>
                    </a:lnTo>
                    <a:lnTo>
                      <a:pt x="90" y="899"/>
                    </a:lnTo>
                    <a:lnTo>
                      <a:pt x="90" y="890"/>
                    </a:lnTo>
                    <a:lnTo>
                      <a:pt x="87" y="881"/>
                    </a:lnTo>
                    <a:lnTo>
                      <a:pt x="87" y="881"/>
                    </a:lnTo>
                    <a:lnTo>
                      <a:pt x="87" y="878"/>
                    </a:lnTo>
                    <a:lnTo>
                      <a:pt x="89" y="875"/>
                    </a:lnTo>
                    <a:lnTo>
                      <a:pt x="92" y="871"/>
                    </a:lnTo>
                    <a:lnTo>
                      <a:pt x="94" y="867"/>
                    </a:lnTo>
                    <a:lnTo>
                      <a:pt x="96" y="864"/>
                    </a:lnTo>
                    <a:lnTo>
                      <a:pt x="96" y="860"/>
                    </a:lnTo>
                    <a:lnTo>
                      <a:pt x="96" y="860"/>
                    </a:lnTo>
                    <a:lnTo>
                      <a:pt x="87" y="847"/>
                    </a:lnTo>
                    <a:lnTo>
                      <a:pt x="85" y="843"/>
                    </a:lnTo>
                    <a:lnTo>
                      <a:pt x="85" y="840"/>
                    </a:lnTo>
                    <a:lnTo>
                      <a:pt x="85" y="836"/>
                    </a:lnTo>
                    <a:lnTo>
                      <a:pt x="87" y="833"/>
                    </a:lnTo>
                    <a:lnTo>
                      <a:pt x="87" y="833"/>
                    </a:lnTo>
                    <a:lnTo>
                      <a:pt x="79" y="830"/>
                    </a:lnTo>
                    <a:lnTo>
                      <a:pt x="73" y="826"/>
                    </a:lnTo>
                    <a:lnTo>
                      <a:pt x="66" y="822"/>
                    </a:lnTo>
                    <a:lnTo>
                      <a:pt x="61" y="816"/>
                    </a:lnTo>
                    <a:lnTo>
                      <a:pt x="61" y="816"/>
                    </a:lnTo>
                    <a:lnTo>
                      <a:pt x="65" y="810"/>
                    </a:lnTo>
                    <a:lnTo>
                      <a:pt x="68" y="802"/>
                    </a:lnTo>
                    <a:lnTo>
                      <a:pt x="72" y="795"/>
                    </a:lnTo>
                    <a:lnTo>
                      <a:pt x="73" y="791"/>
                    </a:lnTo>
                    <a:lnTo>
                      <a:pt x="76" y="788"/>
                    </a:lnTo>
                    <a:lnTo>
                      <a:pt x="76" y="788"/>
                    </a:lnTo>
                    <a:lnTo>
                      <a:pt x="85" y="785"/>
                    </a:lnTo>
                    <a:lnTo>
                      <a:pt x="93" y="782"/>
                    </a:lnTo>
                    <a:lnTo>
                      <a:pt x="115" y="780"/>
                    </a:lnTo>
                    <a:lnTo>
                      <a:pt x="139" y="777"/>
                    </a:lnTo>
                    <a:lnTo>
                      <a:pt x="159" y="774"/>
                    </a:lnTo>
                    <a:lnTo>
                      <a:pt x="159" y="774"/>
                    </a:lnTo>
                    <a:lnTo>
                      <a:pt x="226" y="761"/>
                    </a:lnTo>
                    <a:lnTo>
                      <a:pt x="289" y="750"/>
                    </a:lnTo>
                    <a:lnTo>
                      <a:pt x="319" y="743"/>
                    </a:lnTo>
                    <a:lnTo>
                      <a:pt x="348" y="735"/>
                    </a:lnTo>
                    <a:lnTo>
                      <a:pt x="378" y="725"/>
                    </a:lnTo>
                    <a:lnTo>
                      <a:pt x="406" y="714"/>
                    </a:lnTo>
                    <a:lnTo>
                      <a:pt x="406" y="714"/>
                    </a:lnTo>
                    <a:lnTo>
                      <a:pt x="388" y="694"/>
                    </a:lnTo>
                    <a:lnTo>
                      <a:pt x="372" y="671"/>
                    </a:lnTo>
                    <a:lnTo>
                      <a:pt x="355" y="646"/>
                    </a:lnTo>
                    <a:lnTo>
                      <a:pt x="341" y="621"/>
                    </a:lnTo>
                    <a:lnTo>
                      <a:pt x="341" y="621"/>
                    </a:lnTo>
                    <a:lnTo>
                      <a:pt x="327" y="594"/>
                    </a:lnTo>
                    <a:lnTo>
                      <a:pt x="315" y="565"/>
                    </a:lnTo>
                    <a:lnTo>
                      <a:pt x="311" y="549"/>
                    </a:lnTo>
                    <a:lnTo>
                      <a:pt x="306" y="534"/>
                    </a:lnTo>
                    <a:lnTo>
                      <a:pt x="302" y="518"/>
                    </a:lnTo>
                    <a:lnTo>
                      <a:pt x="301" y="503"/>
                    </a:lnTo>
                    <a:lnTo>
                      <a:pt x="301" y="503"/>
                    </a:lnTo>
                    <a:lnTo>
                      <a:pt x="299" y="488"/>
                    </a:lnTo>
                    <a:lnTo>
                      <a:pt x="299" y="472"/>
                    </a:lnTo>
                    <a:lnTo>
                      <a:pt x="302" y="440"/>
                    </a:lnTo>
                    <a:lnTo>
                      <a:pt x="306" y="407"/>
                    </a:lnTo>
                    <a:lnTo>
                      <a:pt x="313" y="378"/>
                    </a:lnTo>
                    <a:lnTo>
                      <a:pt x="313" y="378"/>
                    </a:lnTo>
                    <a:lnTo>
                      <a:pt x="319" y="354"/>
                    </a:lnTo>
                    <a:lnTo>
                      <a:pt x="327" y="332"/>
                    </a:lnTo>
                    <a:lnTo>
                      <a:pt x="339" y="311"/>
                    </a:lnTo>
                    <a:lnTo>
                      <a:pt x="353" y="291"/>
                    </a:lnTo>
                    <a:lnTo>
                      <a:pt x="361" y="283"/>
                    </a:lnTo>
                    <a:lnTo>
                      <a:pt x="369" y="276"/>
                    </a:lnTo>
                    <a:lnTo>
                      <a:pt x="378" y="267"/>
                    </a:lnTo>
                    <a:lnTo>
                      <a:pt x="388" y="261"/>
                    </a:lnTo>
                    <a:lnTo>
                      <a:pt x="398" y="256"/>
                    </a:lnTo>
                    <a:lnTo>
                      <a:pt x="407" y="252"/>
                    </a:lnTo>
                    <a:lnTo>
                      <a:pt x="419" y="247"/>
                    </a:lnTo>
                    <a:lnTo>
                      <a:pt x="430" y="245"/>
                    </a:lnTo>
                    <a:lnTo>
                      <a:pt x="430" y="245"/>
                    </a:lnTo>
                    <a:lnTo>
                      <a:pt x="435" y="245"/>
                    </a:lnTo>
                    <a:lnTo>
                      <a:pt x="442" y="245"/>
                    </a:lnTo>
                    <a:lnTo>
                      <a:pt x="457" y="245"/>
                    </a:lnTo>
                    <a:lnTo>
                      <a:pt x="457" y="245"/>
                    </a:lnTo>
                    <a:lnTo>
                      <a:pt x="469" y="242"/>
                    </a:lnTo>
                    <a:lnTo>
                      <a:pt x="480" y="239"/>
                    </a:lnTo>
                    <a:lnTo>
                      <a:pt x="480" y="239"/>
                    </a:lnTo>
                    <a:lnTo>
                      <a:pt x="493" y="239"/>
                    </a:lnTo>
                    <a:lnTo>
                      <a:pt x="506" y="240"/>
                    </a:lnTo>
                    <a:lnTo>
                      <a:pt x="531" y="245"/>
                    </a:lnTo>
                    <a:lnTo>
                      <a:pt x="556" y="250"/>
                    </a:lnTo>
                    <a:lnTo>
                      <a:pt x="580" y="256"/>
                    </a:lnTo>
                    <a:lnTo>
                      <a:pt x="580" y="256"/>
                    </a:lnTo>
                    <a:lnTo>
                      <a:pt x="576" y="233"/>
                    </a:lnTo>
                    <a:lnTo>
                      <a:pt x="573" y="211"/>
                    </a:lnTo>
                    <a:lnTo>
                      <a:pt x="572" y="160"/>
                    </a:lnTo>
                    <a:lnTo>
                      <a:pt x="572" y="160"/>
                    </a:lnTo>
                    <a:lnTo>
                      <a:pt x="570" y="146"/>
                    </a:lnTo>
                    <a:lnTo>
                      <a:pt x="569" y="131"/>
                    </a:lnTo>
                    <a:lnTo>
                      <a:pt x="566" y="117"/>
                    </a:lnTo>
                    <a:lnTo>
                      <a:pt x="566" y="101"/>
                    </a:lnTo>
                    <a:lnTo>
                      <a:pt x="566" y="101"/>
                    </a:lnTo>
                    <a:lnTo>
                      <a:pt x="567" y="90"/>
                    </a:lnTo>
                    <a:lnTo>
                      <a:pt x="570" y="79"/>
                    </a:lnTo>
                    <a:lnTo>
                      <a:pt x="572" y="68"/>
                    </a:lnTo>
                    <a:lnTo>
                      <a:pt x="573" y="58"/>
                    </a:lnTo>
                    <a:lnTo>
                      <a:pt x="573" y="58"/>
                    </a:lnTo>
                    <a:lnTo>
                      <a:pt x="572" y="48"/>
                    </a:lnTo>
                    <a:lnTo>
                      <a:pt x="570" y="40"/>
                    </a:lnTo>
                    <a:lnTo>
                      <a:pt x="572" y="31"/>
                    </a:lnTo>
                    <a:lnTo>
                      <a:pt x="573" y="28"/>
                    </a:lnTo>
                    <a:lnTo>
                      <a:pt x="574" y="24"/>
                    </a:lnTo>
                    <a:lnTo>
                      <a:pt x="574" y="24"/>
                    </a:lnTo>
                    <a:lnTo>
                      <a:pt x="587" y="21"/>
                    </a:lnTo>
                    <a:lnTo>
                      <a:pt x="600" y="20"/>
                    </a:lnTo>
                    <a:lnTo>
                      <a:pt x="607" y="20"/>
                    </a:lnTo>
                    <a:lnTo>
                      <a:pt x="612" y="21"/>
                    </a:lnTo>
                    <a:lnTo>
                      <a:pt x="618" y="24"/>
                    </a:lnTo>
                    <a:lnTo>
                      <a:pt x="624" y="28"/>
                    </a:lnTo>
                    <a:lnTo>
                      <a:pt x="624" y="28"/>
                    </a:lnTo>
                    <a:lnTo>
                      <a:pt x="622" y="41"/>
                    </a:lnTo>
                    <a:lnTo>
                      <a:pt x="619" y="54"/>
                    </a:lnTo>
                    <a:lnTo>
                      <a:pt x="614" y="80"/>
                    </a:lnTo>
                    <a:lnTo>
                      <a:pt x="607" y="107"/>
                    </a:lnTo>
                    <a:lnTo>
                      <a:pt x="604" y="121"/>
                    </a:lnTo>
                    <a:lnTo>
                      <a:pt x="603" y="137"/>
                    </a:lnTo>
                    <a:lnTo>
                      <a:pt x="603" y="137"/>
                    </a:lnTo>
                    <a:lnTo>
                      <a:pt x="601" y="174"/>
                    </a:lnTo>
                    <a:lnTo>
                      <a:pt x="600" y="214"/>
                    </a:lnTo>
                    <a:lnTo>
                      <a:pt x="600" y="214"/>
                    </a:lnTo>
                    <a:lnTo>
                      <a:pt x="601" y="214"/>
                    </a:lnTo>
                    <a:lnTo>
                      <a:pt x="603" y="215"/>
                    </a:lnTo>
                    <a:lnTo>
                      <a:pt x="603" y="215"/>
                    </a:lnTo>
                    <a:lnTo>
                      <a:pt x="605" y="195"/>
                    </a:lnTo>
                    <a:lnTo>
                      <a:pt x="607" y="177"/>
                    </a:lnTo>
                    <a:lnTo>
                      <a:pt x="611" y="160"/>
                    </a:lnTo>
                    <a:lnTo>
                      <a:pt x="615" y="152"/>
                    </a:lnTo>
                    <a:lnTo>
                      <a:pt x="619" y="145"/>
                    </a:lnTo>
                    <a:lnTo>
                      <a:pt x="619" y="145"/>
                    </a:lnTo>
                    <a:lnTo>
                      <a:pt x="624" y="141"/>
                    </a:lnTo>
                    <a:lnTo>
                      <a:pt x="629" y="135"/>
                    </a:lnTo>
                    <a:lnTo>
                      <a:pt x="642" y="128"/>
                    </a:lnTo>
                    <a:lnTo>
                      <a:pt x="642" y="128"/>
                    </a:lnTo>
                    <a:lnTo>
                      <a:pt x="652" y="118"/>
                    </a:lnTo>
                    <a:lnTo>
                      <a:pt x="652" y="118"/>
                    </a:lnTo>
                    <a:lnTo>
                      <a:pt x="657" y="111"/>
                    </a:lnTo>
                    <a:lnTo>
                      <a:pt x="661" y="101"/>
                    </a:lnTo>
                    <a:lnTo>
                      <a:pt x="664" y="92"/>
                    </a:lnTo>
                    <a:lnTo>
                      <a:pt x="670" y="82"/>
                    </a:lnTo>
                    <a:lnTo>
                      <a:pt x="670" y="82"/>
                    </a:lnTo>
                    <a:lnTo>
                      <a:pt x="676" y="75"/>
                    </a:lnTo>
                    <a:lnTo>
                      <a:pt x="683" y="68"/>
                    </a:lnTo>
                    <a:lnTo>
                      <a:pt x="691" y="62"/>
                    </a:lnTo>
                    <a:lnTo>
                      <a:pt x="698" y="58"/>
                    </a:lnTo>
                    <a:lnTo>
                      <a:pt x="698" y="58"/>
                    </a:lnTo>
                    <a:lnTo>
                      <a:pt x="704" y="56"/>
                    </a:lnTo>
                    <a:lnTo>
                      <a:pt x="709" y="55"/>
                    </a:lnTo>
                    <a:lnTo>
                      <a:pt x="720" y="54"/>
                    </a:lnTo>
                    <a:lnTo>
                      <a:pt x="732" y="54"/>
                    </a:lnTo>
                    <a:lnTo>
                      <a:pt x="737" y="52"/>
                    </a:lnTo>
                    <a:lnTo>
                      <a:pt x="743" y="49"/>
                    </a:lnTo>
                    <a:lnTo>
                      <a:pt x="743" y="49"/>
                    </a:lnTo>
                    <a:lnTo>
                      <a:pt x="749" y="44"/>
                    </a:lnTo>
                    <a:lnTo>
                      <a:pt x="754" y="40"/>
                    </a:lnTo>
                    <a:lnTo>
                      <a:pt x="763" y="28"/>
                    </a:lnTo>
                    <a:lnTo>
                      <a:pt x="771" y="17"/>
                    </a:lnTo>
                    <a:lnTo>
                      <a:pt x="775" y="13"/>
                    </a:lnTo>
                    <a:lnTo>
                      <a:pt x="781" y="9"/>
                    </a:lnTo>
                    <a:lnTo>
                      <a:pt x="781" y="9"/>
                    </a:lnTo>
                    <a:lnTo>
                      <a:pt x="789" y="6"/>
                    </a:lnTo>
                    <a:lnTo>
                      <a:pt x="799" y="3"/>
                    </a:lnTo>
                    <a:lnTo>
                      <a:pt x="809" y="0"/>
                    </a:lnTo>
                    <a:lnTo>
                      <a:pt x="819" y="0"/>
                    </a:lnTo>
                    <a:lnTo>
                      <a:pt x="829" y="0"/>
                    </a:lnTo>
                    <a:lnTo>
                      <a:pt x="838" y="2"/>
                    </a:lnTo>
                    <a:lnTo>
                      <a:pt x="847" y="5"/>
                    </a:lnTo>
                    <a:lnTo>
                      <a:pt x="855" y="9"/>
                    </a:lnTo>
                    <a:lnTo>
                      <a:pt x="855" y="9"/>
                    </a:lnTo>
                    <a:lnTo>
                      <a:pt x="862" y="16"/>
                    </a:lnTo>
                    <a:lnTo>
                      <a:pt x="869" y="23"/>
                    </a:lnTo>
                    <a:lnTo>
                      <a:pt x="878" y="30"/>
                    </a:lnTo>
                    <a:lnTo>
                      <a:pt x="883" y="33"/>
                    </a:lnTo>
                    <a:lnTo>
                      <a:pt x="887" y="33"/>
                    </a:lnTo>
                    <a:lnTo>
                      <a:pt x="887" y="33"/>
                    </a:lnTo>
                    <a:lnTo>
                      <a:pt x="902" y="34"/>
                    </a:lnTo>
                    <a:lnTo>
                      <a:pt x="917" y="34"/>
                    </a:lnTo>
                    <a:lnTo>
                      <a:pt x="932" y="34"/>
                    </a:lnTo>
                    <a:lnTo>
                      <a:pt x="949" y="35"/>
                    </a:lnTo>
                    <a:lnTo>
                      <a:pt x="949" y="35"/>
                    </a:lnTo>
                    <a:lnTo>
                      <a:pt x="962" y="37"/>
                    </a:lnTo>
                    <a:lnTo>
                      <a:pt x="973" y="41"/>
                    </a:lnTo>
                    <a:lnTo>
                      <a:pt x="984" y="45"/>
                    </a:lnTo>
                    <a:lnTo>
                      <a:pt x="994" y="51"/>
                    </a:lnTo>
                    <a:lnTo>
                      <a:pt x="994" y="51"/>
                    </a:lnTo>
                    <a:lnTo>
                      <a:pt x="998" y="52"/>
                    </a:lnTo>
                    <a:lnTo>
                      <a:pt x="1003" y="51"/>
                    </a:lnTo>
                    <a:lnTo>
                      <a:pt x="1007" y="52"/>
                    </a:lnTo>
                    <a:lnTo>
                      <a:pt x="1010" y="54"/>
                    </a:lnTo>
                    <a:lnTo>
                      <a:pt x="1010" y="54"/>
                    </a:lnTo>
                    <a:close/>
                    <a:moveTo>
                      <a:pt x="923" y="44"/>
                    </a:moveTo>
                    <a:lnTo>
                      <a:pt x="923" y="44"/>
                    </a:lnTo>
                    <a:lnTo>
                      <a:pt x="914" y="45"/>
                    </a:lnTo>
                    <a:lnTo>
                      <a:pt x="906" y="48"/>
                    </a:lnTo>
                    <a:lnTo>
                      <a:pt x="897" y="51"/>
                    </a:lnTo>
                    <a:lnTo>
                      <a:pt x="890" y="51"/>
                    </a:lnTo>
                    <a:lnTo>
                      <a:pt x="890" y="51"/>
                    </a:lnTo>
                    <a:lnTo>
                      <a:pt x="886" y="49"/>
                    </a:lnTo>
                    <a:lnTo>
                      <a:pt x="882" y="48"/>
                    </a:lnTo>
                    <a:lnTo>
                      <a:pt x="876" y="44"/>
                    </a:lnTo>
                    <a:lnTo>
                      <a:pt x="869" y="40"/>
                    </a:lnTo>
                    <a:lnTo>
                      <a:pt x="866" y="38"/>
                    </a:lnTo>
                    <a:lnTo>
                      <a:pt x="862" y="38"/>
                    </a:lnTo>
                    <a:lnTo>
                      <a:pt x="862" y="38"/>
                    </a:lnTo>
                    <a:lnTo>
                      <a:pt x="855" y="30"/>
                    </a:lnTo>
                    <a:lnTo>
                      <a:pt x="848" y="23"/>
                    </a:lnTo>
                    <a:lnTo>
                      <a:pt x="840" y="17"/>
                    </a:lnTo>
                    <a:lnTo>
                      <a:pt x="831" y="14"/>
                    </a:lnTo>
                    <a:lnTo>
                      <a:pt x="822" y="14"/>
                    </a:lnTo>
                    <a:lnTo>
                      <a:pt x="812" y="14"/>
                    </a:lnTo>
                    <a:lnTo>
                      <a:pt x="800" y="17"/>
                    </a:lnTo>
                    <a:lnTo>
                      <a:pt x="788" y="21"/>
                    </a:lnTo>
                    <a:lnTo>
                      <a:pt x="788" y="21"/>
                    </a:lnTo>
                    <a:lnTo>
                      <a:pt x="779" y="28"/>
                    </a:lnTo>
                    <a:lnTo>
                      <a:pt x="772" y="37"/>
                    </a:lnTo>
                    <a:lnTo>
                      <a:pt x="757" y="54"/>
                    </a:lnTo>
                    <a:lnTo>
                      <a:pt x="749" y="61"/>
                    </a:lnTo>
                    <a:lnTo>
                      <a:pt x="737" y="66"/>
                    </a:lnTo>
                    <a:lnTo>
                      <a:pt x="732" y="68"/>
                    </a:lnTo>
                    <a:lnTo>
                      <a:pt x="726" y="69"/>
                    </a:lnTo>
                    <a:lnTo>
                      <a:pt x="719" y="69"/>
                    </a:lnTo>
                    <a:lnTo>
                      <a:pt x="712" y="68"/>
                    </a:lnTo>
                    <a:lnTo>
                      <a:pt x="712" y="68"/>
                    </a:lnTo>
                    <a:lnTo>
                      <a:pt x="709" y="71"/>
                    </a:lnTo>
                    <a:lnTo>
                      <a:pt x="705" y="72"/>
                    </a:lnTo>
                    <a:lnTo>
                      <a:pt x="701" y="73"/>
                    </a:lnTo>
                    <a:lnTo>
                      <a:pt x="698" y="75"/>
                    </a:lnTo>
                    <a:lnTo>
                      <a:pt x="698" y="75"/>
                    </a:lnTo>
                    <a:lnTo>
                      <a:pt x="697" y="75"/>
                    </a:lnTo>
                    <a:lnTo>
                      <a:pt x="695" y="75"/>
                    </a:lnTo>
                    <a:lnTo>
                      <a:pt x="695" y="75"/>
                    </a:lnTo>
                    <a:lnTo>
                      <a:pt x="697" y="76"/>
                    </a:lnTo>
                    <a:lnTo>
                      <a:pt x="697" y="76"/>
                    </a:lnTo>
                    <a:lnTo>
                      <a:pt x="694" y="79"/>
                    </a:lnTo>
                    <a:lnTo>
                      <a:pt x="687" y="82"/>
                    </a:lnTo>
                    <a:lnTo>
                      <a:pt x="687" y="82"/>
                    </a:lnTo>
                    <a:lnTo>
                      <a:pt x="677" y="101"/>
                    </a:lnTo>
                    <a:lnTo>
                      <a:pt x="666" y="120"/>
                    </a:lnTo>
                    <a:lnTo>
                      <a:pt x="660" y="128"/>
                    </a:lnTo>
                    <a:lnTo>
                      <a:pt x="653" y="135"/>
                    </a:lnTo>
                    <a:lnTo>
                      <a:pt x="646" y="142"/>
                    </a:lnTo>
                    <a:lnTo>
                      <a:pt x="636" y="146"/>
                    </a:lnTo>
                    <a:lnTo>
                      <a:pt x="636" y="146"/>
                    </a:lnTo>
                    <a:lnTo>
                      <a:pt x="631" y="155"/>
                    </a:lnTo>
                    <a:lnTo>
                      <a:pt x="625" y="165"/>
                    </a:lnTo>
                    <a:lnTo>
                      <a:pt x="621" y="177"/>
                    </a:lnTo>
                    <a:lnTo>
                      <a:pt x="619" y="190"/>
                    </a:lnTo>
                    <a:lnTo>
                      <a:pt x="618" y="204"/>
                    </a:lnTo>
                    <a:lnTo>
                      <a:pt x="618" y="217"/>
                    </a:lnTo>
                    <a:lnTo>
                      <a:pt x="618" y="228"/>
                    </a:lnTo>
                    <a:lnTo>
                      <a:pt x="621" y="238"/>
                    </a:lnTo>
                    <a:lnTo>
                      <a:pt x="621" y="238"/>
                    </a:lnTo>
                    <a:lnTo>
                      <a:pt x="624" y="231"/>
                    </a:lnTo>
                    <a:lnTo>
                      <a:pt x="628" y="224"/>
                    </a:lnTo>
                    <a:lnTo>
                      <a:pt x="638" y="211"/>
                    </a:lnTo>
                    <a:lnTo>
                      <a:pt x="647" y="198"/>
                    </a:lnTo>
                    <a:lnTo>
                      <a:pt x="652" y="191"/>
                    </a:lnTo>
                    <a:lnTo>
                      <a:pt x="656" y="184"/>
                    </a:lnTo>
                    <a:lnTo>
                      <a:pt x="656" y="184"/>
                    </a:lnTo>
                    <a:lnTo>
                      <a:pt x="659" y="172"/>
                    </a:lnTo>
                    <a:lnTo>
                      <a:pt x="660" y="159"/>
                    </a:lnTo>
                    <a:lnTo>
                      <a:pt x="661" y="153"/>
                    </a:lnTo>
                    <a:lnTo>
                      <a:pt x="664" y="148"/>
                    </a:lnTo>
                    <a:lnTo>
                      <a:pt x="668" y="144"/>
                    </a:lnTo>
                    <a:lnTo>
                      <a:pt x="673" y="142"/>
                    </a:lnTo>
                    <a:lnTo>
                      <a:pt x="673" y="142"/>
                    </a:lnTo>
                    <a:lnTo>
                      <a:pt x="668" y="156"/>
                    </a:lnTo>
                    <a:lnTo>
                      <a:pt x="668" y="163"/>
                    </a:lnTo>
                    <a:lnTo>
                      <a:pt x="670" y="166"/>
                    </a:lnTo>
                    <a:lnTo>
                      <a:pt x="671" y="167"/>
                    </a:lnTo>
                    <a:lnTo>
                      <a:pt x="671" y="167"/>
                    </a:lnTo>
                    <a:lnTo>
                      <a:pt x="677" y="159"/>
                    </a:lnTo>
                    <a:lnTo>
                      <a:pt x="684" y="152"/>
                    </a:lnTo>
                    <a:lnTo>
                      <a:pt x="691" y="144"/>
                    </a:lnTo>
                    <a:lnTo>
                      <a:pt x="698" y="137"/>
                    </a:lnTo>
                    <a:lnTo>
                      <a:pt x="698" y="137"/>
                    </a:lnTo>
                    <a:lnTo>
                      <a:pt x="698" y="131"/>
                    </a:lnTo>
                    <a:lnTo>
                      <a:pt x="699" y="124"/>
                    </a:lnTo>
                    <a:lnTo>
                      <a:pt x="706" y="111"/>
                    </a:lnTo>
                    <a:lnTo>
                      <a:pt x="715" y="100"/>
                    </a:lnTo>
                    <a:lnTo>
                      <a:pt x="719" y="97"/>
                    </a:lnTo>
                    <a:lnTo>
                      <a:pt x="723" y="94"/>
                    </a:lnTo>
                    <a:lnTo>
                      <a:pt x="723" y="94"/>
                    </a:lnTo>
                    <a:lnTo>
                      <a:pt x="723" y="100"/>
                    </a:lnTo>
                    <a:lnTo>
                      <a:pt x="720" y="104"/>
                    </a:lnTo>
                    <a:lnTo>
                      <a:pt x="716" y="113"/>
                    </a:lnTo>
                    <a:lnTo>
                      <a:pt x="712" y="120"/>
                    </a:lnTo>
                    <a:lnTo>
                      <a:pt x="709" y="129"/>
                    </a:lnTo>
                    <a:lnTo>
                      <a:pt x="709" y="129"/>
                    </a:lnTo>
                    <a:lnTo>
                      <a:pt x="725" y="122"/>
                    </a:lnTo>
                    <a:lnTo>
                      <a:pt x="739" y="114"/>
                    </a:lnTo>
                    <a:lnTo>
                      <a:pt x="754" y="106"/>
                    </a:lnTo>
                    <a:lnTo>
                      <a:pt x="761" y="103"/>
                    </a:lnTo>
                    <a:lnTo>
                      <a:pt x="770" y="101"/>
                    </a:lnTo>
                    <a:lnTo>
                      <a:pt x="770" y="101"/>
                    </a:lnTo>
                    <a:lnTo>
                      <a:pt x="775" y="96"/>
                    </a:lnTo>
                    <a:lnTo>
                      <a:pt x="782" y="92"/>
                    </a:lnTo>
                    <a:lnTo>
                      <a:pt x="799" y="83"/>
                    </a:lnTo>
                    <a:lnTo>
                      <a:pt x="816" y="76"/>
                    </a:lnTo>
                    <a:lnTo>
                      <a:pt x="830" y="72"/>
                    </a:lnTo>
                    <a:lnTo>
                      <a:pt x="830" y="72"/>
                    </a:lnTo>
                    <a:lnTo>
                      <a:pt x="829" y="76"/>
                    </a:lnTo>
                    <a:lnTo>
                      <a:pt x="826" y="79"/>
                    </a:lnTo>
                    <a:lnTo>
                      <a:pt x="820" y="83"/>
                    </a:lnTo>
                    <a:lnTo>
                      <a:pt x="813" y="89"/>
                    </a:lnTo>
                    <a:lnTo>
                      <a:pt x="807" y="94"/>
                    </a:lnTo>
                    <a:lnTo>
                      <a:pt x="807" y="94"/>
                    </a:lnTo>
                    <a:lnTo>
                      <a:pt x="817" y="92"/>
                    </a:lnTo>
                    <a:lnTo>
                      <a:pt x="827" y="90"/>
                    </a:lnTo>
                    <a:lnTo>
                      <a:pt x="848" y="89"/>
                    </a:lnTo>
                    <a:lnTo>
                      <a:pt x="871" y="89"/>
                    </a:lnTo>
                    <a:lnTo>
                      <a:pt x="893" y="86"/>
                    </a:lnTo>
                    <a:lnTo>
                      <a:pt x="893" y="86"/>
                    </a:lnTo>
                    <a:lnTo>
                      <a:pt x="902" y="83"/>
                    </a:lnTo>
                    <a:lnTo>
                      <a:pt x="910" y="80"/>
                    </a:lnTo>
                    <a:lnTo>
                      <a:pt x="928" y="73"/>
                    </a:lnTo>
                    <a:lnTo>
                      <a:pt x="946" y="68"/>
                    </a:lnTo>
                    <a:lnTo>
                      <a:pt x="956" y="66"/>
                    </a:lnTo>
                    <a:lnTo>
                      <a:pt x="965" y="66"/>
                    </a:lnTo>
                    <a:lnTo>
                      <a:pt x="965" y="66"/>
                    </a:lnTo>
                    <a:lnTo>
                      <a:pt x="958" y="73"/>
                    </a:lnTo>
                    <a:lnTo>
                      <a:pt x="949" y="79"/>
                    </a:lnTo>
                    <a:lnTo>
                      <a:pt x="941" y="85"/>
                    </a:lnTo>
                    <a:lnTo>
                      <a:pt x="931" y="89"/>
                    </a:lnTo>
                    <a:lnTo>
                      <a:pt x="909" y="93"/>
                    </a:lnTo>
                    <a:lnTo>
                      <a:pt x="886" y="97"/>
                    </a:lnTo>
                    <a:lnTo>
                      <a:pt x="838" y="101"/>
                    </a:lnTo>
                    <a:lnTo>
                      <a:pt x="816" y="106"/>
                    </a:lnTo>
                    <a:lnTo>
                      <a:pt x="805" y="108"/>
                    </a:lnTo>
                    <a:lnTo>
                      <a:pt x="795" y="111"/>
                    </a:lnTo>
                    <a:lnTo>
                      <a:pt x="795" y="111"/>
                    </a:lnTo>
                    <a:lnTo>
                      <a:pt x="823" y="127"/>
                    </a:lnTo>
                    <a:lnTo>
                      <a:pt x="836" y="135"/>
                    </a:lnTo>
                    <a:lnTo>
                      <a:pt x="840" y="139"/>
                    </a:lnTo>
                    <a:lnTo>
                      <a:pt x="843" y="145"/>
                    </a:lnTo>
                    <a:lnTo>
                      <a:pt x="843" y="145"/>
                    </a:lnTo>
                    <a:lnTo>
                      <a:pt x="836" y="144"/>
                    </a:lnTo>
                    <a:lnTo>
                      <a:pt x="827" y="139"/>
                    </a:lnTo>
                    <a:lnTo>
                      <a:pt x="810" y="131"/>
                    </a:lnTo>
                    <a:lnTo>
                      <a:pt x="793" y="122"/>
                    </a:lnTo>
                    <a:lnTo>
                      <a:pt x="784" y="120"/>
                    </a:lnTo>
                    <a:lnTo>
                      <a:pt x="774" y="118"/>
                    </a:lnTo>
                    <a:lnTo>
                      <a:pt x="774" y="118"/>
                    </a:lnTo>
                    <a:lnTo>
                      <a:pt x="767" y="120"/>
                    </a:lnTo>
                    <a:lnTo>
                      <a:pt x="760" y="120"/>
                    </a:lnTo>
                    <a:lnTo>
                      <a:pt x="747" y="125"/>
                    </a:lnTo>
                    <a:lnTo>
                      <a:pt x="736" y="132"/>
                    </a:lnTo>
                    <a:lnTo>
                      <a:pt x="723" y="139"/>
                    </a:lnTo>
                    <a:lnTo>
                      <a:pt x="723" y="139"/>
                    </a:lnTo>
                    <a:lnTo>
                      <a:pt x="739" y="144"/>
                    </a:lnTo>
                    <a:lnTo>
                      <a:pt x="753" y="149"/>
                    </a:lnTo>
                    <a:lnTo>
                      <a:pt x="765" y="155"/>
                    </a:lnTo>
                    <a:lnTo>
                      <a:pt x="777" y="163"/>
                    </a:lnTo>
                    <a:lnTo>
                      <a:pt x="777" y="163"/>
                    </a:lnTo>
                    <a:lnTo>
                      <a:pt x="768" y="162"/>
                    </a:lnTo>
                    <a:lnTo>
                      <a:pt x="760" y="160"/>
                    </a:lnTo>
                    <a:lnTo>
                      <a:pt x="743" y="155"/>
                    </a:lnTo>
                    <a:lnTo>
                      <a:pt x="733" y="152"/>
                    </a:lnTo>
                    <a:lnTo>
                      <a:pt x="725" y="151"/>
                    </a:lnTo>
                    <a:lnTo>
                      <a:pt x="716" y="151"/>
                    </a:lnTo>
                    <a:lnTo>
                      <a:pt x="708" y="152"/>
                    </a:lnTo>
                    <a:lnTo>
                      <a:pt x="708" y="152"/>
                    </a:lnTo>
                    <a:lnTo>
                      <a:pt x="701" y="156"/>
                    </a:lnTo>
                    <a:lnTo>
                      <a:pt x="695" y="160"/>
                    </a:lnTo>
                    <a:lnTo>
                      <a:pt x="684" y="170"/>
                    </a:lnTo>
                    <a:lnTo>
                      <a:pt x="674" y="181"/>
                    </a:lnTo>
                    <a:lnTo>
                      <a:pt x="666" y="194"/>
                    </a:lnTo>
                    <a:lnTo>
                      <a:pt x="666" y="194"/>
                    </a:lnTo>
                    <a:lnTo>
                      <a:pt x="683" y="191"/>
                    </a:lnTo>
                    <a:lnTo>
                      <a:pt x="698" y="188"/>
                    </a:lnTo>
                    <a:lnTo>
                      <a:pt x="706" y="188"/>
                    </a:lnTo>
                    <a:lnTo>
                      <a:pt x="715" y="190"/>
                    </a:lnTo>
                    <a:lnTo>
                      <a:pt x="722" y="193"/>
                    </a:lnTo>
                    <a:lnTo>
                      <a:pt x="727" y="195"/>
                    </a:lnTo>
                    <a:lnTo>
                      <a:pt x="727" y="195"/>
                    </a:lnTo>
                    <a:lnTo>
                      <a:pt x="716" y="195"/>
                    </a:lnTo>
                    <a:lnTo>
                      <a:pt x="706" y="197"/>
                    </a:lnTo>
                    <a:lnTo>
                      <a:pt x="697" y="198"/>
                    </a:lnTo>
                    <a:lnTo>
                      <a:pt x="688" y="201"/>
                    </a:lnTo>
                    <a:lnTo>
                      <a:pt x="670" y="207"/>
                    </a:lnTo>
                    <a:lnTo>
                      <a:pt x="660" y="210"/>
                    </a:lnTo>
                    <a:lnTo>
                      <a:pt x="652" y="211"/>
                    </a:lnTo>
                    <a:lnTo>
                      <a:pt x="652" y="211"/>
                    </a:lnTo>
                    <a:lnTo>
                      <a:pt x="643" y="225"/>
                    </a:lnTo>
                    <a:lnTo>
                      <a:pt x="633" y="239"/>
                    </a:lnTo>
                    <a:lnTo>
                      <a:pt x="631" y="246"/>
                    </a:lnTo>
                    <a:lnTo>
                      <a:pt x="626" y="253"/>
                    </a:lnTo>
                    <a:lnTo>
                      <a:pt x="625" y="261"/>
                    </a:lnTo>
                    <a:lnTo>
                      <a:pt x="624" y="270"/>
                    </a:lnTo>
                    <a:lnTo>
                      <a:pt x="624" y="270"/>
                    </a:lnTo>
                    <a:lnTo>
                      <a:pt x="625" y="264"/>
                    </a:lnTo>
                    <a:lnTo>
                      <a:pt x="628" y="260"/>
                    </a:lnTo>
                    <a:lnTo>
                      <a:pt x="631" y="256"/>
                    </a:lnTo>
                    <a:lnTo>
                      <a:pt x="631" y="250"/>
                    </a:lnTo>
                    <a:lnTo>
                      <a:pt x="631" y="250"/>
                    </a:lnTo>
                    <a:lnTo>
                      <a:pt x="652" y="233"/>
                    </a:lnTo>
                    <a:lnTo>
                      <a:pt x="663" y="226"/>
                    </a:lnTo>
                    <a:lnTo>
                      <a:pt x="668" y="224"/>
                    </a:lnTo>
                    <a:lnTo>
                      <a:pt x="677" y="222"/>
                    </a:lnTo>
                    <a:lnTo>
                      <a:pt x="677" y="222"/>
                    </a:lnTo>
                    <a:lnTo>
                      <a:pt x="690" y="221"/>
                    </a:lnTo>
                    <a:lnTo>
                      <a:pt x="702" y="219"/>
                    </a:lnTo>
                    <a:lnTo>
                      <a:pt x="715" y="218"/>
                    </a:lnTo>
                    <a:lnTo>
                      <a:pt x="727" y="215"/>
                    </a:lnTo>
                    <a:lnTo>
                      <a:pt x="727" y="215"/>
                    </a:lnTo>
                    <a:lnTo>
                      <a:pt x="733" y="212"/>
                    </a:lnTo>
                    <a:lnTo>
                      <a:pt x="739" y="208"/>
                    </a:lnTo>
                    <a:lnTo>
                      <a:pt x="747" y="197"/>
                    </a:lnTo>
                    <a:lnTo>
                      <a:pt x="751" y="193"/>
                    </a:lnTo>
                    <a:lnTo>
                      <a:pt x="757" y="188"/>
                    </a:lnTo>
                    <a:lnTo>
                      <a:pt x="763" y="186"/>
                    </a:lnTo>
                    <a:lnTo>
                      <a:pt x="770" y="184"/>
                    </a:lnTo>
                    <a:lnTo>
                      <a:pt x="770" y="184"/>
                    </a:lnTo>
                    <a:lnTo>
                      <a:pt x="777" y="188"/>
                    </a:lnTo>
                    <a:lnTo>
                      <a:pt x="784" y="193"/>
                    </a:lnTo>
                    <a:lnTo>
                      <a:pt x="791" y="195"/>
                    </a:lnTo>
                    <a:lnTo>
                      <a:pt x="798" y="197"/>
                    </a:lnTo>
                    <a:lnTo>
                      <a:pt x="805" y="197"/>
                    </a:lnTo>
                    <a:lnTo>
                      <a:pt x="812" y="197"/>
                    </a:lnTo>
                    <a:lnTo>
                      <a:pt x="819" y="195"/>
                    </a:lnTo>
                    <a:lnTo>
                      <a:pt x="826" y="193"/>
                    </a:lnTo>
                    <a:lnTo>
                      <a:pt x="833" y="190"/>
                    </a:lnTo>
                    <a:lnTo>
                      <a:pt x="838" y="186"/>
                    </a:lnTo>
                    <a:lnTo>
                      <a:pt x="844" y="181"/>
                    </a:lnTo>
                    <a:lnTo>
                      <a:pt x="848" y="174"/>
                    </a:lnTo>
                    <a:lnTo>
                      <a:pt x="852" y="169"/>
                    </a:lnTo>
                    <a:lnTo>
                      <a:pt x="855" y="160"/>
                    </a:lnTo>
                    <a:lnTo>
                      <a:pt x="857" y="152"/>
                    </a:lnTo>
                    <a:lnTo>
                      <a:pt x="858" y="144"/>
                    </a:lnTo>
                    <a:lnTo>
                      <a:pt x="858" y="144"/>
                    </a:lnTo>
                    <a:lnTo>
                      <a:pt x="864" y="139"/>
                    </a:lnTo>
                    <a:lnTo>
                      <a:pt x="872" y="137"/>
                    </a:lnTo>
                    <a:lnTo>
                      <a:pt x="879" y="135"/>
                    </a:lnTo>
                    <a:lnTo>
                      <a:pt x="887" y="134"/>
                    </a:lnTo>
                    <a:lnTo>
                      <a:pt x="904" y="132"/>
                    </a:lnTo>
                    <a:lnTo>
                      <a:pt x="913" y="131"/>
                    </a:lnTo>
                    <a:lnTo>
                      <a:pt x="921" y="129"/>
                    </a:lnTo>
                    <a:lnTo>
                      <a:pt x="921" y="129"/>
                    </a:lnTo>
                    <a:lnTo>
                      <a:pt x="932" y="124"/>
                    </a:lnTo>
                    <a:lnTo>
                      <a:pt x="942" y="118"/>
                    </a:lnTo>
                    <a:lnTo>
                      <a:pt x="952" y="110"/>
                    </a:lnTo>
                    <a:lnTo>
                      <a:pt x="959" y="101"/>
                    </a:lnTo>
                    <a:lnTo>
                      <a:pt x="975" y="83"/>
                    </a:lnTo>
                    <a:lnTo>
                      <a:pt x="990" y="64"/>
                    </a:lnTo>
                    <a:lnTo>
                      <a:pt x="990" y="64"/>
                    </a:lnTo>
                    <a:lnTo>
                      <a:pt x="973" y="56"/>
                    </a:lnTo>
                    <a:lnTo>
                      <a:pt x="956" y="51"/>
                    </a:lnTo>
                    <a:lnTo>
                      <a:pt x="941" y="45"/>
                    </a:lnTo>
                    <a:lnTo>
                      <a:pt x="932" y="44"/>
                    </a:lnTo>
                    <a:lnTo>
                      <a:pt x="923" y="44"/>
                    </a:lnTo>
                    <a:lnTo>
                      <a:pt x="923" y="44"/>
                    </a:lnTo>
                    <a:close/>
                    <a:moveTo>
                      <a:pt x="594" y="35"/>
                    </a:moveTo>
                    <a:lnTo>
                      <a:pt x="594" y="35"/>
                    </a:lnTo>
                    <a:lnTo>
                      <a:pt x="590" y="44"/>
                    </a:lnTo>
                    <a:lnTo>
                      <a:pt x="587" y="54"/>
                    </a:lnTo>
                    <a:lnTo>
                      <a:pt x="581" y="75"/>
                    </a:lnTo>
                    <a:lnTo>
                      <a:pt x="580" y="96"/>
                    </a:lnTo>
                    <a:lnTo>
                      <a:pt x="579" y="118"/>
                    </a:lnTo>
                    <a:lnTo>
                      <a:pt x="580" y="141"/>
                    </a:lnTo>
                    <a:lnTo>
                      <a:pt x="581" y="163"/>
                    </a:lnTo>
                    <a:lnTo>
                      <a:pt x="587" y="204"/>
                    </a:lnTo>
                    <a:lnTo>
                      <a:pt x="587" y="204"/>
                    </a:lnTo>
                    <a:lnTo>
                      <a:pt x="590" y="170"/>
                    </a:lnTo>
                    <a:lnTo>
                      <a:pt x="591" y="137"/>
                    </a:lnTo>
                    <a:lnTo>
                      <a:pt x="594" y="104"/>
                    </a:lnTo>
                    <a:lnTo>
                      <a:pt x="595" y="89"/>
                    </a:lnTo>
                    <a:lnTo>
                      <a:pt x="600" y="73"/>
                    </a:lnTo>
                    <a:lnTo>
                      <a:pt x="600" y="73"/>
                    </a:lnTo>
                    <a:lnTo>
                      <a:pt x="604" y="64"/>
                    </a:lnTo>
                    <a:lnTo>
                      <a:pt x="607" y="54"/>
                    </a:lnTo>
                    <a:lnTo>
                      <a:pt x="608" y="49"/>
                    </a:lnTo>
                    <a:lnTo>
                      <a:pt x="608" y="44"/>
                    </a:lnTo>
                    <a:lnTo>
                      <a:pt x="608" y="40"/>
                    </a:lnTo>
                    <a:lnTo>
                      <a:pt x="605" y="35"/>
                    </a:lnTo>
                    <a:lnTo>
                      <a:pt x="605" y="35"/>
                    </a:lnTo>
                    <a:lnTo>
                      <a:pt x="603" y="34"/>
                    </a:lnTo>
                    <a:lnTo>
                      <a:pt x="601" y="34"/>
                    </a:lnTo>
                    <a:lnTo>
                      <a:pt x="598" y="35"/>
                    </a:lnTo>
                    <a:lnTo>
                      <a:pt x="594" y="35"/>
                    </a:lnTo>
                    <a:lnTo>
                      <a:pt x="594" y="35"/>
                    </a:lnTo>
                    <a:close/>
                    <a:moveTo>
                      <a:pt x="603" y="242"/>
                    </a:moveTo>
                    <a:lnTo>
                      <a:pt x="603" y="242"/>
                    </a:lnTo>
                    <a:lnTo>
                      <a:pt x="604" y="245"/>
                    </a:lnTo>
                    <a:lnTo>
                      <a:pt x="604" y="246"/>
                    </a:lnTo>
                    <a:lnTo>
                      <a:pt x="605" y="243"/>
                    </a:lnTo>
                    <a:lnTo>
                      <a:pt x="604" y="235"/>
                    </a:lnTo>
                    <a:lnTo>
                      <a:pt x="604" y="232"/>
                    </a:lnTo>
                    <a:lnTo>
                      <a:pt x="601" y="229"/>
                    </a:lnTo>
                    <a:lnTo>
                      <a:pt x="601" y="229"/>
                    </a:lnTo>
                    <a:lnTo>
                      <a:pt x="601" y="236"/>
                    </a:lnTo>
                    <a:lnTo>
                      <a:pt x="603" y="242"/>
                    </a:lnTo>
                    <a:lnTo>
                      <a:pt x="603" y="242"/>
                    </a:lnTo>
                    <a:close/>
                    <a:moveTo>
                      <a:pt x="699" y="698"/>
                    </a:moveTo>
                    <a:lnTo>
                      <a:pt x="699" y="698"/>
                    </a:lnTo>
                    <a:lnTo>
                      <a:pt x="701" y="700"/>
                    </a:lnTo>
                    <a:lnTo>
                      <a:pt x="701" y="702"/>
                    </a:lnTo>
                    <a:lnTo>
                      <a:pt x="699" y="711"/>
                    </a:lnTo>
                    <a:lnTo>
                      <a:pt x="694" y="721"/>
                    </a:lnTo>
                    <a:lnTo>
                      <a:pt x="687" y="730"/>
                    </a:lnTo>
                    <a:lnTo>
                      <a:pt x="678" y="740"/>
                    </a:lnTo>
                    <a:lnTo>
                      <a:pt x="670" y="750"/>
                    </a:lnTo>
                    <a:lnTo>
                      <a:pt x="663" y="756"/>
                    </a:lnTo>
                    <a:lnTo>
                      <a:pt x="657" y="758"/>
                    </a:lnTo>
                    <a:lnTo>
                      <a:pt x="657" y="758"/>
                    </a:lnTo>
                    <a:lnTo>
                      <a:pt x="656" y="760"/>
                    </a:lnTo>
                    <a:lnTo>
                      <a:pt x="657" y="760"/>
                    </a:lnTo>
                    <a:lnTo>
                      <a:pt x="657" y="760"/>
                    </a:lnTo>
                    <a:lnTo>
                      <a:pt x="664" y="761"/>
                    </a:lnTo>
                    <a:lnTo>
                      <a:pt x="671" y="763"/>
                    </a:lnTo>
                    <a:lnTo>
                      <a:pt x="687" y="770"/>
                    </a:lnTo>
                    <a:lnTo>
                      <a:pt x="687" y="770"/>
                    </a:lnTo>
                    <a:lnTo>
                      <a:pt x="705" y="771"/>
                    </a:lnTo>
                    <a:lnTo>
                      <a:pt x="722" y="770"/>
                    </a:lnTo>
                    <a:lnTo>
                      <a:pt x="737" y="767"/>
                    </a:lnTo>
                    <a:lnTo>
                      <a:pt x="753" y="763"/>
                    </a:lnTo>
                    <a:lnTo>
                      <a:pt x="767" y="756"/>
                    </a:lnTo>
                    <a:lnTo>
                      <a:pt x="779" y="749"/>
                    </a:lnTo>
                    <a:lnTo>
                      <a:pt x="791" y="742"/>
                    </a:lnTo>
                    <a:lnTo>
                      <a:pt x="802" y="733"/>
                    </a:lnTo>
                    <a:lnTo>
                      <a:pt x="802" y="733"/>
                    </a:lnTo>
                    <a:lnTo>
                      <a:pt x="819" y="721"/>
                    </a:lnTo>
                    <a:lnTo>
                      <a:pt x="826" y="715"/>
                    </a:lnTo>
                    <a:lnTo>
                      <a:pt x="831" y="709"/>
                    </a:lnTo>
                    <a:lnTo>
                      <a:pt x="831" y="709"/>
                    </a:lnTo>
                    <a:lnTo>
                      <a:pt x="837" y="702"/>
                    </a:lnTo>
                    <a:lnTo>
                      <a:pt x="843" y="694"/>
                    </a:lnTo>
                    <a:lnTo>
                      <a:pt x="852" y="673"/>
                    </a:lnTo>
                    <a:lnTo>
                      <a:pt x="859" y="652"/>
                    </a:lnTo>
                    <a:lnTo>
                      <a:pt x="864" y="636"/>
                    </a:lnTo>
                    <a:lnTo>
                      <a:pt x="864" y="636"/>
                    </a:lnTo>
                    <a:lnTo>
                      <a:pt x="873" y="624"/>
                    </a:lnTo>
                    <a:lnTo>
                      <a:pt x="873" y="624"/>
                    </a:lnTo>
                    <a:lnTo>
                      <a:pt x="887" y="580"/>
                    </a:lnTo>
                    <a:lnTo>
                      <a:pt x="893" y="558"/>
                    </a:lnTo>
                    <a:lnTo>
                      <a:pt x="899" y="534"/>
                    </a:lnTo>
                    <a:lnTo>
                      <a:pt x="903" y="509"/>
                    </a:lnTo>
                    <a:lnTo>
                      <a:pt x="906" y="485"/>
                    </a:lnTo>
                    <a:lnTo>
                      <a:pt x="907" y="461"/>
                    </a:lnTo>
                    <a:lnTo>
                      <a:pt x="907" y="437"/>
                    </a:lnTo>
                    <a:lnTo>
                      <a:pt x="907" y="437"/>
                    </a:lnTo>
                    <a:lnTo>
                      <a:pt x="906" y="417"/>
                    </a:lnTo>
                    <a:lnTo>
                      <a:pt x="903" y="396"/>
                    </a:lnTo>
                    <a:lnTo>
                      <a:pt x="899" y="375"/>
                    </a:lnTo>
                    <a:lnTo>
                      <a:pt x="895" y="356"/>
                    </a:lnTo>
                    <a:lnTo>
                      <a:pt x="887" y="337"/>
                    </a:lnTo>
                    <a:lnTo>
                      <a:pt x="879" y="322"/>
                    </a:lnTo>
                    <a:lnTo>
                      <a:pt x="875" y="313"/>
                    </a:lnTo>
                    <a:lnTo>
                      <a:pt x="869" y="308"/>
                    </a:lnTo>
                    <a:lnTo>
                      <a:pt x="864" y="302"/>
                    </a:lnTo>
                    <a:lnTo>
                      <a:pt x="857" y="297"/>
                    </a:lnTo>
                    <a:lnTo>
                      <a:pt x="857" y="297"/>
                    </a:lnTo>
                    <a:lnTo>
                      <a:pt x="838" y="287"/>
                    </a:lnTo>
                    <a:lnTo>
                      <a:pt x="817" y="277"/>
                    </a:lnTo>
                    <a:lnTo>
                      <a:pt x="796" y="268"/>
                    </a:lnTo>
                    <a:lnTo>
                      <a:pt x="774" y="261"/>
                    </a:lnTo>
                    <a:lnTo>
                      <a:pt x="751" y="257"/>
                    </a:lnTo>
                    <a:lnTo>
                      <a:pt x="727" y="254"/>
                    </a:lnTo>
                    <a:lnTo>
                      <a:pt x="704" y="254"/>
                    </a:lnTo>
                    <a:lnTo>
                      <a:pt x="680" y="257"/>
                    </a:lnTo>
                    <a:lnTo>
                      <a:pt x="680" y="257"/>
                    </a:lnTo>
                    <a:lnTo>
                      <a:pt x="670" y="260"/>
                    </a:lnTo>
                    <a:lnTo>
                      <a:pt x="660" y="264"/>
                    </a:lnTo>
                    <a:lnTo>
                      <a:pt x="650" y="268"/>
                    </a:lnTo>
                    <a:lnTo>
                      <a:pt x="640" y="274"/>
                    </a:lnTo>
                    <a:lnTo>
                      <a:pt x="624" y="288"/>
                    </a:lnTo>
                    <a:lnTo>
                      <a:pt x="607" y="302"/>
                    </a:lnTo>
                    <a:lnTo>
                      <a:pt x="607" y="302"/>
                    </a:lnTo>
                    <a:lnTo>
                      <a:pt x="600" y="304"/>
                    </a:lnTo>
                    <a:lnTo>
                      <a:pt x="591" y="308"/>
                    </a:lnTo>
                    <a:lnTo>
                      <a:pt x="574" y="315"/>
                    </a:lnTo>
                    <a:lnTo>
                      <a:pt x="574" y="315"/>
                    </a:lnTo>
                    <a:lnTo>
                      <a:pt x="565" y="312"/>
                    </a:lnTo>
                    <a:lnTo>
                      <a:pt x="555" y="312"/>
                    </a:lnTo>
                    <a:lnTo>
                      <a:pt x="545" y="312"/>
                    </a:lnTo>
                    <a:lnTo>
                      <a:pt x="537" y="313"/>
                    </a:lnTo>
                    <a:lnTo>
                      <a:pt x="537" y="313"/>
                    </a:lnTo>
                    <a:lnTo>
                      <a:pt x="534" y="311"/>
                    </a:lnTo>
                    <a:lnTo>
                      <a:pt x="530" y="308"/>
                    </a:lnTo>
                    <a:lnTo>
                      <a:pt x="522" y="304"/>
                    </a:lnTo>
                    <a:lnTo>
                      <a:pt x="518" y="301"/>
                    </a:lnTo>
                    <a:lnTo>
                      <a:pt x="517" y="297"/>
                    </a:lnTo>
                    <a:lnTo>
                      <a:pt x="515" y="292"/>
                    </a:lnTo>
                    <a:lnTo>
                      <a:pt x="515" y="285"/>
                    </a:lnTo>
                    <a:lnTo>
                      <a:pt x="515" y="285"/>
                    </a:lnTo>
                    <a:lnTo>
                      <a:pt x="520" y="285"/>
                    </a:lnTo>
                    <a:lnTo>
                      <a:pt x="521" y="284"/>
                    </a:lnTo>
                    <a:lnTo>
                      <a:pt x="527" y="281"/>
                    </a:lnTo>
                    <a:lnTo>
                      <a:pt x="527" y="281"/>
                    </a:lnTo>
                    <a:lnTo>
                      <a:pt x="531" y="287"/>
                    </a:lnTo>
                    <a:lnTo>
                      <a:pt x="538" y="292"/>
                    </a:lnTo>
                    <a:lnTo>
                      <a:pt x="546" y="295"/>
                    </a:lnTo>
                    <a:lnTo>
                      <a:pt x="556" y="298"/>
                    </a:lnTo>
                    <a:lnTo>
                      <a:pt x="565" y="299"/>
                    </a:lnTo>
                    <a:lnTo>
                      <a:pt x="574" y="298"/>
                    </a:lnTo>
                    <a:lnTo>
                      <a:pt x="583" y="297"/>
                    </a:lnTo>
                    <a:lnTo>
                      <a:pt x="591" y="294"/>
                    </a:lnTo>
                    <a:lnTo>
                      <a:pt x="591" y="294"/>
                    </a:lnTo>
                    <a:lnTo>
                      <a:pt x="590" y="288"/>
                    </a:lnTo>
                    <a:lnTo>
                      <a:pt x="587" y="281"/>
                    </a:lnTo>
                    <a:lnTo>
                      <a:pt x="581" y="267"/>
                    </a:lnTo>
                    <a:lnTo>
                      <a:pt x="581" y="267"/>
                    </a:lnTo>
                    <a:lnTo>
                      <a:pt x="577" y="268"/>
                    </a:lnTo>
                    <a:lnTo>
                      <a:pt x="573" y="268"/>
                    </a:lnTo>
                    <a:lnTo>
                      <a:pt x="563" y="267"/>
                    </a:lnTo>
                    <a:lnTo>
                      <a:pt x="555" y="263"/>
                    </a:lnTo>
                    <a:lnTo>
                      <a:pt x="545" y="260"/>
                    </a:lnTo>
                    <a:lnTo>
                      <a:pt x="545" y="260"/>
                    </a:lnTo>
                    <a:lnTo>
                      <a:pt x="524" y="257"/>
                    </a:lnTo>
                    <a:lnTo>
                      <a:pt x="501" y="256"/>
                    </a:lnTo>
                    <a:lnTo>
                      <a:pt x="479" y="256"/>
                    </a:lnTo>
                    <a:lnTo>
                      <a:pt x="457" y="257"/>
                    </a:lnTo>
                    <a:lnTo>
                      <a:pt x="435" y="261"/>
                    </a:lnTo>
                    <a:lnTo>
                      <a:pt x="414" y="267"/>
                    </a:lnTo>
                    <a:lnTo>
                      <a:pt x="396" y="276"/>
                    </a:lnTo>
                    <a:lnTo>
                      <a:pt x="388" y="281"/>
                    </a:lnTo>
                    <a:lnTo>
                      <a:pt x="381" y="287"/>
                    </a:lnTo>
                    <a:lnTo>
                      <a:pt x="381" y="287"/>
                    </a:lnTo>
                    <a:lnTo>
                      <a:pt x="368" y="297"/>
                    </a:lnTo>
                    <a:lnTo>
                      <a:pt x="358" y="304"/>
                    </a:lnTo>
                    <a:lnTo>
                      <a:pt x="358" y="304"/>
                    </a:lnTo>
                    <a:lnTo>
                      <a:pt x="351" y="313"/>
                    </a:lnTo>
                    <a:lnTo>
                      <a:pt x="344" y="325"/>
                    </a:lnTo>
                    <a:lnTo>
                      <a:pt x="339" y="337"/>
                    </a:lnTo>
                    <a:lnTo>
                      <a:pt x="333" y="350"/>
                    </a:lnTo>
                    <a:lnTo>
                      <a:pt x="329" y="364"/>
                    </a:lnTo>
                    <a:lnTo>
                      <a:pt x="325" y="379"/>
                    </a:lnTo>
                    <a:lnTo>
                      <a:pt x="318" y="412"/>
                    </a:lnTo>
                    <a:lnTo>
                      <a:pt x="315" y="445"/>
                    </a:lnTo>
                    <a:lnTo>
                      <a:pt x="315" y="478"/>
                    </a:lnTo>
                    <a:lnTo>
                      <a:pt x="316" y="507"/>
                    </a:lnTo>
                    <a:lnTo>
                      <a:pt x="319" y="521"/>
                    </a:lnTo>
                    <a:lnTo>
                      <a:pt x="322" y="534"/>
                    </a:lnTo>
                    <a:lnTo>
                      <a:pt x="322" y="534"/>
                    </a:lnTo>
                    <a:lnTo>
                      <a:pt x="334" y="576"/>
                    </a:lnTo>
                    <a:lnTo>
                      <a:pt x="343" y="597"/>
                    </a:lnTo>
                    <a:lnTo>
                      <a:pt x="353" y="618"/>
                    </a:lnTo>
                    <a:lnTo>
                      <a:pt x="362" y="638"/>
                    </a:lnTo>
                    <a:lnTo>
                      <a:pt x="374" y="657"/>
                    </a:lnTo>
                    <a:lnTo>
                      <a:pt x="388" y="676"/>
                    </a:lnTo>
                    <a:lnTo>
                      <a:pt x="402" y="691"/>
                    </a:lnTo>
                    <a:lnTo>
                      <a:pt x="402" y="691"/>
                    </a:lnTo>
                    <a:lnTo>
                      <a:pt x="428" y="716"/>
                    </a:lnTo>
                    <a:lnTo>
                      <a:pt x="442" y="728"/>
                    </a:lnTo>
                    <a:lnTo>
                      <a:pt x="457" y="739"/>
                    </a:lnTo>
                    <a:lnTo>
                      <a:pt x="471" y="749"/>
                    </a:lnTo>
                    <a:lnTo>
                      <a:pt x="485" y="757"/>
                    </a:lnTo>
                    <a:lnTo>
                      <a:pt x="501" y="764"/>
                    </a:lnTo>
                    <a:lnTo>
                      <a:pt x="520" y="770"/>
                    </a:lnTo>
                    <a:lnTo>
                      <a:pt x="520" y="770"/>
                    </a:lnTo>
                    <a:lnTo>
                      <a:pt x="530" y="771"/>
                    </a:lnTo>
                    <a:lnTo>
                      <a:pt x="538" y="771"/>
                    </a:lnTo>
                    <a:lnTo>
                      <a:pt x="548" y="771"/>
                    </a:lnTo>
                    <a:lnTo>
                      <a:pt x="556" y="770"/>
                    </a:lnTo>
                    <a:lnTo>
                      <a:pt x="573" y="766"/>
                    </a:lnTo>
                    <a:lnTo>
                      <a:pt x="591" y="763"/>
                    </a:lnTo>
                    <a:lnTo>
                      <a:pt x="591" y="763"/>
                    </a:lnTo>
                    <a:lnTo>
                      <a:pt x="569" y="749"/>
                    </a:lnTo>
                    <a:lnTo>
                      <a:pt x="559" y="740"/>
                    </a:lnTo>
                    <a:lnTo>
                      <a:pt x="549" y="732"/>
                    </a:lnTo>
                    <a:lnTo>
                      <a:pt x="541" y="722"/>
                    </a:lnTo>
                    <a:lnTo>
                      <a:pt x="534" y="711"/>
                    </a:lnTo>
                    <a:lnTo>
                      <a:pt x="528" y="698"/>
                    </a:lnTo>
                    <a:lnTo>
                      <a:pt x="524" y="684"/>
                    </a:lnTo>
                    <a:lnTo>
                      <a:pt x="524" y="684"/>
                    </a:lnTo>
                    <a:lnTo>
                      <a:pt x="542" y="704"/>
                    </a:lnTo>
                    <a:lnTo>
                      <a:pt x="559" y="723"/>
                    </a:lnTo>
                    <a:lnTo>
                      <a:pt x="569" y="732"/>
                    </a:lnTo>
                    <a:lnTo>
                      <a:pt x="579" y="740"/>
                    </a:lnTo>
                    <a:lnTo>
                      <a:pt x="590" y="747"/>
                    </a:lnTo>
                    <a:lnTo>
                      <a:pt x="603" y="754"/>
                    </a:lnTo>
                    <a:lnTo>
                      <a:pt x="603" y="754"/>
                    </a:lnTo>
                    <a:lnTo>
                      <a:pt x="619" y="753"/>
                    </a:lnTo>
                    <a:lnTo>
                      <a:pt x="633" y="750"/>
                    </a:lnTo>
                    <a:lnTo>
                      <a:pt x="647" y="744"/>
                    </a:lnTo>
                    <a:lnTo>
                      <a:pt x="664" y="737"/>
                    </a:lnTo>
                    <a:lnTo>
                      <a:pt x="664" y="737"/>
                    </a:lnTo>
                    <a:lnTo>
                      <a:pt x="668" y="735"/>
                    </a:lnTo>
                    <a:lnTo>
                      <a:pt x="673" y="728"/>
                    </a:lnTo>
                    <a:lnTo>
                      <a:pt x="681" y="712"/>
                    </a:lnTo>
                    <a:lnTo>
                      <a:pt x="685" y="705"/>
                    </a:lnTo>
                    <a:lnTo>
                      <a:pt x="690" y="700"/>
                    </a:lnTo>
                    <a:lnTo>
                      <a:pt x="695" y="697"/>
                    </a:lnTo>
                    <a:lnTo>
                      <a:pt x="697" y="697"/>
                    </a:lnTo>
                    <a:lnTo>
                      <a:pt x="699" y="698"/>
                    </a:lnTo>
                    <a:lnTo>
                      <a:pt x="699" y="698"/>
                    </a:lnTo>
                    <a:close/>
                    <a:moveTo>
                      <a:pt x="465" y="766"/>
                    </a:moveTo>
                    <a:lnTo>
                      <a:pt x="465" y="766"/>
                    </a:lnTo>
                    <a:lnTo>
                      <a:pt x="455" y="756"/>
                    </a:lnTo>
                    <a:lnTo>
                      <a:pt x="445" y="746"/>
                    </a:lnTo>
                    <a:lnTo>
                      <a:pt x="423" y="729"/>
                    </a:lnTo>
                    <a:lnTo>
                      <a:pt x="423" y="729"/>
                    </a:lnTo>
                    <a:lnTo>
                      <a:pt x="421" y="730"/>
                    </a:lnTo>
                    <a:lnTo>
                      <a:pt x="420" y="730"/>
                    </a:lnTo>
                    <a:lnTo>
                      <a:pt x="420" y="730"/>
                    </a:lnTo>
                    <a:lnTo>
                      <a:pt x="416" y="732"/>
                    </a:lnTo>
                    <a:lnTo>
                      <a:pt x="413" y="732"/>
                    </a:lnTo>
                    <a:lnTo>
                      <a:pt x="407" y="730"/>
                    </a:lnTo>
                    <a:lnTo>
                      <a:pt x="407" y="730"/>
                    </a:lnTo>
                    <a:lnTo>
                      <a:pt x="372" y="743"/>
                    </a:lnTo>
                    <a:lnTo>
                      <a:pt x="336" y="753"/>
                    </a:lnTo>
                    <a:lnTo>
                      <a:pt x="298" y="763"/>
                    </a:lnTo>
                    <a:lnTo>
                      <a:pt x="259" y="771"/>
                    </a:lnTo>
                    <a:lnTo>
                      <a:pt x="259" y="771"/>
                    </a:lnTo>
                    <a:lnTo>
                      <a:pt x="240" y="774"/>
                    </a:lnTo>
                    <a:lnTo>
                      <a:pt x="221" y="777"/>
                    </a:lnTo>
                    <a:lnTo>
                      <a:pt x="180" y="784"/>
                    </a:lnTo>
                    <a:lnTo>
                      <a:pt x="180" y="784"/>
                    </a:lnTo>
                    <a:lnTo>
                      <a:pt x="155" y="788"/>
                    </a:lnTo>
                    <a:lnTo>
                      <a:pt x="125" y="794"/>
                    </a:lnTo>
                    <a:lnTo>
                      <a:pt x="113" y="798"/>
                    </a:lnTo>
                    <a:lnTo>
                      <a:pt x="100" y="802"/>
                    </a:lnTo>
                    <a:lnTo>
                      <a:pt x="89" y="808"/>
                    </a:lnTo>
                    <a:lnTo>
                      <a:pt x="80" y="815"/>
                    </a:lnTo>
                    <a:lnTo>
                      <a:pt x="80" y="815"/>
                    </a:lnTo>
                    <a:lnTo>
                      <a:pt x="111" y="823"/>
                    </a:lnTo>
                    <a:lnTo>
                      <a:pt x="146" y="830"/>
                    </a:lnTo>
                    <a:lnTo>
                      <a:pt x="183" y="837"/>
                    </a:lnTo>
                    <a:lnTo>
                      <a:pt x="221" y="843"/>
                    </a:lnTo>
                    <a:lnTo>
                      <a:pt x="259" y="847"/>
                    </a:lnTo>
                    <a:lnTo>
                      <a:pt x="296" y="850"/>
                    </a:lnTo>
                    <a:lnTo>
                      <a:pt x="332" y="851"/>
                    </a:lnTo>
                    <a:lnTo>
                      <a:pt x="364" y="850"/>
                    </a:lnTo>
                    <a:lnTo>
                      <a:pt x="364" y="850"/>
                    </a:lnTo>
                    <a:lnTo>
                      <a:pt x="374" y="853"/>
                    </a:lnTo>
                    <a:lnTo>
                      <a:pt x="385" y="854"/>
                    </a:lnTo>
                    <a:lnTo>
                      <a:pt x="407" y="854"/>
                    </a:lnTo>
                    <a:lnTo>
                      <a:pt x="430" y="854"/>
                    </a:lnTo>
                    <a:lnTo>
                      <a:pt x="452" y="855"/>
                    </a:lnTo>
                    <a:lnTo>
                      <a:pt x="452" y="855"/>
                    </a:lnTo>
                    <a:lnTo>
                      <a:pt x="496" y="860"/>
                    </a:lnTo>
                    <a:lnTo>
                      <a:pt x="541" y="865"/>
                    </a:lnTo>
                    <a:lnTo>
                      <a:pt x="586" y="872"/>
                    </a:lnTo>
                    <a:lnTo>
                      <a:pt x="631" y="876"/>
                    </a:lnTo>
                    <a:lnTo>
                      <a:pt x="631" y="876"/>
                    </a:lnTo>
                    <a:lnTo>
                      <a:pt x="708" y="882"/>
                    </a:lnTo>
                    <a:lnTo>
                      <a:pt x="788" y="889"/>
                    </a:lnTo>
                    <a:lnTo>
                      <a:pt x="869" y="896"/>
                    </a:lnTo>
                    <a:lnTo>
                      <a:pt x="949" y="902"/>
                    </a:lnTo>
                    <a:lnTo>
                      <a:pt x="949" y="902"/>
                    </a:lnTo>
                    <a:lnTo>
                      <a:pt x="980" y="905"/>
                    </a:lnTo>
                    <a:lnTo>
                      <a:pt x="994" y="906"/>
                    </a:lnTo>
                    <a:lnTo>
                      <a:pt x="1008" y="906"/>
                    </a:lnTo>
                    <a:lnTo>
                      <a:pt x="1008" y="906"/>
                    </a:lnTo>
                    <a:lnTo>
                      <a:pt x="1015" y="905"/>
                    </a:lnTo>
                    <a:lnTo>
                      <a:pt x="1022" y="905"/>
                    </a:lnTo>
                    <a:lnTo>
                      <a:pt x="1028" y="902"/>
                    </a:lnTo>
                    <a:lnTo>
                      <a:pt x="1033" y="897"/>
                    </a:lnTo>
                    <a:lnTo>
                      <a:pt x="1033" y="897"/>
                    </a:lnTo>
                    <a:lnTo>
                      <a:pt x="1039" y="900"/>
                    </a:lnTo>
                    <a:lnTo>
                      <a:pt x="1042" y="900"/>
                    </a:lnTo>
                    <a:lnTo>
                      <a:pt x="1045" y="900"/>
                    </a:lnTo>
                    <a:lnTo>
                      <a:pt x="1045" y="900"/>
                    </a:lnTo>
                    <a:lnTo>
                      <a:pt x="1078" y="883"/>
                    </a:lnTo>
                    <a:lnTo>
                      <a:pt x="1114" y="867"/>
                    </a:lnTo>
                    <a:lnTo>
                      <a:pt x="1184" y="836"/>
                    </a:lnTo>
                    <a:lnTo>
                      <a:pt x="1219" y="822"/>
                    </a:lnTo>
                    <a:lnTo>
                      <a:pt x="1254" y="805"/>
                    </a:lnTo>
                    <a:lnTo>
                      <a:pt x="1288" y="788"/>
                    </a:lnTo>
                    <a:lnTo>
                      <a:pt x="1320" y="770"/>
                    </a:lnTo>
                    <a:lnTo>
                      <a:pt x="1320" y="770"/>
                    </a:lnTo>
                    <a:lnTo>
                      <a:pt x="1321" y="771"/>
                    </a:lnTo>
                    <a:lnTo>
                      <a:pt x="1324" y="770"/>
                    </a:lnTo>
                    <a:lnTo>
                      <a:pt x="1327" y="770"/>
                    </a:lnTo>
                    <a:lnTo>
                      <a:pt x="1330" y="770"/>
                    </a:lnTo>
                    <a:lnTo>
                      <a:pt x="1330" y="770"/>
                    </a:lnTo>
                    <a:lnTo>
                      <a:pt x="1432" y="712"/>
                    </a:lnTo>
                    <a:lnTo>
                      <a:pt x="1483" y="684"/>
                    </a:lnTo>
                    <a:lnTo>
                      <a:pt x="1535" y="656"/>
                    </a:lnTo>
                    <a:lnTo>
                      <a:pt x="1535" y="656"/>
                    </a:lnTo>
                    <a:lnTo>
                      <a:pt x="1528" y="657"/>
                    </a:lnTo>
                    <a:lnTo>
                      <a:pt x="1521" y="657"/>
                    </a:lnTo>
                    <a:lnTo>
                      <a:pt x="1508" y="656"/>
                    </a:lnTo>
                    <a:lnTo>
                      <a:pt x="1494" y="655"/>
                    </a:lnTo>
                    <a:lnTo>
                      <a:pt x="1488" y="655"/>
                    </a:lnTo>
                    <a:lnTo>
                      <a:pt x="1480" y="657"/>
                    </a:lnTo>
                    <a:lnTo>
                      <a:pt x="1480" y="657"/>
                    </a:lnTo>
                    <a:lnTo>
                      <a:pt x="1469" y="655"/>
                    </a:lnTo>
                    <a:lnTo>
                      <a:pt x="1457" y="653"/>
                    </a:lnTo>
                    <a:lnTo>
                      <a:pt x="1434" y="652"/>
                    </a:lnTo>
                    <a:lnTo>
                      <a:pt x="1411" y="653"/>
                    </a:lnTo>
                    <a:lnTo>
                      <a:pt x="1387" y="652"/>
                    </a:lnTo>
                    <a:lnTo>
                      <a:pt x="1387" y="652"/>
                    </a:lnTo>
                    <a:lnTo>
                      <a:pt x="1380" y="652"/>
                    </a:lnTo>
                    <a:lnTo>
                      <a:pt x="1372" y="649"/>
                    </a:lnTo>
                    <a:lnTo>
                      <a:pt x="1365" y="646"/>
                    </a:lnTo>
                    <a:lnTo>
                      <a:pt x="1356" y="645"/>
                    </a:lnTo>
                    <a:lnTo>
                      <a:pt x="1356" y="645"/>
                    </a:lnTo>
                    <a:lnTo>
                      <a:pt x="1345" y="645"/>
                    </a:lnTo>
                    <a:lnTo>
                      <a:pt x="1334" y="643"/>
                    </a:lnTo>
                    <a:lnTo>
                      <a:pt x="1311" y="643"/>
                    </a:lnTo>
                    <a:lnTo>
                      <a:pt x="1311" y="643"/>
                    </a:lnTo>
                    <a:lnTo>
                      <a:pt x="1275" y="641"/>
                    </a:lnTo>
                    <a:lnTo>
                      <a:pt x="1258" y="639"/>
                    </a:lnTo>
                    <a:lnTo>
                      <a:pt x="1241" y="638"/>
                    </a:lnTo>
                    <a:lnTo>
                      <a:pt x="1241" y="638"/>
                    </a:lnTo>
                    <a:lnTo>
                      <a:pt x="1219" y="639"/>
                    </a:lnTo>
                    <a:lnTo>
                      <a:pt x="1209" y="641"/>
                    </a:lnTo>
                    <a:lnTo>
                      <a:pt x="1198" y="641"/>
                    </a:lnTo>
                    <a:lnTo>
                      <a:pt x="1198" y="641"/>
                    </a:lnTo>
                    <a:lnTo>
                      <a:pt x="1143" y="632"/>
                    </a:lnTo>
                    <a:lnTo>
                      <a:pt x="1085" y="625"/>
                    </a:lnTo>
                    <a:lnTo>
                      <a:pt x="1056" y="621"/>
                    </a:lnTo>
                    <a:lnTo>
                      <a:pt x="1026" y="619"/>
                    </a:lnTo>
                    <a:lnTo>
                      <a:pt x="998" y="619"/>
                    </a:lnTo>
                    <a:lnTo>
                      <a:pt x="972" y="621"/>
                    </a:lnTo>
                    <a:lnTo>
                      <a:pt x="972" y="621"/>
                    </a:lnTo>
                    <a:lnTo>
                      <a:pt x="968" y="619"/>
                    </a:lnTo>
                    <a:lnTo>
                      <a:pt x="963" y="618"/>
                    </a:lnTo>
                    <a:lnTo>
                      <a:pt x="958" y="617"/>
                    </a:lnTo>
                    <a:lnTo>
                      <a:pt x="955" y="615"/>
                    </a:lnTo>
                    <a:lnTo>
                      <a:pt x="955" y="615"/>
                    </a:lnTo>
                    <a:lnTo>
                      <a:pt x="937" y="621"/>
                    </a:lnTo>
                    <a:lnTo>
                      <a:pt x="918" y="628"/>
                    </a:lnTo>
                    <a:lnTo>
                      <a:pt x="902" y="635"/>
                    </a:lnTo>
                    <a:lnTo>
                      <a:pt x="885" y="642"/>
                    </a:lnTo>
                    <a:lnTo>
                      <a:pt x="885" y="642"/>
                    </a:lnTo>
                    <a:lnTo>
                      <a:pt x="868" y="677"/>
                    </a:lnTo>
                    <a:lnTo>
                      <a:pt x="858" y="695"/>
                    </a:lnTo>
                    <a:lnTo>
                      <a:pt x="848" y="712"/>
                    </a:lnTo>
                    <a:lnTo>
                      <a:pt x="837" y="728"/>
                    </a:lnTo>
                    <a:lnTo>
                      <a:pt x="824" y="742"/>
                    </a:lnTo>
                    <a:lnTo>
                      <a:pt x="810" y="756"/>
                    </a:lnTo>
                    <a:lnTo>
                      <a:pt x="795" y="766"/>
                    </a:lnTo>
                    <a:lnTo>
                      <a:pt x="795" y="766"/>
                    </a:lnTo>
                    <a:lnTo>
                      <a:pt x="781" y="773"/>
                    </a:lnTo>
                    <a:lnTo>
                      <a:pt x="765" y="778"/>
                    </a:lnTo>
                    <a:lnTo>
                      <a:pt x="749" y="782"/>
                    </a:lnTo>
                    <a:lnTo>
                      <a:pt x="732" y="785"/>
                    </a:lnTo>
                    <a:lnTo>
                      <a:pt x="713" y="785"/>
                    </a:lnTo>
                    <a:lnTo>
                      <a:pt x="695" y="785"/>
                    </a:lnTo>
                    <a:lnTo>
                      <a:pt x="677" y="781"/>
                    </a:lnTo>
                    <a:lnTo>
                      <a:pt x="659" y="777"/>
                    </a:lnTo>
                    <a:lnTo>
                      <a:pt x="659" y="777"/>
                    </a:lnTo>
                    <a:lnTo>
                      <a:pt x="660" y="780"/>
                    </a:lnTo>
                    <a:lnTo>
                      <a:pt x="661" y="781"/>
                    </a:lnTo>
                    <a:lnTo>
                      <a:pt x="666" y="785"/>
                    </a:lnTo>
                    <a:lnTo>
                      <a:pt x="668" y="788"/>
                    </a:lnTo>
                    <a:lnTo>
                      <a:pt x="670" y="791"/>
                    </a:lnTo>
                    <a:lnTo>
                      <a:pt x="671" y="794"/>
                    </a:lnTo>
                    <a:lnTo>
                      <a:pt x="671" y="794"/>
                    </a:lnTo>
                    <a:lnTo>
                      <a:pt x="668" y="799"/>
                    </a:lnTo>
                    <a:lnTo>
                      <a:pt x="667" y="802"/>
                    </a:lnTo>
                    <a:lnTo>
                      <a:pt x="664" y="805"/>
                    </a:lnTo>
                    <a:lnTo>
                      <a:pt x="664" y="805"/>
                    </a:lnTo>
                    <a:lnTo>
                      <a:pt x="657" y="805"/>
                    </a:lnTo>
                    <a:lnTo>
                      <a:pt x="653" y="805"/>
                    </a:lnTo>
                    <a:lnTo>
                      <a:pt x="643" y="802"/>
                    </a:lnTo>
                    <a:lnTo>
                      <a:pt x="635" y="799"/>
                    </a:lnTo>
                    <a:lnTo>
                      <a:pt x="629" y="798"/>
                    </a:lnTo>
                    <a:lnTo>
                      <a:pt x="624" y="799"/>
                    </a:lnTo>
                    <a:lnTo>
                      <a:pt x="624" y="799"/>
                    </a:lnTo>
                    <a:lnTo>
                      <a:pt x="618" y="802"/>
                    </a:lnTo>
                    <a:lnTo>
                      <a:pt x="612" y="805"/>
                    </a:lnTo>
                    <a:lnTo>
                      <a:pt x="604" y="813"/>
                    </a:lnTo>
                    <a:lnTo>
                      <a:pt x="598" y="816"/>
                    </a:lnTo>
                    <a:lnTo>
                      <a:pt x="594" y="819"/>
                    </a:lnTo>
                    <a:lnTo>
                      <a:pt x="588" y="817"/>
                    </a:lnTo>
                    <a:lnTo>
                      <a:pt x="581" y="815"/>
                    </a:lnTo>
                    <a:lnTo>
                      <a:pt x="581" y="815"/>
                    </a:lnTo>
                    <a:lnTo>
                      <a:pt x="580" y="806"/>
                    </a:lnTo>
                    <a:lnTo>
                      <a:pt x="576" y="799"/>
                    </a:lnTo>
                    <a:lnTo>
                      <a:pt x="573" y="792"/>
                    </a:lnTo>
                    <a:lnTo>
                      <a:pt x="570" y="785"/>
                    </a:lnTo>
                    <a:lnTo>
                      <a:pt x="570" y="785"/>
                    </a:lnTo>
                    <a:lnTo>
                      <a:pt x="556" y="788"/>
                    </a:lnTo>
                    <a:lnTo>
                      <a:pt x="542" y="788"/>
                    </a:lnTo>
                    <a:lnTo>
                      <a:pt x="530" y="785"/>
                    </a:lnTo>
                    <a:lnTo>
                      <a:pt x="517" y="782"/>
                    </a:lnTo>
                    <a:lnTo>
                      <a:pt x="492" y="774"/>
                    </a:lnTo>
                    <a:lnTo>
                      <a:pt x="479" y="770"/>
                    </a:lnTo>
                    <a:lnTo>
                      <a:pt x="465" y="766"/>
                    </a:lnTo>
                    <a:lnTo>
                      <a:pt x="465" y="766"/>
                    </a:lnTo>
                    <a:close/>
                    <a:moveTo>
                      <a:pt x="1344" y="955"/>
                    </a:moveTo>
                    <a:lnTo>
                      <a:pt x="1344" y="955"/>
                    </a:lnTo>
                    <a:lnTo>
                      <a:pt x="1372" y="938"/>
                    </a:lnTo>
                    <a:lnTo>
                      <a:pt x="1384" y="930"/>
                    </a:lnTo>
                    <a:lnTo>
                      <a:pt x="1398" y="921"/>
                    </a:lnTo>
                    <a:lnTo>
                      <a:pt x="1398" y="921"/>
                    </a:lnTo>
                    <a:lnTo>
                      <a:pt x="1427" y="906"/>
                    </a:lnTo>
                    <a:lnTo>
                      <a:pt x="1453" y="888"/>
                    </a:lnTo>
                    <a:lnTo>
                      <a:pt x="1504" y="851"/>
                    </a:lnTo>
                    <a:lnTo>
                      <a:pt x="1504" y="851"/>
                    </a:lnTo>
                    <a:lnTo>
                      <a:pt x="1529" y="836"/>
                    </a:lnTo>
                    <a:lnTo>
                      <a:pt x="1554" y="820"/>
                    </a:lnTo>
                    <a:lnTo>
                      <a:pt x="1578" y="805"/>
                    </a:lnTo>
                    <a:lnTo>
                      <a:pt x="1589" y="798"/>
                    </a:lnTo>
                    <a:lnTo>
                      <a:pt x="1598" y="788"/>
                    </a:lnTo>
                    <a:lnTo>
                      <a:pt x="1598" y="788"/>
                    </a:lnTo>
                    <a:lnTo>
                      <a:pt x="1603" y="781"/>
                    </a:lnTo>
                    <a:lnTo>
                      <a:pt x="1608" y="773"/>
                    </a:lnTo>
                    <a:lnTo>
                      <a:pt x="1612" y="764"/>
                    </a:lnTo>
                    <a:lnTo>
                      <a:pt x="1616" y="754"/>
                    </a:lnTo>
                    <a:lnTo>
                      <a:pt x="1617" y="744"/>
                    </a:lnTo>
                    <a:lnTo>
                      <a:pt x="1619" y="735"/>
                    </a:lnTo>
                    <a:lnTo>
                      <a:pt x="1619" y="725"/>
                    </a:lnTo>
                    <a:lnTo>
                      <a:pt x="1619" y="714"/>
                    </a:lnTo>
                    <a:lnTo>
                      <a:pt x="1616" y="705"/>
                    </a:lnTo>
                    <a:lnTo>
                      <a:pt x="1613" y="695"/>
                    </a:lnTo>
                    <a:lnTo>
                      <a:pt x="1609" y="687"/>
                    </a:lnTo>
                    <a:lnTo>
                      <a:pt x="1603" y="678"/>
                    </a:lnTo>
                    <a:lnTo>
                      <a:pt x="1596" y="671"/>
                    </a:lnTo>
                    <a:lnTo>
                      <a:pt x="1589" y="666"/>
                    </a:lnTo>
                    <a:lnTo>
                      <a:pt x="1580" y="662"/>
                    </a:lnTo>
                    <a:lnTo>
                      <a:pt x="1570" y="659"/>
                    </a:lnTo>
                    <a:lnTo>
                      <a:pt x="1570" y="659"/>
                    </a:lnTo>
                    <a:lnTo>
                      <a:pt x="1568" y="659"/>
                    </a:lnTo>
                    <a:lnTo>
                      <a:pt x="1564" y="662"/>
                    </a:lnTo>
                    <a:lnTo>
                      <a:pt x="1561" y="664"/>
                    </a:lnTo>
                    <a:lnTo>
                      <a:pt x="1559" y="667"/>
                    </a:lnTo>
                    <a:lnTo>
                      <a:pt x="1559" y="667"/>
                    </a:lnTo>
                    <a:lnTo>
                      <a:pt x="1553" y="669"/>
                    </a:lnTo>
                    <a:lnTo>
                      <a:pt x="1546" y="670"/>
                    </a:lnTo>
                    <a:lnTo>
                      <a:pt x="1533" y="676"/>
                    </a:lnTo>
                    <a:lnTo>
                      <a:pt x="1508" y="688"/>
                    </a:lnTo>
                    <a:lnTo>
                      <a:pt x="1508" y="688"/>
                    </a:lnTo>
                    <a:lnTo>
                      <a:pt x="1488" y="698"/>
                    </a:lnTo>
                    <a:lnTo>
                      <a:pt x="1470" y="708"/>
                    </a:lnTo>
                    <a:lnTo>
                      <a:pt x="1470" y="708"/>
                    </a:lnTo>
                    <a:lnTo>
                      <a:pt x="1421" y="736"/>
                    </a:lnTo>
                    <a:lnTo>
                      <a:pt x="1370" y="764"/>
                    </a:lnTo>
                    <a:lnTo>
                      <a:pt x="1320" y="789"/>
                    </a:lnTo>
                    <a:lnTo>
                      <a:pt x="1268" y="815"/>
                    </a:lnTo>
                    <a:lnTo>
                      <a:pt x="1215" y="840"/>
                    </a:lnTo>
                    <a:lnTo>
                      <a:pt x="1161" y="864"/>
                    </a:lnTo>
                    <a:lnTo>
                      <a:pt x="1052" y="909"/>
                    </a:lnTo>
                    <a:lnTo>
                      <a:pt x="1052" y="909"/>
                    </a:lnTo>
                    <a:lnTo>
                      <a:pt x="1059" y="919"/>
                    </a:lnTo>
                    <a:lnTo>
                      <a:pt x="1066" y="928"/>
                    </a:lnTo>
                    <a:lnTo>
                      <a:pt x="1073" y="938"/>
                    </a:lnTo>
                    <a:lnTo>
                      <a:pt x="1078" y="951"/>
                    </a:lnTo>
                    <a:lnTo>
                      <a:pt x="1087" y="975"/>
                    </a:lnTo>
                    <a:lnTo>
                      <a:pt x="1094" y="1001"/>
                    </a:lnTo>
                    <a:lnTo>
                      <a:pt x="1097" y="1028"/>
                    </a:lnTo>
                    <a:lnTo>
                      <a:pt x="1097" y="1056"/>
                    </a:lnTo>
                    <a:lnTo>
                      <a:pt x="1097" y="1069"/>
                    </a:lnTo>
                    <a:lnTo>
                      <a:pt x="1094" y="1081"/>
                    </a:lnTo>
                    <a:lnTo>
                      <a:pt x="1091" y="1094"/>
                    </a:lnTo>
                    <a:lnTo>
                      <a:pt x="1087" y="1105"/>
                    </a:lnTo>
                    <a:lnTo>
                      <a:pt x="1087" y="1105"/>
                    </a:lnTo>
                    <a:lnTo>
                      <a:pt x="1147" y="1070"/>
                    </a:lnTo>
                    <a:lnTo>
                      <a:pt x="1213" y="1032"/>
                    </a:lnTo>
                    <a:lnTo>
                      <a:pt x="1281" y="992"/>
                    </a:lnTo>
                    <a:lnTo>
                      <a:pt x="1344" y="955"/>
                    </a:lnTo>
                    <a:lnTo>
                      <a:pt x="1344" y="955"/>
                    </a:lnTo>
                    <a:close/>
                    <a:moveTo>
                      <a:pt x="626" y="778"/>
                    </a:moveTo>
                    <a:lnTo>
                      <a:pt x="626" y="778"/>
                    </a:lnTo>
                    <a:lnTo>
                      <a:pt x="635" y="782"/>
                    </a:lnTo>
                    <a:lnTo>
                      <a:pt x="640" y="784"/>
                    </a:lnTo>
                    <a:lnTo>
                      <a:pt x="643" y="784"/>
                    </a:lnTo>
                    <a:lnTo>
                      <a:pt x="645" y="784"/>
                    </a:lnTo>
                    <a:lnTo>
                      <a:pt x="645" y="784"/>
                    </a:lnTo>
                    <a:lnTo>
                      <a:pt x="643" y="782"/>
                    </a:lnTo>
                    <a:lnTo>
                      <a:pt x="642" y="781"/>
                    </a:lnTo>
                    <a:lnTo>
                      <a:pt x="642" y="774"/>
                    </a:lnTo>
                    <a:lnTo>
                      <a:pt x="642" y="774"/>
                    </a:lnTo>
                    <a:lnTo>
                      <a:pt x="632" y="774"/>
                    </a:lnTo>
                    <a:lnTo>
                      <a:pt x="629" y="775"/>
                    </a:lnTo>
                    <a:lnTo>
                      <a:pt x="626" y="778"/>
                    </a:lnTo>
                    <a:lnTo>
                      <a:pt x="626" y="778"/>
                    </a:lnTo>
                    <a:close/>
                    <a:moveTo>
                      <a:pt x="588" y="781"/>
                    </a:moveTo>
                    <a:lnTo>
                      <a:pt x="588" y="781"/>
                    </a:lnTo>
                    <a:lnTo>
                      <a:pt x="588" y="784"/>
                    </a:lnTo>
                    <a:lnTo>
                      <a:pt x="588" y="785"/>
                    </a:lnTo>
                    <a:lnTo>
                      <a:pt x="587" y="785"/>
                    </a:lnTo>
                    <a:lnTo>
                      <a:pt x="587" y="785"/>
                    </a:lnTo>
                    <a:lnTo>
                      <a:pt x="590" y="794"/>
                    </a:lnTo>
                    <a:lnTo>
                      <a:pt x="594" y="799"/>
                    </a:lnTo>
                    <a:lnTo>
                      <a:pt x="594" y="799"/>
                    </a:lnTo>
                    <a:lnTo>
                      <a:pt x="601" y="795"/>
                    </a:lnTo>
                    <a:lnTo>
                      <a:pt x="607" y="791"/>
                    </a:lnTo>
                    <a:lnTo>
                      <a:pt x="617" y="780"/>
                    </a:lnTo>
                    <a:lnTo>
                      <a:pt x="617" y="780"/>
                    </a:lnTo>
                    <a:lnTo>
                      <a:pt x="610" y="782"/>
                    </a:lnTo>
                    <a:lnTo>
                      <a:pt x="603" y="782"/>
                    </a:lnTo>
                    <a:lnTo>
                      <a:pt x="588" y="781"/>
                    </a:lnTo>
                    <a:lnTo>
                      <a:pt x="588" y="781"/>
                    </a:lnTo>
                    <a:close/>
                    <a:moveTo>
                      <a:pt x="1689" y="798"/>
                    </a:moveTo>
                    <a:lnTo>
                      <a:pt x="1689" y="798"/>
                    </a:lnTo>
                    <a:lnTo>
                      <a:pt x="1679" y="795"/>
                    </a:lnTo>
                    <a:lnTo>
                      <a:pt x="1671" y="794"/>
                    </a:lnTo>
                    <a:lnTo>
                      <a:pt x="1650" y="794"/>
                    </a:lnTo>
                    <a:lnTo>
                      <a:pt x="1630" y="794"/>
                    </a:lnTo>
                    <a:lnTo>
                      <a:pt x="1612" y="794"/>
                    </a:lnTo>
                    <a:lnTo>
                      <a:pt x="1612" y="794"/>
                    </a:lnTo>
                    <a:lnTo>
                      <a:pt x="1602" y="803"/>
                    </a:lnTo>
                    <a:lnTo>
                      <a:pt x="1592" y="813"/>
                    </a:lnTo>
                    <a:lnTo>
                      <a:pt x="1581" y="820"/>
                    </a:lnTo>
                    <a:lnTo>
                      <a:pt x="1570" y="829"/>
                    </a:lnTo>
                    <a:lnTo>
                      <a:pt x="1546" y="843"/>
                    </a:lnTo>
                    <a:lnTo>
                      <a:pt x="1522" y="857"/>
                    </a:lnTo>
                    <a:lnTo>
                      <a:pt x="1522" y="857"/>
                    </a:lnTo>
                    <a:lnTo>
                      <a:pt x="1493" y="879"/>
                    </a:lnTo>
                    <a:lnTo>
                      <a:pt x="1463" y="900"/>
                    </a:lnTo>
                    <a:lnTo>
                      <a:pt x="1463" y="900"/>
                    </a:lnTo>
                    <a:lnTo>
                      <a:pt x="1432" y="921"/>
                    </a:lnTo>
                    <a:lnTo>
                      <a:pt x="1400" y="941"/>
                    </a:lnTo>
                    <a:lnTo>
                      <a:pt x="1335" y="978"/>
                    </a:lnTo>
                    <a:lnTo>
                      <a:pt x="1335" y="978"/>
                    </a:lnTo>
                    <a:lnTo>
                      <a:pt x="1271" y="1015"/>
                    </a:lnTo>
                    <a:lnTo>
                      <a:pt x="1206" y="1053"/>
                    </a:lnTo>
                    <a:lnTo>
                      <a:pt x="1140" y="1091"/>
                    </a:lnTo>
                    <a:lnTo>
                      <a:pt x="1108" y="1109"/>
                    </a:lnTo>
                    <a:lnTo>
                      <a:pt x="1076" y="1128"/>
                    </a:lnTo>
                    <a:lnTo>
                      <a:pt x="1076" y="1128"/>
                    </a:lnTo>
                    <a:lnTo>
                      <a:pt x="1066" y="1129"/>
                    </a:lnTo>
                    <a:lnTo>
                      <a:pt x="1059" y="1132"/>
                    </a:lnTo>
                    <a:lnTo>
                      <a:pt x="1053" y="1133"/>
                    </a:lnTo>
                    <a:lnTo>
                      <a:pt x="1048" y="1135"/>
                    </a:lnTo>
                    <a:lnTo>
                      <a:pt x="1048" y="1135"/>
                    </a:lnTo>
                    <a:lnTo>
                      <a:pt x="1045" y="1133"/>
                    </a:lnTo>
                    <a:lnTo>
                      <a:pt x="1043" y="1133"/>
                    </a:lnTo>
                    <a:lnTo>
                      <a:pt x="1042" y="1132"/>
                    </a:lnTo>
                    <a:lnTo>
                      <a:pt x="1042" y="1135"/>
                    </a:lnTo>
                    <a:lnTo>
                      <a:pt x="1042" y="1135"/>
                    </a:lnTo>
                    <a:lnTo>
                      <a:pt x="1035" y="1131"/>
                    </a:lnTo>
                    <a:lnTo>
                      <a:pt x="1028" y="1128"/>
                    </a:lnTo>
                    <a:lnTo>
                      <a:pt x="1021" y="1126"/>
                    </a:lnTo>
                    <a:lnTo>
                      <a:pt x="1014" y="1126"/>
                    </a:lnTo>
                    <a:lnTo>
                      <a:pt x="997" y="1126"/>
                    </a:lnTo>
                    <a:lnTo>
                      <a:pt x="989" y="1126"/>
                    </a:lnTo>
                    <a:lnTo>
                      <a:pt x="979" y="1126"/>
                    </a:lnTo>
                    <a:lnTo>
                      <a:pt x="979" y="1126"/>
                    </a:lnTo>
                    <a:lnTo>
                      <a:pt x="963" y="1124"/>
                    </a:lnTo>
                    <a:lnTo>
                      <a:pt x="948" y="1119"/>
                    </a:lnTo>
                    <a:lnTo>
                      <a:pt x="932" y="1115"/>
                    </a:lnTo>
                    <a:lnTo>
                      <a:pt x="917" y="1112"/>
                    </a:lnTo>
                    <a:lnTo>
                      <a:pt x="917" y="1112"/>
                    </a:lnTo>
                    <a:lnTo>
                      <a:pt x="882" y="1107"/>
                    </a:lnTo>
                    <a:lnTo>
                      <a:pt x="844" y="1101"/>
                    </a:lnTo>
                    <a:lnTo>
                      <a:pt x="844" y="1101"/>
                    </a:lnTo>
                    <a:lnTo>
                      <a:pt x="785" y="1091"/>
                    </a:lnTo>
                    <a:lnTo>
                      <a:pt x="730" y="1084"/>
                    </a:lnTo>
                    <a:lnTo>
                      <a:pt x="624" y="1073"/>
                    </a:lnTo>
                    <a:lnTo>
                      <a:pt x="624" y="1073"/>
                    </a:lnTo>
                    <a:lnTo>
                      <a:pt x="587" y="1069"/>
                    </a:lnTo>
                    <a:lnTo>
                      <a:pt x="551" y="1063"/>
                    </a:lnTo>
                    <a:lnTo>
                      <a:pt x="513" y="1058"/>
                    </a:lnTo>
                    <a:lnTo>
                      <a:pt x="475" y="1052"/>
                    </a:lnTo>
                    <a:lnTo>
                      <a:pt x="475" y="1052"/>
                    </a:lnTo>
                    <a:lnTo>
                      <a:pt x="400" y="1044"/>
                    </a:lnTo>
                    <a:lnTo>
                      <a:pt x="326" y="1032"/>
                    </a:lnTo>
                    <a:lnTo>
                      <a:pt x="176" y="1008"/>
                    </a:lnTo>
                    <a:lnTo>
                      <a:pt x="176" y="1008"/>
                    </a:lnTo>
                    <a:lnTo>
                      <a:pt x="152" y="1022"/>
                    </a:lnTo>
                    <a:lnTo>
                      <a:pt x="128" y="1035"/>
                    </a:lnTo>
                    <a:lnTo>
                      <a:pt x="103" y="1048"/>
                    </a:lnTo>
                    <a:lnTo>
                      <a:pt x="76" y="1058"/>
                    </a:lnTo>
                    <a:lnTo>
                      <a:pt x="76" y="1058"/>
                    </a:lnTo>
                    <a:lnTo>
                      <a:pt x="62" y="1063"/>
                    </a:lnTo>
                    <a:lnTo>
                      <a:pt x="47" y="1069"/>
                    </a:lnTo>
                    <a:lnTo>
                      <a:pt x="40" y="1072"/>
                    </a:lnTo>
                    <a:lnTo>
                      <a:pt x="34" y="1076"/>
                    </a:lnTo>
                    <a:lnTo>
                      <a:pt x="31" y="1081"/>
                    </a:lnTo>
                    <a:lnTo>
                      <a:pt x="30" y="1090"/>
                    </a:lnTo>
                    <a:lnTo>
                      <a:pt x="30" y="1090"/>
                    </a:lnTo>
                    <a:lnTo>
                      <a:pt x="63" y="1088"/>
                    </a:lnTo>
                    <a:lnTo>
                      <a:pt x="99" y="1090"/>
                    </a:lnTo>
                    <a:lnTo>
                      <a:pt x="134" y="1093"/>
                    </a:lnTo>
                    <a:lnTo>
                      <a:pt x="170" y="1097"/>
                    </a:lnTo>
                    <a:lnTo>
                      <a:pt x="243" y="1107"/>
                    </a:lnTo>
                    <a:lnTo>
                      <a:pt x="280" y="1111"/>
                    </a:lnTo>
                    <a:lnTo>
                      <a:pt x="315" y="1114"/>
                    </a:lnTo>
                    <a:lnTo>
                      <a:pt x="315" y="1114"/>
                    </a:lnTo>
                    <a:lnTo>
                      <a:pt x="406" y="1122"/>
                    </a:lnTo>
                    <a:lnTo>
                      <a:pt x="500" y="1131"/>
                    </a:lnTo>
                    <a:lnTo>
                      <a:pt x="593" y="1142"/>
                    </a:lnTo>
                    <a:lnTo>
                      <a:pt x="687" y="1154"/>
                    </a:lnTo>
                    <a:lnTo>
                      <a:pt x="687" y="1154"/>
                    </a:lnTo>
                    <a:lnTo>
                      <a:pt x="760" y="1163"/>
                    </a:lnTo>
                    <a:lnTo>
                      <a:pt x="796" y="1167"/>
                    </a:lnTo>
                    <a:lnTo>
                      <a:pt x="831" y="1170"/>
                    </a:lnTo>
                    <a:lnTo>
                      <a:pt x="831" y="1170"/>
                    </a:lnTo>
                    <a:lnTo>
                      <a:pt x="913" y="1173"/>
                    </a:lnTo>
                    <a:lnTo>
                      <a:pt x="952" y="1175"/>
                    </a:lnTo>
                    <a:lnTo>
                      <a:pt x="991" y="1180"/>
                    </a:lnTo>
                    <a:lnTo>
                      <a:pt x="991" y="1180"/>
                    </a:lnTo>
                    <a:lnTo>
                      <a:pt x="1017" y="1185"/>
                    </a:lnTo>
                    <a:lnTo>
                      <a:pt x="1031" y="1188"/>
                    </a:lnTo>
                    <a:lnTo>
                      <a:pt x="1043" y="1191"/>
                    </a:lnTo>
                    <a:lnTo>
                      <a:pt x="1043" y="1191"/>
                    </a:lnTo>
                    <a:lnTo>
                      <a:pt x="1053" y="1191"/>
                    </a:lnTo>
                    <a:lnTo>
                      <a:pt x="1062" y="1190"/>
                    </a:lnTo>
                    <a:lnTo>
                      <a:pt x="1070" y="1191"/>
                    </a:lnTo>
                    <a:lnTo>
                      <a:pt x="1074" y="1192"/>
                    </a:lnTo>
                    <a:lnTo>
                      <a:pt x="1078" y="1194"/>
                    </a:lnTo>
                    <a:lnTo>
                      <a:pt x="1078" y="1194"/>
                    </a:lnTo>
                    <a:lnTo>
                      <a:pt x="1088" y="1185"/>
                    </a:lnTo>
                    <a:lnTo>
                      <a:pt x="1099" y="1177"/>
                    </a:lnTo>
                    <a:lnTo>
                      <a:pt x="1105" y="1175"/>
                    </a:lnTo>
                    <a:lnTo>
                      <a:pt x="1111" y="1174"/>
                    </a:lnTo>
                    <a:lnTo>
                      <a:pt x="1118" y="1175"/>
                    </a:lnTo>
                    <a:lnTo>
                      <a:pt x="1123" y="1178"/>
                    </a:lnTo>
                    <a:lnTo>
                      <a:pt x="1123" y="1178"/>
                    </a:lnTo>
                    <a:lnTo>
                      <a:pt x="1153" y="1156"/>
                    </a:lnTo>
                    <a:lnTo>
                      <a:pt x="1184" y="1135"/>
                    </a:lnTo>
                    <a:lnTo>
                      <a:pt x="1216" y="1115"/>
                    </a:lnTo>
                    <a:lnTo>
                      <a:pt x="1248" y="1097"/>
                    </a:lnTo>
                    <a:lnTo>
                      <a:pt x="1248" y="1097"/>
                    </a:lnTo>
                    <a:lnTo>
                      <a:pt x="1281" y="1077"/>
                    </a:lnTo>
                    <a:lnTo>
                      <a:pt x="1311" y="1056"/>
                    </a:lnTo>
                    <a:lnTo>
                      <a:pt x="1342" y="1035"/>
                    </a:lnTo>
                    <a:lnTo>
                      <a:pt x="1373" y="1014"/>
                    </a:lnTo>
                    <a:lnTo>
                      <a:pt x="1373" y="1014"/>
                    </a:lnTo>
                    <a:lnTo>
                      <a:pt x="1438" y="973"/>
                    </a:lnTo>
                    <a:lnTo>
                      <a:pt x="1469" y="954"/>
                    </a:lnTo>
                    <a:lnTo>
                      <a:pt x="1500" y="934"/>
                    </a:lnTo>
                    <a:lnTo>
                      <a:pt x="1500" y="934"/>
                    </a:lnTo>
                    <a:lnTo>
                      <a:pt x="1530" y="913"/>
                    </a:lnTo>
                    <a:lnTo>
                      <a:pt x="1561" y="890"/>
                    </a:lnTo>
                    <a:lnTo>
                      <a:pt x="1589" y="867"/>
                    </a:lnTo>
                    <a:lnTo>
                      <a:pt x="1619" y="844"/>
                    </a:lnTo>
                    <a:lnTo>
                      <a:pt x="1619" y="844"/>
                    </a:lnTo>
                    <a:lnTo>
                      <a:pt x="1632" y="836"/>
                    </a:lnTo>
                    <a:lnTo>
                      <a:pt x="1643" y="827"/>
                    </a:lnTo>
                    <a:lnTo>
                      <a:pt x="1655" y="820"/>
                    </a:lnTo>
                    <a:lnTo>
                      <a:pt x="1662" y="817"/>
                    </a:lnTo>
                    <a:lnTo>
                      <a:pt x="1669" y="816"/>
                    </a:lnTo>
                    <a:lnTo>
                      <a:pt x="1669" y="816"/>
                    </a:lnTo>
                    <a:lnTo>
                      <a:pt x="1671" y="820"/>
                    </a:lnTo>
                    <a:lnTo>
                      <a:pt x="1671" y="823"/>
                    </a:lnTo>
                    <a:lnTo>
                      <a:pt x="1669" y="826"/>
                    </a:lnTo>
                    <a:lnTo>
                      <a:pt x="1667" y="829"/>
                    </a:lnTo>
                    <a:lnTo>
                      <a:pt x="1661" y="833"/>
                    </a:lnTo>
                    <a:lnTo>
                      <a:pt x="1655" y="836"/>
                    </a:lnTo>
                    <a:lnTo>
                      <a:pt x="1655" y="836"/>
                    </a:lnTo>
                    <a:lnTo>
                      <a:pt x="1664" y="846"/>
                    </a:lnTo>
                    <a:lnTo>
                      <a:pt x="1672" y="855"/>
                    </a:lnTo>
                    <a:lnTo>
                      <a:pt x="1679" y="867"/>
                    </a:lnTo>
                    <a:lnTo>
                      <a:pt x="1685" y="878"/>
                    </a:lnTo>
                    <a:lnTo>
                      <a:pt x="1689" y="890"/>
                    </a:lnTo>
                    <a:lnTo>
                      <a:pt x="1692" y="903"/>
                    </a:lnTo>
                    <a:lnTo>
                      <a:pt x="1695" y="917"/>
                    </a:lnTo>
                    <a:lnTo>
                      <a:pt x="1696" y="931"/>
                    </a:lnTo>
                    <a:lnTo>
                      <a:pt x="1697" y="959"/>
                    </a:lnTo>
                    <a:lnTo>
                      <a:pt x="1696" y="989"/>
                    </a:lnTo>
                    <a:lnTo>
                      <a:pt x="1693" y="1018"/>
                    </a:lnTo>
                    <a:lnTo>
                      <a:pt x="1689" y="1048"/>
                    </a:lnTo>
                    <a:lnTo>
                      <a:pt x="1689" y="1048"/>
                    </a:lnTo>
                    <a:lnTo>
                      <a:pt x="1699" y="1035"/>
                    </a:lnTo>
                    <a:lnTo>
                      <a:pt x="1707" y="1022"/>
                    </a:lnTo>
                    <a:lnTo>
                      <a:pt x="1714" y="1007"/>
                    </a:lnTo>
                    <a:lnTo>
                      <a:pt x="1720" y="992"/>
                    </a:lnTo>
                    <a:lnTo>
                      <a:pt x="1724" y="975"/>
                    </a:lnTo>
                    <a:lnTo>
                      <a:pt x="1727" y="958"/>
                    </a:lnTo>
                    <a:lnTo>
                      <a:pt x="1728" y="940"/>
                    </a:lnTo>
                    <a:lnTo>
                      <a:pt x="1728" y="923"/>
                    </a:lnTo>
                    <a:lnTo>
                      <a:pt x="1728" y="905"/>
                    </a:lnTo>
                    <a:lnTo>
                      <a:pt x="1726" y="886"/>
                    </a:lnTo>
                    <a:lnTo>
                      <a:pt x="1721" y="869"/>
                    </a:lnTo>
                    <a:lnTo>
                      <a:pt x="1717" y="853"/>
                    </a:lnTo>
                    <a:lnTo>
                      <a:pt x="1712" y="837"/>
                    </a:lnTo>
                    <a:lnTo>
                      <a:pt x="1705" y="823"/>
                    </a:lnTo>
                    <a:lnTo>
                      <a:pt x="1697" y="809"/>
                    </a:lnTo>
                    <a:lnTo>
                      <a:pt x="1689" y="798"/>
                    </a:lnTo>
                    <a:lnTo>
                      <a:pt x="1689" y="798"/>
                    </a:lnTo>
                    <a:close/>
                    <a:moveTo>
                      <a:pt x="521" y="876"/>
                    </a:moveTo>
                    <a:lnTo>
                      <a:pt x="521" y="876"/>
                    </a:lnTo>
                    <a:lnTo>
                      <a:pt x="466" y="871"/>
                    </a:lnTo>
                    <a:lnTo>
                      <a:pt x="413" y="868"/>
                    </a:lnTo>
                    <a:lnTo>
                      <a:pt x="308" y="864"/>
                    </a:lnTo>
                    <a:lnTo>
                      <a:pt x="256" y="860"/>
                    </a:lnTo>
                    <a:lnTo>
                      <a:pt x="204" y="855"/>
                    </a:lnTo>
                    <a:lnTo>
                      <a:pt x="179" y="851"/>
                    </a:lnTo>
                    <a:lnTo>
                      <a:pt x="155" y="847"/>
                    </a:lnTo>
                    <a:lnTo>
                      <a:pt x="131" y="841"/>
                    </a:lnTo>
                    <a:lnTo>
                      <a:pt x="107" y="836"/>
                    </a:lnTo>
                    <a:lnTo>
                      <a:pt x="107" y="836"/>
                    </a:lnTo>
                    <a:lnTo>
                      <a:pt x="104" y="837"/>
                    </a:lnTo>
                    <a:lnTo>
                      <a:pt x="103" y="837"/>
                    </a:lnTo>
                    <a:lnTo>
                      <a:pt x="103" y="837"/>
                    </a:lnTo>
                    <a:lnTo>
                      <a:pt x="104" y="843"/>
                    </a:lnTo>
                    <a:lnTo>
                      <a:pt x="106" y="847"/>
                    </a:lnTo>
                    <a:lnTo>
                      <a:pt x="108" y="850"/>
                    </a:lnTo>
                    <a:lnTo>
                      <a:pt x="111" y="851"/>
                    </a:lnTo>
                    <a:lnTo>
                      <a:pt x="120" y="853"/>
                    </a:lnTo>
                    <a:lnTo>
                      <a:pt x="128" y="853"/>
                    </a:lnTo>
                    <a:lnTo>
                      <a:pt x="138" y="853"/>
                    </a:lnTo>
                    <a:lnTo>
                      <a:pt x="148" y="853"/>
                    </a:lnTo>
                    <a:lnTo>
                      <a:pt x="158" y="854"/>
                    </a:lnTo>
                    <a:lnTo>
                      <a:pt x="160" y="855"/>
                    </a:lnTo>
                    <a:lnTo>
                      <a:pt x="165" y="858"/>
                    </a:lnTo>
                    <a:lnTo>
                      <a:pt x="165" y="858"/>
                    </a:lnTo>
                    <a:lnTo>
                      <a:pt x="156" y="861"/>
                    </a:lnTo>
                    <a:lnTo>
                      <a:pt x="148" y="862"/>
                    </a:lnTo>
                    <a:lnTo>
                      <a:pt x="129" y="864"/>
                    </a:lnTo>
                    <a:lnTo>
                      <a:pt x="121" y="865"/>
                    </a:lnTo>
                    <a:lnTo>
                      <a:pt x="114" y="867"/>
                    </a:lnTo>
                    <a:lnTo>
                      <a:pt x="108" y="871"/>
                    </a:lnTo>
                    <a:lnTo>
                      <a:pt x="107" y="874"/>
                    </a:lnTo>
                    <a:lnTo>
                      <a:pt x="104" y="878"/>
                    </a:lnTo>
                    <a:lnTo>
                      <a:pt x="104" y="878"/>
                    </a:lnTo>
                    <a:lnTo>
                      <a:pt x="118" y="879"/>
                    </a:lnTo>
                    <a:lnTo>
                      <a:pt x="131" y="882"/>
                    </a:lnTo>
                    <a:lnTo>
                      <a:pt x="156" y="888"/>
                    </a:lnTo>
                    <a:lnTo>
                      <a:pt x="156" y="888"/>
                    </a:lnTo>
                    <a:lnTo>
                      <a:pt x="181" y="893"/>
                    </a:lnTo>
                    <a:lnTo>
                      <a:pt x="194" y="897"/>
                    </a:lnTo>
                    <a:lnTo>
                      <a:pt x="200" y="900"/>
                    </a:lnTo>
                    <a:lnTo>
                      <a:pt x="204" y="905"/>
                    </a:lnTo>
                    <a:lnTo>
                      <a:pt x="204" y="905"/>
                    </a:lnTo>
                    <a:lnTo>
                      <a:pt x="190" y="903"/>
                    </a:lnTo>
                    <a:lnTo>
                      <a:pt x="177" y="900"/>
                    </a:lnTo>
                    <a:lnTo>
                      <a:pt x="152" y="896"/>
                    </a:lnTo>
                    <a:lnTo>
                      <a:pt x="141" y="893"/>
                    </a:lnTo>
                    <a:lnTo>
                      <a:pt x="128" y="892"/>
                    </a:lnTo>
                    <a:lnTo>
                      <a:pt x="117" y="893"/>
                    </a:lnTo>
                    <a:lnTo>
                      <a:pt x="104" y="895"/>
                    </a:lnTo>
                    <a:lnTo>
                      <a:pt x="104" y="895"/>
                    </a:lnTo>
                    <a:lnTo>
                      <a:pt x="106" y="905"/>
                    </a:lnTo>
                    <a:lnTo>
                      <a:pt x="104" y="907"/>
                    </a:lnTo>
                    <a:lnTo>
                      <a:pt x="103" y="912"/>
                    </a:lnTo>
                    <a:lnTo>
                      <a:pt x="103" y="912"/>
                    </a:lnTo>
                    <a:lnTo>
                      <a:pt x="141" y="917"/>
                    </a:lnTo>
                    <a:lnTo>
                      <a:pt x="176" y="920"/>
                    </a:lnTo>
                    <a:lnTo>
                      <a:pt x="211" y="924"/>
                    </a:lnTo>
                    <a:lnTo>
                      <a:pt x="249" y="930"/>
                    </a:lnTo>
                    <a:lnTo>
                      <a:pt x="249" y="930"/>
                    </a:lnTo>
                    <a:lnTo>
                      <a:pt x="273" y="937"/>
                    </a:lnTo>
                    <a:lnTo>
                      <a:pt x="298" y="944"/>
                    </a:lnTo>
                    <a:lnTo>
                      <a:pt x="323" y="951"/>
                    </a:lnTo>
                    <a:lnTo>
                      <a:pt x="350" y="956"/>
                    </a:lnTo>
                    <a:lnTo>
                      <a:pt x="350" y="956"/>
                    </a:lnTo>
                    <a:lnTo>
                      <a:pt x="379" y="961"/>
                    </a:lnTo>
                    <a:lnTo>
                      <a:pt x="410" y="965"/>
                    </a:lnTo>
                    <a:lnTo>
                      <a:pt x="441" y="970"/>
                    </a:lnTo>
                    <a:lnTo>
                      <a:pt x="457" y="975"/>
                    </a:lnTo>
                    <a:lnTo>
                      <a:pt x="472" y="979"/>
                    </a:lnTo>
                    <a:lnTo>
                      <a:pt x="472" y="979"/>
                    </a:lnTo>
                    <a:lnTo>
                      <a:pt x="427" y="973"/>
                    </a:lnTo>
                    <a:lnTo>
                      <a:pt x="379" y="966"/>
                    </a:lnTo>
                    <a:lnTo>
                      <a:pt x="284" y="948"/>
                    </a:lnTo>
                    <a:lnTo>
                      <a:pt x="235" y="938"/>
                    </a:lnTo>
                    <a:lnTo>
                      <a:pt x="187" y="931"/>
                    </a:lnTo>
                    <a:lnTo>
                      <a:pt x="141" y="927"/>
                    </a:lnTo>
                    <a:lnTo>
                      <a:pt x="118" y="927"/>
                    </a:lnTo>
                    <a:lnTo>
                      <a:pt x="96" y="927"/>
                    </a:lnTo>
                    <a:lnTo>
                      <a:pt x="96" y="927"/>
                    </a:lnTo>
                    <a:lnTo>
                      <a:pt x="94" y="937"/>
                    </a:lnTo>
                    <a:lnTo>
                      <a:pt x="93" y="947"/>
                    </a:lnTo>
                    <a:lnTo>
                      <a:pt x="93" y="947"/>
                    </a:lnTo>
                    <a:lnTo>
                      <a:pt x="108" y="948"/>
                    </a:lnTo>
                    <a:lnTo>
                      <a:pt x="125" y="951"/>
                    </a:lnTo>
                    <a:lnTo>
                      <a:pt x="155" y="958"/>
                    </a:lnTo>
                    <a:lnTo>
                      <a:pt x="186" y="965"/>
                    </a:lnTo>
                    <a:lnTo>
                      <a:pt x="215" y="972"/>
                    </a:lnTo>
                    <a:lnTo>
                      <a:pt x="215" y="972"/>
                    </a:lnTo>
                    <a:lnTo>
                      <a:pt x="259" y="980"/>
                    </a:lnTo>
                    <a:lnTo>
                      <a:pt x="301" y="987"/>
                    </a:lnTo>
                    <a:lnTo>
                      <a:pt x="386" y="999"/>
                    </a:lnTo>
                    <a:lnTo>
                      <a:pt x="472" y="1008"/>
                    </a:lnTo>
                    <a:lnTo>
                      <a:pt x="515" y="1014"/>
                    </a:lnTo>
                    <a:lnTo>
                      <a:pt x="558" y="1021"/>
                    </a:lnTo>
                    <a:lnTo>
                      <a:pt x="558" y="1021"/>
                    </a:lnTo>
                    <a:lnTo>
                      <a:pt x="629" y="1031"/>
                    </a:lnTo>
                    <a:lnTo>
                      <a:pt x="701" y="1038"/>
                    </a:lnTo>
                    <a:lnTo>
                      <a:pt x="701" y="1038"/>
                    </a:lnTo>
                    <a:lnTo>
                      <a:pt x="786" y="1046"/>
                    </a:lnTo>
                    <a:lnTo>
                      <a:pt x="866" y="1056"/>
                    </a:lnTo>
                    <a:lnTo>
                      <a:pt x="945" y="1067"/>
                    </a:lnTo>
                    <a:lnTo>
                      <a:pt x="1024" y="1080"/>
                    </a:lnTo>
                    <a:lnTo>
                      <a:pt x="1024" y="1080"/>
                    </a:lnTo>
                    <a:lnTo>
                      <a:pt x="1022" y="1079"/>
                    </a:lnTo>
                    <a:lnTo>
                      <a:pt x="1019" y="1074"/>
                    </a:lnTo>
                    <a:lnTo>
                      <a:pt x="1017" y="1066"/>
                    </a:lnTo>
                    <a:lnTo>
                      <a:pt x="1015" y="1058"/>
                    </a:lnTo>
                    <a:lnTo>
                      <a:pt x="1014" y="1051"/>
                    </a:lnTo>
                    <a:lnTo>
                      <a:pt x="1014" y="1051"/>
                    </a:lnTo>
                    <a:lnTo>
                      <a:pt x="951" y="1044"/>
                    </a:lnTo>
                    <a:lnTo>
                      <a:pt x="883" y="1035"/>
                    </a:lnTo>
                    <a:lnTo>
                      <a:pt x="850" y="1029"/>
                    </a:lnTo>
                    <a:lnTo>
                      <a:pt x="816" y="1025"/>
                    </a:lnTo>
                    <a:lnTo>
                      <a:pt x="785" y="1018"/>
                    </a:lnTo>
                    <a:lnTo>
                      <a:pt x="757" y="1011"/>
                    </a:lnTo>
                    <a:lnTo>
                      <a:pt x="757" y="1011"/>
                    </a:lnTo>
                    <a:lnTo>
                      <a:pt x="819" y="1018"/>
                    </a:lnTo>
                    <a:lnTo>
                      <a:pt x="886" y="1027"/>
                    </a:lnTo>
                    <a:lnTo>
                      <a:pt x="952" y="1032"/>
                    </a:lnTo>
                    <a:lnTo>
                      <a:pt x="1012" y="1035"/>
                    </a:lnTo>
                    <a:lnTo>
                      <a:pt x="1012" y="1035"/>
                    </a:lnTo>
                    <a:lnTo>
                      <a:pt x="1012" y="1029"/>
                    </a:lnTo>
                    <a:lnTo>
                      <a:pt x="1014" y="1025"/>
                    </a:lnTo>
                    <a:lnTo>
                      <a:pt x="1015" y="1021"/>
                    </a:lnTo>
                    <a:lnTo>
                      <a:pt x="1014" y="1018"/>
                    </a:lnTo>
                    <a:lnTo>
                      <a:pt x="1014" y="1018"/>
                    </a:lnTo>
                    <a:lnTo>
                      <a:pt x="1000" y="1018"/>
                    </a:lnTo>
                    <a:lnTo>
                      <a:pt x="986" y="1018"/>
                    </a:lnTo>
                    <a:lnTo>
                      <a:pt x="972" y="1017"/>
                    </a:lnTo>
                    <a:lnTo>
                      <a:pt x="958" y="1014"/>
                    </a:lnTo>
                    <a:lnTo>
                      <a:pt x="930" y="1008"/>
                    </a:lnTo>
                    <a:lnTo>
                      <a:pt x="916" y="1006"/>
                    </a:lnTo>
                    <a:lnTo>
                      <a:pt x="902" y="1004"/>
                    </a:lnTo>
                    <a:lnTo>
                      <a:pt x="902" y="1004"/>
                    </a:lnTo>
                    <a:lnTo>
                      <a:pt x="913" y="1001"/>
                    </a:lnTo>
                    <a:lnTo>
                      <a:pt x="924" y="1000"/>
                    </a:lnTo>
                    <a:lnTo>
                      <a:pt x="937" y="1000"/>
                    </a:lnTo>
                    <a:lnTo>
                      <a:pt x="948" y="1001"/>
                    </a:lnTo>
                    <a:lnTo>
                      <a:pt x="975" y="1006"/>
                    </a:lnTo>
                    <a:lnTo>
                      <a:pt x="987" y="1007"/>
                    </a:lnTo>
                    <a:lnTo>
                      <a:pt x="1001" y="1007"/>
                    </a:lnTo>
                    <a:lnTo>
                      <a:pt x="1001" y="1007"/>
                    </a:lnTo>
                    <a:lnTo>
                      <a:pt x="1001" y="1001"/>
                    </a:lnTo>
                    <a:lnTo>
                      <a:pt x="1001" y="997"/>
                    </a:lnTo>
                    <a:lnTo>
                      <a:pt x="1003" y="987"/>
                    </a:lnTo>
                    <a:lnTo>
                      <a:pt x="1008" y="979"/>
                    </a:lnTo>
                    <a:lnTo>
                      <a:pt x="1015" y="970"/>
                    </a:lnTo>
                    <a:lnTo>
                      <a:pt x="1015" y="970"/>
                    </a:lnTo>
                    <a:lnTo>
                      <a:pt x="996" y="965"/>
                    </a:lnTo>
                    <a:lnTo>
                      <a:pt x="976" y="962"/>
                    </a:lnTo>
                    <a:lnTo>
                      <a:pt x="953" y="961"/>
                    </a:lnTo>
                    <a:lnTo>
                      <a:pt x="932" y="961"/>
                    </a:lnTo>
                    <a:lnTo>
                      <a:pt x="887" y="961"/>
                    </a:lnTo>
                    <a:lnTo>
                      <a:pt x="866" y="961"/>
                    </a:lnTo>
                    <a:lnTo>
                      <a:pt x="845" y="958"/>
                    </a:lnTo>
                    <a:lnTo>
                      <a:pt x="845" y="958"/>
                    </a:lnTo>
                    <a:lnTo>
                      <a:pt x="805" y="951"/>
                    </a:lnTo>
                    <a:lnTo>
                      <a:pt x="763" y="941"/>
                    </a:lnTo>
                    <a:lnTo>
                      <a:pt x="685" y="921"/>
                    </a:lnTo>
                    <a:lnTo>
                      <a:pt x="685" y="921"/>
                    </a:lnTo>
                    <a:lnTo>
                      <a:pt x="712" y="924"/>
                    </a:lnTo>
                    <a:lnTo>
                      <a:pt x="739" y="928"/>
                    </a:lnTo>
                    <a:lnTo>
                      <a:pt x="789" y="938"/>
                    </a:lnTo>
                    <a:lnTo>
                      <a:pt x="816" y="942"/>
                    </a:lnTo>
                    <a:lnTo>
                      <a:pt x="843" y="947"/>
                    </a:lnTo>
                    <a:lnTo>
                      <a:pt x="869" y="949"/>
                    </a:lnTo>
                    <a:lnTo>
                      <a:pt x="899" y="951"/>
                    </a:lnTo>
                    <a:lnTo>
                      <a:pt x="899" y="951"/>
                    </a:lnTo>
                    <a:lnTo>
                      <a:pt x="946" y="951"/>
                    </a:lnTo>
                    <a:lnTo>
                      <a:pt x="970" y="951"/>
                    </a:lnTo>
                    <a:lnTo>
                      <a:pt x="993" y="951"/>
                    </a:lnTo>
                    <a:lnTo>
                      <a:pt x="993" y="951"/>
                    </a:lnTo>
                    <a:lnTo>
                      <a:pt x="1000" y="952"/>
                    </a:lnTo>
                    <a:lnTo>
                      <a:pt x="1007" y="954"/>
                    </a:lnTo>
                    <a:lnTo>
                      <a:pt x="1011" y="954"/>
                    </a:lnTo>
                    <a:lnTo>
                      <a:pt x="1014" y="952"/>
                    </a:lnTo>
                    <a:lnTo>
                      <a:pt x="1017" y="949"/>
                    </a:lnTo>
                    <a:lnTo>
                      <a:pt x="1019" y="947"/>
                    </a:lnTo>
                    <a:lnTo>
                      <a:pt x="1019" y="947"/>
                    </a:lnTo>
                    <a:lnTo>
                      <a:pt x="1019" y="942"/>
                    </a:lnTo>
                    <a:lnTo>
                      <a:pt x="1019" y="940"/>
                    </a:lnTo>
                    <a:lnTo>
                      <a:pt x="1015" y="933"/>
                    </a:lnTo>
                    <a:lnTo>
                      <a:pt x="1011" y="927"/>
                    </a:lnTo>
                    <a:lnTo>
                      <a:pt x="1008" y="920"/>
                    </a:lnTo>
                    <a:lnTo>
                      <a:pt x="1008" y="920"/>
                    </a:lnTo>
                    <a:lnTo>
                      <a:pt x="886" y="912"/>
                    </a:lnTo>
                    <a:lnTo>
                      <a:pt x="765" y="902"/>
                    </a:lnTo>
                    <a:lnTo>
                      <a:pt x="643" y="889"/>
                    </a:lnTo>
                    <a:lnTo>
                      <a:pt x="521" y="876"/>
                    </a:lnTo>
                    <a:lnTo>
                      <a:pt x="521" y="876"/>
                    </a:lnTo>
                    <a:close/>
                    <a:moveTo>
                      <a:pt x="1664" y="1065"/>
                    </a:moveTo>
                    <a:lnTo>
                      <a:pt x="1664" y="1065"/>
                    </a:lnTo>
                    <a:lnTo>
                      <a:pt x="1664" y="1062"/>
                    </a:lnTo>
                    <a:lnTo>
                      <a:pt x="1664" y="1059"/>
                    </a:lnTo>
                    <a:lnTo>
                      <a:pt x="1667" y="1053"/>
                    </a:lnTo>
                    <a:lnTo>
                      <a:pt x="1671" y="1048"/>
                    </a:lnTo>
                    <a:lnTo>
                      <a:pt x="1675" y="1042"/>
                    </a:lnTo>
                    <a:lnTo>
                      <a:pt x="1675" y="1042"/>
                    </a:lnTo>
                    <a:lnTo>
                      <a:pt x="1678" y="1027"/>
                    </a:lnTo>
                    <a:lnTo>
                      <a:pt x="1681" y="1008"/>
                    </a:lnTo>
                    <a:lnTo>
                      <a:pt x="1683" y="969"/>
                    </a:lnTo>
                    <a:lnTo>
                      <a:pt x="1683" y="969"/>
                    </a:lnTo>
                    <a:lnTo>
                      <a:pt x="1683" y="948"/>
                    </a:lnTo>
                    <a:lnTo>
                      <a:pt x="1683" y="928"/>
                    </a:lnTo>
                    <a:lnTo>
                      <a:pt x="1681" y="910"/>
                    </a:lnTo>
                    <a:lnTo>
                      <a:pt x="1676" y="893"/>
                    </a:lnTo>
                    <a:lnTo>
                      <a:pt x="1671" y="879"/>
                    </a:lnTo>
                    <a:lnTo>
                      <a:pt x="1662" y="865"/>
                    </a:lnTo>
                    <a:lnTo>
                      <a:pt x="1653" y="855"/>
                    </a:lnTo>
                    <a:lnTo>
                      <a:pt x="1641" y="847"/>
                    </a:lnTo>
                    <a:lnTo>
                      <a:pt x="1641" y="847"/>
                    </a:lnTo>
                    <a:lnTo>
                      <a:pt x="1630" y="854"/>
                    </a:lnTo>
                    <a:lnTo>
                      <a:pt x="1619" y="861"/>
                    </a:lnTo>
                    <a:lnTo>
                      <a:pt x="1609" y="869"/>
                    </a:lnTo>
                    <a:lnTo>
                      <a:pt x="1599" y="879"/>
                    </a:lnTo>
                    <a:lnTo>
                      <a:pt x="1599" y="879"/>
                    </a:lnTo>
                    <a:lnTo>
                      <a:pt x="1606" y="890"/>
                    </a:lnTo>
                    <a:lnTo>
                      <a:pt x="1612" y="902"/>
                    </a:lnTo>
                    <a:lnTo>
                      <a:pt x="1622" y="927"/>
                    </a:lnTo>
                    <a:lnTo>
                      <a:pt x="1630" y="954"/>
                    </a:lnTo>
                    <a:lnTo>
                      <a:pt x="1634" y="982"/>
                    </a:lnTo>
                    <a:lnTo>
                      <a:pt x="1637" y="1010"/>
                    </a:lnTo>
                    <a:lnTo>
                      <a:pt x="1636" y="1038"/>
                    </a:lnTo>
                    <a:lnTo>
                      <a:pt x="1633" y="1066"/>
                    </a:lnTo>
                    <a:lnTo>
                      <a:pt x="1627" y="1093"/>
                    </a:lnTo>
                    <a:lnTo>
                      <a:pt x="1627" y="1093"/>
                    </a:lnTo>
                    <a:lnTo>
                      <a:pt x="1637" y="1087"/>
                    </a:lnTo>
                    <a:lnTo>
                      <a:pt x="1647" y="1080"/>
                    </a:lnTo>
                    <a:lnTo>
                      <a:pt x="1655" y="1072"/>
                    </a:lnTo>
                    <a:lnTo>
                      <a:pt x="1664" y="1065"/>
                    </a:lnTo>
                    <a:lnTo>
                      <a:pt x="1664" y="1065"/>
                    </a:lnTo>
                    <a:close/>
                    <a:moveTo>
                      <a:pt x="1624" y="1014"/>
                    </a:moveTo>
                    <a:lnTo>
                      <a:pt x="1624" y="1014"/>
                    </a:lnTo>
                    <a:lnTo>
                      <a:pt x="1623" y="996"/>
                    </a:lnTo>
                    <a:lnTo>
                      <a:pt x="1622" y="978"/>
                    </a:lnTo>
                    <a:lnTo>
                      <a:pt x="1619" y="961"/>
                    </a:lnTo>
                    <a:lnTo>
                      <a:pt x="1615" y="944"/>
                    </a:lnTo>
                    <a:lnTo>
                      <a:pt x="1609" y="927"/>
                    </a:lnTo>
                    <a:lnTo>
                      <a:pt x="1603" y="913"/>
                    </a:lnTo>
                    <a:lnTo>
                      <a:pt x="1596" y="900"/>
                    </a:lnTo>
                    <a:lnTo>
                      <a:pt x="1587" y="888"/>
                    </a:lnTo>
                    <a:lnTo>
                      <a:pt x="1587" y="888"/>
                    </a:lnTo>
                    <a:lnTo>
                      <a:pt x="1500" y="949"/>
                    </a:lnTo>
                    <a:lnTo>
                      <a:pt x="1410" y="1008"/>
                    </a:lnTo>
                    <a:lnTo>
                      <a:pt x="1320" y="1066"/>
                    </a:lnTo>
                    <a:lnTo>
                      <a:pt x="1229" y="1125"/>
                    </a:lnTo>
                    <a:lnTo>
                      <a:pt x="1229" y="1125"/>
                    </a:lnTo>
                    <a:lnTo>
                      <a:pt x="1240" y="1147"/>
                    </a:lnTo>
                    <a:lnTo>
                      <a:pt x="1250" y="1173"/>
                    </a:lnTo>
                    <a:lnTo>
                      <a:pt x="1258" y="1198"/>
                    </a:lnTo>
                    <a:lnTo>
                      <a:pt x="1265" y="1226"/>
                    </a:lnTo>
                    <a:lnTo>
                      <a:pt x="1271" y="1256"/>
                    </a:lnTo>
                    <a:lnTo>
                      <a:pt x="1274" y="1285"/>
                    </a:lnTo>
                    <a:lnTo>
                      <a:pt x="1274" y="1314"/>
                    </a:lnTo>
                    <a:lnTo>
                      <a:pt x="1272" y="1344"/>
                    </a:lnTo>
                    <a:lnTo>
                      <a:pt x="1272" y="1344"/>
                    </a:lnTo>
                    <a:lnTo>
                      <a:pt x="1316" y="1316"/>
                    </a:lnTo>
                    <a:lnTo>
                      <a:pt x="1359" y="1288"/>
                    </a:lnTo>
                    <a:lnTo>
                      <a:pt x="1443" y="1229"/>
                    </a:lnTo>
                    <a:lnTo>
                      <a:pt x="1610" y="1108"/>
                    </a:lnTo>
                    <a:lnTo>
                      <a:pt x="1610" y="1108"/>
                    </a:lnTo>
                    <a:lnTo>
                      <a:pt x="1619" y="1063"/>
                    </a:lnTo>
                    <a:lnTo>
                      <a:pt x="1622" y="1039"/>
                    </a:lnTo>
                    <a:lnTo>
                      <a:pt x="1624" y="1014"/>
                    </a:lnTo>
                    <a:lnTo>
                      <a:pt x="1624" y="1014"/>
                    </a:lnTo>
                    <a:close/>
                    <a:moveTo>
                      <a:pt x="1070" y="1051"/>
                    </a:moveTo>
                    <a:lnTo>
                      <a:pt x="1070" y="1051"/>
                    </a:lnTo>
                    <a:lnTo>
                      <a:pt x="1069" y="1058"/>
                    </a:lnTo>
                    <a:lnTo>
                      <a:pt x="1067" y="1065"/>
                    </a:lnTo>
                    <a:lnTo>
                      <a:pt x="1063" y="1079"/>
                    </a:lnTo>
                    <a:lnTo>
                      <a:pt x="1057" y="1093"/>
                    </a:lnTo>
                    <a:lnTo>
                      <a:pt x="1056" y="1100"/>
                    </a:lnTo>
                    <a:lnTo>
                      <a:pt x="1056" y="1107"/>
                    </a:lnTo>
                    <a:lnTo>
                      <a:pt x="1056" y="1107"/>
                    </a:lnTo>
                    <a:lnTo>
                      <a:pt x="1063" y="1104"/>
                    </a:lnTo>
                    <a:lnTo>
                      <a:pt x="1069" y="1098"/>
                    </a:lnTo>
                    <a:lnTo>
                      <a:pt x="1073" y="1093"/>
                    </a:lnTo>
                    <a:lnTo>
                      <a:pt x="1076" y="1086"/>
                    </a:lnTo>
                    <a:lnTo>
                      <a:pt x="1080" y="1077"/>
                    </a:lnTo>
                    <a:lnTo>
                      <a:pt x="1081" y="1069"/>
                    </a:lnTo>
                    <a:lnTo>
                      <a:pt x="1084" y="1052"/>
                    </a:lnTo>
                    <a:lnTo>
                      <a:pt x="1084" y="1052"/>
                    </a:lnTo>
                    <a:lnTo>
                      <a:pt x="1084" y="1036"/>
                    </a:lnTo>
                    <a:lnTo>
                      <a:pt x="1083" y="1020"/>
                    </a:lnTo>
                    <a:lnTo>
                      <a:pt x="1081" y="1004"/>
                    </a:lnTo>
                    <a:lnTo>
                      <a:pt x="1077" y="989"/>
                    </a:lnTo>
                    <a:lnTo>
                      <a:pt x="1073" y="975"/>
                    </a:lnTo>
                    <a:lnTo>
                      <a:pt x="1069" y="961"/>
                    </a:lnTo>
                    <a:lnTo>
                      <a:pt x="1057" y="935"/>
                    </a:lnTo>
                    <a:lnTo>
                      <a:pt x="1057" y="935"/>
                    </a:lnTo>
                    <a:lnTo>
                      <a:pt x="1052" y="933"/>
                    </a:lnTo>
                    <a:lnTo>
                      <a:pt x="1049" y="930"/>
                    </a:lnTo>
                    <a:lnTo>
                      <a:pt x="1042" y="921"/>
                    </a:lnTo>
                    <a:lnTo>
                      <a:pt x="1042" y="921"/>
                    </a:lnTo>
                    <a:lnTo>
                      <a:pt x="1036" y="923"/>
                    </a:lnTo>
                    <a:lnTo>
                      <a:pt x="1032" y="921"/>
                    </a:lnTo>
                    <a:lnTo>
                      <a:pt x="1029" y="920"/>
                    </a:lnTo>
                    <a:lnTo>
                      <a:pt x="1026" y="921"/>
                    </a:lnTo>
                    <a:lnTo>
                      <a:pt x="1026" y="921"/>
                    </a:lnTo>
                    <a:lnTo>
                      <a:pt x="1032" y="937"/>
                    </a:lnTo>
                    <a:lnTo>
                      <a:pt x="1039" y="952"/>
                    </a:lnTo>
                    <a:lnTo>
                      <a:pt x="1053" y="985"/>
                    </a:lnTo>
                    <a:lnTo>
                      <a:pt x="1060" y="1000"/>
                    </a:lnTo>
                    <a:lnTo>
                      <a:pt x="1066" y="1017"/>
                    </a:lnTo>
                    <a:lnTo>
                      <a:pt x="1069" y="1034"/>
                    </a:lnTo>
                    <a:lnTo>
                      <a:pt x="1070" y="1051"/>
                    </a:lnTo>
                    <a:lnTo>
                      <a:pt x="1070" y="1051"/>
                    </a:lnTo>
                    <a:close/>
                    <a:moveTo>
                      <a:pt x="994" y="1091"/>
                    </a:moveTo>
                    <a:lnTo>
                      <a:pt x="994" y="1091"/>
                    </a:lnTo>
                    <a:lnTo>
                      <a:pt x="948" y="1081"/>
                    </a:lnTo>
                    <a:lnTo>
                      <a:pt x="903" y="1074"/>
                    </a:lnTo>
                    <a:lnTo>
                      <a:pt x="813" y="1062"/>
                    </a:lnTo>
                    <a:lnTo>
                      <a:pt x="813" y="1062"/>
                    </a:lnTo>
                    <a:lnTo>
                      <a:pt x="763" y="1056"/>
                    </a:lnTo>
                    <a:lnTo>
                      <a:pt x="712" y="1052"/>
                    </a:lnTo>
                    <a:lnTo>
                      <a:pt x="712" y="1052"/>
                    </a:lnTo>
                    <a:lnTo>
                      <a:pt x="685" y="1051"/>
                    </a:lnTo>
                    <a:lnTo>
                      <a:pt x="659" y="1048"/>
                    </a:lnTo>
                    <a:lnTo>
                      <a:pt x="605" y="1041"/>
                    </a:lnTo>
                    <a:lnTo>
                      <a:pt x="549" y="1032"/>
                    </a:lnTo>
                    <a:lnTo>
                      <a:pt x="493" y="1025"/>
                    </a:lnTo>
                    <a:lnTo>
                      <a:pt x="493" y="1025"/>
                    </a:lnTo>
                    <a:lnTo>
                      <a:pt x="414" y="1015"/>
                    </a:lnTo>
                    <a:lnTo>
                      <a:pt x="336" y="1006"/>
                    </a:lnTo>
                    <a:lnTo>
                      <a:pt x="257" y="993"/>
                    </a:lnTo>
                    <a:lnTo>
                      <a:pt x="176" y="978"/>
                    </a:lnTo>
                    <a:lnTo>
                      <a:pt x="176" y="978"/>
                    </a:lnTo>
                    <a:lnTo>
                      <a:pt x="143" y="969"/>
                    </a:lnTo>
                    <a:lnTo>
                      <a:pt x="125" y="965"/>
                    </a:lnTo>
                    <a:lnTo>
                      <a:pt x="108" y="962"/>
                    </a:lnTo>
                    <a:lnTo>
                      <a:pt x="92" y="961"/>
                    </a:lnTo>
                    <a:lnTo>
                      <a:pt x="77" y="961"/>
                    </a:lnTo>
                    <a:lnTo>
                      <a:pt x="72" y="963"/>
                    </a:lnTo>
                    <a:lnTo>
                      <a:pt x="66" y="965"/>
                    </a:lnTo>
                    <a:lnTo>
                      <a:pt x="62" y="969"/>
                    </a:lnTo>
                    <a:lnTo>
                      <a:pt x="59" y="973"/>
                    </a:lnTo>
                    <a:lnTo>
                      <a:pt x="59" y="973"/>
                    </a:lnTo>
                    <a:lnTo>
                      <a:pt x="111" y="985"/>
                    </a:lnTo>
                    <a:lnTo>
                      <a:pt x="165" y="994"/>
                    </a:lnTo>
                    <a:lnTo>
                      <a:pt x="219" y="1004"/>
                    </a:lnTo>
                    <a:lnTo>
                      <a:pt x="275" y="1011"/>
                    </a:lnTo>
                    <a:lnTo>
                      <a:pt x="388" y="1027"/>
                    </a:lnTo>
                    <a:lnTo>
                      <a:pt x="503" y="1042"/>
                    </a:lnTo>
                    <a:lnTo>
                      <a:pt x="503" y="1042"/>
                    </a:lnTo>
                    <a:lnTo>
                      <a:pt x="560" y="1052"/>
                    </a:lnTo>
                    <a:lnTo>
                      <a:pt x="588" y="1056"/>
                    </a:lnTo>
                    <a:lnTo>
                      <a:pt x="617" y="1059"/>
                    </a:lnTo>
                    <a:lnTo>
                      <a:pt x="617" y="1059"/>
                    </a:lnTo>
                    <a:lnTo>
                      <a:pt x="671" y="1063"/>
                    </a:lnTo>
                    <a:lnTo>
                      <a:pt x="725" y="1069"/>
                    </a:lnTo>
                    <a:lnTo>
                      <a:pt x="725" y="1069"/>
                    </a:lnTo>
                    <a:lnTo>
                      <a:pt x="768" y="1073"/>
                    </a:lnTo>
                    <a:lnTo>
                      <a:pt x="810" y="1081"/>
                    </a:lnTo>
                    <a:lnTo>
                      <a:pt x="852" y="1088"/>
                    </a:lnTo>
                    <a:lnTo>
                      <a:pt x="893" y="1094"/>
                    </a:lnTo>
                    <a:lnTo>
                      <a:pt x="893" y="1094"/>
                    </a:lnTo>
                    <a:lnTo>
                      <a:pt x="949" y="1102"/>
                    </a:lnTo>
                    <a:lnTo>
                      <a:pt x="977" y="1107"/>
                    </a:lnTo>
                    <a:lnTo>
                      <a:pt x="998" y="1108"/>
                    </a:lnTo>
                    <a:lnTo>
                      <a:pt x="998" y="1108"/>
                    </a:lnTo>
                    <a:lnTo>
                      <a:pt x="1017" y="1109"/>
                    </a:lnTo>
                    <a:lnTo>
                      <a:pt x="1025" y="1108"/>
                    </a:lnTo>
                    <a:lnTo>
                      <a:pt x="1028" y="1107"/>
                    </a:lnTo>
                    <a:lnTo>
                      <a:pt x="1031" y="1105"/>
                    </a:lnTo>
                    <a:lnTo>
                      <a:pt x="1031" y="1105"/>
                    </a:lnTo>
                    <a:lnTo>
                      <a:pt x="1029" y="1102"/>
                    </a:lnTo>
                    <a:lnTo>
                      <a:pt x="1025" y="1100"/>
                    </a:lnTo>
                    <a:lnTo>
                      <a:pt x="1015" y="1095"/>
                    </a:lnTo>
                    <a:lnTo>
                      <a:pt x="994" y="1091"/>
                    </a:lnTo>
                    <a:lnTo>
                      <a:pt x="994" y="1091"/>
                    </a:lnTo>
                    <a:close/>
                    <a:moveTo>
                      <a:pt x="1035" y="1208"/>
                    </a:moveTo>
                    <a:lnTo>
                      <a:pt x="1035" y="1208"/>
                    </a:lnTo>
                    <a:lnTo>
                      <a:pt x="1022" y="1208"/>
                    </a:lnTo>
                    <a:lnTo>
                      <a:pt x="1011" y="1205"/>
                    </a:lnTo>
                    <a:lnTo>
                      <a:pt x="987" y="1199"/>
                    </a:lnTo>
                    <a:lnTo>
                      <a:pt x="965" y="1194"/>
                    </a:lnTo>
                    <a:lnTo>
                      <a:pt x="953" y="1191"/>
                    </a:lnTo>
                    <a:lnTo>
                      <a:pt x="942" y="1190"/>
                    </a:lnTo>
                    <a:lnTo>
                      <a:pt x="942" y="1190"/>
                    </a:lnTo>
                    <a:lnTo>
                      <a:pt x="899" y="1187"/>
                    </a:lnTo>
                    <a:lnTo>
                      <a:pt x="848" y="1185"/>
                    </a:lnTo>
                    <a:lnTo>
                      <a:pt x="796" y="1183"/>
                    </a:lnTo>
                    <a:lnTo>
                      <a:pt x="770" y="1181"/>
                    </a:lnTo>
                    <a:lnTo>
                      <a:pt x="744" y="1178"/>
                    </a:lnTo>
                    <a:lnTo>
                      <a:pt x="744" y="1178"/>
                    </a:lnTo>
                    <a:lnTo>
                      <a:pt x="650" y="1166"/>
                    </a:lnTo>
                    <a:lnTo>
                      <a:pt x="604" y="1159"/>
                    </a:lnTo>
                    <a:lnTo>
                      <a:pt x="558" y="1154"/>
                    </a:lnTo>
                    <a:lnTo>
                      <a:pt x="558" y="1154"/>
                    </a:lnTo>
                    <a:lnTo>
                      <a:pt x="507" y="1149"/>
                    </a:lnTo>
                    <a:lnTo>
                      <a:pt x="457" y="1142"/>
                    </a:lnTo>
                    <a:lnTo>
                      <a:pt x="406" y="1136"/>
                    </a:lnTo>
                    <a:lnTo>
                      <a:pt x="354" y="1131"/>
                    </a:lnTo>
                    <a:lnTo>
                      <a:pt x="354" y="1131"/>
                    </a:lnTo>
                    <a:lnTo>
                      <a:pt x="311" y="1129"/>
                    </a:lnTo>
                    <a:lnTo>
                      <a:pt x="289" y="1128"/>
                    </a:lnTo>
                    <a:lnTo>
                      <a:pt x="267" y="1126"/>
                    </a:lnTo>
                    <a:lnTo>
                      <a:pt x="267" y="1126"/>
                    </a:lnTo>
                    <a:lnTo>
                      <a:pt x="226" y="1119"/>
                    </a:lnTo>
                    <a:lnTo>
                      <a:pt x="183" y="1114"/>
                    </a:lnTo>
                    <a:lnTo>
                      <a:pt x="136" y="1109"/>
                    </a:lnTo>
                    <a:lnTo>
                      <a:pt x="113" y="1108"/>
                    </a:lnTo>
                    <a:lnTo>
                      <a:pt x="87" y="1107"/>
                    </a:lnTo>
                    <a:lnTo>
                      <a:pt x="87" y="1107"/>
                    </a:lnTo>
                    <a:lnTo>
                      <a:pt x="83" y="1112"/>
                    </a:lnTo>
                    <a:lnTo>
                      <a:pt x="80" y="1115"/>
                    </a:lnTo>
                    <a:lnTo>
                      <a:pt x="70" y="1119"/>
                    </a:lnTo>
                    <a:lnTo>
                      <a:pt x="70" y="1119"/>
                    </a:lnTo>
                    <a:lnTo>
                      <a:pt x="72" y="1125"/>
                    </a:lnTo>
                    <a:lnTo>
                      <a:pt x="75" y="1129"/>
                    </a:lnTo>
                    <a:lnTo>
                      <a:pt x="79" y="1132"/>
                    </a:lnTo>
                    <a:lnTo>
                      <a:pt x="85" y="1135"/>
                    </a:lnTo>
                    <a:lnTo>
                      <a:pt x="96" y="1135"/>
                    </a:lnTo>
                    <a:lnTo>
                      <a:pt x="108" y="1135"/>
                    </a:lnTo>
                    <a:lnTo>
                      <a:pt x="108" y="1135"/>
                    </a:lnTo>
                    <a:lnTo>
                      <a:pt x="135" y="1135"/>
                    </a:lnTo>
                    <a:lnTo>
                      <a:pt x="163" y="1136"/>
                    </a:lnTo>
                    <a:lnTo>
                      <a:pt x="163" y="1136"/>
                    </a:lnTo>
                    <a:lnTo>
                      <a:pt x="201" y="1138"/>
                    </a:lnTo>
                    <a:lnTo>
                      <a:pt x="211" y="1139"/>
                    </a:lnTo>
                    <a:lnTo>
                      <a:pt x="219" y="1140"/>
                    </a:lnTo>
                    <a:lnTo>
                      <a:pt x="228" y="1143"/>
                    </a:lnTo>
                    <a:lnTo>
                      <a:pt x="236" y="1147"/>
                    </a:lnTo>
                    <a:lnTo>
                      <a:pt x="236" y="1147"/>
                    </a:lnTo>
                    <a:lnTo>
                      <a:pt x="198" y="1146"/>
                    </a:lnTo>
                    <a:lnTo>
                      <a:pt x="160" y="1146"/>
                    </a:lnTo>
                    <a:lnTo>
                      <a:pt x="124" y="1146"/>
                    </a:lnTo>
                    <a:lnTo>
                      <a:pt x="93" y="1147"/>
                    </a:lnTo>
                    <a:lnTo>
                      <a:pt x="93" y="1147"/>
                    </a:lnTo>
                    <a:lnTo>
                      <a:pt x="104" y="1150"/>
                    </a:lnTo>
                    <a:lnTo>
                      <a:pt x="118" y="1153"/>
                    </a:lnTo>
                    <a:lnTo>
                      <a:pt x="149" y="1156"/>
                    </a:lnTo>
                    <a:lnTo>
                      <a:pt x="165" y="1159"/>
                    </a:lnTo>
                    <a:lnTo>
                      <a:pt x="180" y="1160"/>
                    </a:lnTo>
                    <a:lnTo>
                      <a:pt x="194" y="1164"/>
                    </a:lnTo>
                    <a:lnTo>
                      <a:pt x="207" y="1170"/>
                    </a:lnTo>
                    <a:lnTo>
                      <a:pt x="207" y="1170"/>
                    </a:lnTo>
                    <a:lnTo>
                      <a:pt x="191" y="1170"/>
                    </a:lnTo>
                    <a:lnTo>
                      <a:pt x="177" y="1170"/>
                    </a:lnTo>
                    <a:lnTo>
                      <a:pt x="149" y="1167"/>
                    </a:lnTo>
                    <a:lnTo>
                      <a:pt x="117" y="1164"/>
                    </a:lnTo>
                    <a:lnTo>
                      <a:pt x="79" y="1163"/>
                    </a:lnTo>
                    <a:lnTo>
                      <a:pt x="79" y="1163"/>
                    </a:lnTo>
                    <a:lnTo>
                      <a:pt x="76" y="1177"/>
                    </a:lnTo>
                    <a:lnTo>
                      <a:pt x="76" y="1191"/>
                    </a:lnTo>
                    <a:lnTo>
                      <a:pt x="80" y="1206"/>
                    </a:lnTo>
                    <a:lnTo>
                      <a:pt x="82" y="1212"/>
                    </a:lnTo>
                    <a:lnTo>
                      <a:pt x="86" y="1219"/>
                    </a:lnTo>
                    <a:lnTo>
                      <a:pt x="86" y="1219"/>
                    </a:lnTo>
                    <a:lnTo>
                      <a:pt x="131" y="1223"/>
                    </a:lnTo>
                    <a:lnTo>
                      <a:pt x="176" y="1229"/>
                    </a:lnTo>
                    <a:lnTo>
                      <a:pt x="260" y="1241"/>
                    </a:lnTo>
                    <a:lnTo>
                      <a:pt x="430" y="1271"/>
                    </a:lnTo>
                    <a:lnTo>
                      <a:pt x="430" y="1271"/>
                    </a:lnTo>
                    <a:lnTo>
                      <a:pt x="388" y="1267"/>
                    </a:lnTo>
                    <a:lnTo>
                      <a:pt x="344" y="1263"/>
                    </a:lnTo>
                    <a:lnTo>
                      <a:pt x="257" y="1250"/>
                    </a:lnTo>
                    <a:lnTo>
                      <a:pt x="212" y="1244"/>
                    </a:lnTo>
                    <a:lnTo>
                      <a:pt x="166" y="1239"/>
                    </a:lnTo>
                    <a:lnTo>
                      <a:pt x="118" y="1234"/>
                    </a:lnTo>
                    <a:lnTo>
                      <a:pt x="68" y="1233"/>
                    </a:lnTo>
                    <a:lnTo>
                      <a:pt x="68" y="1233"/>
                    </a:lnTo>
                    <a:lnTo>
                      <a:pt x="62" y="1239"/>
                    </a:lnTo>
                    <a:lnTo>
                      <a:pt x="61" y="1244"/>
                    </a:lnTo>
                    <a:lnTo>
                      <a:pt x="61" y="1250"/>
                    </a:lnTo>
                    <a:lnTo>
                      <a:pt x="63" y="1257"/>
                    </a:lnTo>
                    <a:lnTo>
                      <a:pt x="68" y="1271"/>
                    </a:lnTo>
                    <a:lnTo>
                      <a:pt x="69" y="1278"/>
                    </a:lnTo>
                    <a:lnTo>
                      <a:pt x="68" y="1285"/>
                    </a:lnTo>
                    <a:lnTo>
                      <a:pt x="68" y="1285"/>
                    </a:lnTo>
                    <a:lnTo>
                      <a:pt x="134" y="1293"/>
                    </a:lnTo>
                    <a:lnTo>
                      <a:pt x="163" y="1298"/>
                    </a:lnTo>
                    <a:lnTo>
                      <a:pt x="193" y="1305"/>
                    </a:lnTo>
                    <a:lnTo>
                      <a:pt x="193" y="1305"/>
                    </a:lnTo>
                    <a:lnTo>
                      <a:pt x="275" y="1324"/>
                    </a:lnTo>
                    <a:lnTo>
                      <a:pt x="318" y="1333"/>
                    </a:lnTo>
                    <a:lnTo>
                      <a:pt x="360" y="1340"/>
                    </a:lnTo>
                    <a:lnTo>
                      <a:pt x="400" y="1347"/>
                    </a:lnTo>
                    <a:lnTo>
                      <a:pt x="444" y="1352"/>
                    </a:lnTo>
                    <a:lnTo>
                      <a:pt x="487" y="1357"/>
                    </a:lnTo>
                    <a:lnTo>
                      <a:pt x="531" y="1361"/>
                    </a:lnTo>
                    <a:lnTo>
                      <a:pt x="531" y="1361"/>
                    </a:lnTo>
                    <a:lnTo>
                      <a:pt x="588" y="1364"/>
                    </a:lnTo>
                    <a:lnTo>
                      <a:pt x="646" y="1371"/>
                    </a:lnTo>
                    <a:lnTo>
                      <a:pt x="704" y="1378"/>
                    </a:lnTo>
                    <a:lnTo>
                      <a:pt x="761" y="1385"/>
                    </a:lnTo>
                    <a:lnTo>
                      <a:pt x="879" y="1402"/>
                    </a:lnTo>
                    <a:lnTo>
                      <a:pt x="939" y="1407"/>
                    </a:lnTo>
                    <a:lnTo>
                      <a:pt x="1001" y="1413"/>
                    </a:lnTo>
                    <a:lnTo>
                      <a:pt x="1001" y="1413"/>
                    </a:lnTo>
                    <a:lnTo>
                      <a:pt x="1007" y="1416"/>
                    </a:lnTo>
                    <a:lnTo>
                      <a:pt x="1014" y="1418"/>
                    </a:lnTo>
                    <a:lnTo>
                      <a:pt x="1029" y="1421"/>
                    </a:lnTo>
                    <a:lnTo>
                      <a:pt x="1045" y="1421"/>
                    </a:lnTo>
                    <a:lnTo>
                      <a:pt x="1057" y="1423"/>
                    </a:lnTo>
                    <a:lnTo>
                      <a:pt x="1057" y="1423"/>
                    </a:lnTo>
                    <a:lnTo>
                      <a:pt x="1057" y="1418"/>
                    </a:lnTo>
                    <a:lnTo>
                      <a:pt x="1056" y="1416"/>
                    </a:lnTo>
                    <a:lnTo>
                      <a:pt x="1053" y="1407"/>
                    </a:lnTo>
                    <a:lnTo>
                      <a:pt x="1049" y="1399"/>
                    </a:lnTo>
                    <a:lnTo>
                      <a:pt x="1048" y="1395"/>
                    </a:lnTo>
                    <a:lnTo>
                      <a:pt x="1048" y="1389"/>
                    </a:lnTo>
                    <a:lnTo>
                      <a:pt x="1048" y="1389"/>
                    </a:lnTo>
                    <a:lnTo>
                      <a:pt x="885" y="1362"/>
                    </a:lnTo>
                    <a:lnTo>
                      <a:pt x="802" y="1350"/>
                    </a:lnTo>
                    <a:lnTo>
                      <a:pt x="723" y="1336"/>
                    </a:lnTo>
                    <a:lnTo>
                      <a:pt x="723" y="1336"/>
                    </a:lnTo>
                    <a:lnTo>
                      <a:pt x="683" y="1330"/>
                    </a:lnTo>
                    <a:lnTo>
                      <a:pt x="663" y="1326"/>
                    </a:lnTo>
                    <a:lnTo>
                      <a:pt x="653" y="1323"/>
                    </a:lnTo>
                    <a:lnTo>
                      <a:pt x="643" y="1319"/>
                    </a:lnTo>
                    <a:lnTo>
                      <a:pt x="643" y="1319"/>
                    </a:lnTo>
                    <a:lnTo>
                      <a:pt x="698" y="1324"/>
                    </a:lnTo>
                    <a:lnTo>
                      <a:pt x="751" y="1331"/>
                    </a:lnTo>
                    <a:lnTo>
                      <a:pt x="854" y="1347"/>
                    </a:lnTo>
                    <a:lnTo>
                      <a:pt x="952" y="1361"/>
                    </a:lnTo>
                    <a:lnTo>
                      <a:pt x="1001" y="1368"/>
                    </a:lnTo>
                    <a:lnTo>
                      <a:pt x="1050" y="1372"/>
                    </a:lnTo>
                    <a:lnTo>
                      <a:pt x="1050" y="1372"/>
                    </a:lnTo>
                    <a:lnTo>
                      <a:pt x="1049" y="1366"/>
                    </a:lnTo>
                    <a:lnTo>
                      <a:pt x="1048" y="1359"/>
                    </a:lnTo>
                    <a:lnTo>
                      <a:pt x="1048" y="1348"/>
                    </a:lnTo>
                    <a:lnTo>
                      <a:pt x="1049" y="1337"/>
                    </a:lnTo>
                    <a:lnTo>
                      <a:pt x="1053" y="1327"/>
                    </a:lnTo>
                    <a:lnTo>
                      <a:pt x="1057" y="1316"/>
                    </a:lnTo>
                    <a:lnTo>
                      <a:pt x="1060" y="1306"/>
                    </a:lnTo>
                    <a:lnTo>
                      <a:pt x="1062" y="1295"/>
                    </a:lnTo>
                    <a:lnTo>
                      <a:pt x="1060" y="1288"/>
                    </a:lnTo>
                    <a:lnTo>
                      <a:pt x="1059" y="1282"/>
                    </a:lnTo>
                    <a:lnTo>
                      <a:pt x="1059" y="1282"/>
                    </a:lnTo>
                    <a:lnTo>
                      <a:pt x="1038" y="1282"/>
                    </a:lnTo>
                    <a:lnTo>
                      <a:pt x="1014" y="1282"/>
                    </a:lnTo>
                    <a:lnTo>
                      <a:pt x="963" y="1278"/>
                    </a:lnTo>
                    <a:lnTo>
                      <a:pt x="963" y="1278"/>
                    </a:lnTo>
                    <a:lnTo>
                      <a:pt x="941" y="1275"/>
                    </a:lnTo>
                    <a:lnTo>
                      <a:pt x="918" y="1270"/>
                    </a:lnTo>
                    <a:lnTo>
                      <a:pt x="899" y="1264"/>
                    </a:lnTo>
                    <a:lnTo>
                      <a:pt x="879" y="1261"/>
                    </a:lnTo>
                    <a:lnTo>
                      <a:pt x="879" y="1261"/>
                    </a:lnTo>
                    <a:lnTo>
                      <a:pt x="868" y="1261"/>
                    </a:lnTo>
                    <a:lnTo>
                      <a:pt x="857" y="1261"/>
                    </a:lnTo>
                    <a:lnTo>
                      <a:pt x="852" y="1261"/>
                    </a:lnTo>
                    <a:lnTo>
                      <a:pt x="848" y="1260"/>
                    </a:lnTo>
                    <a:lnTo>
                      <a:pt x="845" y="1258"/>
                    </a:lnTo>
                    <a:lnTo>
                      <a:pt x="844" y="1256"/>
                    </a:lnTo>
                    <a:lnTo>
                      <a:pt x="844" y="1256"/>
                    </a:lnTo>
                    <a:lnTo>
                      <a:pt x="861" y="1253"/>
                    </a:lnTo>
                    <a:lnTo>
                      <a:pt x="876" y="1254"/>
                    </a:lnTo>
                    <a:lnTo>
                      <a:pt x="893" y="1256"/>
                    </a:lnTo>
                    <a:lnTo>
                      <a:pt x="910" y="1258"/>
                    </a:lnTo>
                    <a:lnTo>
                      <a:pt x="945" y="1264"/>
                    </a:lnTo>
                    <a:lnTo>
                      <a:pt x="963" y="1267"/>
                    </a:lnTo>
                    <a:lnTo>
                      <a:pt x="980" y="1268"/>
                    </a:lnTo>
                    <a:lnTo>
                      <a:pt x="980" y="1268"/>
                    </a:lnTo>
                    <a:lnTo>
                      <a:pt x="1024" y="1268"/>
                    </a:lnTo>
                    <a:lnTo>
                      <a:pt x="1043" y="1270"/>
                    </a:lnTo>
                    <a:lnTo>
                      <a:pt x="1063" y="1272"/>
                    </a:lnTo>
                    <a:lnTo>
                      <a:pt x="1063" y="1272"/>
                    </a:lnTo>
                    <a:lnTo>
                      <a:pt x="1064" y="1267"/>
                    </a:lnTo>
                    <a:lnTo>
                      <a:pt x="1067" y="1261"/>
                    </a:lnTo>
                    <a:lnTo>
                      <a:pt x="1070" y="1258"/>
                    </a:lnTo>
                    <a:lnTo>
                      <a:pt x="1070" y="1254"/>
                    </a:lnTo>
                    <a:lnTo>
                      <a:pt x="1070" y="1254"/>
                    </a:lnTo>
                    <a:lnTo>
                      <a:pt x="1046" y="1250"/>
                    </a:lnTo>
                    <a:lnTo>
                      <a:pt x="1022" y="1248"/>
                    </a:lnTo>
                    <a:lnTo>
                      <a:pt x="970" y="1244"/>
                    </a:lnTo>
                    <a:lnTo>
                      <a:pt x="970" y="1244"/>
                    </a:lnTo>
                    <a:lnTo>
                      <a:pt x="945" y="1243"/>
                    </a:lnTo>
                    <a:lnTo>
                      <a:pt x="918" y="1240"/>
                    </a:lnTo>
                    <a:lnTo>
                      <a:pt x="865" y="1234"/>
                    </a:lnTo>
                    <a:lnTo>
                      <a:pt x="865" y="1234"/>
                    </a:lnTo>
                    <a:lnTo>
                      <a:pt x="781" y="1229"/>
                    </a:lnTo>
                    <a:lnTo>
                      <a:pt x="697" y="1222"/>
                    </a:lnTo>
                    <a:lnTo>
                      <a:pt x="656" y="1216"/>
                    </a:lnTo>
                    <a:lnTo>
                      <a:pt x="615" y="1211"/>
                    </a:lnTo>
                    <a:lnTo>
                      <a:pt x="577" y="1202"/>
                    </a:lnTo>
                    <a:lnTo>
                      <a:pt x="539" y="1192"/>
                    </a:lnTo>
                    <a:lnTo>
                      <a:pt x="539" y="1192"/>
                    </a:lnTo>
                    <a:lnTo>
                      <a:pt x="615" y="1199"/>
                    </a:lnTo>
                    <a:lnTo>
                      <a:pt x="691" y="1206"/>
                    </a:lnTo>
                    <a:lnTo>
                      <a:pt x="770" y="1213"/>
                    </a:lnTo>
                    <a:lnTo>
                      <a:pt x="848" y="1220"/>
                    </a:lnTo>
                    <a:lnTo>
                      <a:pt x="848" y="1220"/>
                    </a:lnTo>
                    <a:lnTo>
                      <a:pt x="960" y="1230"/>
                    </a:lnTo>
                    <a:lnTo>
                      <a:pt x="1014" y="1233"/>
                    </a:lnTo>
                    <a:lnTo>
                      <a:pt x="1041" y="1233"/>
                    </a:lnTo>
                    <a:lnTo>
                      <a:pt x="1069" y="1233"/>
                    </a:lnTo>
                    <a:lnTo>
                      <a:pt x="1069" y="1233"/>
                    </a:lnTo>
                    <a:lnTo>
                      <a:pt x="1067" y="1226"/>
                    </a:lnTo>
                    <a:lnTo>
                      <a:pt x="1066" y="1222"/>
                    </a:lnTo>
                    <a:lnTo>
                      <a:pt x="1064" y="1218"/>
                    </a:lnTo>
                    <a:lnTo>
                      <a:pt x="1064" y="1212"/>
                    </a:lnTo>
                    <a:lnTo>
                      <a:pt x="1064" y="1212"/>
                    </a:lnTo>
                    <a:lnTo>
                      <a:pt x="1057" y="1209"/>
                    </a:lnTo>
                    <a:lnTo>
                      <a:pt x="1050" y="1208"/>
                    </a:lnTo>
                    <a:lnTo>
                      <a:pt x="1035" y="1208"/>
                    </a:lnTo>
                    <a:lnTo>
                      <a:pt x="1035" y="1208"/>
                    </a:lnTo>
                    <a:close/>
                    <a:moveTo>
                      <a:pt x="1255" y="1357"/>
                    </a:moveTo>
                    <a:lnTo>
                      <a:pt x="1255" y="1357"/>
                    </a:lnTo>
                    <a:lnTo>
                      <a:pt x="1258" y="1327"/>
                    </a:lnTo>
                    <a:lnTo>
                      <a:pt x="1259" y="1296"/>
                    </a:lnTo>
                    <a:lnTo>
                      <a:pt x="1258" y="1264"/>
                    </a:lnTo>
                    <a:lnTo>
                      <a:pt x="1254" y="1234"/>
                    </a:lnTo>
                    <a:lnTo>
                      <a:pt x="1247" y="1205"/>
                    </a:lnTo>
                    <a:lnTo>
                      <a:pt x="1238" y="1178"/>
                    </a:lnTo>
                    <a:lnTo>
                      <a:pt x="1233" y="1166"/>
                    </a:lnTo>
                    <a:lnTo>
                      <a:pt x="1227" y="1153"/>
                    </a:lnTo>
                    <a:lnTo>
                      <a:pt x="1220" y="1143"/>
                    </a:lnTo>
                    <a:lnTo>
                      <a:pt x="1213" y="1133"/>
                    </a:lnTo>
                    <a:lnTo>
                      <a:pt x="1213" y="1133"/>
                    </a:lnTo>
                    <a:lnTo>
                      <a:pt x="1203" y="1140"/>
                    </a:lnTo>
                    <a:lnTo>
                      <a:pt x="1192" y="1145"/>
                    </a:lnTo>
                    <a:lnTo>
                      <a:pt x="1192" y="1145"/>
                    </a:lnTo>
                    <a:lnTo>
                      <a:pt x="1206" y="1205"/>
                    </a:lnTo>
                    <a:lnTo>
                      <a:pt x="1213" y="1233"/>
                    </a:lnTo>
                    <a:lnTo>
                      <a:pt x="1219" y="1263"/>
                    </a:lnTo>
                    <a:lnTo>
                      <a:pt x="1222" y="1292"/>
                    </a:lnTo>
                    <a:lnTo>
                      <a:pt x="1223" y="1321"/>
                    </a:lnTo>
                    <a:lnTo>
                      <a:pt x="1222" y="1337"/>
                    </a:lnTo>
                    <a:lnTo>
                      <a:pt x="1220" y="1354"/>
                    </a:lnTo>
                    <a:lnTo>
                      <a:pt x="1217" y="1369"/>
                    </a:lnTo>
                    <a:lnTo>
                      <a:pt x="1213" y="1386"/>
                    </a:lnTo>
                    <a:lnTo>
                      <a:pt x="1213" y="1386"/>
                    </a:lnTo>
                    <a:lnTo>
                      <a:pt x="1234" y="1372"/>
                    </a:lnTo>
                    <a:lnTo>
                      <a:pt x="1255" y="1357"/>
                    </a:lnTo>
                    <a:lnTo>
                      <a:pt x="1255" y="1357"/>
                    </a:lnTo>
                    <a:close/>
                    <a:moveTo>
                      <a:pt x="1192" y="1404"/>
                    </a:moveTo>
                    <a:lnTo>
                      <a:pt x="1192" y="1404"/>
                    </a:lnTo>
                    <a:lnTo>
                      <a:pt x="1196" y="1396"/>
                    </a:lnTo>
                    <a:lnTo>
                      <a:pt x="1201" y="1383"/>
                    </a:lnTo>
                    <a:lnTo>
                      <a:pt x="1206" y="1361"/>
                    </a:lnTo>
                    <a:lnTo>
                      <a:pt x="1206" y="1361"/>
                    </a:lnTo>
                    <a:lnTo>
                      <a:pt x="1209" y="1334"/>
                    </a:lnTo>
                    <a:lnTo>
                      <a:pt x="1209" y="1307"/>
                    </a:lnTo>
                    <a:lnTo>
                      <a:pt x="1208" y="1279"/>
                    </a:lnTo>
                    <a:lnTo>
                      <a:pt x="1205" y="1253"/>
                    </a:lnTo>
                    <a:lnTo>
                      <a:pt x="1199" y="1225"/>
                    </a:lnTo>
                    <a:lnTo>
                      <a:pt x="1192" y="1199"/>
                    </a:lnTo>
                    <a:lnTo>
                      <a:pt x="1185" y="1177"/>
                    </a:lnTo>
                    <a:lnTo>
                      <a:pt x="1177" y="1156"/>
                    </a:lnTo>
                    <a:lnTo>
                      <a:pt x="1177" y="1156"/>
                    </a:lnTo>
                    <a:lnTo>
                      <a:pt x="1160" y="1167"/>
                    </a:lnTo>
                    <a:lnTo>
                      <a:pt x="1143" y="1178"/>
                    </a:lnTo>
                    <a:lnTo>
                      <a:pt x="1126" y="1191"/>
                    </a:lnTo>
                    <a:lnTo>
                      <a:pt x="1109" y="1204"/>
                    </a:lnTo>
                    <a:lnTo>
                      <a:pt x="1109" y="1204"/>
                    </a:lnTo>
                    <a:lnTo>
                      <a:pt x="1116" y="1218"/>
                    </a:lnTo>
                    <a:lnTo>
                      <a:pt x="1121" y="1233"/>
                    </a:lnTo>
                    <a:lnTo>
                      <a:pt x="1128" y="1265"/>
                    </a:lnTo>
                    <a:lnTo>
                      <a:pt x="1132" y="1298"/>
                    </a:lnTo>
                    <a:lnTo>
                      <a:pt x="1133" y="1329"/>
                    </a:lnTo>
                    <a:lnTo>
                      <a:pt x="1132" y="1361"/>
                    </a:lnTo>
                    <a:lnTo>
                      <a:pt x="1129" y="1393"/>
                    </a:lnTo>
                    <a:lnTo>
                      <a:pt x="1123" y="1424"/>
                    </a:lnTo>
                    <a:lnTo>
                      <a:pt x="1115" y="1453"/>
                    </a:lnTo>
                    <a:lnTo>
                      <a:pt x="1115" y="1453"/>
                    </a:lnTo>
                    <a:lnTo>
                      <a:pt x="1123" y="1445"/>
                    </a:lnTo>
                    <a:lnTo>
                      <a:pt x="1133" y="1439"/>
                    </a:lnTo>
                    <a:lnTo>
                      <a:pt x="1154" y="1428"/>
                    </a:lnTo>
                    <a:lnTo>
                      <a:pt x="1175" y="1417"/>
                    </a:lnTo>
                    <a:lnTo>
                      <a:pt x="1185" y="1411"/>
                    </a:lnTo>
                    <a:lnTo>
                      <a:pt x="1192" y="1404"/>
                    </a:lnTo>
                    <a:lnTo>
                      <a:pt x="1192" y="1404"/>
                    </a:lnTo>
                    <a:close/>
                    <a:moveTo>
                      <a:pt x="1102" y="1441"/>
                    </a:moveTo>
                    <a:lnTo>
                      <a:pt x="1102" y="1441"/>
                    </a:lnTo>
                    <a:lnTo>
                      <a:pt x="1108" y="1428"/>
                    </a:lnTo>
                    <a:lnTo>
                      <a:pt x="1112" y="1414"/>
                    </a:lnTo>
                    <a:lnTo>
                      <a:pt x="1118" y="1383"/>
                    </a:lnTo>
                    <a:lnTo>
                      <a:pt x="1121" y="1351"/>
                    </a:lnTo>
                    <a:lnTo>
                      <a:pt x="1121" y="1319"/>
                    </a:lnTo>
                    <a:lnTo>
                      <a:pt x="1118" y="1286"/>
                    </a:lnTo>
                    <a:lnTo>
                      <a:pt x="1114" y="1257"/>
                    </a:lnTo>
                    <a:lnTo>
                      <a:pt x="1109" y="1243"/>
                    </a:lnTo>
                    <a:lnTo>
                      <a:pt x="1105" y="1229"/>
                    </a:lnTo>
                    <a:lnTo>
                      <a:pt x="1099" y="1218"/>
                    </a:lnTo>
                    <a:lnTo>
                      <a:pt x="1094" y="1206"/>
                    </a:lnTo>
                    <a:lnTo>
                      <a:pt x="1094" y="1206"/>
                    </a:lnTo>
                    <a:lnTo>
                      <a:pt x="1094" y="1205"/>
                    </a:lnTo>
                    <a:lnTo>
                      <a:pt x="1092" y="1205"/>
                    </a:lnTo>
                    <a:lnTo>
                      <a:pt x="1092" y="1205"/>
                    </a:lnTo>
                    <a:lnTo>
                      <a:pt x="1088" y="1208"/>
                    </a:lnTo>
                    <a:lnTo>
                      <a:pt x="1085" y="1212"/>
                    </a:lnTo>
                    <a:lnTo>
                      <a:pt x="1083" y="1216"/>
                    </a:lnTo>
                    <a:lnTo>
                      <a:pt x="1083" y="1220"/>
                    </a:lnTo>
                    <a:lnTo>
                      <a:pt x="1083" y="1232"/>
                    </a:lnTo>
                    <a:lnTo>
                      <a:pt x="1084" y="1243"/>
                    </a:lnTo>
                    <a:lnTo>
                      <a:pt x="1084" y="1243"/>
                    </a:lnTo>
                    <a:lnTo>
                      <a:pt x="1084" y="1275"/>
                    </a:lnTo>
                    <a:lnTo>
                      <a:pt x="1085" y="1310"/>
                    </a:lnTo>
                    <a:lnTo>
                      <a:pt x="1085" y="1310"/>
                    </a:lnTo>
                    <a:lnTo>
                      <a:pt x="1087" y="1331"/>
                    </a:lnTo>
                    <a:lnTo>
                      <a:pt x="1085" y="1352"/>
                    </a:lnTo>
                    <a:lnTo>
                      <a:pt x="1084" y="1393"/>
                    </a:lnTo>
                    <a:lnTo>
                      <a:pt x="1084" y="1393"/>
                    </a:lnTo>
                    <a:lnTo>
                      <a:pt x="1080" y="1416"/>
                    </a:lnTo>
                    <a:lnTo>
                      <a:pt x="1076" y="1435"/>
                    </a:lnTo>
                    <a:lnTo>
                      <a:pt x="1074" y="1444"/>
                    </a:lnTo>
                    <a:lnTo>
                      <a:pt x="1074" y="1452"/>
                    </a:lnTo>
                    <a:lnTo>
                      <a:pt x="1074" y="1460"/>
                    </a:lnTo>
                    <a:lnTo>
                      <a:pt x="1077" y="1469"/>
                    </a:lnTo>
                    <a:lnTo>
                      <a:pt x="1077" y="1469"/>
                    </a:lnTo>
                    <a:lnTo>
                      <a:pt x="1083" y="1469"/>
                    </a:lnTo>
                    <a:lnTo>
                      <a:pt x="1087" y="1468"/>
                    </a:lnTo>
                    <a:lnTo>
                      <a:pt x="1091" y="1465"/>
                    </a:lnTo>
                    <a:lnTo>
                      <a:pt x="1094" y="1460"/>
                    </a:lnTo>
                    <a:lnTo>
                      <a:pt x="1099" y="1451"/>
                    </a:lnTo>
                    <a:lnTo>
                      <a:pt x="1102" y="1441"/>
                    </a:lnTo>
                    <a:lnTo>
                      <a:pt x="1102" y="1441"/>
                    </a:lnTo>
                    <a:close/>
                    <a:moveTo>
                      <a:pt x="1059" y="1444"/>
                    </a:moveTo>
                    <a:lnTo>
                      <a:pt x="1059" y="1444"/>
                    </a:lnTo>
                    <a:lnTo>
                      <a:pt x="1049" y="1441"/>
                    </a:lnTo>
                    <a:lnTo>
                      <a:pt x="1038" y="1439"/>
                    </a:lnTo>
                    <a:lnTo>
                      <a:pt x="1017" y="1435"/>
                    </a:lnTo>
                    <a:lnTo>
                      <a:pt x="1017" y="1435"/>
                    </a:lnTo>
                    <a:lnTo>
                      <a:pt x="1004" y="1432"/>
                    </a:lnTo>
                    <a:lnTo>
                      <a:pt x="993" y="1428"/>
                    </a:lnTo>
                    <a:lnTo>
                      <a:pt x="993" y="1428"/>
                    </a:lnTo>
                    <a:lnTo>
                      <a:pt x="977" y="1427"/>
                    </a:lnTo>
                    <a:lnTo>
                      <a:pt x="962" y="1425"/>
                    </a:lnTo>
                    <a:lnTo>
                      <a:pt x="931" y="1425"/>
                    </a:lnTo>
                    <a:lnTo>
                      <a:pt x="931" y="1425"/>
                    </a:lnTo>
                    <a:lnTo>
                      <a:pt x="907" y="1423"/>
                    </a:lnTo>
                    <a:lnTo>
                      <a:pt x="883" y="1420"/>
                    </a:lnTo>
                    <a:lnTo>
                      <a:pt x="831" y="1413"/>
                    </a:lnTo>
                    <a:lnTo>
                      <a:pt x="778" y="1404"/>
                    </a:lnTo>
                    <a:lnTo>
                      <a:pt x="751" y="1402"/>
                    </a:lnTo>
                    <a:lnTo>
                      <a:pt x="725" y="1399"/>
                    </a:lnTo>
                    <a:lnTo>
                      <a:pt x="725" y="1399"/>
                    </a:lnTo>
                    <a:lnTo>
                      <a:pt x="708" y="1397"/>
                    </a:lnTo>
                    <a:lnTo>
                      <a:pt x="691" y="1393"/>
                    </a:lnTo>
                    <a:lnTo>
                      <a:pt x="674" y="1390"/>
                    </a:lnTo>
                    <a:lnTo>
                      <a:pt x="657" y="1389"/>
                    </a:lnTo>
                    <a:lnTo>
                      <a:pt x="657" y="1389"/>
                    </a:lnTo>
                    <a:lnTo>
                      <a:pt x="588" y="1382"/>
                    </a:lnTo>
                    <a:lnTo>
                      <a:pt x="520" y="1378"/>
                    </a:lnTo>
                    <a:lnTo>
                      <a:pt x="454" y="1372"/>
                    </a:lnTo>
                    <a:lnTo>
                      <a:pt x="420" y="1368"/>
                    </a:lnTo>
                    <a:lnTo>
                      <a:pt x="388" y="1364"/>
                    </a:lnTo>
                    <a:lnTo>
                      <a:pt x="388" y="1364"/>
                    </a:lnTo>
                    <a:lnTo>
                      <a:pt x="337" y="1355"/>
                    </a:lnTo>
                    <a:lnTo>
                      <a:pt x="285" y="1344"/>
                    </a:lnTo>
                    <a:lnTo>
                      <a:pt x="187" y="1320"/>
                    </a:lnTo>
                    <a:lnTo>
                      <a:pt x="187" y="1320"/>
                    </a:lnTo>
                    <a:lnTo>
                      <a:pt x="152" y="1314"/>
                    </a:lnTo>
                    <a:lnTo>
                      <a:pt x="111" y="1307"/>
                    </a:lnTo>
                    <a:lnTo>
                      <a:pt x="111" y="1307"/>
                    </a:lnTo>
                    <a:lnTo>
                      <a:pt x="86" y="1303"/>
                    </a:lnTo>
                    <a:lnTo>
                      <a:pt x="72" y="1300"/>
                    </a:lnTo>
                    <a:lnTo>
                      <a:pt x="59" y="1299"/>
                    </a:lnTo>
                    <a:lnTo>
                      <a:pt x="47" y="1299"/>
                    </a:lnTo>
                    <a:lnTo>
                      <a:pt x="41" y="1300"/>
                    </a:lnTo>
                    <a:lnTo>
                      <a:pt x="35" y="1302"/>
                    </a:lnTo>
                    <a:lnTo>
                      <a:pt x="31" y="1305"/>
                    </a:lnTo>
                    <a:lnTo>
                      <a:pt x="28" y="1309"/>
                    </a:lnTo>
                    <a:lnTo>
                      <a:pt x="26" y="1313"/>
                    </a:lnTo>
                    <a:lnTo>
                      <a:pt x="24" y="1319"/>
                    </a:lnTo>
                    <a:lnTo>
                      <a:pt x="24" y="1319"/>
                    </a:lnTo>
                    <a:lnTo>
                      <a:pt x="94" y="1330"/>
                    </a:lnTo>
                    <a:lnTo>
                      <a:pt x="166" y="1344"/>
                    </a:lnTo>
                    <a:lnTo>
                      <a:pt x="308" y="1373"/>
                    </a:lnTo>
                    <a:lnTo>
                      <a:pt x="379" y="1387"/>
                    </a:lnTo>
                    <a:lnTo>
                      <a:pt x="449" y="1402"/>
                    </a:lnTo>
                    <a:lnTo>
                      <a:pt x="521" y="1413"/>
                    </a:lnTo>
                    <a:lnTo>
                      <a:pt x="593" y="1421"/>
                    </a:lnTo>
                    <a:lnTo>
                      <a:pt x="593" y="1421"/>
                    </a:lnTo>
                    <a:lnTo>
                      <a:pt x="632" y="1425"/>
                    </a:lnTo>
                    <a:lnTo>
                      <a:pt x="670" y="1428"/>
                    </a:lnTo>
                    <a:lnTo>
                      <a:pt x="670" y="1428"/>
                    </a:lnTo>
                    <a:lnTo>
                      <a:pt x="715" y="1432"/>
                    </a:lnTo>
                    <a:lnTo>
                      <a:pt x="761" y="1437"/>
                    </a:lnTo>
                    <a:lnTo>
                      <a:pt x="858" y="1448"/>
                    </a:lnTo>
                    <a:lnTo>
                      <a:pt x="907" y="1453"/>
                    </a:lnTo>
                    <a:lnTo>
                      <a:pt x="956" y="1458"/>
                    </a:lnTo>
                    <a:lnTo>
                      <a:pt x="1005" y="1462"/>
                    </a:lnTo>
                    <a:lnTo>
                      <a:pt x="1052" y="1463"/>
                    </a:lnTo>
                    <a:lnTo>
                      <a:pt x="1052" y="1463"/>
                    </a:lnTo>
                    <a:lnTo>
                      <a:pt x="1057" y="1453"/>
                    </a:lnTo>
                    <a:lnTo>
                      <a:pt x="1059" y="1448"/>
                    </a:lnTo>
                    <a:lnTo>
                      <a:pt x="1059" y="1444"/>
                    </a:lnTo>
                    <a:lnTo>
                      <a:pt x="1059" y="1444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3" name="文本框 2"/>
          <p:cNvSpPr txBox="1"/>
          <p:nvPr/>
        </p:nvSpPr>
        <p:spPr>
          <a:xfrm>
            <a:off x="1721803" y="1747203"/>
            <a:ext cx="7991475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Clr>
                <a:srgbClr val="9BBB59"/>
              </a:buClr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《泰戈尔诗选》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泰戈尔的著名诗集，对冰心、徐志摩、郭沫若等人的诗歌风格产生较大影响。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733868" y="519113"/>
            <a:ext cx="5256213" cy="400939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72009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拉宾德拉纳特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·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泰戈尔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(1861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-1941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，印度诗人、文学家、社会活动家、哲学家和印度民族主义者。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岁即能创作长诗和颂歌体诗集。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1913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年，他以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吉檀迦利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成为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第一位获得诺贝尔文学奖的亚洲人。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25943" y="4840288"/>
            <a:ext cx="8280400" cy="9540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72009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代表作有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吉檀迦利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》《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飞鸟集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》《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园丁集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》《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新月集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》《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文明的危机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》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等。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06600" y="593160"/>
            <a:ext cx="3054982" cy="38226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58" name="文本框 12"/>
          <p:cNvSpPr txBox="1"/>
          <p:nvPr/>
        </p:nvSpPr>
        <p:spPr>
          <a:xfrm>
            <a:off x="1927225" y="775970"/>
            <a:ext cx="7931150" cy="4939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  <a:buClr>
                <a:srgbClr val="9BBB59"/>
              </a:buClr>
              <a:buFont typeface="Wingdings" panose="05000000000000000000" pitchFamily="2" charset="2"/>
              <a:buChar char=""/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如果你因失去了太阳而流泪，那么你也将失去群星了。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buClr>
                <a:srgbClr val="9BBB59"/>
              </a:buClr>
              <a:buFont typeface="Wingdings" panose="05000000000000000000" pitchFamily="2" charset="2"/>
              <a:buChar char=""/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当我们是大为谦卑的时候，便是我们最接近伟大的时候。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buClr>
                <a:srgbClr val="9BBB59"/>
              </a:buClr>
              <a:buFont typeface="Wingdings" panose="05000000000000000000" pitchFamily="2" charset="2"/>
              <a:buChar char=""/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麻雀看见孔雀负担着它的翎尾，替它担忧。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buClr>
                <a:srgbClr val="9BBB59"/>
              </a:buClr>
              <a:buFont typeface="Wingdings" panose="05000000000000000000" pitchFamily="2" charset="2"/>
              <a:buChar char=""/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使生如夏花之绚烂，死如秋叶之静美。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buClr>
                <a:srgbClr val="9BBB59"/>
              </a:buClr>
              <a:buFont typeface="Wingdings" panose="05000000000000000000" pitchFamily="2" charset="2"/>
              <a:buChar char=""/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瞬刻的喧声，讥笑着永恒的音乐。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5059" name="文本框 1"/>
          <p:cNvSpPr txBox="1"/>
          <p:nvPr/>
        </p:nvSpPr>
        <p:spPr>
          <a:xfrm>
            <a:off x="2076450" y="191770"/>
            <a:ext cx="25209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经典诗句：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906588" y="896303"/>
            <a:ext cx="7453313" cy="1076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55600" marR="0" lvl="0" indent="-355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善于通过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拟人化和形象化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的艺术手段表达自己的思想意图。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28813" y="2172653"/>
            <a:ext cx="8013700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融抽象的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哲理性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和浓郁的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抒情性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于一体。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05000" y="2956878"/>
            <a:ext cx="7796213" cy="29321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355600" marR="0" lvl="0" indent="-3556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突破了浪漫主义直抒胸臆和现实主义客观白描惯用手法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往往用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象征主义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的手法将抽象的意念和内心世界的变化借具体物象来暗示或显现。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6085" name="文本框 5"/>
          <p:cNvSpPr txBox="1"/>
          <p:nvPr/>
        </p:nvSpPr>
        <p:spPr>
          <a:xfrm>
            <a:off x="1708150" y="300990"/>
            <a:ext cx="251936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艺术特色：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839913" y="481648"/>
            <a:ext cx="8064500" cy="577596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72009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新月集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》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采用的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叙述视角是：孩子，母亲，诗人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。每一首小诗都是一个纯粹视角，使得诗歌语言在情节叙述和情感表达上的单纯新奇，而非人们惯常的理性认知。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72009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全集小诗意境轻盈、优美，语言隽水、浅近，节奏鲜明，富于音乐性，其总体形式又是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新颖活泼的散文式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，读来给人以清新、愉悦之感。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72009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构思都十分精巧。它们几乎都含有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哲理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，又充分表现了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童心母爱、自然美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。但三者并非孤立地存在，而是寓理于情，寄情于景：理、情、景达到了紧密和谐的统一。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19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4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36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8" name="文本框 7"/>
          <p:cNvSpPr txBox="1"/>
          <p:nvPr/>
        </p:nvSpPr>
        <p:spPr>
          <a:xfrm>
            <a:off x="2190115" y="1926590"/>
            <a:ext cx="5095875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1.《</a:t>
            </a:r>
            <a:r>
              <a:rPr kumimoji="0" lang="zh-CN" altLang="en-US" sz="2800" b="1" kern="1200" cap="none" spc="0" normalizeH="0" baseline="0" noProof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金色花</a:t>
            </a:r>
            <a:r>
              <a:rPr kumimoji="0" lang="en-US" altLang="zh-CN" sz="2800" b="1" kern="1200" cap="none" spc="0" normalizeH="0" baseline="0" noProof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endParaRPr kumimoji="0" lang="en-US" altLang="zh-CN" sz="2800" b="1" kern="1200" cap="none" spc="0" normalizeH="0" baseline="0" noProof="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253298" y="3820160"/>
            <a:ext cx="29527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2.《</a:t>
            </a:r>
            <a:r>
              <a:rPr kumimoji="0" lang="zh-CN" altLang="en-US" sz="28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赠品</a:t>
            </a:r>
            <a:r>
              <a:rPr kumimoji="0" lang="en-US" altLang="zh-CN" sz="28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endParaRPr kumimoji="0" lang="zh-CN" altLang="en-US" sz="2800" b="1" kern="1200" cap="none" spc="0" normalizeH="0" baseline="0" noProof="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8132" name="文本框 4"/>
          <p:cNvSpPr txBox="1"/>
          <p:nvPr/>
        </p:nvSpPr>
        <p:spPr>
          <a:xfrm>
            <a:off x="1992948" y="691833"/>
            <a:ext cx="24479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典例：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59" b="9471"/>
          <a:stretch>
            <a:fillRect/>
          </a:stretch>
        </p:blipFill>
        <p:spPr>
          <a:xfrm>
            <a:off x="5389575" y="724655"/>
            <a:ext cx="5350846" cy="509340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9154" name="矩形 1"/>
          <p:cNvSpPr/>
          <p:nvPr/>
        </p:nvSpPr>
        <p:spPr>
          <a:xfrm>
            <a:off x="2035810" y="673735"/>
            <a:ext cx="7632700" cy="5692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/>
            <a:r>
              <a:rPr lang="zh-CN" altLang="zh-CN" sz="2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我要送些东西给你,我的孩子,因为我们同是漂泊在世界的溪流中的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zh-CN" sz="26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719455"/>
            <a:r>
              <a:rPr lang="zh-CN" altLang="zh-CN" sz="2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我们的生命将被分开,我们的爱也将被忘记.</a:t>
            </a:r>
            <a:endParaRPr lang="zh-CN" altLang="zh-CN" sz="2600" b="1" dirty="0">
              <a:latin typeface="楷体" panose="02010609060101010101" charset="-122"/>
              <a:ea typeface="楷体" panose="02010609060101010101" charset="-122"/>
            </a:endParaRPr>
          </a:p>
          <a:p>
            <a:pPr indent="719455"/>
            <a:r>
              <a:rPr lang="zh-CN" altLang="zh-CN" sz="2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但我却没有那样傻,希望能用我的赠品来买你的心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zh-CN" sz="2600" b="1" dirty="0">
              <a:latin typeface="楷体" panose="02010609060101010101" charset="-122"/>
              <a:ea typeface="楷体" panose="02010609060101010101" charset="-122"/>
            </a:endParaRPr>
          </a:p>
          <a:p>
            <a:pPr indent="719455"/>
            <a:r>
              <a:rPr lang="zh-CN" altLang="zh-CN" sz="2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你的生命正是青春,你的道路也长着呢,你一口气饮尽了我们带给你的爱,便回身离开我们跑了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zh-CN" sz="2600" b="1" dirty="0">
              <a:latin typeface="楷体" panose="02010609060101010101" charset="-122"/>
              <a:ea typeface="楷体" panose="02010609060101010101" charset="-122"/>
            </a:endParaRPr>
          </a:p>
          <a:p>
            <a:pPr indent="719455"/>
            <a:r>
              <a:rPr lang="zh-CN" altLang="zh-CN" sz="2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你有你的游戏,有你的游伴.如果你没有时间同我们在一起,如果你想不到我们,那有什么害处呢?</a:t>
            </a:r>
            <a:endParaRPr lang="zh-CN" altLang="zh-CN" sz="2600" b="1" dirty="0">
              <a:latin typeface="楷体" panose="02010609060101010101" charset="-122"/>
              <a:ea typeface="楷体" panose="02010609060101010101" charset="-122"/>
            </a:endParaRPr>
          </a:p>
          <a:p>
            <a:pPr indent="719455"/>
            <a:r>
              <a:rPr lang="zh-CN" altLang="zh-CN" sz="2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我们呢,自然的,在老年时,会有许多闲暇的时间,去计算那过去的日子,把我们手里永久失了的东西,在心里爱抚着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zh-CN" sz="26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719455"/>
            <a:r>
              <a:rPr lang="zh-CN" altLang="zh-CN" sz="2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河流唱着歌很快地流去,冲破所有的堤防.但是山峰却留在那里,忆念着,满怀依依之情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zh-CN" sz="2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155" name="矩形 2"/>
          <p:cNvSpPr/>
          <p:nvPr/>
        </p:nvSpPr>
        <p:spPr>
          <a:xfrm>
            <a:off x="5006023" y="183198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赠品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0178" name="文本框 12"/>
          <p:cNvSpPr txBox="1"/>
          <p:nvPr/>
        </p:nvSpPr>
        <p:spPr>
          <a:xfrm>
            <a:off x="2015173" y="643890"/>
            <a:ext cx="7966075" cy="4939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Clr>
                <a:srgbClr val="9BBB59"/>
              </a:buClr>
              <a:buFont typeface="Wingdings" panose="05000000000000000000" pitchFamily="2" charset="2"/>
              <a:buNone/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唐朝（618年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—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907年）二百八十九年间，是中国诗歌发展的黄金时代，云蒸霞蔚，名家辈出，唐诗数量多达五万余首。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buClr>
                <a:srgbClr val="9BBB59"/>
              </a:buClr>
              <a:buFont typeface="Wingdings" panose="05000000000000000000" pitchFamily="2" charset="2"/>
              <a:buNone/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《唐诗三百首》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选诗范围相当广泛，收录了77家诗，共311首，其中以杜甫诗数最多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，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有38首、王维诗29首、李白诗27首、李商隐诗22首。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" name="矩形 2"/>
          <p:cNvSpPr/>
          <p:nvPr/>
        </p:nvSpPr>
        <p:spPr>
          <a:xfrm>
            <a:off x="2761933" y="294005"/>
            <a:ext cx="3455988" cy="599694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登高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杜甫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风急天高猿啸哀，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渚清沙白鸟飞回。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无边落木萧萧下，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不尽长江滚滚来。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万里悲秋常作客，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百年多病独登台。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艰难苦恨繁霜鬓，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潦倒新停浊酒杯。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073904" y="1672104"/>
            <a:ext cx="3888432" cy="43604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1204" name="文本框 3"/>
          <p:cNvSpPr txBox="1"/>
          <p:nvPr/>
        </p:nvSpPr>
        <p:spPr>
          <a:xfrm>
            <a:off x="1896745" y="294005"/>
            <a:ext cx="2449513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典例：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88920" y="696595"/>
            <a:ext cx="6502400" cy="5380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30120" y="528320"/>
            <a:ext cx="7620000" cy="5715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" name="矩形 2"/>
          <p:cNvSpPr/>
          <p:nvPr/>
        </p:nvSpPr>
        <p:spPr>
          <a:xfrm>
            <a:off x="2487613" y="253365"/>
            <a:ext cx="2879725" cy="599694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山居秋暝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王维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空山新雨后，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天气晚来秋。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明月松间照，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清泉石上流。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竹喧归浣女，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莲动下渔舟。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随意春芳歇，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王孙自可留。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9559" y="1199415"/>
            <a:ext cx="4248472" cy="45462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0" name="文本框 12"/>
          <p:cNvSpPr txBox="1"/>
          <p:nvPr/>
        </p:nvSpPr>
        <p:spPr>
          <a:xfrm>
            <a:off x="2156460" y="1060133"/>
            <a:ext cx="5133975" cy="5262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Clr>
                <a:srgbClr val="9BBB59"/>
              </a:buClr>
              <a:buFont typeface="Wingdings" panose="05000000000000000000" pitchFamily="2" charset="2"/>
              <a:buNone/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花间一壶酒，独酌无相亲。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buClr>
                <a:srgbClr val="9BBB59"/>
              </a:buClr>
              <a:buFont typeface="Wingdings" panose="05000000000000000000" pitchFamily="2" charset="2"/>
              <a:buNone/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举杯邀明月，对影成三人。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buClr>
                <a:srgbClr val="9BBB59"/>
              </a:buClr>
              <a:buFont typeface="Wingdings" panose="05000000000000000000" pitchFamily="2" charset="2"/>
              <a:buNone/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月既不解饮，影徒随我身。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buClr>
                <a:srgbClr val="9BBB59"/>
              </a:buClr>
              <a:buFont typeface="Wingdings" panose="05000000000000000000" pitchFamily="2" charset="2"/>
              <a:buNone/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暂伴月将影，行乐须及春。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buClr>
                <a:srgbClr val="9BBB59"/>
              </a:buClr>
              <a:buFont typeface="Wingdings" panose="05000000000000000000" pitchFamily="2" charset="2"/>
              <a:buNone/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我歌月徘徊，我舞影零乱。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buClr>
                <a:srgbClr val="9BBB59"/>
              </a:buClr>
              <a:buFont typeface="Wingdings" panose="05000000000000000000" pitchFamily="2" charset="2"/>
              <a:buNone/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醒时同交欢，醉后各分散。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buClr>
                <a:srgbClr val="9BBB59"/>
              </a:buClr>
              <a:buFont typeface="Wingdings" panose="05000000000000000000" pitchFamily="2" charset="2"/>
              <a:buNone/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永结无情游，相期邈云汉。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53251" name="组合 4"/>
          <p:cNvGrpSpPr/>
          <p:nvPr/>
        </p:nvGrpSpPr>
        <p:grpSpPr>
          <a:xfrm>
            <a:off x="3399473" y="556895"/>
            <a:ext cx="6867525" cy="5521325"/>
            <a:chOff x="2776" y="607"/>
            <a:chExt cx="10818" cy="8693"/>
          </a:xfrm>
        </p:grpSpPr>
        <p:pic>
          <p:nvPicPr>
            <p:cNvPr id="53252" name="图片 1"/>
            <p:cNvPicPr>
              <a:picLocks noChangeAspect="1"/>
            </p:cNvPicPr>
            <p:nvPr/>
          </p:nvPicPr>
          <p:blipFill>
            <a:blip r:embed="rId3" cstate="print"/>
            <a:srcRect b="3130"/>
            <a:stretch>
              <a:fillRect/>
            </a:stretch>
          </p:blipFill>
          <p:spPr>
            <a:xfrm>
              <a:off x="8807" y="1953"/>
              <a:ext cx="4787" cy="734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4037" name="文本框 2"/>
            <p:cNvSpPr txBox="1">
              <a:spLocks noChangeArrowheads="1"/>
            </p:cNvSpPr>
            <p:nvPr/>
          </p:nvSpPr>
          <p:spPr bwMode="auto">
            <a:xfrm>
              <a:off x="2776" y="607"/>
              <a:ext cx="3856" cy="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  <a:sym typeface="宋体" panose="02010600030101010101" pitchFamily="2" charset="-122"/>
                </a:rPr>
                <a:t>月下独酌</a:t>
              </a:r>
              <a:endPara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64753" y="87630"/>
            <a:ext cx="3671888" cy="61956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无题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李商隐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相见时难别亦难， 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东风无力百花残。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春蚕到死丝方尽， 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蜡炬成灰泪始干。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晓镜但愁云鬓改，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夜吟应觉月光寒。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蓬山此去无多路， 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青鸟殷勤为探看。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02" r="12961"/>
          <a:stretch>
            <a:fillRect/>
          </a:stretch>
        </p:blipFill>
        <p:spPr>
          <a:xfrm>
            <a:off x="6079753" y="916020"/>
            <a:ext cx="3744416" cy="4680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298" name="文本框 12"/>
          <p:cNvSpPr txBox="1"/>
          <p:nvPr/>
        </p:nvSpPr>
        <p:spPr>
          <a:xfrm>
            <a:off x="3279775" y="128588"/>
            <a:ext cx="5124450" cy="3046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buClr>
                <a:srgbClr val="9BBB59"/>
              </a:buClr>
              <a:buFont typeface="Wingdings" panose="05000000000000000000" pitchFamily="2" charset="2"/>
              <a:buNone/>
            </a:pP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问刘十九</a:t>
            </a:r>
            <a:endParaRPr lang="zh-CN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buClr>
                <a:srgbClr val="9BBB59"/>
              </a:buClr>
              <a:buFont typeface="Wingdings" panose="05000000000000000000" pitchFamily="2" charset="2"/>
              <a:buNone/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     白居易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buClr>
                <a:srgbClr val="9BBB59"/>
              </a:buClr>
              <a:buFont typeface="Wingdings" panose="05000000000000000000" pitchFamily="2" charset="2"/>
              <a:buNone/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绿蚁新醅酒，红泥小火炉。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buClr>
                <a:srgbClr val="9BBB59"/>
              </a:buClr>
              <a:buFont typeface="Wingdings" panose="05000000000000000000" pitchFamily="2" charset="2"/>
              <a:buNone/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晚来天欲雪，能饮一杯无？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55299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36950" y="3335338"/>
            <a:ext cx="4608513" cy="2736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357563" y="1322070"/>
            <a:ext cx="5476875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一、注意诗歌的表现形式。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二、品味诗歌的语言。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三、把握诗歌的意象。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四、体味诗歌的情感。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五、体会诗歌的理性美。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3505" y="179070"/>
            <a:ext cx="3493135" cy="632460"/>
            <a:chOff x="163" y="282"/>
            <a:chExt cx="5501" cy="996"/>
          </a:xfrm>
        </p:grpSpPr>
        <p:sp>
          <p:nvSpPr>
            <p:cNvPr id="9" name="文本框 8"/>
            <p:cNvSpPr txBox="1"/>
            <p:nvPr/>
          </p:nvSpPr>
          <p:spPr>
            <a:xfrm>
              <a:off x="1344" y="359"/>
              <a:ext cx="4320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读书方法指导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163" y="282"/>
              <a:ext cx="1138" cy="884"/>
              <a:chOff x="5348288" y="984250"/>
              <a:chExt cx="920750" cy="787400"/>
            </a:xfrm>
            <a:solidFill>
              <a:schemeClr val="accent1"/>
            </a:solidFill>
          </p:grpSpPr>
          <p:sp>
            <p:nvSpPr>
              <p:cNvPr id="78" name="Freeform 140"/>
              <p:cNvSpPr/>
              <p:nvPr/>
            </p:nvSpPr>
            <p:spPr bwMode="auto">
              <a:xfrm>
                <a:off x="5632451" y="1489075"/>
                <a:ext cx="76200" cy="127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38" y="3"/>
                  </a:cxn>
                  <a:cxn ang="0">
                    <a:pos x="73" y="7"/>
                  </a:cxn>
                  <a:cxn ang="0">
                    <a:pos x="107" y="11"/>
                  </a:cxn>
                  <a:cxn ang="0">
                    <a:pos x="143" y="15"/>
                  </a:cxn>
                  <a:cxn ang="0">
                    <a:pos x="143" y="15"/>
                  </a:cxn>
                  <a:cxn ang="0">
                    <a:pos x="142" y="18"/>
                  </a:cxn>
                  <a:cxn ang="0">
                    <a:pos x="138" y="21"/>
                  </a:cxn>
                  <a:cxn ang="0">
                    <a:pos x="129" y="24"/>
                  </a:cxn>
                  <a:cxn ang="0">
                    <a:pos x="119" y="24"/>
                  </a:cxn>
                  <a:cxn ang="0">
                    <a:pos x="111" y="24"/>
                  </a:cxn>
                  <a:cxn ang="0">
                    <a:pos x="111" y="24"/>
                  </a:cxn>
                  <a:cxn ang="0">
                    <a:pos x="86" y="21"/>
                  </a:cxn>
                  <a:cxn ang="0">
                    <a:pos x="57" y="15"/>
                  </a:cxn>
                  <a:cxn ang="0">
                    <a:pos x="57" y="15"/>
                  </a:cxn>
                  <a:cxn ang="0">
                    <a:pos x="45" y="13"/>
                  </a:cxn>
                  <a:cxn ang="0">
                    <a:pos x="34" y="8"/>
                  </a:cxn>
                  <a:cxn ang="0">
                    <a:pos x="22" y="6"/>
                  </a:cxn>
                  <a:cxn ang="0">
                    <a:pos x="13" y="3"/>
                  </a:cxn>
                  <a:cxn ang="0">
                    <a:pos x="13" y="3"/>
                  </a:cxn>
                  <a:cxn ang="0">
                    <a:pos x="8" y="4"/>
                  </a:cxn>
                  <a:cxn ang="0">
                    <a:pos x="6" y="4"/>
                  </a:cxn>
                  <a:cxn ang="0">
                    <a:pos x="1" y="4"/>
                  </a:cxn>
                  <a:cxn ang="0">
                    <a:pos x="1" y="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43" h="24">
                    <a:moveTo>
                      <a:pt x="0" y="0"/>
                    </a:moveTo>
                    <a:lnTo>
                      <a:pt x="0" y="0"/>
                    </a:lnTo>
                    <a:lnTo>
                      <a:pt x="38" y="3"/>
                    </a:lnTo>
                    <a:lnTo>
                      <a:pt x="73" y="7"/>
                    </a:lnTo>
                    <a:lnTo>
                      <a:pt x="107" y="11"/>
                    </a:lnTo>
                    <a:lnTo>
                      <a:pt x="143" y="15"/>
                    </a:lnTo>
                    <a:lnTo>
                      <a:pt x="143" y="15"/>
                    </a:lnTo>
                    <a:lnTo>
                      <a:pt x="142" y="18"/>
                    </a:lnTo>
                    <a:lnTo>
                      <a:pt x="138" y="21"/>
                    </a:lnTo>
                    <a:lnTo>
                      <a:pt x="129" y="24"/>
                    </a:lnTo>
                    <a:lnTo>
                      <a:pt x="119" y="24"/>
                    </a:lnTo>
                    <a:lnTo>
                      <a:pt x="111" y="24"/>
                    </a:lnTo>
                    <a:lnTo>
                      <a:pt x="111" y="24"/>
                    </a:lnTo>
                    <a:lnTo>
                      <a:pt x="86" y="21"/>
                    </a:lnTo>
                    <a:lnTo>
                      <a:pt x="57" y="15"/>
                    </a:lnTo>
                    <a:lnTo>
                      <a:pt x="57" y="15"/>
                    </a:lnTo>
                    <a:lnTo>
                      <a:pt x="45" y="13"/>
                    </a:lnTo>
                    <a:lnTo>
                      <a:pt x="34" y="8"/>
                    </a:lnTo>
                    <a:lnTo>
                      <a:pt x="22" y="6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141"/>
              <p:cNvSpPr/>
              <p:nvPr/>
            </p:nvSpPr>
            <p:spPr bwMode="auto">
              <a:xfrm>
                <a:off x="5402263" y="1622425"/>
                <a:ext cx="84138" cy="9525"/>
              </a:xfrm>
              <a:custGeom>
                <a:avLst/>
                <a:gdLst/>
                <a:ahLst/>
                <a:cxnLst>
                  <a:cxn ang="0">
                    <a:pos x="157" y="15"/>
                  </a:cxn>
                  <a:cxn ang="0">
                    <a:pos x="157" y="15"/>
                  </a:cxn>
                  <a:cxn ang="0">
                    <a:pos x="146" y="18"/>
                  </a:cxn>
                  <a:cxn ang="0">
                    <a:pos x="132" y="18"/>
                  </a:cxn>
                  <a:cxn ang="0">
                    <a:pos x="105" y="17"/>
                  </a:cxn>
                  <a:cxn ang="0">
                    <a:pos x="105" y="17"/>
                  </a:cxn>
                  <a:cxn ang="0">
                    <a:pos x="48" y="15"/>
                  </a:cxn>
                  <a:cxn ang="0">
                    <a:pos x="34" y="14"/>
                  </a:cxn>
                  <a:cxn ang="0">
                    <a:pos x="21" y="13"/>
                  </a:cxn>
                  <a:cxn ang="0">
                    <a:pos x="10" y="8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1" y="1"/>
                  </a:cxn>
                  <a:cxn ang="0">
                    <a:pos x="82" y="4"/>
                  </a:cxn>
                  <a:cxn ang="0">
                    <a:pos x="121" y="8"/>
                  </a:cxn>
                  <a:cxn ang="0">
                    <a:pos x="157" y="15"/>
                  </a:cxn>
                  <a:cxn ang="0">
                    <a:pos x="157" y="15"/>
                  </a:cxn>
                </a:cxnLst>
                <a:rect l="0" t="0" r="r" b="b"/>
                <a:pathLst>
                  <a:path w="157" h="18">
                    <a:moveTo>
                      <a:pt x="157" y="15"/>
                    </a:moveTo>
                    <a:lnTo>
                      <a:pt x="157" y="15"/>
                    </a:lnTo>
                    <a:lnTo>
                      <a:pt x="146" y="18"/>
                    </a:lnTo>
                    <a:lnTo>
                      <a:pt x="132" y="18"/>
                    </a:lnTo>
                    <a:lnTo>
                      <a:pt x="105" y="17"/>
                    </a:lnTo>
                    <a:lnTo>
                      <a:pt x="105" y="17"/>
                    </a:lnTo>
                    <a:lnTo>
                      <a:pt x="48" y="15"/>
                    </a:lnTo>
                    <a:lnTo>
                      <a:pt x="34" y="14"/>
                    </a:lnTo>
                    <a:lnTo>
                      <a:pt x="21" y="13"/>
                    </a:lnTo>
                    <a:lnTo>
                      <a:pt x="10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1" y="1"/>
                    </a:lnTo>
                    <a:lnTo>
                      <a:pt x="82" y="4"/>
                    </a:lnTo>
                    <a:lnTo>
                      <a:pt x="121" y="8"/>
                    </a:lnTo>
                    <a:lnTo>
                      <a:pt x="157" y="15"/>
                    </a:lnTo>
                    <a:lnTo>
                      <a:pt x="157" y="15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142"/>
              <p:cNvSpPr/>
              <p:nvPr/>
            </p:nvSpPr>
            <p:spPr bwMode="auto">
              <a:xfrm>
                <a:off x="5607051" y="1660525"/>
                <a:ext cx="28575" cy="31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7" y="0"/>
                  </a:cxn>
                  <a:cxn ang="0">
                    <a:pos x="14" y="0"/>
                  </a:cxn>
                  <a:cxn ang="0">
                    <a:pos x="28" y="2"/>
                  </a:cxn>
                  <a:cxn ang="0">
                    <a:pos x="55" y="6"/>
                  </a:cxn>
                  <a:cxn ang="0">
                    <a:pos x="55" y="6"/>
                  </a:cxn>
                  <a:cxn ang="0">
                    <a:pos x="41" y="6"/>
                  </a:cxn>
                  <a:cxn ang="0">
                    <a:pos x="26" y="5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5" h="6">
                    <a:moveTo>
                      <a:pt x="0" y="0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14" y="0"/>
                    </a:lnTo>
                    <a:lnTo>
                      <a:pt x="28" y="2"/>
                    </a:lnTo>
                    <a:lnTo>
                      <a:pt x="55" y="6"/>
                    </a:lnTo>
                    <a:lnTo>
                      <a:pt x="55" y="6"/>
                    </a:lnTo>
                    <a:lnTo>
                      <a:pt x="41" y="6"/>
                    </a:lnTo>
                    <a:lnTo>
                      <a:pt x="26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143"/>
              <p:cNvSpPr/>
              <p:nvPr/>
            </p:nvSpPr>
            <p:spPr bwMode="auto">
              <a:xfrm>
                <a:off x="5872163" y="1676400"/>
                <a:ext cx="31750" cy="6350"/>
              </a:xfrm>
              <a:custGeom>
                <a:avLst/>
                <a:gdLst/>
                <a:ahLst/>
                <a:cxnLst>
                  <a:cxn ang="0">
                    <a:pos x="62" y="3"/>
                  </a:cxn>
                  <a:cxn ang="0">
                    <a:pos x="62" y="3"/>
                  </a:cxn>
                  <a:cxn ang="0">
                    <a:pos x="62" y="13"/>
                  </a:cxn>
                  <a:cxn ang="0">
                    <a:pos x="62" y="13"/>
                  </a:cxn>
                  <a:cxn ang="0">
                    <a:pos x="55" y="14"/>
                  </a:cxn>
                  <a:cxn ang="0">
                    <a:pos x="46" y="14"/>
                  </a:cxn>
                  <a:cxn ang="0">
                    <a:pos x="29" y="13"/>
                  </a:cxn>
                  <a:cxn ang="0">
                    <a:pos x="11" y="9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14" y="0"/>
                  </a:cxn>
                  <a:cxn ang="0">
                    <a:pos x="31" y="0"/>
                  </a:cxn>
                  <a:cxn ang="0">
                    <a:pos x="49" y="0"/>
                  </a:cxn>
                  <a:cxn ang="0">
                    <a:pos x="62" y="3"/>
                  </a:cxn>
                  <a:cxn ang="0">
                    <a:pos x="62" y="3"/>
                  </a:cxn>
                </a:cxnLst>
                <a:rect l="0" t="0" r="r" b="b"/>
                <a:pathLst>
                  <a:path w="62" h="14">
                    <a:moveTo>
                      <a:pt x="62" y="3"/>
                    </a:moveTo>
                    <a:lnTo>
                      <a:pt x="62" y="3"/>
                    </a:lnTo>
                    <a:lnTo>
                      <a:pt x="62" y="13"/>
                    </a:lnTo>
                    <a:lnTo>
                      <a:pt x="62" y="13"/>
                    </a:lnTo>
                    <a:lnTo>
                      <a:pt x="55" y="14"/>
                    </a:lnTo>
                    <a:lnTo>
                      <a:pt x="46" y="14"/>
                    </a:lnTo>
                    <a:lnTo>
                      <a:pt x="29" y="13"/>
                    </a:lnTo>
                    <a:lnTo>
                      <a:pt x="11" y="9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4" y="0"/>
                    </a:lnTo>
                    <a:lnTo>
                      <a:pt x="31" y="0"/>
                    </a:lnTo>
                    <a:lnTo>
                      <a:pt x="49" y="0"/>
                    </a:lnTo>
                    <a:lnTo>
                      <a:pt x="62" y="3"/>
                    </a:lnTo>
                    <a:lnTo>
                      <a:pt x="62" y="3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144"/>
              <p:cNvSpPr/>
              <p:nvPr/>
            </p:nvSpPr>
            <p:spPr bwMode="auto">
              <a:xfrm>
                <a:off x="5584826" y="1657350"/>
                <a:ext cx="19050" cy="31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8" y="3"/>
                  </a:cxn>
                  <a:cxn ang="0">
                    <a:pos x="17" y="4"/>
                  </a:cxn>
                  <a:cxn ang="0">
                    <a:pos x="38" y="6"/>
                  </a:cxn>
                  <a:cxn ang="0">
                    <a:pos x="38" y="6"/>
                  </a:cxn>
                  <a:cxn ang="0">
                    <a:pos x="35" y="7"/>
                  </a:cxn>
                  <a:cxn ang="0">
                    <a:pos x="29" y="7"/>
                  </a:cxn>
                  <a:cxn ang="0">
                    <a:pos x="18" y="7"/>
                  </a:cxn>
                  <a:cxn ang="0">
                    <a:pos x="7" y="4"/>
                  </a:cxn>
                  <a:cxn ang="0">
                    <a:pos x="2" y="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8" h="7">
                    <a:moveTo>
                      <a:pt x="0" y="0"/>
                    </a:moveTo>
                    <a:lnTo>
                      <a:pt x="0" y="0"/>
                    </a:lnTo>
                    <a:lnTo>
                      <a:pt x="8" y="3"/>
                    </a:lnTo>
                    <a:lnTo>
                      <a:pt x="17" y="4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35" y="7"/>
                    </a:lnTo>
                    <a:lnTo>
                      <a:pt x="29" y="7"/>
                    </a:lnTo>
                    <a:lnTo>
                      <a:pt x="18" y="7"/>
                    </a:lnTo>
                    <a:lnTo>
                      <a:pt x="7" y="4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145"/>
              <p:cNvSpPr>
                <a:spLocks noEditPoints="1"/>
              </p:cNvSpPr>
              <p:nvPr/>
            </p:nvSpPr>
            <p:spPr bwMode="auto">
              <a:xfrm>
                <a:off x="5348288" y="984250"/>
                <a:ext cx="920750" cy="787400"/>
              </a:xfrm>
              <a:custGeom>
                <a:avLst/>
                <a:gdLst/>
                <a:ahLst/>
                <a:cxnLst>
                  <a:cxn ang="0">
                    <a:pos x="777" y="205"/>
                  </a:cxn>
                  <a:cxn ang="0">
                    <a:pos x="916" y="378"/>
                  </a:cxn>
                  <a:cxn ang="0">
                    <a:pos x="1487" y="639"/>
                  </a:cxn>
                  <a:cxn ang="0">
                    <a:pos x="1741" y="909"/>
                  </a:cxn>
                  <a:cxn ang="0">
                    <a:pos x="1078" y="1487"/>
                  </a:cxn>
                  <a:cxn ang="0">
                    <a:pos x="77" y="1344"/>
                  </a:cxn>
                  <a:cxn ang="0">
                    <a:pos x="63" y="1208"/>
                  </a:cxn>
                  <a:cxn ang="0">
                    <a:pos x="106" y="1000"/>
                  </a:cxn>
                  <a:cxn ang="0">
                    <a:pos x="85" y="836"/>
                  </a:cxn>
                  <a:cxn ang="0">
                    <a:pos x="302" y="518"/>
                  </a:cxn>
                  <a:cxn ang="0">
                    <a:pos x="573" y="211"/>
                  </a:cxn>
                  <a:cxn ang="0">
                    <a:pos x="601" y="214"/>
                  </a:cxn>
                  <a:cxn ang="0">
                    <a:pos x="775" y="13"/>
                  </a:cxn>
                  <a:cxn ang="0">
                    <a:pos x="906" y="48"/>
                  </a:cxn>
                  <a:cxn ang="0">
                    <a:pos x="695" y="75"/>
                  </a:cxn>
                  <a:cxn ang="0">
                    <a:pos x="673" y="142"/>
                  </a:cxn>
                  <a:cxn ang="0">
                    <a:pos x="829" y="76"/>
                  </a:cxn>
                  <a:cxn ang="0">
                    <a:pos x="827" y="139"/>
                  </a:cxn>
                  <a:cxn ang="0">
                    <a:pos x="727" y="195"/>
                  </a:cxn>
                  <a:cxn ang="0">
                    <a:pos x="757" y="188"/>
                  </a:cxn>
                  <a:cxn ang="0">
                    <a:pos x="973" y="56"/>
                  </a:cxn>
                  <a:cxn ang="0">
                    <a:pos x="603" y="242"/>
                  </a:cxn>
                  <a:cxn ang="0">
                    <a:pos x="791" y="742"/>
                  </a:cxn>
                  <a:cxn ang="0">
                    <a:pos x="796" y="268"/>
                  </a:cxn>
                  <a:cxn ang="0">
                    <a:pos x="538" y="292"/>
                  </a:cxn>
                  <a:cxn ang="0">
                    <a:pos x="325" y="379"/>
                  </a:cxn>
                  <a:cxn ang="0">
                    <a:pos x="528" y="698"/>
                  </a:cxn>
                  <a:cxn ang="0">
                    <a:pos x="407" y="730"/>
                  </a:cxn>
                  <a:cxn ang="0">
                    <a:pos x="631" y="876"/>
                  </a:cxn>
                  <a:cxn ang="0">
                    <a:pos x="1528" y="657"/>
                  </a:cxn>
                  <a:cxn ang="0">
                    <a:pos x="972" y="621"/>
                  </a:cxn>
                  <a:cxn ang="0">
                    <a:pos x="667" y="802"/>
                  </a:cxn>
                  <a:cxn ang="0">
                    <a:pos x="1398" y="921"/>
                  </a:cxn>
                  <a:cxn ang="0">
                    <a:pos x="1508" y="688"/>
                  </a:cxn>
                  <a:cxn ang="0">
                    <a:pos x="645" y="784"/>
                  </a:cxn>
                  <a:cxn ang="0">
                    <a:pos x="1592" y="813"/>
                  </a:cxn>
                  <a:cxn ang="0">
                    <a:pos x="979" y="1126"/>
                  </a:cxn>
                  <a:cxn ang="0">
                    <a:pos x="134" y="1093"/>
                  </a:cxn>
                  <a:cxn ang="0">
                    <a:pos x="1153" y="1156"/>
                  </a:cxn>
                  <a:cxn ang="0">
                    <a:pos x="1689" y="890"/>
                  </a:cxn>
                  <a:cxn ang="0">
                    <a:pos x="107" y="836"/>
                  </a:cxn>
                  <a:cxn ang="0">
                    <a:pos x="177" y="900"/>
                  </a:cxn>
                  <a:cxn ang="0">
                    <a:pos x="94" y="937"/>
                  </a:cxn>
                  <a:cxn ang="0">
                    <a:pos x="757" y="1011"/>
                  </a:cxn>
                  <a:cxn ang="0">
                    <a:pos x="932" y="961"/>
                  </a:cxn>
                  <a:cxn ang="0">
                    <a:pos x="643" y="889"/>
                  </a:cxn>
                  <a:cxn ang="0">
                    <a:pos x="1633" y="1066"/>
                  </a:cxn>
                  <a:cxn ang="0">
                    <a:pos x="1610" y="1108"/>
                  </a:cxn>
                  <a:cxn ang="0">
                    <a:pos x="1032" y="921"/>
                  </a:cxn>
                  <a:cxn ang="0">
                    <a:pos x="77" y="961"/>
                  </a:cxn>
                  <a:cxn ang="0">
                    <a:pos x="1015" y="1095"/>
                  </a:cxn>
                  <a:cxn ang="0">
                    <a:pos x="87" y="1107"/>
                  </a:cxn>
                  <a:cxn ang="0">
                    <a:pos x="149" y="1167"/>
                  </a:cxn>
                  <a:cxn ang="0">
                    <a:pos x="318" y="1333"/>
                  </a:cxn>
                  <a:cxn ang="0">
                    <a:pos x="643" y="1319"/>
                  </a:cxn>
                  <a:cxn ang="0">
                    <a:pos x="876" y="1254"/>
                  </a:cxn>
                  <a:cxn ang="0">
                    <a:pos x="960" y="1230"/>
                  </a:cxn>
                  <a:cxn ang="0">
                    <a:pos x="1220" y="1354"/>
                  </a:cxn>
                  <a:cxn ang="0">
                    <a:pos x="1115" y="1453"/>
                  </a:cxn>
                  <a:cxn ang="0">
                    <a:pos x="1085" y="1352"/>
                  </a:cxn>
                  <a:cxn ang="0">
                    <a:pos x="725" y="1399"/>
                  </a:cxn>
                  <a:cxn ang="0">
                    <a:pos x="593" y="1421"/>
                  </a:cxn>
                </a:cxnLst>
                <a:rect l="0" t="0" r="r" b="b"/>
                <a:pathLst>
                  <a:path w="1741" h="1487">
                    <a:moveTo>
                      <a:pt x="1010" y="54"/>
                    </a:moveTo>
                    <a:lnTo>
                      <a:pt x="1010" y="54"/>
                    </a:lnTo>
                    <a:lnTo>
                      <a:pt x="1011" y="59"/>
                    </a:lnTo>
                    <a:lnTo>
                      <a:pt x="1012" y="64"/>
                    </a:lnTo>
                    <a:lnTo>
                      <a:pt x="1011" y="66"/>
                    </a:lnTo>
                    <a:lnTo>
                      <a:pt x="1010" y="69"/>
                    </a:lnTo>
                    <a:lnTo>
                      <a:pt x="1005" y="75"/>
                    </a:lnTo>
                    <a:lnTo>
                      <a:pt x="1000" y="78"/>
                    </a:lnTo>
                    <a:lnTo>
                      <a:pt x="1000" y="78"/>
                    </a:lnTo>
                    <a:lnTo>
                      <a:pt x="991" y="89"/>
                    </a:lnTo>
                    <a:lnTo>
                      <a:pt x="982" y="100"/>
                    </a:lnTo>
                    <a:lnTo>
                      <a:pt x="972" y="110"/>
                    </a:lnTo>
                    <a:lnTo>
                      <a:pt x="963" y="122"/>
                    </a:lnTo>
                    <a:lnTo>
                      <a:pt x="963" y="122"/>
                    </a:lnTo>
                    <a:lnTo>
                      <a:pt x="953" y="128"/>
                    </a:lnTo>
                    <a:lnTo>
                      <a:pt x="944" y="134"/>
                    </a:lnTo>
                    <a:lnTo>
                      <a:pt x="932" y="139"/>
                    </a:lnTo>
                    <a:lnTo>
                      <a:pt x="921" y="142"/>
                    </a:lnTo>
                    <a:lnTo>
                      <a:pt x="897" y="149"/>
                    </a:lnTo>
                    <a:lnTo>
                      <a:pt x="873" y="153"/>
                    </a:lnTo>
                    <a:lnTo>
                      <a:pt x="873" y="153"/>
                    </a:lnTo>
                    <a:lnTo>
                      <a:pt x="872" y="163"/>
                    </a:lnTo>
                    <a:lnTo>
                      <a:pt x="868" y="172"/>
                    </a:lnTo>
                    <a:lnTo>
                      <a:pt x="864" y="180"/>
                    </a:lnTo>
                    <a:lnTo>
                      <a:pt x="859" y="187"/>
                    </a:lnTo>
                    <a:lnTo>
                      <a:pt x="854" y="194"/>
                    </a:lnTo>
                    <a:lnTo>
                      <a:pt x="848" y="200"/>
                    </a:lnTo>
                    <a:lnTo>
                      <a:pt x="841" y="204"/>
                    </a:lnTo>
                    <a:lnTo>
                      <a:pt x="836" y="207"/>
                    </a:lnTo>
                    <a:lnTo>
                      <a:pt x="827" y="210"/>
                    </a:lnTo>
                    <a:lnTo>
                      <a:pt x="820" y="212"/>
                    </a:lnTo>
                    <a:lnTo>
                      <a:pt x="812" y="212"/>
                    </a:lnTo>
                    <a:lnTo>
                      <a:pt x="803" y="212"/>
                    </a:lnTo>
                    <a:lnTo>
                      <a:pt x="795" y="211"/>
                    </a:lnTo>
                    <a:lnTo>
                      <a:pt x="785" y="210"/>
                    </a:lnTo>
                    <a:lnTo>
                      <a:pt x="777" y="205"/>
                    </a:lnTo>
                    <a:lnTo>
                      <a:pt x="767" y="201"/>
                    </a:lnTo>
                    <a:lnTo>
                      <a:pt x="767" y="201"/>
                    </a:lnTo>
                    <a:lnTo>
                      <a:pt x="760" y="207"/>
                    </a:lnTo>
                    <a:lnTo>
                      <a:pt x="754" y="214"/>
                    </a:lnTo>
                    <a:lnTo>
                      <a:pt x="749" y="219"/>
                    </a:lnTo>
                    <a:lnTo>
                      <a:pt x="741" y="225"/>
                    </a:lnTo>
                    <a:lnTo>
                      <a:pt x="741" y="225"/>
                    </a:lnTo>
                    <a:lnTo>
                      <a:pt x="732" y="231"/>
                    </a:lnTo>
                    <a:lnTo>
                      <a:pt x="720" y="232"/>
                    </a:lnTo>
                    <a:lnTo>
                      <a:pt x="697" y="235"/>
                    </a:lnTo>
                    <a:lnTo>
                      <a:pt x="685" y="236"/>
                    </a:lnTo>
                    <a:lnTo>
                      <a:pt x="674" y="239"/>
                    </a:lnTo>
                    <a:lnTo>
                      <a:pt x="664" y="243"/>
                    </a:lnTo>
                    <a:lnTo>
                      <a:pt x="656" y="250"/>
                    </a:lnTo>
                    <a:lnTo>
                      <a:pt x="656" y="250"/>
                    </a:lnTo>
                    <a:lnTo>
                      <a:pt x="671" y="246"/>
                    </a:lnTo>
                    <a:lnTo>
                      <a:pt x="688" y="243"/>
                    </a:lnTo>
                    <a:lnTo>
                      <a:pt x="705" y="242"/>
                    </a:lnTo>
                    <a:lnTo>
                      <a:pt x="722" y="240"/>
                    </a:lnTo>
                    <a:lnTo>
                      <a:pt x="737" y="242"/>
                    </a:lnTo>
                    <a:lnTo>
                      <a:pt x="754" y="243"/>
                    </a:lnTo>
                    <a:lnTo>
                      <a:pt x="770" y="246"/>
                    </a:lnTo>
                    <a:lnTo>
                      <a:pt x="785" y="249"/>
                    </a:lnTo>
                    <a:lnTo>
                      <a:pt x="799" y="254"/>
                    </a:lnTo>
                    <a:lnTo>
                      <a:pt x="814" y="259"/>
                    </a:lnTo>
                    <a:lnTo>
                      <a:pt x="829" y="266"/>
                    </a:lnTo>
                    <a:lnTo>
                      <a:pt x="841" y="273"/>
                    </a:lnTo>
                    <a:lnTo>
                      <a:pt x="854" y="280"/>
                    </a:lnTo>
                    <a:lnTo>
                      <a:pt x="866" y="288"/>
                    </a:lnTo>
                    <a:lnTo>
                      <a:pt x="878" y="297"/>
                    </a:lnTo>
                    <a:lnTo>
                      <a:pt x="887" y="306"/>
                    </a:lnTo>
                    <a:lnTo>
                      <a:pt x="887" y="306"/>
                    </a:lnTo>
                    <a:lnTo>
                      <a:pt x="897" y="322"/>
                    </a:lnTo>
                    <a:lnTo>
                      <a:pt x="904" y="340"/>
                    </a:lnTo>
                    <a:lnTo>
                      <a:pt x="911" y="358"/>
                    </a:lnTo>
                    <a:lnTo>
                      <a:pt x="916" y="378"/>
                    </a:lnTo>
                    <a:lnTo>
                      <a:pt x="920" y="398"/>
                    </a:lnTo>
                    <a:lnTo>
                      <a:pt x="921" y="419"/>
                    </a:lnTo>
                    <a:lnTo>
                      <a:pt x="923" y="440"/>
                    </a:lnTo>
                    <a:lnTo>
                      <a:pt x="923" y="462"/>
                    </a:lnTo>
                    <a:lnTo>
                      <a:pt x="921" y="483"/>
                    </a:lnTo>
                    <a:lnTo>
                      <a:pt x="918" y="504"/>
                    </a:lnTo>
                    <a:lnTo>
                      <a:pt x="916" y="527"/>
                    </a:lnTo>
                    <a:lnTo>
                      <a:pt x="911" y="546"/>
                    </a:lnTo>
                    <a:lnTo>
                      <a:pt x="902" y="587"/>
                    </a:lnTo>
                    <a:lnTo>
                      <a:pt x="890" y="624"/>
                    </a:lnTo>
                    <a:lnTo>
                      <a:pt x="890" y="624"/>
                    </a:lnTo>
                    <a:lnTo>
                      <a:pt x="903" y="618"/>
                    </a:lnTo>
                    <a:lnTo>
                      <a:pt x="917" y="612"/>
                    </a:lnTo>
                    <a:lnTo>
                      <a:pt x="931" y="608"/>
                    </a:lnTo>
                    <a:lnTo>
                      <a:pt x="945" y="605"/>
                    </a:lnTo>
                    <a:lnTo>
                      <a:pt x="960" y="604"/>
                    </a:lnTo>
                    <a:lnTo>
                      <a:pt x="976" y="603"/>
                    </a:lnTo>
                    <a:lnTo>
                      <a:pt x="1008" y="603"/>
                    </a:lnTo>
                    <a:lnTo>
                      <a:pt x="1041" y="605"/>
                    </a:lnTo>
                    <a:lnTo>
                      <a:pt x="1074" y="610"/>
                    </a:lnTo>
                    <a:lnTo>
                      <a:pt x="1142" y="619"/>
                    </a:lnTo>
                    <a:lnTo>
                      <a:pt x="1142" y="619"/>
                    </a:lnTo>
                    <a:lnTo>
                      <a:pt x="1178" y="622"/>
                    </a:lnTo>
                    <a:lnTo>
                      <a:pt x="1215" y="625"/>
                    </a:lnTo>
                    <a:lnTo>
                      <a:pt x="1252" y="627"/>
                    </a:lnTo>
                    <a:lnTo>
                      <a:pt x="1292" y="627"/>
                    </a:lnTo>
                    <a:lnTo>
                      <a:pt x="1292" y="627"/>
                    </a:lnTo>
                    <a:lnTo>
                      <a:pt x="1314" y="627"/>
                    </a:lnTo>
                    <a:lnTo>
                      <a:pt x="1338" y="629"/>
                    </a:lnTo>
                    <a:lnTo>
                      <a:pt x="1361" y="632"/>
                    </a:lnTo>
                    <a:lnTo>
                      <a:pt x="1383" y="634"/>
                    </a:lnTo>
                    <a:lnTo>
                      <a:pt x="1383" y="634"/>
                    </a:lnTo>
                    <a:lnTo>
                      <a:pt x="1401" y="634"/>
                    </a:lnTo>
                    <a:lnTo>
                      <a:pt x="1422" y="635"/>
                    </a:lnTo>
                    <a:lnTo>
                      <a:pt x="1466" y="638"/>
                    </a:lnTo>
                    <a:lnTo>
                      <a:pt x="1487" y="639"/>
                    </a:lnTo>
                    <a:lnTo>
                      <a:pt x="1509" y="639"/>
                    </a:lnTo>
                    <a:lnTo>
                      <a:pt x="1529" y="638"/>
                    </a:lnTo>
                    <a:lnTo>
                      <a:pt x="1549" y="634"/>
                    </a:lnTo>
                    <a:lnTo>
                      <a:pt x="1549" y="634"/>
                    </a:lnTo>
                    <a:lnTo>
                      <a:pt x="1557" y="636"/>
                    </a:lnTo>
                    <a:lnTo>
                      <a:pt x="1564" y="638"/>
                    </a:lnTo>
                    <a:lnTo>
                      <a:pt x="1570" y="639"/>
                    </a:lnTo>
                    <a:lnTo>
                      <a:pt x="1578" y="638"/>
                    </a:lnTo>
                    <a:lnTo>
                      <a:pt x="1578" y="638"/>
                    </a:lnTo>
                    <a:lnTo>
                      <a:pt x="1588" y="645"/>
                    </a:lnTo>
                    <a:lnTo>
                      <a:pt x="1596" y="652"/>
                    </a:lnTo>
                    <a:lnTo>
                      <a:pt x="1606" y="659"/>
                    </a:lnTo>
                    <a:lnTo>
                      <a:pt x="1617" y="664"/>
                    </a:lnTo>
                    <a:lnTo>
                      <a:pt x="1617" y="664"/>
                    </a:lnTo>
                    <a:lnTo>
                      <a:pt x="1623" y="676"/>
                    </a:lnTo>
                    <a:lnTo>
                      <a:pt x="1629" y="688"/>
                    </a:lnTo>
                    <a:lnTo>
                      <a:pt x="1633" y="702"/>
                    </a:lnTo>
                    <a:lnTo>
                      <a:pt x="1634" y="718"/>
                    </a:lnTo>
                    <a:lnTo>
                      <a:pt x="1636" y="733"/>
                    </a:lnTo>
                    <a:lnTo>
                      <a:pt x="1633" y="749"/>
                    </a:lnTo>
                    <a:lnTo>
                      <a:pt x="1630" y="763"/>
                    </a:lnTo>
                    <a:lnTo>
                      <a:pt x="1624" y="777"/>
                    </a:lnTo>
                    <a:lnTo>
                      <a:pt x="1624" y="777"/>
                    </a:lnTo>
                    <a:lnTo>
                      <a:pt x="1639" y="778"/>
                    </a:lnTo>
                    <a:lnTo>
                      <a:pt x="1658" y="778"/>
                    </a:lnTo>
                    <a:lnTo>
                      <a:pt x="1689" y="778"/>
                    </a:lnTo>
                    <a:lnTo>
                      <a:pt x="1689" y="778"/>
                    </a:lnTo>
                    <a:lnTo>
                      <a:pt x="1699" y="788"/>
                    </a:lnTo>
                    <a:lnTo>
                      <a:pt x="1707" y="799"/>
                    </a:lnTo>
                    <a:lnTo>
                      <a:pt x="1716" y="812"/>
                    </a:lnTo>
                    <a:lnTo>
                      <a:pt x="1723" y="826"/>
                    </a:lnTo>
                    <a:lnTo>
                      <a:pt x="1728" y="841"/>
                    </a:lnTo>
                    <a:lnTo>
                      <a:pt x="1733" y="857"/>
                    </a:lnTo>
                    <a:lnTo>
                      <a:pt x="1737" y="874"/>
                    </a:lnTo>
                    <a:lnTo>
                      <a:pt x="1740" y="890"/>
                    </a:lnTo>
                    <a:lnTo>
                      <a:pt x="1741" y="909"/>
                    </a:lnTo>
                    <a:lnTo>
                      <a:pt x="1741" y="927"/>
                    </a:lnTo>
                    <a:lnTo>
                      <a:pt x="1741" y="945"/>
                    </a:lnTo>
                    <a:lnTo>
                      <a:pt x="1740" y="962"/>
                    </a:lnTo>
                    <a:lnTo>
                      <a:pt x="1738" y="980"/>
                    </a:lnTo>
                    <a:lnTo>
                      <a:pt x="1734" y="999"/>
                    </a:lnTo>
                    <a:lnTo>
                      <a:pt x="1730" y="1015"/>
                    </a:lnTo>
                    <a:lnTo>
                      <a:pt x="1726" y="1032"/>
                    </a:lnTo>
                    <a:lnTo>
                      <a:pt x="1726" y="1032"/>
                    </a:lnTo>
                    <a:lnTo>
                      <a:pt x="1671" y="1076"/>
                    </a:lnTo>
                    <a:lnTo>
                      <a:pt x="1616" y="1119"/>
                    </a:lnTo>
                    <a:lnTo>
                      <a:pt x="1560" y="1161"/>
                    </a:lnTo>
                    <a:lnTo>
                      <a:pt x="1504" y="1204"/>
                    </a:lnTo>
                    <a:lnTo>
                      <a:pt x="1446" y="1244"/>
                    </a:lnTo>
                    <a:lnTo>
                      <a:pt x="1389" y="1285"/>
                    </a:lnTo>
                    <a:lnTo>
                      <a:pt x="1271" y="1364"/>
                    </a:lnTo>
                    <a:lnTo>
                      <a:pt x="1271" y="1364"/>
                    </a:lnTo>
                    <a:lnTo>
                      <a:pt x="1268" y="1371"/>
                    </a:lnTo>
                    <a:lnTo>
                      <a:pt x="1267" y="1373"/>
                    </a:lnTo>
                    <a:lnTo>
                      <a:pt x="1264" y="1376"/>
                    </a:lnTo>
                    <a:lnTo>
                      <a:pt x="1264" y="1376"/>
                    </a:lnTo>
                    <a:lnTo>
                      <a:pt x="1259" y="1376"/>
                    </a:lnTo>
                    <a:lnTo>
                      <a:pt x="1258" y="1376"/>
                    </a:lnTo>
                    <a:lnTo>
                      <a:pt x="1255" y="1378"/>
                    </a:lnTo>
                    <a:lnTo>
                      <a:pt x="1251" y="1378"/>
                    </a:lnTo>
                    <a:lnTo>
                      <a:pt x="1251" y="1378"/>
                    </a:lnTo>
                    <a:lnTo>
                      <a:pt x="1224" y="1399"/>
                    </a:lnTo>
                    <a:lnTo>
                      <a:pt x="1194" y="1420"/>
                    </a:lnTo>
                    <a:lnTo>
                      <a:pt x="1129" y="1458"/>
                    </a:lnTo>
                    <a:lnTo>
                      <a:pt x="1129" y="1458"/>
                    </a:lnTo>
                    <a:lnTo>
                      <a:pt x="1119" y="1466"/>
                    </a:lnTo>
                    <a:lnTo>
                      <a:pt x="1108" y="1475"/>
                    </a:lnTo>
                    <a:lnTo>
                      <a:pt x="1097" y="1482"/>
                    </a:lnTo>
                    <a:lnTo>
                      <a:pt x="1091" y="1484"/>
                    </a:lnTo>
                    <a:lnTo>
                      <a:pt x="1085" y="1486"/>
                    </a:lnTo>
                    <a:lnTo>
                      <a:pt x="1085" y="1486"/>
                    </a:lnTo>
                    <a:lnTo>
                      <a:pt x="1078" y="1487"/>
                    </a:lnTo>
                    <a:lnTo>
                      <a:pt x="1073" y="1487"/>
                    </a:lnTo>
                    <a:lnTo>
                      <a:pt x="1059" y="1484"/>
                    </a:lnTo>
                    <a:lnTo>
                      <a:pt x="1045" y="1480"/>
                    </a:lnTo>
                    <a:lnTo>
                      <a:pt x="1029" y="1477"/>
                    </a:lnTo>
                    <a:lnTo>
                      <a:pt x="1029" y="1477"/>
                    </a:lnTo>
                    <a:lnTo>
                      <a:pt x="1017" y="1476"/>
                    </a:lnTo>
                    <a:lnTo>
                      <a:pt x="1004" y="1477"/>
                    </a:lnTo>
                    <a:lnTo>
                      <a:pt x="990" y="1477"/>
                    </a:lnTo>
                    <a:lnTo>
                      <a:pt x="977" y="1477"/>
                    </a:lnTo>
                    <a:lnTo>
                      <a:pt x="977" y="1477"/>
                    </a:lnTo>
                    <a:lnTo>
                      <a:pt x="965" y="1476"/>
                    </a:lnTo>
                    <a:lnTo>
                      <a:pt x="951" y="1473"/>
                    </a:lnTo>
                    <a:lnTo>
                      <a:pt x="938" y="1470"/>
                    </a:lnTo>
                    <a:lnTo>
                      <a:pt x="924" y="1469"/>
                    </a:lnTo>
                    <a:lnTo>
                      <a:pt x="924" y="1469"/>
                    </a:lnTo>
                    <a:lnTo>
                      <a:pt x="814" y="1459"/>
                    </a:lnTo>
                    <a:lnTo>
                      <a:pt x="705" y="1449"/>
                    </a:lnTo>
                    <a:lnTo>
                      <a:pt x="705" y="1449"/>
                    </a:lnTo>
                    <a:lnTo>
                      <a:pt x="615" y="1442"/>
                    </a:lnTo>
                    <a:lnTo>
                      <a:pt x="574" y="1438"/>
                    </a:lnTo>
                    <a:lnTo>
                      <a:pt x="535" y="1434"/>
                    </a:lnTo>
                    <a:lnTo>
                      <a:pt x="535" y="1434"/>
                    </a:lnTo>
                    <a:lnTo>
                      <a:pt x="496" y="1427"/>
                    </a:lnTo>
                    <a:lnTo>
                      <a:pt x="455" y="1418"/>
                    </a:lnTo>
                    <a:lnTo>
                      <a:pt x="413" y="1409"/>
                    </a:lnTo>
                    <a:lnTo>
                      <a:pt x="368" y="1400"/>
                    </a:lnTo>
                    <a:lnTo>
                      <a:pt x="368" y="1400"/>
                    </a:lnTo>
                    <a:lnTo>
                      <a:pt x="302" y="1389"/>
                    </a:lnTo>
                    <a:lnTo>
                      <a:pt x="236" y="1376"/>
                    </a:lnTo>
                    <a:lnTo>
                      <a:pt x="236" y="1376"/>
                    </a:lnTo>
                    <a:lnTo>
                      <a:pt x="202" y="1369"/>
                    </a:lnTo>
                    <a:lnTo>
                      <a:pt x="167" y="1362"/>
                    </a:lnTo>
                    <a:lnTo>
                      <a:pt x="132" y="1354"/>
                    </a:lnTo>
                    <a:lnTo>
                      <a:pt x="94" y="1347"/>
                    </a:lnTo>
                    <a:lnTo>
                      <a:pt x="94" y="1347"/>
                    </a:lnTo>
                    <a:lnTo>
                      <a:pt x="77" y="1344"/>
                    </a:lnTo>
                    <a:lnTo>
                      <a:pt x="61" y="1343"/>
                    </a:lnTo>
                    <a:lnTo>
                      <a:pt x="61" y="1343"/>
                    </a:lnTo>
                    <a:lnTo>
                      <a:pt x="47" y="1338"/>
                    </a:lnTo>
                    <a:lnTo>
                      <a:pt x="40" y="1337"/>
                    </a:lnTo>
                    <a:lnTo>
                      <a:pt x="33" y="1336"/>
                    </a:lnTo>
                    <a:lnTo>
                      <a:pt x="33" y="1336"/>
                    </a:lnTo>
                    <a:lnTo>
                      <a:pt x="24" y="1337"/>
                    </a:lnTo>
                    <a:lnTo>
                      <a:pt x="17" y="1338"/>
                    </a:lnTo>
                    <a:lnTo>
                      <a:pt x="10" y="1338"/>
                    </a:lnTo>
                    <a:lnTo>
                      <a:pt x="4" y="1338"/>
                    </a:lnTo>
                    <a:lnTo>
                      <a:pt x="0" y="1336"/>
                    </a:lnTo>
                    <a:lnTo>
                      <a:pt x="0" y="1336"/>
                    </a:lnTo>
                    <a:lnTo>
                      <a:pt x="0" y="1324"/>
                    </a:lnTo>
                    <a:lnTo>
                      <a:pt x="3" y="1314"/>
                    </a:lnTo>
                    <a:lnTo>
                      <a:pt x="9" y="1305"/>
                    </a:lnTo>
                    <a:lnTo>
                      <a:pt x="16" y="1298"/>
                    </a:lnTo>
                    <a:lnTo>
                      <a:pt x="24" y="1291"/>
                    </a:lnTo>
                    <a:lnTo>
                      <a:pt x="34" y="1285"/>
                    </a:lnTo>
                    <a:lnTo>
                      <a:pt x="44" y="1282"/>
                    </a:lnTo>
                    <a:lnTo>
                      <a:pt x="54" y="1279"/>
                    </a:lnTo>
                    <a:lnTo>
                      <a:pt x="54" y="1279"/>
                    </a:lnTo>
                    <a:lnTo>
                      <a:pt x="55" y="1277"/>
                    </a:lnTo>
                    <a:lnTo>
                      <a:pt x="54" y="1272"/>
                    </a:lnTo>
                    <a:lnTo>
                      <a:pt x="51" y="1267"/>
                    </a:lnTo>
                    <a:lnTo>
                      <a:pt x="47" y="1263"/>
                    </a:lnTo>
                    <a:lnTo>
                      <a:pt x="44" y="1260"/>
                    </a:lnTo>
                    <a:lnTo>
                      <a:pt x="44" y="1256"/>
                    </a:lnTo>
                    <a:lnTo>
                      <a:pt x="44" y="1256"/>
                    </a:lnTo>
                    <a:lnTo>
                      <a:pt x="44" y="1248"/>
                    </a:lnTo>
                    <a:lnTo>
                      <a:pt x="45" y="1243"/>
                    </a:lnTo>
                    <a:lnTo>
                      <a:pt x="48" y="1237"/>
                    </a:lnTo>
                    <a:lnTo>
                      <a:pt x="51" y="1233"/>
                    </a:lnTo>
                    <a:lnTo>
                      <a:pt x="59" y="1223"/>
                    </a:lnTo>
                    <a:lnTo>
                      <a:pt x="66" y="1213"/>
                    </a:lnTo>
                    <a:lnTo>
                      <a:pt x="66" y="1213"/>
                    </a:lnTo>
                    <a:lnTo>
                      <a:pt x="63" y="1208"/>
                    </a:lnTo>
                    <a:lnTo>
                      <a:pt x="62" y="1201"/>
                    </a:lnTo>
                    <a:lnTo>
                      <a:pt x="61" y="1190"/>
                    </a:lnTo>
                    <a:lnTo>
                      <a:pt x="62" y="1177"/>
                    </a:lnTo>
                    <a:lnTo>
                      <a:pt x="63" y="1164"/>
                    </a:lnTo>
                    <a:lnTo>
                      <a:pt x="65" y="1153"/>
                    </a:lnTo>
                    <a:lnTo>
                      <a:pt x="65" y="1142"/>
                    </a:lnTo>
                    <a:lnTo>
                      <a:pt x="62" y="1131"/>
                    </a:lnTo>
                    <a:lnTo>
                      <a:pt x="59" y="1126"/>
                    </a:lnTo>
                    <a:lnTo>
                      <a:pt x="56" y="1121"/>
                    </a:lnTo>
                    <a:lnTo>
                      <a:pt x="56" y="1121"/>
                    </a:lnTo>
                    <a:lnTo>
                      <a:pt x="56" y="1117"/>
                    </a:lnTo>
                    <a:lnTo>
                      <a:pt x="59" y="1112"/>
                    </a:lnTo>
                    <a:lnTo>
                      <a:pt x="61" y="1109"/>
                    </a:lnTo>
                    <a:lnTo>
                      <a:pt x="63" y="1105"/>
                    </a:lnTo>
                    <a:lnTo>
                      <a:pt x="63" y="1105"/>
                    </a:lnTo>
                    <a:lnTo>
                      <a:pt x="45" y="1105"/>
                    </a:lnTo>
                    <a:lnTo>
                      <a:pt x="30" y="1104"/>
                    </a:lnTo>
                    <a:lnTo>
                      <a:pt x="23" y="1101"/>
                    </a:lnTo>
                    <a:lnTo>
                      <a:pt x="17" y="1100"/>
                    </a:lnTo>
                    <a:lnTo>
                      <a:pt x="10" y="1095"/>
                    </a:lnTo>
                    <a:lnTo>
                      <a:pt x="4" y="1091"/>
                    </a:lnTo>
                    <a:lnTo>
                      <a:pt x="4" y="1091"/>
                    </a:lnTo>
                    <a:lnTo>
                      <a:pt x="7" y="1079"/>
                    </a:lnTo>
                    <a:lnTo>
                      <a:pt x="9" y="1073"/>
                    </a:lnTo>
                    <a:lnTo>
                      <a:pt x="12" y="1066"/>
                    </a:lnTo>
                    <a:lnTo>
                      <a:pt x="12" y="1066"/>
                    </a:lnTo>
                    <a:lnTo>
                      <a:pt x="47" y="1052"/>
                    </a:lnTo>
                    <a:lnTo>
                      <a:pt x="83" y="1038"/>
                    </a:lnTo>
                    <a:lnTo>
                      <a:pt x="120" y="1022"/>
                    </a:lnTo>
                    <a:lnTo>
                      <a:pt x="138" y="1015"/>
                    </a:lnTo>
                    <a:lnTo>
                      <a:pt x="153" y="1007"/>
                    </a:lnTo>
                    <a:lnTo>
                      <a:pt x="153" y="1007"/>
                    </a:lnTo>
                    <a:lnTo>
                      <a:pt x="148" y="1004"/>
                    </a:lnTo>
                    <a:lnTo>
                      <a:pt x="141" y="1003"/>
                    </a:lnTo>
                    <a:lnTo>
                      <a:pt x="124" y="1001"/>
                    </a:lnTo>
                    <a:lnTo>
                      <a:pt x="106" y="1000"/>
                    </a:lnTo>
                    <a:lnTo>
                      <a:pt x="87" y="999"/>
                    </a:lnTo>
                    <a:lnTo>
                      <a:pt x="87" y="999"/>
                    </a:lnTo>
                    <a:lnTo>
                      <a:pt x="76" y="994"/>
                    </a:lnTo>
                    <a:lnTo>
                      <a:pt x="66" y="992"/>
                    </a:lnTo>
                    <a:lnTo>
                      <a:pt x="66" y="992"/>
                    </a:lnTo>
                    <a:lnTo>
                      <a:pt x="55" y="990"/>
                    </a:lnTo>
                    <a:lnTo>
                      <a:pt x="44" y="990"/>
                    </a:lnTo>
                    <a:lnTo>
                      <a:pt x="40" y="989"/>
                    </a:lnTo>
                    <a:lnTo>
                      <a:pt x="37" y="986"/>
                    </a:lnTo>
                    <a:lnTo>
                      <a:pt x="34" y="980"/>
                    </a:lnTo>
                    <a:lnTo>
                      <a:pt x="33" y="973"/>
                    </a:lnTo>
                    <a:lnTo>
                      <a:pt x="33" y="973"/>
                    </a:lnTo>
                    <a:lnTo>
                      <a:pt x="41" y="966"/>
                    </a:lnTo>
                    <a:lnTo>
                      <a:pt x="49" y="958"/>
                    </a:lnTo>
                    <a:lnTo>
                      <a:pt x="59" y="952"/>
                    </a:lnTo>
                    <a:lnTo>
                      <a:pt x="72" y="948"/>
                    </a:lnTo>
                    <a:lnTo>
                      <a:pt x="72" y="948"/>
                    </a:lnTo>
                    <a:lnTo>
                      <a:pt x="73" y="938"/>
                    </a:lnTo>
                    <a:lnTo>
                      <a:pt x="76" y="928"/>
                    </a:lnTo>
                    <a:lnTo>
                      <a:pt x="85" y="914"/>
                    </a:lnTo>
                    <a:lnTo>
                      <a:pt x="87" y="906"/>
                    </a:lnTo>
                    <a:lnTo>
                      <a:pt x="90" y="899"/>
                    </a:lnTo>
                    <a:lnTo>
                      <a:pt x="90" y="890"/>
                    </a:lnTo>
                    <a:lnTo>
                      <a:pt x="87" y="881"/>
                    </a:lnTo>
                    <a:lnTo>
                      <a:pt x="87" y="881"/>
                    </a:lnTo>
                    <a:lnTo>
                      <a:pt x="87" y="878"/>
                    </a:lnTo>
                    <a:lnTo>
                      <a:pt x="89" y="875"/>
                    </a:lnTo>
                    <a:lnTo>
                      <a:pt x="92" y="871"/>
                    </a:lnTo>
                    <a:lnTo>
                      <a:pt x="94" y="867"/>
                    </a:lnTo>
                    <a:lnTo>
                      <a:pt x="96" y="864"/>
                    </a:lnTo>
                    <a:lnTo>
                      <a:pt x="96" y="860"/>
                    </a:lnTo>
                    <a:lnTo>
                      <a:pt x="96" y="860"/>
                    </a:lnTo>
                    <a:lnTo>
                      <a:pt x="87" y="847"/>
                    </a:lnTo>
                    <a:lnTo>
                      <a:pt x="85" y="843"/>
                    </a:lnTo>
                    <a:lnTo>
                      <a:pt x="85" y="840"/>
                    </a:lnTo>
                    <a:lnTo>
                      <a:pt x="85" y="836"/>
                    </a:lnTo>
                    <a:lnTo>
                      <a:pt x="87" y="833"/>
                    </a:lnTo>
                    <a:lnTo>
                      <a:pt x="87" y="833"/>
                    </a:lnTo>
                    <a:lnTo>
                      <a:pt x="79" y="830"/>
                    </a:lnTo>
                    <a:lnTo>
                      <a:pt x="73" y="826"/>
                    </a:lnTo>
                    <a:lnTo>
                      <a:pt x="66" y="822"/>
                    </a:lnTo>
                    <a:lnTo>
                      <a:pt x="61" y="816"/>
                    </a:lnTo>
                    <a:lnTo>
                      <a:pt x="61" y="816"/>
                    </a:lnTo>
                    <a:lnTo>
                      <a:pt x="65" y="810"/>
                    </a:lnTo>
                    <a:lnTo>
                      <a:pt x="68" y="802"/>
                    </a:lnTo>
                    <a:lnTo>
                      <a:pt x="72" y="795"/>
                    </a:lnTo>
                    <a:lnTo>
                      <a:pt x="73" y="791"/>
                    </a:lnTo>
                    <a:lnTo>
                      <a:pt x="76" y="788"/>
                    </a:lnTo>
                    <a:lnTo>
                      <a:pt x="76" y="788"/>
                    </a:lnTo>
                    <a:lnTo>
                      <a:pt x="85" y="785"/>
                    </a:lnTo>
                    <a:lnTo>
                      <a:pt x="93" y="782"/>
                    </a:lnTo>
                    <a:lnTo>
                      <a:pt x="115" y="780"/>
                    </a:lnTo>
                    <a:lnTo>
                      <a:pt x="139" y="777"/>
                    </a:lnTo>
                    <a:lnTo>
                      <a:pt x="159" y="774"/>
                    </a:lnTo>
                    <a:lnTo>
                      <a:pt x="159" y="774"/>
                    </a:lnTo>
                    <a:lnTo>
                      <a:pt x="226" y="761"/>
                    </a:lnTo>
                    <a:lnTo>
                      <a:pt x="289" y="750"/>
                    </a:lnTo>
                    <a:lnTo>
                      <a:pt x="319" y="743"/>
                    </a:lnTo>
                    <a:lnTo>
                      <a:pt x="348" y="735"/>
                    </a:lnTo>
                    <a:lnTo>
                      <a:pt x="378" y="725"/>
                    </a:lnTo>
                    <a:lnTo>
                      <a:pt x="406" y="714"/>
                    </a:lnTo>
                    <a:lnTo>
                      <a:pt x="406" y="714"/>
                    </a:lnTo>
                    <a:lnTo>
                      <a:pt x="388" y="694"/>
                    </a:lnTo>
                    <a:lnTo>
                      <a:pt x="372" y="671"/>
                    </a:lnTo>
                    <a:lnTo>
                      <a:pt x="355" y="646"/>
                    </a:lnTo>
                    <a:lnTo>
                      <a:pt x="341" y="621"/>
                    </a:lnTo>
                    <a:lnTo>
                      <a:pt x="341" y="621"/>
                    </a:lnTo>
                    <a:lnTo>
                      <a:pt x="327" y="594"/>
                    </a:lnTo>
                    <a:lnTo>
                      <a:pt x="315" y="565"/>
                    </a:lnTo>
                    <a:lnTo>
                      <a:pt x="311" y="549"/>
                    </a:lnTo>
                    <a:lnTo>
                      <a:pt x="306" y="534"/>
                    </a:lnTo>
                    <a:lnTo>
                      <a:pt x="302" y="518"/>
                    </a:lnTo>
                    <a:lnTo>
                      <a:pt x="301" y="503"/>
                    </a:lnTo>
                    <a:lnTo>
                      <a:pt x="301" y="503"/>
                    </a:lnTo>
                    <a:lnTo>
                      <a:pt x="299" y="488"/>
                    </a:lnTo>
                    <a:lnTo>
                      <a:pt x="299" y="472"/>
                    </a:lnTo>
                    <a:lnTo>
                      <a:pt x="302" y="440"/>
                    </a:lnTo>
                    <a:lnTo>
                      <a:pt x="306" y="407"/>
                    </a:lnTo>
                    <a:lnTo>
                      <a:pt x="313" y="378"/>
                    </a:lnTo>
                    <a:lnTo>
                      <a:pt x="313" y="378"/>
                    </a:lnTo>
                    <a:lnTo>
                      <a:pt x="319" y="354"/>
                    </a:lnTo>
                    <a:lnTo>
                      <a:pt x="327" y="332"/>
                    </a:lnTo>
                    <a:lnTo>
                      <a:pt x="339" y="311"/>
                    </a:lnTo>
                    <a:lnTo>
                      <a:pt x="353" y="291"/>
                    </a:lnTo>
                    <a:lnTo>
                      <a:pt x="361" y="283"/>
                    </a:lnTo>
                    <a:lnTo>
                      <a:pt x="369" y="276"/>
                    </a:lnTo>
                    <a:lnTo>
                      <a:pt x="378" y="267"/>
                    </a:lnTo>
                    <a:lnTo>
                      <a:pt x="388" y="261"/>
                    </a:lnTo>
                    <a:lnTo>
                      <a:pt x="398" y="256"/>
                    </a:lnTo>
                    <a:lnTo>
                      <a:pt x="407" y="252"/>
                    </a:lnTo>
                    <a:lnTo>
                      <a:pt x="419" y="247"/>
                    </a:lnTo>
                    <a:lnTo>
                      <a:pt x="430" y="245"/>
                    </a:lnTo>
                    <a:lnTo>
                      <a:pt x="430" y="245"/>
                    </a:lnTo>
                    <a:lnTo>
                      <a:pt x="435" y="245"/>
                    </a:lnTo>
                    <a:lnTo>
                      <a:pt x="442" y="245"/>
                    </a:lnTo>
                    <a:lnTo>
                      <a:pt x="457" y="245"/>
                    </a:lnTo>
                    <a:lnTo>
                      <a:pt x="457" y="245"/>
                    </a:lnTo>
                    <a:lnTo>
                      <a:pt x="469" y="242"/>
                    </a:lnTo>
                    <a:lnTo>
                      <a:pt x="480" y="239"/>
                    </a:lnTo>
                    <a:lnTo>
                      <a:pt x="480" y="239"/>
                    </a:lnTo>
                    <a:lnTo>
                      <a:pt x="493" y="239"/>
                    </a:lnTo>
                    <a:lnTo>
                      <a:pt x="506" y="240"/>
                    </a:lnTo>
                    <a:lnTo>
                      <a:pt x="531" y="245"/>
                    </a:lnTo>
                    <a:lnTo>
                      <a:pt x="556" y="250"/>
                    </a:lnTo>
                    <a:lnTo>
                      <a:pt x="580" y="256"/>
                    </a:lnTo>
                    <a:lnTo>
                      <a:pt x="580" y="256"/>
                    </a:lnTo>
                    <a:lnTo>
                      <a:pt x="576" y="233"/>
                    </a:lnTo>
                    <a:lnTo>
                      <a:pt x="573" y="211"/>
                    </a:lnTo>
                    <a:lnTo>
                      <a:pt x="572" y="160"/>
                    </a:lnTo>
                    <a:lnTo>
                      <a:pt x="572" y="160"/>
                    </a:lnTo>
                    <a:lnTo>
                      <a:pt x="570" y="146"/>
                    </a:lnTo>
                    <a:lnTo>
                      <a:pt x="569" y="131"/>
                    </a:lnTo>
                    <a:lnTo>
                      <a:pt x="566" y="117"/>
                    </a:lnTo>
                    <a:lnTo>
                      <a:pt x="566" y="101"/>
                    </a:lnTo>
                    <a:lnTo>
                      <a:pt x="566" y="101"/>
                    </a:lnTo>
                    <a:lnTo>
                      <a:pt x="567" y="90"/>
                    </a:lnTo>
                    <a:lnTo>
                      <a:pt x="570" y="79"/>
                    </a:lnTo>
                    <a:lnTo>
                      <a:pt x="572" y="68"/>
                    </a:lnTo>
                    <a:lnTo>
                      <a:pt x="573" y="58"/>
                    </a:lnTo>
                    <a:lnTo>
                      <a:pt x="573" y="58"/>
                    </a:lnTo>
                    <a:lnTo>
                      <a:pt x="572" y="48"/>
                    </a:lnTo>
                    <a:lnTo>
                      <a:pt x="570" y="40"/>
                    </a:lnTo>
                    <a:lnTo>
                      <a:pt x="572" y="31"/>
                    </a:lnTo>
                    <a:lnTo>
                      <a:pt x="573" y="28"/>
                    </a:lnTo>
                    <a:lnTo>
                      <a:pt x="574" y="24"/>
                    </a:lnTo>
                    <a:lnTo>
                      <a:pt x="574" y="24"/>
                    </a:lnTo>
                    <a:lnTo>
                      <a:pt x="587" y="21"/>
                    </a:lnTo>
                    <a:lnTo>
                      <a:pt x="600" y="20"/>
                    </a:lnTo>
                    <a:lnTo>
                      <a:pt x="607" y="20"/>
                    </a:lnTo>
                    <a:lnTo>
                      <a:pt x="612" y="21"/>
                    </a:lnTo>
                    <a:lnTo>
                      <a:pt x="618" y="24"/>
                    </a:lnTo>
                    <a:lnTo>
                      <a:pt x="624" y="28"/>
                    </a:lnTo>
                    <a:lnTo>
                      <a:pt x="624" y="28"/>
                    </a:lnTo>
                    <a:lnTo>
                      <a:pt x="622" y="41"/>
                    </a:lnTo>
                    <a:lnTo>
                      <a:pt x="619" y="54"/>
                    </a:lnTo>
                    <a:lnTo>
                      <a:pt x="614" y="80"/>
                    </a:lnTo>
                    <a:lnTo>
                      <a:pt x="607" y="107"/>
                    </a:lnTo>
                    <a:lnTo>
                      <a:pt x="604" y="121"/>
                    </a:lnTo>
                    <a:lnTo>
                      <a:pt x="603" y="137"/>
                    </a:lnTo>
                    <a:lnTo>
                      <a:pt x="603" y="137"/>
                    </a:lnTo>
                    <a:lnTo>
                      <a:pt x="601" y="174"/>
                    </a:lnTo>
                    <a:lnTo>
                      <a:pt x="600" y="214"/>
                    </a:lnTo>
                    <a:lnTo>
                      <a:pt x="600" y="214"/>
                    </a:lnTo>
                    <a:lnTo>
                      <a:pt x="601" y="214"/>
                    </a:lnTo>
                    <a:lnTo>
                      <a:pt x="603" y="215"/>
                    </a:lnTo>
                    <a:lnTo>
                      <a:pt x="603" y="215"/>
                    </a:lnTo>
                    <a:lnTo>
                      <a:pt x="605" y="195"/>
                    </a:lnTo>
                    <a:lnTo>
                      <a:pt x="607" y="177"/>
                    </a:lnTo>
                    <a:lnTo>
                      <a:pt x="611" y="160"/>
                    </a:lnTo>
                    <a:lnTo>
                      <a:pt x="615" y="152"/>
                    </a:lnTo>
                    <a:lnTo>
                      <a:pt x="619" y="145"/>
                    </a:lnTo>
                    <a:lnTo>
                      <a:pt x="619" y="145"/>
                    </a:lnTo>
                    <a:lnTo>
                      <a:pt x="624" y="141"/>
                    </a:lnTo>
                    <a:lnTo>
                      <a:pt x="629" y="135"/>
                    </a:lnTo>
                    <a:lnTo>
                      <a:pt x="642" y="128"/>
                    </a:lnTo>
                    <a:lnTo>
                      <a:pt x="642" y="128"/>
                    </a:lnTo>
                    <a:lnTo>
                      <a:pt x="652" y="118"/>
                    </a:lnTo>
                    <a:lnTo>
                      <a:pt x="652" y="118"/>
                    </a:lnTo>
                    <a:lnTo>
                      <a:pt x="657" y="111"/>
                    </a:lnTo>
                    <a:lnTo>
                      <a:pt x="661" y="101"/>
                    </a:lnTo>
                    <a:lnTo>
                      <a:pt x="664" y="92"/>
                    </a:lnTo>
                    <a:lnTo>
                      <a:pt x="670" y="82"/>
                    </a:lnTo>
                    <a:lnTo>
                      <a:pt x="670" y="82"/>
                    </a:lnTo>
                    <a:lnTo>
                      <a:pt x="676" y="75"/>
                    </a:lnTo>
                    <a:lnTo>
                      <a:pt x="683" y="68"/>
                    </a:lnTo>
                    <a:lnTo>
                      <a:pt x="691" y="62"/>
                    </a:lnTo>
                    <a:lnTo>
                      <a:pt x="698" y="58"/>
                    </a:lnTo>
                    <a:lnTo>
                      <a:pt x="698" y="58"/>
                    </a:lnTo>
                    <a:lnTo>
                      <a:pt x="704" y="56"/>
                    </a:lnTo>
                    <a:lnTo>
                      <a:pt x="709" y="55"/>
                    </a:lnTo>
                    <a:lnTo>
                      <a:pt x="720" y="54"/>
                    </a:lnTo>
                    <a:lnTo>
                      <a:pt x="732" y="54"/>
                    </a:lnTo>
                    <a:lnTo>
                      <a:pt x="737" y="52"/>
                    </a:lnTo>
                    <a:lnTo>
                      <a:pt x="743" y="49"/>
                    </a:lnTo>
                    <a:lnTo>
                      <a:pt x="743" y="49"/>
                    </a:lnTo>
                    <a:lnTo>
                      <a:pt x="749" y="44"/>
                    </a:lnTo>
                    <a:lnTo>
                      <a:pt x="754" y="40"/>
                    </a:lnTo>
                    <a:lnTo>
                      <a:pt x="763" y="28"/>
                    </a:lnTo>
                    <a:lnTo>
                      <a:pt x="771" y="17"/>
                    </a:lnTo>
                    <a:lnTo>
                      <a:pt x="775" y="13"/>
                    </a:lnTo>
                    <a:lnTo>
                      <a:pt x="781" y="9"/>
                    </a:lnTo>
                    <a:lnTo>
                      <a:pt x="781" y="9"/>
                    </a:lnTo>
                    <a:lnTo>
                      <a:pt x="789" y="6"/>
                    </a:lnTo>
                    <a:lnTo>
                      <a:pt x="799" y="3"/>
                    </a:lnTo>
                    <a:lnTo>
                      <a:pt x="809" y="0"/>
                    </a:lnTo>
                    <a:lnTo>
                      <a:pt x="819" y="0"/>
                    </a:lnTo>
                    <a:lnTo>
                      <a:pt x="829" y="0"/>
                    </a:lnTo>
                    <a:lnTo>
                      <a:pt x="838" y="2"/>
                    </a:lnTo>
                    <a:lnTo>
                      <a:pt x="847" y="5"/>
                    </a:lnTo>
                    <a:lnTo>
                      <a:pt x="855" y="9"/>
                    </a:lnTo>
                    <a:lnTo>
                      <a:pt x="855" y="9"/>
                    </a:lnTo>
                    <a:lnTo>
                      <a:pt x="862" y="16"/>
                    </a:lnTo>
                    <a:lnTo>
                      <a:pt x="869" y="23"/>
                    </a:lnTo>
                    <a:lnTo>
                      <a:pt x="878" y="30"/>
                    </a:lnTo>
                    <a:lnTo>
                      <a:pt x="883" y="33"/>
                    </a:lnTo>
                    <a:lnTo>
                      <a:pt x="887" y="33"/>
                    </a:lnTo>
                    <a:lnTo>
                      <a:pt x="887" y="33"/>
                    </a:lnTo>
                    <a:lnTo>
                      <a:pt x="902" y="34"/>
                    </a:lnTo>
                    <a:lnTo>
                      <a:pt x="917" y="34"/>
                    </a:lnTo>
                    <a:lnTo>
                      <a:pt x="932" y="34"/>
                    </a:lnTo>
                    <a:lnTo>
                      <a:pt x="949" y="35"/>
                    </a:lnTo>
                    <a:lnTo>
                      <a:pt x="949" y="35"/>
                    </a:lnTo>
                    <a:lnTo>
                      <a:pt x="962" y="37"/>
                    </a:lnTo>
                    <a:lnTo>
                      <a:pt x="973" y="41"/>
                    </a:lnTo>
                    <a:lnTo>
                      <a:pt x="984" y="45"/>
                    </a:lnTo>
                    <a:lnTo>
                      <a:pt x="994" y="51"/>
                    </a:lnTo>
                    <a:lnTo>
                      <a:pt x="994" y="51"/>
                    </a:lnTo>
                    <a:lnTo>
                      <a:pt x="998" y="52"/>
                    </a:lnTo>
                    <a:lnTo>
                      <a:pt x="1003" y="51"/>
                    </a:lnTo>
                    <a:lnTo>
                      <a:pt x="1007" y="52"/>
                    </a:lnTo>
                    <a:lnTo>
                      <a:pt x="1010" y="54"/>
                    </a:lnTo>
                    <a:lnTo>
                      <a:pt x="1010" y="54"/>
                    </a:lnTo>
                    <a:close/>
                    <a:moveTo>
                      <a:pt x="923" y="44"/>
                    </a:moveTo>
                    <a:lnTo>
                      <a:pt x="923" y="44"/>
                    </a:lnTo>
                    <a:lnTo>
                      <a:pt x="914" y="45"/>
                    </a:lnTo>
                    <a:lnTo>
                      <a:pt x="906" y="48"/>
                    </a:lnTo>
                    <a:lnTo>
                      <a:pt x="897" y="51"/>
                    </a:lnTo>
                    <a:lnTo>
                      <a:pt x="890" y="51"/>
                    </a:lnTo>
                    <a:lnTo>
                      <a:pt x="890" y="51"/>
                    </a:lnTo>
                    <a:lnTo>
                      <a:pt x="886" y="49"/>
                    </a:lnTo>
                    <a:lnTo>
                      <a:pt x="882" y="48"/>
                    </a:lnTo>
                    <a:lnTo>
                      <a:pt x="876" y="44"/>
                    </a:lnTo>
                    <a:lnTo>
                      <a:pt x="869" y="40"/>
                    </a:lnTo>
                    <a:lnTo>
                      <a:pt x="866" y="38"/>
                    </a:lnTo>
                    <a:lnTo>
                      <a:pt x="862" y="38"/>
                    </a:lnTo>
                    <a:lnTo>
                      <a:pt x="862" y="38"/>
                    </a:lnTo>
                    <a:lnTo>
                      <a:pt x="855" y="30"/>
                    </a:lnTo>
                    <a:lnTo>
                      <a:pt x="848" y="23"/>
                    </a:lnTo>
                    <a:lnTo>
                      <a:pt x="840" y="17"/>
                    </a:lnTo>
                    <a:lnTo>
                      <a:pt x="831" y="14"/>
                    </a:lnTo>
                    <a:lnTo>
                      <a:pt x="822" y="14"/>
                    </a:lnTo>
                    <a:lnTo>
                      <a:pt x="812" y="14"/>
                    </a:lnTo>
                    <a:lnTo>
                      <a:pt x="800" y="17"/>
                    </a:lnTo>
                    <a:lnTo>
                      <a:pt x="788" y="21"/>
                    </a:lnTo>
                    <a:lnTo>
                      <a:pt x="788" y="21"/>
                    </a:lnTo>
                    <a:lnTo>
                      <a:pt x="779" y="28"/>
                    </a:lnTo>
                    <a:lnTo>
                      <a:pt x="772" y="37"/>
                    </a:lnTo>
                    <a:lnTo>
                      <a:pt x="757" y="54"/>
                    </a:lnTo>
                    <a:lnTo>
                      <a:pt x="749" y="61"/>
                    </a:lnTo>
                    <a:lnTo>
                      <a:pt x="737" y="66"/>
                    </a:lnTo>
                    <a:lnTo>
                      <a:pt x="732" y="68"/>
                    </a:lnTo>
                    <a:lnTo>
                      <a:pt x="726" y="69"/>
                    </a:lnTo>
                    <a:lnTo>
                      <a:pt x="719" y="69"/>
                    </a:lnTo>
                    <a:lnTo>
                      <a:pt x="712" y="68"/>
                    </a:lnTo>
                    <a:lnTo>
                      <a:pt x="712" y="68"/>
                    </a:lnTo>
                    <a:lnTo>
                      <a:pt x="709" y="71"/>
                    </a:lnTo>
                    <a:lnTo>
                      <a:pt x="705" y="72"/>
                    </a:lnTo>
                    <a:lnTo>
                      <a:pt x="701" y="73"/>
                    </a:lnTo>
                    <a:lnTo>
                      <a:pt x="698" y="75"/>
                    </a:lnTo>
                    <a:lnTo>
                      <a:pt x="698" y="75"/>
                    </a:lnTo>
                    <a:lnTo>
                      <a:pt x="697" y="75"/>
                    </a:lnTo>
                    <a:lnTo>
                      <a:pt x="695" y="75"/>
                    </a:lnTo>
                    <a:lnTo>
                      <a:pt x="695" y="75"/>
                    </a:lnTo>
                    <a:lnTo>
                      <a:pt x="697" y="76"/>
                    </a:lnTo>
                    <a:lnTo>
                      <a:pt x="697" y="76"/>
                    </a:lnTo>
                    <a:lnTo>
                      <a:pt x="694" y="79"/>
                    </a:lnTo>
                    <a:lnTo>
                      <a:pt x="687" y="82"/>
                    </a:lnTo>
                    <a:lnTo>
                      <a:pt x="687" y="82"/>
                    </a:lnTo>
                    <a:lnTo>
                      <a:pt x="677" y="101"/>
                    </a:lnTo>
                    <a:lnTo>
                      <a:pt x="666" y="120"/>
                    </a:lnTo>
                    <a:lnTo>
                      <a:pt x="660" y="128"/>
                    </a:lnTo>
                    <a:lnTo>
                      <a:pt x="653" y="135"/>
                    </a:lnTo>
                    <a:lnTo>
                      <a:pt x="646" y="142"/>
                    </a:lnTo>
                    <a:lnTo>
                      <a:pt x="636" y="146"/>
                    </a:lnTo>
                    <a:lnTo>
                      <a:pt x="636" y="146"/>
                    </a:lnTo>
                    <a:lnTo>
                      <a:pt x="631" y="155"/>
                    </a:lnTo>
                    <a:lnTo>
                      <a:pt x="625" y="165"/>
                    </a:lnTo>
                    <a:lnTo>
                      <a:pt x="621" y="177"/>
                    </a:lnTo>
                    <a:lnTo>
                      <a:pt x="619" y="190"/>
                    </a:lnTo>
                    <a:lnTo>
                      <a:pt x="618" y="204"/>
                    </a:lnTo>
                    <a:lnTo>
                      <a:pt x="618" y="217"/>
                    </a:lnTo>
                    <a:lnTo>
                      <a:pt x="618" y="228"/>
                    </a:lnTo>
                    <a:lnTo>
                      <a:pt x="621" y="238"/>
                    </a:lnTo>
                    <a:lnTo>
                      <a:pt x="621" y="238"/>
                    </a:lnTo>
                    <a:lnTo>
                      <a:pt x="624" y="231"/>
                    </a:lnTo>
                    <a:lnTo>
                      <a:pt x="628" y="224"/>
                    </a:lnTo>
                    <a:lnTo>
                      <a:pt x="638" y="211"/>
                    </a:lnTo>
                    <a:lnTo>
                      <a:pt x="647" y="198"/>
                    </a:lnTo>
                    <a:lnTo>
                      <a:pt x="652" y="191"/>
                    </a:lnTo>
                    <a:lnTo>
                      <a:pt x="656" y="184"/>
                    </a:lnTo>
                    <a:lnTo>
                      <a:pt x="656" y="184"/>
                    </a:lnTo>
                    <a:lnTo>
                      <a:pt x="659" y="172"/>
                    </a:lnTo>
                    <a:lnTo>
                      <a:pt x="660" y="159"/>
                    </a:lnTo>
                    <a:lnTo>
                      <a:pt x="661" y="153"/>
                    </a:lnTo>
                    <a:lnTo>
                      <a:pt x="664" y="148"/>
                    </a:lnTo>
                    <a:lnTo>
                      <a:pt x="668" y="144"/>
                    </a:lnTo>
                    <a:lnTo>
                      <a:pt x="673" y="142"/>
                    </a:lnTo>
                    <a:lnTo>
                      <a:pt x="673" y="142"/>
                    </a:lnTo>
                    <a:lnTo>
                      <a:pt x="668" y="156"/>
                    </a:lnTo>
                    <a:lnTo>
                      <a:pt x="668" y="163"/>
                    </a:lnTo>
                    <a:lnTo>
                      <a:pt x="670" y="166"/>
                    </a:lnTo>
                    <a:lnTo>
                      <a:pt x="671" y="167"/>
                    </a:lnTo>
                    <a:lnTo>
                      <a:pt x="671" y="167"/>
                    </a:lnTo>
                    <a:lnTo>
                      <a:pt x="677" y="159"/>
                    </a:lnTo>
                    <a:lnTo>
                      <a:pt x="684" y="152"/>
                    </a:lnTo>
                    <a:lnTo>
                      <a:pt x="691" y="144"/>
                    </a:lnTo>
                    <a:lnTo>
                      <a:pt x="698" y="137"/>
                    </a:lnTo>
                    <a:lnTo>
                      <a:pt x="698" y="137"/>
                    </a:lnTo>
                    <a:lnTo>
                      <a:pt x="698" y="131"/>
                    </a:lnTo>
                    <a:lnTo>
                      <a:pt x="699" y="124"/>
                    </a:lnTo>
                    <a:lnTo>
                      <a:pt x="706" y="111"/>
                    </a:lnTo>
                    <a:lnTo>
                      <a:pt x="715" y="100"/>
                    </a:lnTo>
                    <a:lnTo>
                      <a:pt x="719" y="97"/>
                    </a:lnTo>
                    <a:lnTo>
                      <a:pt x="723" y="94"/>
                    </a:lnTo>
                    <a:lnTo>
                      <a:pt x="723" y="94"/>
                    </a:lnTo>
                    <a:lnTo>
                      <a:pt x="723" y="100"/>
                    </a:lnTo>
                    <a:lnTo>
                      <a:pt x="720" y="104"/>
                    </a:lnTo>
                    <a:lnTo>
                      <a:pt x="716" y="113"/>
                    </a:lnTo>
                    <a:lnTo>
                      <a:pt x="712" y="120"/>
                    </a:lnTo>
                    <a:lnTo>
                      <a:pt x="709" y="129"/>
                    </a:lnTo>
                    <a:lnTo>
                      <a:pt x="709" y="129"/>
                    </a:lnTo>
                    <a:lnTo>
                      <a:pt x="725" y="122"/>
                    </a:lnTo>
                    <a:lnTo>
                      <a:pt x="739" y="114"/>
                    </a:lnTo>
                    <a:lnTo>
                      <a:pt x="754" y="106"/>
                    </a:lnTo>
                    <a:lnTo>
                      <a:pt x="761" y="103"/>
                    </a:lnTo>
                    <a:lnTo>
                      <a:pt x="770" y="101"/>
                    </a:lnTo>
                    <a:lnTo>
                      <a:pt x="770" y="101"/>
                    </a:lnTo>
                    <a:lnTo>
                      <a:pt x="775" y="96"/>
                    </a:lnTo>
                    <a:lnTo>
                      <a:pt x="782" y="92"/>
                    </a:lnTo>
                    <a:lnTo>
                      <a:pt x="799" y="83"/>
                    </a:lnTo>
                    <a:lnTo>
                      <a:pt x="816" y="76"/>
                    </a:lnTo>
                    <a:lnTo>
                      <a:pt x="830" y="72"/>
                    </a:lnTo>
                    <a:lnTo>
                      <a:pt x="830" y="72"/>
                    </a:lnTo>
                    <a:lnTo>
                      <a:pt x="829" y="76"/>
                    </a:lnTo>
                    <a:lnTo>
                      <a:pt x="826" y="79"/>
                    </a:lnTo>
                    <a:lnTo>
                      <a:pt x="820" y="83"/>
                    </a:lnTo>
                    <a:lnTo>
                      <a:pt x="813" y="89"/>
                    </a:lnTo>
                    <a:lnTo>
                      <a:pt x="807" y="94"/>
                    </a:lnTo>
                    <a:lnTo>
                      <a:pt x="807" y="94"/>
                    </a:lnTo>
                    <a:lnTo>
                      <a:pt x="817" y="92"/>
                    </a:lnTo>
                    <a:lnTo>
                      <a:pt x="827" y="90"/>
                    </a:lnTo>
                    <a:lnTo>
                      <a:pt x="848" y="89"/>
                    </a:lnTo>
                    <a:lnTo>
                      <a:pt x="871" y="89"/>
                    </a:lnTo>
                    <a:lnTo>
                      <a:pt x="893" y="86"/>
                    </a:lnTo>
                    <a:lnTo>
                      <a:pt x="893" y="86"/>
                    </a:lnTo>
                    <a:lnTo>
                      <a:pt x="902" y="83"/>
                    </a:lnTo>
                    <a:lnTo>
                      <a:pt x="910" y="80"/>
                    </a:lnTo>
                    <a:lnTo>
                      <a:pt x="928" y="73"/>
                    </a:lnTo>
                    <a:lnTo>
                      <a:pt x="946" y="68"/>
                    </a:lnTo>
                    <a:lnTo>
                      <a:pt x="956" y="66"/>
                    </a:lnTo>
                    <a:lnTo>
                      <a:pt x="965" y="66"/>
                    </a:lnTo>
                    <a:lnTo>
                      <a:pt x="965" y="66"/>
                    </a:lnTo>
                    <a:lnTo>
                      <a:pt x="958" y="73"/>
                    </a:lnTo>
                    <a:lnTo>
                      <a:pt x="949" y="79"/>
                    </a:lnTo>
                    <a:lnTo>
                      <a:pt x="941" y="85"/>
                    </a:lnTo>
                    <a:lnTo>
                      <a:pt x="931" y="89"/>
                    </a:lnTo>
                    <a:lnTo>
                      <a:pt x="909" y="93"/>
                    </a:lnTo>
                    <a:lnTo>
                      <a:pt x="886" y="97"/>
                    </a:lnTo>
                    <a:lnTo>
                      <a:pt x="838" y="101"/>
                    </a:lnTo>
                    <a:lnTo>
                      <a:pt x="816" y="106"/>
                    </a:lnTo>
                    <a:lnTo>
                      <a:pt x="805" y="108"/>
                    </a:lnTo>
                    <a:lnTo>
                      <a:pt x="795" y="111"/>
                    </a:lnTo>
                    <a:lnTo>
                      <a:pt x="795" y="111"/>
                    </a:lnTo>
                    <a:lnTo>
                      <a:pt x="823" y="127"/>
                    </a:lnTo>
                    <a:lnTo>
                      <a:pt x="836" y="135"/>
                    </a:lnTo>
                    <a:lnTo>
                      <a:pt x="840" y="139"/>
                    </a:lnTo>
                    <a:lnTo>
                      <a:pt x="843" y="145"/>
                    </a:lnTo>
                    <a:lnTo>
                      <a:pt x="843" y="145"/>
                    </a:lnTo>
                    <a:lnTo>
                      <a:pt x="836" y="144"/>
                    </a:lnTo>
                    <a:lnTo>
                      <a:pt x="827" y="139"/>
                    </a:lnTo>
                    <a:lnTo>
                      <a:pt x="810" y="131"/>
                    </a:lnTo>
                    <a:lnTo>
                      <a:pt x="793" y="122"/>
                    </a:lnTo>
                    <a:lnTo>
                      <a:pt x="784" y="120"/>
                    </a:lnTo>
                    <a:lnTo>
                      <a:pt x="774" y="118"/>
                    </a:lnTo>
                    <a:lnTo>
                      <a:pt x="774" y="118"/>
                    </a:lnTo>
                    <a:lnTo>
                      <a:pt x="767" y="120"/>
                    </a:lnTo>
                    <a:lnTo>
                      <a:pt x="760" y="120"/>
                    </a:lnTo>
                    <a:lnTo>
                      <a:pt x="747" y="125"/>
                    </a:lnTo>
                    <a:lnTo>
                      <a:pt x="736" y="132"/>
                    </a:lnTo>
                    <a:lnTo>
                      <a:pt x="723" y="139"/>
                    </a:lnTo>
                    <a:lnTo>
                      <a:pt x="723" y="139"/>
                    </a:lnTo>
                    <a:lnTo>
                      <a:pt x="739" y="144"/>
                    </a:lnTo>
                    <a:lnTo>
                      <a:pt x="753" y="149"/>
                    </a:lnTo>
                    <a:lnTo>
                      <a:pt x="765" y="155"/>
                    </a:lnTo>
                    <a:lnTo>
                      <a:pt x="777" y="163"/>
                    </a:lnTo>
                    <a:lnTo>
                      <a:pt x="777" y="163"/>
                    </a:lnTo>
                    <a:lnTo>
                      <a:pt x="768" y="162"/>
                    </a:lnTo>
                    <a:lnTo>
                      <a:pt x="760" y="160"/>
                    </a:lnTo>
                    <a:lnTo>
                      <a:pt x="743" y="155"/>
                    </a:lnTo>
                    <a:lnTo>
                      <a:pt x="733" y="152"/>
                    </a:lnTo>
                    <a:lnTo>
                      <a:pt x="725" y="151"/>
                    </a:lnTo>
                    <a:lnTo>
                      <a:pt x="716" y="151"/>
                    </a:lnTo>
                    <a:lnTo>
                      <a:pt x="708" y="152"/>
                    </a:lnTo>
                    <a:lnTo>
                      <a:pt x="708" y="152"/>
                    </a:lnTo>
                    <a:lnTo>
                      <a:pt x="701" y="156"/>
                    </a:lnTo>
                    <a:lnTo>
                      <a:pt x="695" y="160"/>
                    </a:lnTo>
                    <a:lnTo>
                      <a:pt x="684" y="170"/>
                    </a:lnTo>
                    <a:lnTo>
                      <a:pt x="674" y="181"/>
                    </a:lnTo>
                    <a:lnTo>
                      <a:pt x="666" y="194"/>
                    </a:lnTo>
                    <a:lnTo>
                      <a:pt x="666" y="194"/>
                    </a:lnTo>
                    <a:lnTo>
                      <a:pt x="683" y="191"/>
                    </a:lnTo>
                    <a:lnTo>
                      <a:pt x="698" y="188"/>
                    </a:lnTo>
                    <a:lnTo>
                      <a:pt x="706" y="188"/>
                    </a:lnTo>
                    <a:lnTo>
                      <a:pt x="715" y="190"/>
                    </a:lnTo>
                    <a:lnTo>
                      <a:pt x="722" y="193"/>
                    </a:lnTo>
                    <a:lnTo>
                      <a:pt x="727" y="195"/>
                    </a:lnTo>
                    <a:lnTo>
                      <a:pt x="727" y="195"/>
                    </a:lnTo>
                    <a:lnTo>
                      <a:pt x="716" y="195"/>
                    </a:lnTo>
                    <a:lnTo>
                      <a:pt x="706" y="197"/>
                    </a:lnTo>
                    <a:lnTo>
                      <a:pt x="697" y="198"/>
                    </a:lnTo>
                    <a:lnTo>
                      <a:pt x="688" y="201"/>
                    </a:lnTo>
                    <a:lnTo>
                      <a:pt x="670" y="207"/>
                    </a:lnTo>
                    <a:lnTo>
                      <a:pt x="660" y="210"/>
                    </a:lnTo>
                    <a:lnTo>
                      <a:pt x="652" y="211"/>
                    </a:lnTo>
                    <a:lnTo>
                      <a:pt x="652" y="211"/>
                    </a:lnTo>
                    <a:lnTo>
                      <a:pt x="643" y="225"/>
                    </a:lnTo>
                    <a:lnTo>
                      <a:pt x="633" y="239"/>
                    </a:lnTo>
                    <a:lnTo>
                      <a:pt x="631" y="246"/>
                    </a:lnTo>
                    <a:lnTo>
                      <a:pt x="626" y="253"/>
                    </a:lnTo>
                    <a:lnTo>
                      <a:pt x="625" y="261"/>
                    </a:lnTo>
                    <a:lnTo>
                      <a:pt x="624" y="270"/>
                    </a:lnTo>
                    <a:lnTo>
                      <a:pt x="624" y="270"/>
                    </a:lnTo>
                    <a:lnTo>
                      <a:pt x="625" y="264"/>
                    </a:lnTo>
                    <a:lnTo>
                      <a:pt x="628" y="260"/>
                    </a:lnTo>
                    <a:lnTo>
                      <a:pt x="631" y="256"/>
                    </a:lnTo>
                    <a:lnTo>
                      <a:pt x="631" y="250"/>
                    </a:lnTo>
                    <a:lnTo>
                      <a:pt x="631" y="250"/>
                    </a:lnTo>
                    <a:lnTo>
                      <a:pt x="652" y="233"/>
                    </a:lnTo>
                    <a:lnTo>
                      <a:pt x="663" y="226"/>
                    </a:lnTo>
                    <a:lnTo>
                      <a:pt x="668" y="224"/>
                    </a:lnTo>
                    <a:lnTo>
                      <a:pt x="677" y="222"/>
                    </a:lnTo>
                    <a:lnTo>
                      <a:pt x="677" y="222"/>
                    </a:lnTo>
                    <a:lnTo>
                      <a:pt x="690" y="221"/>
                    </a:lnTo>
                    <a:lnTo>
                      <a:pt x="702" y="219"/>
                    </a:lnTo>
                    <a:lnTo>
                      <a:pt x="715" y="218"/>
                    </a:lnTo>
                    <a:lnTo>
                      <a:pt x="727" y="215"/>
                    </a:lnTo>
                    <a:lnTo>
                      <a:pt x="727" y="215"/>
                    </a:lnTo>
                    <a:lnTo>
                      <a:pt x="733" y="212"/>
                    </a:lnTo>
                    <a:lnTo>
                      <a:pt x="739" y="208"/>
                    </a:lnTo>
                    <a:lnTo>
                      <a:pt x="747" y="197"/>
                    </a:lnTo>
                    <a:lnTo>
                      <a:pt x="751" y="193"/>
                    </a:lnTo>
                    <a:lnTo>
                      <a:pt x="757" y="188"/>
                    </a:lnTo>
                    <a:lnTo>
                      <a:pt x="763" y="186"/>
                    </a:lnTo>
                    <a:lnTo>
                      <a:pt x="770" y="184"/>
                    </a:lnTo>
                    <a:lnTo>
                      <a:pt x="770" y="184"/>
                    </a:lnTo>
                    <a:lnTo>
                      <a:pt x="777" y="188"/>
                    </a:lnTo>
                    <a:lnTo>
                      <a:pt x="784" y="193"/>
                    </a:lnTo>
                    <a:lnTo>
                      <a:pt x="791" y="195"/>
                    </a:lnTo>
                    <a:lnTo>
                      <a:pt x="798" y="197"/>
                    </a:lnTo>
                    <a:lnTo>
                      <a:pt x="805" y="197"/>
                    </a:lnTo>
                    <a:lnTo>
                      <a:pt x="812" y="197"/>
                    </a:lnTo>
                    <a:lnTo>
                      <a:pt x="819" y="195"/>
                    </a:lnTo>
                    <a:lnTo>
                      <a:pt x="826" y="193"/>
                    </a:lnTo>
                    <a:lnTo>
                      <a:pt x="833" y="190"/>
                    </a:lnTo>
                    <a:lnTo>
                      <a:pt x="838" y="186"/>
                    </a:lnTo>
                    <a:lnTo>
                      <a:pt x="844" y="181"/>
                    </a:lnTo>
                    <a:lnTo>
                      <a:pt x="848" y="174"/>
                    </a:lnTo>
                    <a:lnTo>
                      <a:pt x="852" y="169"/>
                    </a:lnTo>
                    <a:lnTo>
                      <a:pt x="855" y="160"/>
                    </a:lnTo>
                    <a:lnTo>
                      <a:pt x="857" y="152"/>
                    </a:lnTo>
                    <a:lnTo>
                      <a:pt x="858" y="144"/>
                    </a:lnTo>
                    <a:lnTo>
                      <a:pt x="858" y="144"/>
                    </a:lnTo>
                    <a:lnTo>
                      <a:pt x="864" y="139"/>
                    </a:lnTo>
                    <a:lnTo>
                      <a:pt x="872" y="137"/>
                    </a:lnTo>
                    <a:lnTo>
                      <a:pt x="879" y="135"/>
                    </a:lnTo>
                    <a:lnTo>
                      <a:pt x="887" y="134"/>
                    </a:lnTo>
                    <a:lnTo>
                      <a:pt x="904" y="132"/>
                    </a:lnTo>
                    <a:lnTo>
                      <a:pt x="913" y="131"/>
                    </a:lnTo>
                    <a:lnTo>
                      <a:pt x="921" y="129"/>
                    </a:lnTo>
                    <a:lnTo>
                      <a:pt x="921" y="129"/>
                    </a:lnTo>
                    <a:lnTo>
                      <a:pt x="932" y="124"/>
                    </a:lnTo>
                    <a:lnTo>
                      <a:pt x="942" y="118"/>
                    </a:lnTo>
                    <a:lnTo>
                      <a:pt x="952" y="110"/>
                    </a:lnTo>
                    <a:lnTo>
                      <a:pt x="959" y="101"/>
                    </a:lnTo>
                    <a:lnTo>
                      <a:pt x="975" y="83"/>
                    </a:lnTo>
                    <a:lnTo>
                      <a:pt x="990" y="64"/>
                    </a:lnTo>
                    <a:lnTo>
                      <a:pt x="990" y="64"/>
                    </a:lnTo>
                    <a:lnTo>
                      <a:pt x="973" y="56"/>
                    </a:lnTo>
                    <a:lnTo>
                      <a:pt x="956" y="51"/>
                    </a:lnTo>
                    <a:lnTo>
                      <a:pt x="941" y="45"/>
                    </a:lnTo>
                    <a:lnTo>
                      <a:pt x="932" y="44"/>
                    </a:lnTo>
                    <a:lnTo>
                      <a:pt x="923" y="44"/>
                    </a:lnTo>
                    <a:lnTo>
                      <a:pt x="923" y="44"/>
                    </a:lnTo>
                    <a:close/>
                    <a:moveTo>
                      <a:pt x="594" y="35"/>
                    </a:moveTo>
                    <a:lnTo>
                      <a:pt x="594" y="35"/>
                    </a:lnTo>
                    <a:lnTo>
                      <a:pt x="590" y="44"/>
                    </a:lnTo>
                    <a:lnTo>
                      <a:pt x="587" y="54"/>
                    </a:lnTo>
                    <a:lnTo>
                      <a:pt x="581" y="75"/>
                    </a:lnTo>
                    <a:lnTo>
                      <a:pt x="580" y="96"/>
                    </a:lnTo>
                    <a:lnTo>
                      <a:pt x="579" y="118"/>
                    </a:lnTo>
                    <a:lnTo>
                      <a:pt x="580" y="141"/>
                    </a:lnTo>
                    <a:lnTo>
                      <a:pt x="581" y="163"/>
                    </a:lnTo>
                    <a:lnTo>
                      <a:pt x="587" y="204"/>
                    </a:lnTo>
                    <a:lnTo>
                      <a:pt x="587" y="204"/>
                    </a:lnTo>
                    <a:lnTo>
                      <a:pt x="590" y="170"/>
                    </a:lnTo>
                    <a:lnTo>
                      <a:pt x="591" y="137"/>
                    </a:lnTo>
                    <a:lnTo>
                      <a:pt x="594" y="104"/>
                    </a:lnTo>
                    <a:lnTo>
                      <a:pt x="595" y="89"/>
                    </a:lnTo>
                    <a:lnTo>
                      <a:pt x="600" y="73"/>
                    </a:lnTo>
                    <a:lnTo>
                      <a:pt x="600" y="73"/>
                    </a:lnTo>
                    <a:lnTo>
                      <a:pt x="604" y="64"/>
                    </a:lnTo>
                    <a:lnTo>
                      <a:pt x="607" y="54"/>
                    </a:lnTo>
                    <a:lnTo>
                      <a:pt x="608" y="49"/>
                    </a:lnTo>
                    <a:lnTo>
                      <a:pt x="608" y="44"/>
                    </a:lnTo>
                    <a:lnTo>
                      <a:pt x="608" y="40"/>
                    </a:lnTo>
                    <a:lnTo>
                      <a:pt x="605" y="35"/>
                    </a:lnTo>
                    <a:lnTo>
                      <a:pt x="605" y="35"/>
                    </a:lnTo>
                    <a:lnTo>
                      <a:pt x="603" y="34"/>
                    </a:lnTo>
                    <a:lnTo>
                      <a:pt x="601" y="34"/>
                    </a:lnTo>
                    <a:lnTo>
                      <a:pt x="598" y="35"/>
                    </a:lnTo>
                    <a:lnTo>
                      <a:pt x="594" y="35"/>
                    </a:lnTo>
                    <a:lnTo>
                      <a:pt x="594" y="35"/>
                    </a:lnTo>
                    <a:close/>
                    <a:moveTo>
                      <a:pt x="603" y="242"/>
                    </a:moveTo>
                    <a:lnTo>
                      <a:pt x="603" y="242"/>
                    </a:lnTo>
                    <a:lnTo>
                      <a:pt x="604" y="245"/>
                    </a:lnTo>
                    <a:lnTo>
                      <a:pt x="604" y="246"/>
                    </a:lnTo>
                    <a:lnTo>
                      <a:pt x="605" y="243"/>
                    </a:lnTo>
                    <a:lnTo>
                      <a:pt x="604" y="235"/>
                    </a:lnTo>
                    <a:lnTo>
                      <a:pt x="604" y="232"/>
                    </a:lnTo>
                    <a:lnTo>
                      <a:pt x="601" y="229"/>
                    </a:lnTo>
                    <a:lnTo>
                      <a:pt x="601" y="229"/>
                    </a:lnTo>
                    <a:lnTo>
                      <a:pt x="601" y="236"/>
                    </a:lnTo>
                    <a:lnTo>
                      <a:pt x="603" y="242"/>
                    </a:lnTo>
                    <a:lnTo>
                      <a:pt x="603" y="242"/>
                    </a:lnTo>
                    <a:close/>
                    <a:moveTo>
                      <a:pt x="699" y="698"/>
                    </a:moveTo>
                    <a:lnTo>
                      <a:pt x="699" y="698"/>
                    </a:lnTo>
                    <a:lnTo>
                      <a:pt x="701" y="700"/>
                    </a:lnTo>
                    <a:lnTo>
                      <a:pt x="701" y="702"/>
                    </a:lnTo>
                    <a:lnTo>
                      <a:pt x="699" y="711"/>
                    </a:lnTo>
                    <a:lnTo>
                      <a:pt x="694" y="721"/>
                    </a:lnTo>
                    <a:lnTo>
                      <a:pt x="687" y="730"/>
                    </a:lnTo>
                    <a:lnTo>
                      <a:pt x="678" y="740"/>
                    </a:lnTo>
                    <a:lnTo>
                      <a:pt x="670" y="750"/>
                    </a:lnTo>
                    <a:lnTo>
                      <a:pt x="663" y="756"/>
                    </a:lnTo>
                    <a:lnTo>
                      <a:pt x="657" y="758"/>
                    </a:lnTo>
                    <a:lnTo>
                      <a:pt x="657" y="758"/>
                    </a:lnTo>
                    <a:lnTo>
                      <a:pt x="656" y="760"/>
                    </a:lnTo>
                    <a:lnTo>
                      <a:pt x="657" y="760"/>
                    </a:lnTo>
                    <a:lnTo>
                      <a:pt x="657" y="760"/>
                    </a:lnTo>
                    <a:lnTo>
                      <a:pt x="664" y="761"/>
                    </a:lnTo>
                    <a:lnTo>
                      <a:pt x="671" y="763"/>
                    </a:lnTo>
                    <a:lnTo>
                      <a:pt x="687" y="770"/>
                    </a:lnTo>
                    <a:lnTo>
                      <a:pt x="687" y="770"/>
                    </a:lnTo>
                    <a:lnTo>
                      <a:pt x="705" y="771"/>
                    </a:lnTo>
                    <a:lnTo>
                      <a:pt x="722" y="770"/>
                    </a:lnTo>
                    <a:lnTo>
                      <a:pt x="737" y="767"/>
                    </a:lnTo>
                    <a:lnTo>
                      <a:pt x="753" y="763"/>
                    </a:lnTo>
                    <a:lnTo>
                      <a:pt x="767" y="756"/>
                    </a:lnTo>
                    <a:lnTo>
                      <a:pt x="779" y="749"/>
                    </a:lnTo>
                    <a:lnTo>
                      <a:pt x="791" y="742"/>
                    </a:lnTo>
                    <a:lnTo>
                      <a:pt x="802" y="733"/>
                    </a:lnTo>
                    <a:lnTo>
                      <a:pt x="802" y="733"/>
                    </a:lnTo>
                    <a:lnTo>
                      <a:pt x="819" y="721"/>
                    </a:lnTo>
                    <a:lnTo>
                      <a:pt x="826" y="715"/>
                    </a:lnTo>
                    <a:lnTo>
                      <a:pt x="831" y="709"/>
                    </a:lnTo>
                    <a:lnTo>
                      <a:pt x="831" y="709"/>
                    </a:lnTo>
                    <a:lnTo>
                      <a:pt x="837" y="702"/>
                    </a:lnTo>
                    <a:lnTo>
                      <a:pt x="843" y="694"/>
                    </a:lnTo>
                    <a:lnTo>
                      <a:pt x="852" y="673"/>
                    </a:lnTo>
                    <a:lnTo>
                      <a:pt x="859" y="652"/>
                    </a:lnTo>
                    <a:lnTo>
                      <a:pt x="864" y="636"/>
                    </a:lnTo>
                    <a:lnTo>
                      <a:pt x="864" y="636"/>
                    </a:lnTo>
                    <a:lnTo>
                      <a:pt x="873" y="624"/>
                    </a:lnTo>
                    <a:lnTo>
                      <a:pt x="873" y="624"/>
                    </a:lnTo>
                    <a:lnTo>
                      <a:pt x="887" y="580"/>
                    </a:lnTo>
                    <a:lnTo>
                      <a:pt x="893" y="558"/>
                    </a:lnTo>
                    <a:lnTo>
                      <a:pt x="899" y="534"/>
                    </a:lnTo>
                    <a:lnTo>
                      <a:pt x="903" y="509"/>
                    </a:lnTo>
                    <a:lnTo>
                      <a:pt x="906" y="485"/>
                    </a:lnTo>
                    <a:lnTo>
                      <a:pt x="907" y="461"/>
                    </a:lnTo>
                    <a:lnTo>
                      <a:pt x="907" y="437"/>
                    </a:lnTo>
                    <a:lnTo>
                      <a:pt x="907" y="437"/>
                    </a:lnTo>
                    <a:lnTo>
                      <a:pt x="906" y="417"/>
                    </a:lnTo>
                    <a:lnTo>
                      <a:pt x="903" y="396"/>
                    </a:lnTo>
                    <a:lnTo>
                      <a:pt x="899" y="375"/>
                    </a:lnTo>
                    <a:lnTo>
                      <a:pt x="895" y="356"/>
                    </a:lnTo>
                    <a:lnTo>
                      <a:pt x="887" y="337"/>
                    </a:lnTo>
                    <a:lnTo>
                      <a:pt x="879" y="322"/>
                    </a:lnTo>
                    <a:lnTo>
                      <a:pt x="875" y="313"/>
                    </a:lnTo>
                    <a:lnTo>
                      <a:pt x="869" y="308"/>
                    </a:lnTo>
                    <a:lnTo>
                      <a:pt x="864" y="302"/>
                    </a:lnTo>
                    <a:lnTo>
                      <a:pt x="857" y="297"/>
                    </a:lnTo>
                    <a:lnTo>
                      <a:pt x="857" y="297"/>
                    </a:lnTo>
                    <a:lnTo>
                      <a:pt x="838" y="287"/>
                    </a:lnTo>
                    <a:lnTo>
                      <a:pt x="817" y="277"/>
                    </a:lnTo>
                    <a:lnTo>
                      <a:pt x="796" y="268"/>
                    </a:lnTo>
                    <a:lnTo>
                      <a:pt x="774" y="261"/>
                    </a:lnTo>
                    <a:lnTo>
                      <a:pt x="751" y="257"/>
                    </a:lnTo>
                    <a:lnTo>
                      <a:pt x="727" y="254"/>
                    </a:lnTo>
                    <a:lnTo>
                      <a:pt x="704" y="254"/>
                    </a:lnTo>
                    <a:lnTo>
                      <a:pt x="680" y="257"/>
                    </a:lnTo>
                    <a:lnTo>
                      <a:pt x="680" y="257"/>
                    </a:lnTo>
                    <a:lnTo>
                      <a:pt x="670" y="260"/>
                    </a:lnTo>
                    <a:lnTo>
                      <a:pt x="660" y="264"/>
                    </a:lnTo>
                    <a:lnTo>
                      <a:pt x="650" y="268"/>
                    </a:lnTo>
                    <a:lnTo>
                      <a:pt x="640" y="274"/>
                    </a:lnTo>
                    <a:lnTo>
                      <a:pt x="624" y="288"/>
                    </a:lnTo>
                    <a:lnTo>
                      <a:pt x="607" y="302"/>
                    </a:lnTo>
                    <a:lnTo>
                      <a:pt x="607" y="302"/>
                    </a:lnTo>
                    <a:lnTo>
                      <a:pt x="600" y="304"/>
                    </a:lnTo>
                    <a:lnTo>
                      <a:pt x="591" y="308"/>
                    </a:lnTo>
                    <a:lnTo>
                      <a:pt x="574" y="315"/>
                    </a:lnTo>
                    <a:lnTo>
                      <a:pt x="574" y="315"/>
                    </a:lnTo>
                    <a:lnTo>
                      <a:pt x="565" y="312"/>
                    </a:lnTo>
                    <a:lnTo>
                      <a:pt x="555" y="312"/>
                    </a:lnTo>
                    <a:lnTo>
                      <a:pt x="545" y="312"/>
                    </a:lnTo>
                    <a:lnTo>
                      <a:pt x="537" y="313"/>
                    </a:lnTo>
                    <a:lnTo>
                      <a:pt x="537" y="313"/>
                    </a:lnTo>
                    <a:lnTo>
                      <a:pt x="534" y="311"/>
                    </a:lnTo>
                    <a:lnTo>
                      <a:pt x="530" y="308"/>
                    </a:lnTo>
                    <a:lnTo>
                      <a:pt x="522" y="304"/>
                    </a:lnTo>
                    <a:lnTo>
                      <a:pt x="518" y="301"/>
                    </a:lnTo>
                    <a:lnTo>
                      <a:pt x="517" y="297"/>
                    </a:lnTo>
                    <a:lnTo>
                      <a:pt x="515" y="292"/>
                    </a:lnTo>
                    <a:lnTo>
                      <a:pt x="515" y="285"/>
                    </a:lnTo>
                    <a:lnTo>
                      <a:pt x="515" y="285"/>
                    </a:lnTo>
                    <a:lnTo>
                      <a:pt x="520" y="285"/>
                    </a:lnTo>
                    <a:lnTo>
                      <a:pt x="521" y="284"/>
                    </a:lnTo>
                    <a:lnTo>
                      <a:pt x="527" y="281"/>
                    </a:lnTo>
                    <a:lnTo>
                      <a:pt x="527" y="281"/>
                    </a:lnTo>
                    <a:lnTo>
                      <a:pt x="531" y="287"/>
                    </a:lnTo>
                    <a:lnTo>
                      <a:pt x="538" y="292"/>
                    </a:lnTo>
                    <a:lnTo>
                      <a:pt x="546" y="295"/>
                    </a:lnTo>
                    <a:lnTo>
                      <a:pt x="556" y="298"/>
                    </a:lnTo>
                    <a:lnTo>
                      <a:pt x="565" y="299"/>
                    </a:lnTo>
                    <a:lnTo>
                      <a:pt x="574" y="298"/>
                    </a:lnTo>
                    <a:lnTo>
                      <a:pt x="583" y="297"/>
                    </a:lnTo>
                    <a:lnTo>
                      <a:pt x="591" y="294"/>
                    </a:lnTo>
                    <a:lnTo>
                      <a:pt x="591" y="294"/>
                    </a:lnTo>
                    <a:lnTo>
                      <a:pt x="590" y="288"/>
                    </a:lnTo>
                    <a:lnTo>
                      <a:pt x="587" y="281"/>
                    </a:lnTo>
                    <a:lnTo>
                      <a:pt x="581" y="267"/>
                    </a:lnTo>
                    <a:lnTo>
                      <a:pt x="581" y="267"/>
                    </a:lnTo>
                    <a:lnTo>
                      <a:pt x="577" y="268"/>
                    </a:lnTo>
                    <a:lnTo>
                      <a:pt x="573" y="268"/>
                    </a:lnTo>
                    <a:lnTo>
                      <a:pt x="563" y="267"/>
                    </a:lnTo>
                    <a:lnTo>
                      <a:pt x="555" y="263"/>
                    </a:lnTo>
                    <a:lnTo>
                      <a:pt x="545" y="260"/>
                    </a:lnTo>
                    <a:lnTo>
                      <a:pt x="545" y="260"/>
                    </a:lnTo>
                    <a:lnTo>
                      <a:pt x="524" y="257"/>
                    </a:lnTo>
                    <a:lnTo>
                      <a:pt x="501" y="256"/>
                    </a:lnTo>
                    <a:lnTo>
                      <a:pt x="479" y="256"/>
                    </a:lnTo>
                    <a:lnTo>
                      <a:pt x="457" y="257"/>
                    </a:lnTo>
                    <a:lnTo>
                      <a:pt x="435" y="261"/>
                    </a:lnTo>
                    <a:lnTo>
                      <a:pt x="414" y="267"/>
                    </a:lnTo>
                    <a:lnTo>
                      <a:pt x="396" y="276"/>
                    </a:lnTo>
                    <a:lnTo>
                      <a:pt x="388" y="281"/>
                    </a:lnTo>
                    <a:lnTo>
                      <a:pt x="381" y="287"/>
                    </a:lnTo>
                    <a:lnTo>
                      <a:pt x="381" y="287"/>
                    </a:lnTo>
                    <a:lnTo>
                      <a:pt x="368" y="297"/>
                    </a:lnTo>
                    <a:lnTo>
                      <a:pt x="358" y="304"/>
                    </a:lnTo>
                    <a:lnTo>
                      <a:pt x="358" y="304"/>
                    </a:lnTo>
                    <a:lnTo>
                      <a:pt x="351" y="313"/>
                    </a:lnTo>
                    <a:lnTo>
                      <a:pt x="344" y="325"/>
                    </a:lnTo>
                    <a:lnTo>
                      <a:pt x="339" y="337"/>
                    </a:lnTo>
                    <a:lnTo>
                      <a:pt x="333" y="350"/>
                    </a:lnTo>
                    <a:lnTo>
                      <a:pt x="329" y="364"/>
                    </a:lnTo>
                    <a:lnTo>
                      <a:pt x="325" y="379"/>
                    </a:lnTo>
                    <a:lnTo>
                      <a:pt x="318" y="412"/>
                    </a:lnTo>
                    <a:lnTo>
                      <a:pt x="315" y="445"/>
                    </a:lnTo>
                    <a:lnTo>
                      <a:pt x="315" y="478"/>
                    </a:lnTo>
                    <a:lnTo>
                      <a:pt x="316" y="507"/>
                    </a:lnTo>
                    <a:lnTo>
                      <a:pt x="319" y="521"/>
                    </a:lnTo>
                    <a:lnTo>
                      <a:pt x="322" y="534"/>
                    </a:lnTo>
                    <a:lnTo>
                      <a:pt x="322" y="534"/>
                    </a:lnTo>
                    <a:lnTo>
                      <a:pt x="334" y="576"/>
                    </a:lnTo>
                    <a:lnTo>
                      <a:pt x="343" y="597"/>
                    </a:lnTo>
                    <a:lnTo>
                      <a:pt x="353" y="618"/>
                    </a:lnTo>
                    <a:lnTo>
                      <a:pt x="362" y="638"/>
                    </a:lnTo>
                    <a:lnTo>
                      <a:pt x="374" y="657"/>
                    </a:lnTo>
                    <a:lnTo>
                      <a:pt x="388" y="676"/>
                    </a:lnTo>
                    <a:lnTo>
                      <a:pt x="402" y="691"/>
                    </a:lnTo>
                    <a:lnTo>
                      <a:pt x="402" y="691"/>
                    </a:lnTo>
                    <a:lnTo>
                      <a:pt x="428" y="716"/>
                    </a:lnTo>
                    <a:lnTo>
                      <a:pt x="442" y="728"/>
                    </a:lnTo>
                    <a:lnTo>
                      <a:pt x="457" y="739"/>
                    </a:lnTo>
                    <a:lnTo>
                      <a:pt x="471" y="749"/>
                    </a:lnTo>
                    <a:lnTo>
                      <a:pt x="485" y="757"/>
                    </a:lnTo>
                    <a:lnTo>
                      <a:pt x="501" y="764"/>
                    </a:lnTo>
                    <a:lnTo>
                      <a:pt x="520" y="770"/>
                    </a:lnTo>
                    <a:lnTo>
                      <a:pt x="520" y="770"/>
                    </a:lnTo>
                    <a:lnTo>
                      <a:pt x="530" y="771"/>
                    </a:lnTo>
                    <a:lnTo>
                      <a:pt x="538" y="771"/>
                    </a:lnTo>
                    <a:lnTo>
                      <a:pt x="548" y="771"/>
                    </a:lnTo>
                    <a:lnTo>
                      <a:pt x="556" y="770"/>
                    </a:lnTo>
                    <a:lnTo>
                      <a:pt x="573" y="766"/>
                    </a:lnTo>
                    <a:lnTo>
                      <a:pt x="591" y="763"/>
                    </a:lnTo>
                    <a:lnTo>
                      <a:pt x="591" y="763"/>
                    </a:lnTo>
                    <a:lnTo>
                      <a:pt x="569" y="749"/>
                    </a:lnTo>
                    <a:lnTo>
                      <a:pt x="559" y="740"/>
                    </a:lnTo>
                    <a:lnTo>
                      <a:pt x="549" y="732"/>
                    </a:lnTo>
                    <a:lnTo>
                      <a:pt x="541" y="722"/>
                    </a:lnTo>
                    <a:lnTo>
                      <a:pt x="534" y="711"/>
                    </a:lnTo>
                    <a:lnTo>
                      <a:pt x="528" y="698"/>
                    </a:lnTo>
                    <a:lnTo>
                      <a:pt x="524" y="684"/>
                    </a:lnTo>
                    <a:lnTo>
                      <a:pt x="524" y="684"/>
                    </a:lnTo>
                    <a:lnTo>
                      <a:pt x="542" y="704"/>
                    </a:lnTo>
                    <a:lnTo>
                      <a:pt x="559" y="723"/>
                    </a:lnTo>
                    <a:lnTo>
                      <a:pt x="569" y="732"/>
                    </a:lnTo>
                    <a:lnTo>
                      <a:pt x="579" y="740"/>
                    </a:lnTo>
                    <a:lnTo>
                      <a:pt x="590" y="747"/>
                    </a:lnTo>
                    <a:lnTo>
                      <a:pt x="603" y="754"/>
                    </a:lnTo>
                    <a:lnTo>
                      <a:pt x="603" y="754"/>
                    </a:lnTo>
                    <a:lnTo>
                      <a:pt x="619" y="753"/>
                    </a:lnTo>
                    <a:lnTo>
                      <a:pt x="633" y="750"/>
                    </a:lnTo>
                    <a:lnTo>
                      <a:pt x="647" y="744"/>
                    </a:lnTo>
                    <a:lnTo>
                      <a:pt x="664" y="737"/>
                    </a:lnTo>
                    <a:lnTo>
                      <a:pt x="664" y="737"/>
                    </a:lnTo>
                    <a:lnTo>
                      <a:pt x="668" y="735"/>
                    </a:lnTo>
                    <a:lnTo>
                      <a:pt x="673" y="728"/>
                    </a:lnTo>
                    <a:lnTo>
                      <a:pt x="681" y="712"/>
                    </a:lnTo>
                    <a:lnTo>
                      <a:pt x="685" y="705"/>
                    </a:lnTo>
                    <a:lnTo>
                      <a:pt x="690" y="700"/>
                    </a:lnTo>
                    <a:lnTo>
                      <a:pt x="695" y="697"/>
                    </a:lnTo>
                    <a:lnTo>
                      <a:pt x="697" y="697"/>
                    </a:lnTo>
                    <a:lnTo>
                      <a:pt x="699" y="698"/>
                    </a:lnTo>
                    <a:lnTo>
                      <a:pt x="699" y="698"/>
                    </a:lnTo>
                    <a:close/>
                    <a:moveTo>
                      <a:pt x="465" y="766"/>
                    </a:moveTo>
                    <a:lnTo>
                      <a:pt x="465" y="766"/>
                    </a:lnTo>
                    <a:lnTo>
                      <a:pt x="455" y="756"/>
                    </a:lnTo>
                    <a:lnTo>
                      <a:pt x="445" y="746"/>
                    </a:lnTo>
                    <a:lnTo>
                      <a:pt x="423" y="729"/>
                    </a:lnTo>
                    <a:lnTo>
                      <a:pt x="423" y="729"/>
                    </a:lnTo>
                    <a:lnTo>
                      <a:pt x="421" y="730"/>
                    </a:lnTo>
                    <a:lnTo>
                      <a:pt x="420" y="730"/>
                    </a:lnTo>
                    <a:lnTo>
                      <a:pt x="420" y="730"/>
                    </a:lnTo>
                    <a:lnTo>
                      <a:pt x="416" y="732"/>
                    </a:lnTo>
                    <a:lnTo>
                      <a:pt x="413" y="732"/>
                    </a:lnTo>
                    <a:lnTo>
                      <a:pt x="407" y="730"/>
                    </a:lnTo>
                    <a:lnTo>
                      <a:pt x="407" y="730"/>
                    </a:lnTo>
                    <a:lnTo>
                      <a:pt x="372" y="743"/>
                    </a:lnTo>
                    <a:lnTo>
                      <a:pt x="336" y="753"/>
                    </a:lnTo>
                    <a:lnTo>
                      <a:pt x="298" y="763"/>
                    </a:lnTo>
                    <a:lnTo>
                      <a:pt x="259" y="771"/>
                    </a:lnTo>
                    <a:lnTo>
                      <a:pt x="259" y="771"/>
                    </a:lnTo>
                    <a:lnTo>
                      <a:pt x="240" y="774"/>
                    </a:lnTo>
                    <a:lnTo>
                      <a:pt x="221" y="777"/>
                    </a:lnTo>
                    <a:lnTo>
                      <a:pt x="180" y="784"/>
                    </a:lnTo>
                    <a:lnTo>
                      <a:pt x="180" y="784"/>
                    </a:lnTo>
                    <a:lnTo>
                      <a:pt x="155" y="788"/>
                    </a:lnTo>
                    <a:lnTo>
                      <a:pt x="125" y="794"/>
                    </a:lnTo>
                    <a:lnTo>
                      <a:pt x="113" y="798"/>
                    </a:lnTo>
                    <a:lnTo>
                      <a:pt x="100" y="802"/>
                    </a:lnTo>
                    <a:lnTo>
                      <a:pt x="89" y="808"/>
                    </a:lnTo>
                    <a:lnTo>
                      <a:pt x="80" y="815"/>
                    </a:lnTo>
                    <a:lnTo>
                      <a:pt x="80" y="815"/>
                    </a:lnTo>
                    <a:lnTo>
                      <a:pt x="111" y="823"/>
                    </a:lnTo>
                    <a:lnTo>
                      <a:pt x="146" y="830"/>
                    </a:lnTo>
                    <a:lnTo>
                      <a:pt x="183" y="837"/>
                    </a:lnTo>
                    <a:lnTo>
                      <a:pt x="221" y="843"/>
                    </a:lnTo>
                    <a:lnTo>
                      <a:pt x="259" y="847"/>
                    </a:lnTo>
                    <a:lnTo>
                      <a:pt x="296" y="850"/>
                    </a:lnTo>
                    <a:lnTo>
                      <a:pt x="332" y="851"/>
                    </a:lnTo>
                    <a:lnTo>
                      <a:pt x="364" y="850"/>
                    </a:lnTo>
                    <a:lnTo>
                      <a:pt x="364" y="850"/>
                    </a:lnTo>
                    <a:lnTo>
                      <a:pt x="374" y="853"/>
                    </a:lnTo>
                    <a:lnTo>
                      <a:pt x="385" y="854"/>
                    </a:lnTo>
                    <a:lnTo>
                      <a:pt x="407" y="854"/>
                    </a:lnTo>
                    <a:lnTo>
                      <a:pt x="430" y="854"/>
                    </a:lnTo>
                    <a:lnTo>
                      <a:pt x="452" y="855"/>
                    </a:lnTo>
                    <a:lnTo>
                      <a:pt x="452" y="855"/>
                    </a:lnTo>
                    <a:lnTo>
                      <a:pt x="496" y="860"/>
                    </a:lnTo>
                    <a:lnTo>
                      <a:pt x="541" y="865"/>
                    </a:lnTo>
                    <a:lnTo>
                      <a:pt x="586" y="872"/>
                    </a:lnTo>
                    <a:lnTo>
                      <a:pt x="631" y="876"/>
                    </a:lnTo>
                    <a:lnTo>
                      <a:pt x="631" y="876"/>
                    </a:lnTo>
                    <a:lnTo>
                      <a:pt x="708" y="882"/>
                    </a:lnTo>
                    <a:lnTo>
                      <a:pt x="788" y="889"/>
                    </a:lnTo>
                    <a:lnTo>
                      <a:pt x="869" y="896"/>
                    </a:lnTo>
                    <a:lnTo>
                      <a:pt x="949" y="902"/>
                    </a:lnTo>
                    <a:lnTo>
                      <a:pt x="949" y="902"/>
                    </a:lnTo>
                    <a:lnTo>
                      <a:pt x="980" y="905"/>
                    </a:lnTo>
                    <a:lnTo>
                      <a:pt x="994" y="906"/>
                    </a:lnTo>
                    <a:lnTo>
                      <a:pt x="1008" y="906"/>
                    </a:lnTo>
                    <a:lnTo>
                      <a:pt x="1008" y="906"/>
                    </a:lnTo>
                    <a:lnTo>
                      <a:pt x="1015" y="905"/>
                    </a:lnTo>
                    <a:lnTo>
                      <a:pt x="1022" y="905"/>
                    </a:lnTo>
                    <a:lnTo>
                      <a:pt x="1028" y="902"/>
                    </a:lnTo>
                    <a:lnTo>
                      <a:pt x="1033" y="897"/>
                    </a:lnTo>
                    <a:lnTo>
                      <a:pt x="1033" y="897"/>
                    </a:lnTo>
                    <a:lnTo>
                      <a:pt x="1039" y="900"/>
                    </a:lnTo>
                    <a:lnTo>
                      <a:pt x="1042" y="900"/>
                    </a:lnTo>
                    <a:lnTo>
                      <a:pt x="1045" y="900"/>
                    </a:lnTo>
                    <a:lnTo>
                      <a:pt x="1045" y="900"/>
                    </a:lnTo>
                    <a:lnTo>
                      <a:pt x="1078" y="883"/>
                    </a:lnTo>
                    <a:lnTo>
                      <a:pt x="1114" y="867"/>
                    </a:lnTo>
                    <a:lnTo>
                      <a:pt x="1184" y="836"/>
                    </a:lnTo>
                    <a:lnTo>
                      <a:pt x="1219" y="822"/>
                    </a:lnTo>
                    <a:lnTo>
                      <a:pt x="1254" y="805"/>
                    </a:lnTo>
                    <a:lnTo>
                      <a:pt x="1288" y="788"/>
                    </a:lnTo>
                    <a:lnTo>
                      <a:pt x="1320" y="770"/>
                    </a:lnTo>
                    <a:lnTo>
                      <a:pt x="1320" y="770"/>
                    </a:lnTo>
                    <a:lnTo>
                      <a:pt x="1321" y="771"/>
                    </a:lnTo>
                    <a:lnTo>
                      <a:pt x="1324" y="770"/>
                    </a:lnTo>
                    <a:lnTo>
                      <a:pt x="1327" y="770"/>
                    </a:lnTo>
                    <a:lnTo>
                      <a:pt x="1330" y="770"/>
                    </a:lnTo>
                    <a:lnTo>
                      <a:pt x="1330" y="770"/>
                    </a:lnTo>
                    <a:lnTo>
                      <a:pt x="1432" y="712"/>
                    </a:lnTo>
                    <a:lnTo>
                      <a:pt x="1483" y="684"/>
                    </a:lnTo>
                    <a:lnTo>
                      <a:pt x="1535" y="656"/>
                    </a:lnTo>
                    <a:lnTo>
                      <a:pt x="1535" y="656"/>
                    </a:lnTo>
                    <a:lnTo>
                      <a:pt x="1528" y="657"/>
                    </a:lnTo>
                    <a:lnTo>
                      <a:pt x="1521" y="657"/>
                    </a:lnTo>
                    <a:lnTo>
                      <a:pt x="1508" y="656"/>
                    </a:lnTo>
                    <a:lnTo>
                      <a:pt x="1494" y="655"/>
                    </a:lnTo>
                    <a:lnTo>
                      <a:pt x="1488" y="655"/>
                    </a:lnTo>
                    <a:lnTo>
                      <a:pt x="1480" y="657"/>
                    </a:lnTo>
                    <a:lnTo>
                      <a:pt x="1480" y="657"/>
                    </a:lnTo>
                    <a:lnTo>
                      <a:pt x="1469" y="655"/>
                    </a:lnTo>
                    <a:lnTo>
                      <a:pt x="1457" y="653"/>
                    </a:lnTo>
                    <a:lnTo>
                      <a:pt x="1434" y="652"/>
                    </a:lnTo>
                    <a:lnTo>
                      <a:pt x="1411" y="653"/>
                    </a:lnTo>
                    <a:lnTo>
                      <a:pt x="1387" y="652"/>
                    </a:lnTo>
                    <a:lnTo>
                      <a:pt x="1387" y="652"/>
                    </a:lnTo>
                    <a:lnTo>
                      <a:pt x="1380" y="652"/>
                    </a:lnTo>
                    <a:lnTo>
                      <a:pt x="1372" y="649"/>
                    </a:lnTo>
                    <a:lnTo>
                      <a:pt x="1365" y="646"/>
                    </a:lnTo>
                    <a:lnTo>
                      <a:pt x="1356" y="645"/>
                    </a:lnTo>
                    <a:lnTo>
                      <a:pt x="1356" y="645"/>
                    </a:lnTo>
                    <a:lnTo>
                      <a:pt x="1345" y="645"/>
                    </a:lnTo>
                    <a:lnTo>
                      <a:pt x="1334" y="643"/>
                    </a:lnTo>
                    <a:lnTo>
                      <a:pt x="1311" y="643"/>
                    </a:lnTo>
                    <a:lnTo>
                      <a:pt x="1311" y="643"/>
                    </a:lnTo>
                    <a:lnTo>
                      <a:pt x="1275" y="641"/>
                    </a:lnTo>
                    <a:lnTo>
                      <a:pt x="1258" y="639"/>
                    </a:lnTo>
                    <a:lnTo>
                      <a:pt x="1241" y="638"/>
                    </a:lnTo>
                    <a:lnTo>
                      <a:pt x="1241" y="638"/>
                    </a:lnTo>
                    <a:lnTo>
                      <a:pt x="1219" y="639"/>
                    </a:lnTo>
                    <a:lnTo>
                      <a:pt x="1209" y="641"/>
                    </a:lnTo>
                    <a:lnTo>
                      <a:pt x="1198" y="641"/>
                    </a:lnTo>
                    <a:lnTo>
                      <a:pt x="1198" y="641"/>
                    </a:lnTo>
                    <a:lnTo>
                      <a:pt x="1143" y="632"/>
                    </a:lnTo>
                    <a:lnTo>
                      <a:pt x="1085" y="625"/>
                    </a:lnTo>
                    <a:lnTo>
                      <a:pt x="1056" y="621"/>
                    </a:lnTo>
                    <a:lnTo>
                      <a:pt x="1026" y="619"/>
                    </a:lnTo>
                    <a:lnTo>
                      <a:pt x="998" y="619"/>
                    </a:lnTo>
                    <a:lnTo>
                      <a:pt x="972" y="621"/>
                    </a:lnTo>
                    <a:lnTo>
                      <a:pt x="972" y="621"/>
                    </a:lnTo>
                    <a:lnTo>
                      <a:pt x="968" y="619"/>
                    </a:lnTo>
                    <a:lnTo>
                      <a:pt x="963" y="618"/>
                    </a:lnTo>
                    <a:lnTo>
                      <a:pt x="958" y="617"/>
                    </a:lnTo>
                    <a:lnTo>
                      <a:pt x="955" y="615"/>
                    </a:lnTo>
                    <a:lnTo>
                      <a:pt x="955" y="615"/>
                    </a:lnTo>
                    <a:lnTo>
                      <a:pt x="937" y="621"/>
                    </a:lnTo>
                    <a:lnTo>
                      <a:pt x="918" y="628"/>
                    </a:lnTo>
                    <a:lnTo>
                      <a:pt x="902" y="635"/>
                    </a:lnTo>
                    <a:lnTo>
                      <a:pt x="885" y="642"/>
                    </a:lnTo>
                    <a:lnTo>
                      <a:pt x="885" y="642"/>
                    </a:lnTo>
                    <a:lnTo>
                      <a:pt x="868" y="677"/>
                    </a:lnTo>
                    <a:lnTo>
                      <a:pt x="858" y="695"/>
                    </a:lnTo>
                    <a:lnTo>
                      <a:pt x="848" y="712"/>
                    </a:lnTo>
                    <a:lnTo>
                      <a:pt x="837" y="728"/>
                    </a:lnTo>
                    <a:lnTo>
                      <a:pt x="824" y="742"/>
                    </a:lnTo>
                    <a:lnTo>
                      <a:pt x="810" y="756"/>
                    </a:lnTo>
                    <a:lnTo>
                      <a:pt x="795" y="766"/>
                    </a:lnTo>
                    <a:lnTo>
                      <a:pt x="795" y="766"/>
                    </a:lnTo>
                    <a:lnTo>
                      <a:pt x="781" y="773"/>
                    </a:lnTo>
                    <a:lnTo>
                      <a:pt x="765" y="778"/>
                    </a:lnTo>
                    <a:lnTo>
                      <a:pt x="749" y="782"/>
                    </a:lnTo>
                    <a:lnTo>
                      <a:pt x="732" y="785"/>
                    </a:lnTo>
                    <a:lnTo>
                      <a:pt x="713" y="785"/>
                    </a:lnTo>
                    <a:lnTo>
                      <a:pt x="695" y="785"/>
                    </a:lnTo>
                    <a:lnTo>
                      <a:pt x="677" y="781"/>
                    </a:lnTo>
                    <a:lnTo>
                      <a:pt x="659" y="777"/>
                    </a:lnTo>
                    <a:lnTo>
                      <a:pt x="659" y="777"/>
                    </a:lnTo>
                    <a:lnTo>
                      <a:pt x="660" y="780"/>
                    </a:lnTo>
                    <a:lnTo>
                      <a:pt x="661" y="781"/>
                    </a:lnTo>
                    <a:lnTo>
                      <a:pt x="666" y="785"/>
                    </a:lnTo>
                    <a:lnTo>
                      <a:pt x="668" y="788"/>
                    </a:lnTo>
                    <a:lnTo>
                      <a:pt x="670" y="791"/>
                    </a:lnTo>
                    <a:lnTo>
                      <a:pt x="671" y="794"/>
                    </a:lnTo>
                    <a:lnTo>
                      <a:pt x="671" y="794"/>
                    </a:lnTo>
                    <a:lnTo>
                      <a:pt x="668" y="799"/>
                    </a:lnTo>
                    <a:lnTo>
                      <a:pt x="667" y="802"/>
                    </a:lnTo>
                    <a:lnTo>
                      <a:pt x="664" y="805"/>
                    </a:lnTo>
                    <a:lnTo>
                      <a:pt x="664" y="805"/>
                    </a:lnTo>
                    <a:lnTo>
                      <a:pt x="657" y="805"/>
                    </a:lnTo>
                    <a:lnTo>
                      <a:pt x="653" y="805"/>
                    </a:lnTo>
                    <a:lnTo>
                      <a:pt x="643" y="802"/>
                    </a:lnTo>
                    <a:lnTo>
                      <a:pt x="635" y="799"/>
                    </a:lnTo>
                    <a:lnTo>
                      <a:pt x="629" y="798"/>
                    </a:lnTo>
                    <a:lnTo>
                      <a:pt x="624" y="799"/>
                    </a:lnTo>
                    <a:lnTo>
                      <a:pt x="624" y="799"/>
                    </a:lnTo>
                    <a:lnTo>
                      <a:pt x="618" y="802"/>
                    </a:lnTo>
                    <a:lnTo>
                      <a:pt x="612" y="805"/>
                    </a:lnTo>
                    <a:lnTo>
                      <a:pt x="604" y="813"/>
                    </a:lnTo>
                    <a:lnTo>
                      <a:pt x="598" y="816"/>
                    </a:lnTo>
                    <a:lnTo>
                      <a:pt x="594" y="819"/>
                    </a:lnTo>
                    <a:lnTo>
                      <a:pt x="588" y="817"/>
                    </a:lnTo>
                    <a:lnTo>
                      <a:pt x="581" y="815"/>
                    </a:lnTo>
                    <a:lnTo>
                      <a:pt x="581" y="815"/>
                    </a:lnTo>
                    <a:lnTo>
                      <a:pt x="580" y="806"/>
                    </a:lnTo>
                    <a:lnTo>
                      <a:pt x="576" y="799"/>
                    </a:lnTo>
                    <a:lnTo>
                      <a:pt x="573" y="792"/>
                    </a:lnTo>
                    <a:lnTo>
                      <a:pt x="570" y="785"/>
                    </a:lnTo>
                    <a:lnTo>
                      <a:pt x="570" y="785"/>
                    </a:lnTo>
                    <a:lnTo>
                      <a:pt x="556" y="788"/>
                    </a:lnTo>
                    <a:lnTo>
                      <a:pt x="542" y="788"/>
                    </a:lnTo>
                    <a:lnTo>
                      <a:pt x="530" y="785"/>
                    </a:lnTo>
                    <a:lnTo>
                      <a:pt x="517" y="782"/>
                    </a:lnTo>
                    <a:lnTo>
                      <a:pt x="492" y="774"/>
                    </a:lnTo>
                    <a:lnTo>
                      <a:pt x="479" y="770"/>
                    </a:lnTo>
                    <a:lnTo>
                      <a:pt x="465" y="766"/>
                    </a:lnTo>
                    <a:lnTo>
                      <a:pt x="465" y="766"/>
                    </a:lnTo>
                    <a:close/>
                    <a:moveTo>
                      <a:pt x="1344" y="955"/>
                    </a:moveTo>
                    <a:lnTo>
                      <a:pt x="1344" y="955"/>
                    </a:lnTo>
                    <a:lnTo>
                      <a:pt x="1372" y="938"/>
                    </a:lnTo>
                    <a:lnTo>
                      <a:pt x="1384" y="930"/>
                    </a:lnTo>
                    <a:lnTo>
                      <a:pt x="1398" y="921"/>
                    </a:lnTo>
                    <a:lnTo>
                      <a:pt x="1398" y="921"/>
                    </a:lnTo>
                    <a:lnTo>
                      <a:pt x="1427" y="906"/>
                    </a:lnTo>
                    <a:lnTo>
                      <a:pt x="1453" y="888"/>
                    </a:lnTo>
                    <a:lnTo>
                      <a:pt x="1504" y="851"/>
                    </a:lnTo>
                    <a:lnTo>
                      <a:pt x="1504" y="851"/>
                    </a:lnTo>
                    <a:lnTo>
                      <a:pt x="1529" y="836"/>
                    </a:lnTo>
                    <a:lnTo>
                      <a:pt x="1554" y="820"/>
                    </a:lnTo>
                    <a:lnTo>
                      <a:pt x="1578" y="805"/>
                    </a:lnTo>
                    <a:lnTo>
                      <a:pt x="1589" y="798"/>
                    </a:lnTo>
                    <a:lnTo>
                      <a:pt x="1598" y="788"/>
                    </a:lnTo>
                    <a:lnTo>
                      <a:pt x="1598" y="788"/>
                    </a:lnTo>
                    <a:lnTo>
                      <a:pt x="1603" y="781"/>
                    </a:lnTo>
                    <a:lnTo>
                      <a:pt x="1608" y="773"/>
                    </a:lnTo>
                    <a:lnTo>
                      <a:pt x="1612" y="764"/>
                    </a:lnTo>
                    <a:lnTo>
                      <a:pt x="1616" y="754"/>
                    </a:lnTo>
                    <a:lnTo>
                      <a:pt x="1617" y="744"/>
                    </a:lnTo>
                    <a:lnTo>
                      <a:pt x="1619" y="735"/>
                    </a:lnTo>
                    <a:lnTo>
                      <a:pt x="1619" y="725"/>
                    </a:lnTo>
                    <a:lnTo>
                      <a:pt x="1619" y="714"/>
                    </a:lnTo>
                    <a:lnTo>
                      <a:pt x="1616" y="705"/>
                    </a:lnTo>
                    <a:lnTo>
                      <a:pt x="1613" y="695"/>
                    </a:lnTo>
                    <a:lnTo>
                      <a:pt x="1609" y="687"/>
                    </a:lnTo>
                    <a:lnTo>
                      <a:pt x="1603" y="678"/>
                    </a:lnTo>
                    <a:lnTo>
                      <a:pt x="1596" y="671"/>
                    </a:lnTo>
                    <a:lnTo>
                      <a:pt x="1589" y="666"/>
                    </a:lnTo>
                    <a:lnTo>
                      <a:pt x="1580" y="662"/>
                    </a:lnTo>
                    <a:lnTo>
                      <a:pt x="1570" y="659"/>
                    </a:lnTo>
                    <a:lnTo>
                      <a:pt x="1570" y="659"/>
                    </a:lnTo>
                    <a:lnTo>
                      <a:pt x="1568" y="659"/>
                    </a:lnTo>
                    <a:lnTo>
                      <a:pt x="1564" y="662"/>
                    </a:lnTo>
                    <a:lnTo>
                      <a:pt x="1561" y="664"/>
                    </a:lnTo>
                    <a:lnTo>
                      <a:pt x="1559" y="667"/>
                    </a:lnTo>
                    <a:lnTo>
                      <a:pt x="1559" y="667"/>
                    </a:lnTo>
                    <a:lnTo>
                      <a:pt x="1553" y="669"/>
                    </a:lnTo>
                    <a:lnTo>
                      <a:pt x="1546" y="670"/>
                    </a:lnTo>
                    <a:lnTo>
                      <a:pt x="1533" y="676"/>
                    </a:lnTo>
                    <a:lnTo>
                      <a:pt x="1508" y="688"/>
                    </a:lnTo>
                    <a:lnTo>
                      <a:pt x="1508" y="688"/>
                    </a:lnTo>
                    <a:lnTo>
                      <a:pt x="1488" y="698"/>
                    </a:lnTo>
                    <a:lnTo>
                      <a:pt x="1470" y="708"/>
                    </a:lnTo>
                    <a:lnTo>
                      <a:pt x="1470" y="708"/>
                    </a:lnTo>
                    <a:lnTo>
                      <a:pt x="1421" y="736"/>
                    </a:lnTo>
                    <a:lnTo>
                      <a:pt x="1370" y="764"/>
                    </a:lnTo>
                    <a:lnTo>
                      <a:pt x="1320" y="789"/>
                    </a:lnTo>
                    <a:lnTo>
                      <a:pt x="1268" y="815"/>
                    </a:lnTo>
                    <a:lnTo>
                      <a:pt x="1215" y="840"/>
                    </a:lnTo>
                    <a:lnTo>
                      <a:pt x="1161" y="864"/>
                    </a:lnTo>
                    <a:lnTo>
                      <a:pt x="1052" y="909"/>
                    </a:lnTo>
                    <a:lnTo>
                      <a:pt x="1052" y="909"/>
                    </a:lnTo>
                    <a:lnTo>
                      <a:pt x="1059" y="919"/>
                    </a:lnTo>
                    <a:lnTo>
                      <a:pt x="1066" y="928"/>
                    </a:lnTo>
                    <a:lnTo>
                      <a:pt x="1073" y="938"/>
                    </a:lnTo>
                    <a:lnTo>
                      <a:pt x="1078" y="951"/>
                    </a:lnTo>
                    <a:lnTo>
                      <a:pt x="1087" y="975"/>
                    </a:lnTo>
                    <a:lnTo>
                      <a:pt x="1094" y="1001"/>
                    </a:lnTo>
                    <a:lnTo>
                      <a:pt x="1097" y="1028"/>
                    </a:lnTo>
                    <a:lnTo>
                      <a:pt x="1097" y="1056"/>
                    </a:lnTo>
                    <a:lnTo>
                      <a:pt x="1097" y="1069"/>
                    </a:lnTo>
                    <a:lnTo>
                      <a:pt x="1094" y="1081"/>
                    </a:lnTo>
                    <a:lnTo>
                      <a:pt x="1091" y="1094"/>
                    </a:lnTo>
                    <a:lnTo>
                      <a:pt x="1087" y="1105"/>
                    </a:lnTo>
                    <a:lnTo>
                      <a:pt x="1087" y="1105"/>
                    </a:lnTo>
                    <a:lnTo>
                      <a:pt x="1147" y="1070"/>
                    </a:lnTo>
                    <a:lnTo>
                      <a:pt x="1213" y="1032"/>
                    </a:lnTo>
                    <a:lnTo>
                      <a:pt x="1281" y="992"/>
                    </a:lnTo>
                    <a:lnTo>
                      <a:pt x="1344" y="955"/>
                    </a:lnTo>
                    <a:lnTo>
                      <a:pt x="1344" y="955"/>
                    </a:lnTo>
                    <a:close/>
                    <a:moveTo>
                      <a:pt x="626" y="778"/>
                    </a:moveTo>
                    <a:lnTo>
                      <a:pt x="626" y="778"/>
                    </a:lnTo>
                    <a:lnTo>
                      <a:pt x="635" y="782"/>
                    </a:lnTo>
                    <a:lnTo>
                      <a:pt x="640" y="784"/>
                    </a:lnTo>
                    <a:lnTo>
                      <a:pt x="643" y="784"/>
                    </a:lnTo>
                    <a:lnTo>
                      <a:pt x="645" y="784"/>
                    </a:lnTo>
                    <a:lnTo>
                      <a:pt x="645" y="784"/>
                    </a:lnTo>
                    <a:lnTo>
                      <a:pt x="643" y="782"/>
                    </a:lnTo>
                    <a:lnTo>
                      <a:pt x="642" y="781"/>
                    </a:lnTo>
                    <a:lnTo>
                      <a:pt x="642" y="774"/>
                    </a:lnTo>
                    <a:lnTo>
                      <a:pt x="642" y="774"/>
                    </a:lnTo>
                    <a:lnTo>
                      <a:pt x="632" y="774"/>
                    </a:lnTo>
                    <a:lnTo>
                      <a:pt x="629" y="775"/>
                    </a:lnTo>
                    <a:lnTo>
                      <a:pt x="626" y="778"/>
                    </a:lnTo>
                    <a:lnTo>
                      <a:pt x="626" y="778"/>
                    </a:lnTo>
                    <a:close/>
                    <a:moveTo>
                      <a:pt x="588" y="781"/>
                    </a:moveTo>
                    <a:lnTo>
                      <a:pt x="588" y="781"/>
                    </a:lnTo>
                    <a:lnTo>
                      <a:pt x="588" y="784"/>
                    </a:lnTo>
                    <a:lnTo>
                      <a:pt x="588" y="785"/>
                    </a:lnTo>
                    <a:lnTo>
                      <a:pt x="587" y="785"/>
                    </a:lnTo>
                    <a:lnTo>
                      <a:pt x="587" y="785"/>
                    </a:lnTo>
                    <a:lnTo>
                      <a:pt x="590" y="794"/>
                    </a:lnTo>
                    <a:lnTo>
                      <a:pt x="594" y="799"/>
                    </a:lnTo>
                    <a:lnTo>
                      <a:pt x="594" y="799"/>
                    </a:lnTo>
                    <a:lnTo>
                      <a:pt x="601" y="795"/>
                    </a:lnTo>
                    <a:lnTo>
                      <a:pt x="607" y="791"/>
                    </a:lnTo>
                    <a:lnTo>
                      <a:pt x="617" y="780"/>
                    </a:lnTo>
                    <a:lnTo>
                      <a:pt x="617" y="780"/>
                    </a:lnTo>
                    <a:lnTo>
                      <a:pt x="610" y="782"/>
                    </a:lnTo>
                    <a:lnTo>
                      <a:pt x="603" y="782"/>
                    </a:lnTo>
                    <a:lnTo>
                      <a:pt x="588" y="781"/>
                    </a:lnTo>
                    <a:lnTo>
                      <a:pt x="588" y="781"/>
                    </a:lnTo>
                    <a:close/>
                    <a:moveTo>
                      <a:pt x="1689" y="798"/>
                    </a:moveTo>
                    <a:lnTo>
                      <a:pt x="1689" y="798"/>
                    </a:lnTo>
                    <a:lnTo>
                      <a:pt x="1679" y="795"/>
                    </a:lnTo>
                    <a:lnTo>
                      <a:pt x="1671" y="794"/>
                    </a:lnTo>
                    <a:lnTo>
                      <a:pt x="1650" y="794"/>
                    </a:lnTo>
                    <a:lnTo>
                      <a:pt x="1630" y="794"/>
                    </a:lnTo>
                    <a:lnTo>
                      <a:pt x="1612" y="794"/>
                    </a:lnTo>
                    <a:lnTo>
                      <a:pt x="1612" y="794"/>
                    </a:lnTo>
                    <a:lnTo>
                      <a:pt x="1602" y="803"/>
                    </a:lnTo>
                    <a:lnTo>
                      <a:pt x="1592" y="813"/>
                    </a:lnTo>
                    <a:lnTo>
                      <a:pt x="1581" y="820"/>
                    </a:lnTo>
                    <a:lnTo>
                      <a:pt x="1570" y="829"/>
                    </a:lnTo>
                    <a:lnTo>
                      <a:pt x="1546" y="843"/>
                    </a:lnTo>
                    <a:lnTo>
                      <a:pt x="1522" y="857"/>
                    </a:lnTo>
                    <a:lnTo>
                      <a:pt x="1522" y="857"/>
                    </a:lnTo>
                    <a:lnTo>
                      <a:pt x="1493" y="879"/>
                    </a:lnTo>
                    <a:lnTo>
                      <a:pt x="1463" y="900"/>
                    </a:lnTo>
                    <a:lnTo>
                      <a:pt x="1463" y="900"/>
                    </a:lnTo>
                    <a:lnTo>
                      <a:pt x="1432" y="921"/>
                    </a:lnTo>
                    <a:lnTo>
                      <a:pt x="1400" y="941"/>
                    </a:lnTo>
                    <a:lnTo>
                      <a:pt x="1335" y="978"/>
                    </a:lnTo>
                    <a:lnTo>
                      <a:pt x="1335" y="978"/>
                    </a:lnTo>
                    <a:lnTo>
                      <a:pt x="1271" y="1015"/>
                    </a:lnTo>
                    <a:lnTo>
                      <a:pt x="1206" y="1053"/>
                    </a:lnTo>
                    <a:lnTo>
                      <a:pt x="1140" y="1091"/>
                    </a:lnTo>
                    <a:lnTo>
                      <a:pt x="1108" y="1109"/>
                    </a:lnTo>
                    <a:lnTo>
                      <a:pt x="1076" y="1128"/>
                    </a:lnTo>
                    <a:lnTo>
                      <a:pt x="1076" y="1128"/>
                    </a:lnTo>
                    <a:lnTo>
                      <a:pt x="1066" y="1129"/>
                    </a:lnTo>
                    <a:lnTo>
                      <a:pt x="1059" y="1132"/>
                    </a:lnTo>
                    <a:lnTo>
                      <a:pt x="1053" y="1133"/>
                    </a:lnTo>
                    <a:lnTo>
                      <a:pt x="1048" y="1135"/>
                    </a:lnTo>
                    <a:lnTo>
                      <a:pt x="1048" y="1135"/>
                    </a:lnTo>
                    <a:lnTo>
                      <a:pt x="1045" y="1133"/>
                    </a:lnTo>
                    <a:lnTo>
                      <a:pt x="1043" y="1133"/>
                    </a:lnTo>
                    <a:lnTo>
                      <a:pt x="1042" y="1132"/>
                    </a:lnTo>
                    <a:lnTo>
                      <a:pt x="1042" y="1135"/>
                    </a:lnTo>
                    <a:lnTo>
                      <a:pt x="1042" y="1135"/>
                    </a:lnTo>
                    <a:lnTo>
                      <a:pt x="1035" y="1131"/>
                    </a:lnTo>
                    <a:lnTo>
                      <a:pt x="1028" y="1128"/>
                    </a:lnTo>
                    <a:lnTo>
                      <a:pt x="1021" y="1126"/>
                    </a:lnTo>
                    <a:lnTo>
                      <a:pt x="1014" y="1126"/>
                    </a:lnTo>
                    <a:lnTo>
                      <a:pt x="997" y="1126"/>
                    </a:lnTo>
                    <a:lnTo>
                      <a:pt x="989" y="1126"/>
                    </a:lnTo>
                    <a:lnTo>
                      <a:pt x="979" y="1126"/>
                    </a:lnTo>
                    <a:lnTo>
                      <a:pt x="979" y="1126"/>
                    </a:lnTo>
                    <a:lnTo>
                      <a:pt x="963" y="1124"/>
                    </a:lnTo>
                    <a:lnTo>
                      <a:pt x="948" y="1119"/>
                    </a:lnTo>
                    <a:lnTo>
                      <a:pt x="932" y="1115"/>
                    </a:lnTo>
                    <a:lnTo>
                      <a:pt x="917" y="1112"/>
                    </a:lnTo>
                    <a:lnTo>
                      <a:pt x="917" y="1112"/>
                    </a:lnTo>
                    <a:lnTo>
                      <a:pt x="882" y="1107"/>
                    </a:lnTo>
                    <a:lnTo>
                      <a:pt x="844" y="1101"/>
                    </a:lnTo>
                    <a:lnTo>
                      <a:pt x="844" y="1101"/>
                    </a:lnTo>
                    <a:lnTo>
                      <a:pt x="785" y="1091"/>
                    </a:lnTo>
                    <a:lnTo>
                      <a:pt x="730" y="1084"/>
                    </a:lnTo>
                    <a:lnTo>
                      <a:pt x="624" y="1073"/>
                    </a:lnTo>
                    <a:lnTo>
                      <a:pt x="624" y="1073"/>
                    </a:lnTo>
                    <a:lnTo>
                      <a:pt x="587" y="1069"/>
                    </a:lnTo>
                    <a:lnTo>
                      <a:pt x="551" y="1063"/>
                    </a:lnTo>
                    <a:lnTo>
                      <a:pt x="513" y="1058"/>
                    </a:lnTo>
                    <a:lnTo>
                      <a:pt x="475" y="1052"/>
                    </a:lnTo>
                    <a:lnTo>
                      <a:pt x="475" y="1052"/>
                    </a:lnTo>
                    <a:lnTo>
                      <a:pt x="400" y="1044"/>
                    </a:lnTo>
                    <a:lnTo>
                      <a:pt x="326" y="1032"/>
                    </a:lnTo>
                    <a:lnTo>
                      <a:pt x="176" y="1008"/>
                    </a:lnTo>
                    <a:lnTo>
                      <a:pt x="176" y="1008"/>
                    </a:lnTo>
                    <a:lnTo>
                      <a:pt x="152" y="1022"/>
                    </a:lnTo>
                    <a:lnTo>
                      <a:pt x="128" y="1035"/>
                    </a:lnTo>
                    <a:lnTo>
                      <a:pt x="103" y="1048"/>
                    </a:lnTo>
                    <a:lnTo>
                      <a:pt x="76" y="1058"/>
                    </a:lnTo>
                    <a:lnTo>
                      <a:pt x="76" y="1058"/>
                    </a:lnTo>
                    <a:lnTo>
                      <a:pt x="62" y="1063"/>
                    </a:lnTo>
                    <a:lnTo>
                      <a:pt x="47" y="1069"/>
                    </a:lnTo>
                    <a:lnTo>
                      <a:pt x="40" y="1072"/>
                    </a:lnTo>
                    <a:lnTo>
                      <a:pt x="34" y="1076"/>
                    </a:lnTo>
                    <a:lnTo>
                      <a:pt x="31" y="1081"/>
                    </a:lnTo>
                    <a:lnTo>
                      <a:pt x="30" y="1090"/>
                    </a:lnTo>
                    <a:lnTo>
                      <a:pt x="30" y="1090"/>
                    </a:lnTo>
                    <a:lnTo>
                      <a:pt x="63" y="1088"/>
                    </a:lnTo>
                    <a:lnTo>
                      <a:pt x="99" y="1090"/>
                    </a:lnTo>
                    <a:lnTo>
                      <a:pt x="134" y="1093"/>
                    </a:lnTo>
                    <a:lnTo>
                      <a:pt x="170" y="1097"/>
                    </a:lnTo>
                    <a:lnTo>
                      <a:pt x="243" y="1107"/>
                    </a:lnTo>
                    <a:lnTo>
                      <a:pt x="280" y="1111"/>
                    </a:lnTo>
                    <a:lnTo>
                      <a:pt x="315" y="1114"/>
                    </a:lnTo>
                    <a:lnTo>
                      <a:pt x="315" y="1114"/>
                    </a:lnTo>
                    <a:lnTo>
                      <a:pt x="406" y="1122"/>
                    </a:lnTo>
                    <a:lnTo>
                      <a:pt x="500" y="1131"/>
                    </a:lnTo>
                    <a:lnTo>
                      <a:pt x="593" y="1142"/>
                    </a:lnTo>
                    <a:lnTo>
                      <a:pt x="687" y="1154"/>
                    </a:lnTo>
                    <a:lnTo>
                      <a:pt x="687" y="1154"/>
                    </a:lnTo>
                    <a:lnTo>
                      <a:pt x="760" y="1163"/>
                    </a:lnTo>
                    <a:lnTo>
                      <a:pt x="796" y="1167"/>
                    </a:lnTo>
                    <a:lnTo>
                      <a:pt x="831" y="1170"/>
                    </a:lnTo>
                    <a:lnTo>
                      <a:pt x="831" y="1170"/>
                    </a:lnTo>
                    <a:lnTo>
                      <a:pt x="913" y="1173"/>
                    </a:lnTo>
                    <a:lnTo>
                      <a:pt x="952" y="1175"/>
                    </a:lnTo>
                    <a:lnTo>
                      <a:pt x="991" y="1180"/>
                    </a:lnTo>
                    <a:lnTo>
                      <a:pt x="991" y="1180"/>
                    </a:lnTo>
                    <a:lnTo>
                      <a:pt x="1017" y="1185"/>
                    </a:lnTo>
                    <a:lnTo>
                      <a:pt x="1031" y="1188"/>
                    </a:lnTo>
                    <a:lnTo>
                      <a:pt x="1043" y="1191"/>
                    </a:lnTo>
                    <a:lnTo>
                      <a:pt x="1043" y="1191"/>
                    </a:lnTo>
                    <a:lnTo>
                      <a:pt x="1053" y="1191"/>
                    </a:lnTo>
                    <a:lnTo>
                      <a:pt x="1062" y="1190"/>
                    </a:lnTo>
                    <a:lnTo>
                      <a:pt x="1070" y="1191"/>
                    </a:lnTo>
                    <a:lnTo>
                      <a:pt x="1074" y="1192"/>
                    </a:lnTo>
                    <a:lnTo>
                      <a:pt x="1078" y="1194"/>
                    </a:lnTo>
                    <a:lnTo>
                      <a:pt x="1078" y="1194"/>
                    </a:lnTo>
                    <a:lnTo>
                      <a:pt x="1088" y="1185"/>
                    </a:lnTo>
                    <a:lnTo>
                      <a:pt x="1099" y="1177"/>
                    </a:lnTo>
                    <a:lnTo>
                      <a:pt x="1105" y="1175"/>
                    </a:lnTo>
                    <a:lnTo>
                      <a:pt x="1111" y="1174"/>
                    </a:lnTo>
                    <a:lnTo>
                      <a:pt x="1118" y="1175"/>
                    </a:lnTo>
                    <a:lnTo>
                      <a:pt x="1123" y="1178"/>
                    </a:lnTo>
                    <a:lnTo>
                      <a:pt x="1123" y="1178"/>
                    </a:lnTo>
                    <a:lnTo>
                      <a:pt x="1153" y="1156"/>
                    </a:lnTo>
                    <a:lnTo>
                      <a:pt x="1184" y="1135"/>
                    </a:lnTo>
                    <a:lnTo>
                      <a:pt x="1216" y="1115"/>
                    </a:lnTo>
                    <a:lnTo>
                      <a:pt x="1248" y="1097"/>
                    </a:lnTo>
                    <a:lnTo>
                      <a:pt x="1248" y="1097"/>
                    </a:lnTo>
                    <a:lnTo>
                      <a:pt x="1281" y="1077"/>
                    </a:lnTo>
                    <a:lnTo>
                      <a:pt x="1311" y="1056"/>
                    </a:lnTo>
                    <a:lnTo>
                      <a:pt x="1342" y="1035"/>
                    </a:lnTo>
                    <a:lnTo>
                      <a:pt x="1373" y="1014"/>
                    </a:lnTo>
                    <a:lnTo>
                      <a:pt x="1373" y="1014"/>
                    </a:lnTo>
                    <a:lnTo>
                      <a:pt x="1438" y="973"/>
                    </a:lnTo>
                    <a:lnTo>
                      <a:pt x="1469" y="954"/>
                    </a:lnTo>
                    <a:lnTo>
                      <a:pt x="1500" y="934"/>
                    </a:lnTo>
                    <a:lnTo>
                      <a:pt x="1500" y="934"/>
                    </a:lnTo>
                    <a:lnTo>
                      <a:pt x="1530" y="913"/>
                    </a:lnTo>
                    <a:lnTo>
                      <a:pt x="1561" y="890"/>
                    </a:lnTo>
                    <a:lnTo>
                      <a:pt x="1589" y="867"/>
                    </a:lnTo>
                    <a:lnTo>
                      <a:pt x="1619" y="844"/>
                    </a:lnTo>
                    <a:lnTo>
                      <a:pt x="1619" y="844"/>
                    </a:lnTo>
                    <a:lnTo>
                      <a:pt x="1632" y="836"/>
                    </a:lnTo>
                    <a:lnTo>
                      <a:pt x="1643" y="827"/>
                    </a:lnTo>
                    <a:lnTo>
                      <a:pt x="1655" y="820"/>
                    </a:lnTo>
                    <a:lnTo>
                      <a:pt x="1662" y="817"/>
                    </a:lnTo>
                    <a:lnTo>
                      <a:pt x="1669" y="816"/>
                    </a:lnTo>
                    <a:lnTo>
                      <a:pt x="1669" y="816"/>
                    </a:lnTo>
                    <a:lnTo>
                      <a:pt x="1671" y="820"/>
                    </a:lnTo>
                    <a:lnTo>
                      <a:pt x="1671" y="823"/>
                    </a:lnTo>
                    <a:lnTo>
                      <a:pt x="1669" y="826"/>
                    </a:lnTo>
                    <a:lnTo>
                      <a:pt x="1667" y="829"/>
                    </a:lnTo>
                    <a:lnTo>
                      <a:pt x="1661" y="833"/>
                    </a:lnTo>
                    <a:lnTo>
                      <a:pt x="1655" y="836"/>
                    </a:lnTo>
                    <a:lnTo>
                      <a:pt x="1655" y="836"/>
                    </a:lnTo>
                    <a:lnTo>
                      <a:pt x="1664" y="846"/>
                    </a:lnTo>
                    <a:lnTo>
                      <a:pt x="1672" y="855"/>
                    </a:lnTo>
                    <a:lnTo>
                      <a:pt x="1679" y="867"/>
                    </a:lnTo>
                    <a:lnTo>
                      <a:pt x="1685" y="878"/>
                    </a:lnTo>
                    <a:lnTo>
                      <a:pt x="1689" y="890"/>
                    </a:lnTo>
                    <a:lnTo>
                      <a:pt x="1692" y="903"/>
                    </a:lnTo>
                    <a:lnTo>
                      <a:pt x="1695" y="917"/>
                    </a:lnTo>
                    <a:lnTo>
                      <a:pt x="1696" y="931"/>
                    </a:lnTo>
                    <a:lnTo>
                      <a:pt x="1697" y="959"/>
                    </a:lnTo>
                    <a:lnTo>
                      <a:pt x="1696" y="989"/>
                    </a:lnTo>
                    <a:lnTo>
                      <a:pt x="1693" y="1018"/>
                    </a:lnTo>
                    <a:lnTo>
                      <a:pt x="1689" y="1048"/>
                    </a:lnTo>
                    <a:lnTo>
                      <a:pt x="1689" y="1048"/>
                    </a:lnTo>
                    <a:lnTo>
                      <a:pt x="1699" y="1035"/>
                    </a:lnTo>
                    <a:lnTo>
                      <a:pt x="1707" y="1022"/>
                    </a:lnTo>
                    <a:lnTo>
                      <a:pt x="1714" y="1007"/>
                    </a:lnTo>
                    <a:lnTo>
                      <a:pt x="1720" y="992"/>
                    </a:lnTo>
                    <a:lnTo>
                      <a:pt x="1724" y="975"/>
                    </a:lnTo>
                    <a:lnTo>
                      <a:pt x="1727" y="958"/>
                    </a:lnTo>
                    <a:lnTo>
                      <a:pt x="1728" y="940"/>
                    </a:lnTo>
                    <a:lnTo>
                      <a:pt x="1728" y="923"/>
                    </a:lnTo>
                    <a:lnTo>
                      <a:pt x="1728" y="905"/>
                    </a:lnTo>
                    <a:lnTo>
                      <a:pt x="1726" y="886"/>
                    </a:lnTo>
                    <a:lnTo>
                      <a:pt x="1721" y="869"/>
                    </a:lnTo>
                    <a:lnTo>
                      <a:pt x="1717" y="853"/>
                    </a:lnTo>
                    <a:lnTo>
                      <a:pt x="1712" y="837"/>
                    </a:lnTo>
                    <a:lnTo>
                      <a:pt x="1705" y="823"/>
                    </a:lnTo>
                    <a:lnTo>
                      <a:pt x="1697" y="809"/>
                    </a:lnTo>
                    <a:lnTo>
                      <a:pt x="1689" y="798"/>
                    </a:lnTo>
                    <a:lnTo>
                      <a:pt x="1689" y="798"/>
                    </a:lnTo>
                    <a:close/>
                    <a:moveTo>
                      <a:pt x="521" y="876"/>
                    </a:moveTo>
                    <a:lnTo>
                      <a:pt x="521" y="876"/>
                    </a:lnTo>
                    <a:lnTo>
                      <a:pt x="466" y="871"/>
                    </a:lnTo>
                    <a:lnTo>
                      <a:pt x="413" y="868"/>
                    </a:lnTo>
                    <a:lnTo>
                      <a:pt x="308" y="864"/>
                    </a:lnTo>
                    <a:lnTo>
                      <a:pt x="256" y="860"/>
                    </a:lnTo>
                    <a:lnTo>
                      <a:pt x="204" y="855"/>
                    </a:lnTo>
                    <a:lnTo>
                      <a:pt x="179" y="851"/>
                    </a:lnTo>
                    <a:lnTo>
                      <a:pt x="155" y="847"/>
                    </a:lnTo>
                    <a:lnTo>
                      <a:pt x="131" y="841"/>
                    </a:lnTo>
                    <a:lnTo>
                      <a:pt x="107" y="836"/>
                    </a:lnTo>
                    <a:lnTo>
                      <a:pt x="107" y="836"/>
                    </a:lnTo>
                    <a:lnTo>
                      <a:pt x="104" y="837"/>
                    </a:lnTo>
                    <a:lnTo>
                      <a:pt x="103" y="837"/>
                    </a:lnTo>
                    <a:lnTo>
                      <a:pt x="103" y="837"/>
                    </a:lnTo>
                    <a:lnTo>
                      <a:pt x="104" y="843"/>
                    </a:lnTo>
                    <a:lnTo>
                      <a:pt x="106" y="847"/>
                    </a:lnTo>
                    <a:lnTo>
                      <a:pt x="108" y="850"/>
                    </a:lnTo>
                    <a:lnTo>
                      <a:pt x="111" y="851"/>
                    </a:lnTo>
                    <a:lnTo>
                      <a:pt x="120" y="853"/>
                    </a:lnTo>
                    <a:lnTo>
                      <a:pt x="128" y="853"/>
                    </a:lnTo>
                    <a:lnTo>
                      <a:pt x="138" y="853"/>
                    </a:lnTo>
                    <a:lnTo>
                      <a:pt x="148" y="853"/>
                    </a:lnTo>
                    <a:lnTo>
                      <a:pt x="158" y="854"/>
                    </a:lnTo>
                    <a:lnTo>
                      <a:pt x="160" y="855"/>
                    </a:lnTo>
                    <a:lnTo>
                      <a:pt x="165" y="858"/>
                    </a:lnTo>
                    <a:lnTo>
                      <a:pt x="165" y="858"/>
                    </a:lnTo>
                    <a:lnTo>
                      <a:pt x="156" y="861"/>
                    </a:lnTo>
                    <a:lnTo>
                      <a:pt x="148" y="862"/>
                    </a:lnTo>
                    <a:lnTo>
                      <a:pt x="129" y="864"/>
                    </a:lnTo>
                    <a:lnTo>
                      <a:pt x="121" y="865"/>
                    </a:lnTo>
                    <a:lnTo>
                      <a:pt x="114" y="867"/>
                    </a:lnTo>
                    <a:lnTo>
                      <a:pt x="108" y="871"/>
                    </a:lnTo>
                    <a:lnTo>
                      <a:pt x="107" y="874"/>
                    </a:lnTo>
                    <a:lnTo>
                      <a:pt x="104" y="878"/>
                    </a:lnTo>
                    <a:lnTo>
                      <a:pt x="104" y="878"/>
                    </a:lnTo>
                    <a:lnTo>
                      <a:pt x="118" y="879"/>
                    </a:lnTo>
                    <a:lnTo>
                      <a:pt x="131" y="882"/>
                    </a:lnTo>
                    <a:lnTo>
                      <a:pt x="156" y="888"/>
                    </a:lnTo>
                    <a:lnTo>
                      <a:pt x="156" y="888"/>
                    </a:lnTo>
                    <a:lnTo>
                      <a:pt x="181" y="893"/>
                    </a:lnTo>
                    <a:lnTo>
                      <a:pt x="194" y="897"/>
                    </a:lnTo>
                    <a:lnTo>
                      <a:pt x="200" y="900"/>
                    </a:lnTo>
                    <a:lnTo>
                      <a:pt x="204" y="905"/>
                    </a:lnTo>
                    <a:lnTo>
                      <a:pt x="204" y="905"/>
                    </a:lnTo>
                    <a:lnTo>
                      <a:pt x="190" y="903"/>
                    </a:lnTo>
                    <a:lnTo>
                      <a:pt x="177" y="900"/>
                    </a:lnTo>
                    <a:lnTo>
                      <a:pt x="152" y="896"/>
                    </a:lnTo>
                    <a:lnTo>
                      <a:pt x="141" y="893"/>
                    </a:lnTo>
                    <a:lnTo>
                      <a:pt x="128" y="892"/>
                    </a:lnTo>
                    <a:lnTo>
                      <a:pt x="117" y="893"/>
                    </a:lnTo>
                    <a:lnTo>
                      <a:pt x="104" y="895"/>
                    </a:lnTo>
                    <a:lnTo>
                      <a:pt x="104" y="895"/>
                    </a:lnTo>
                    <a:lnTo>
                      <a:pt x="106" y="905"/>
                    </a:lnTo>
                    <a:lnTo>
                      <a:pt x="104" y="907"/>
                    </a:lnTo>
                    <a:lnTo>
                      <a:pt x="103" y="912"/>
                    </a:lnTo>
                    <a:lnTo>
                      <a:pt x="103" y="912"/>
                    </a:lnTo>
                    <a:lnTo>
                      <a:pt x="141" y="917"/>
                    </a:lnTo>
                    <a:lnTo>
                      <a:pt x="176" y="920"/>
                    </a:lnTo>
                    <a:lnTo>
                      <a:pt x="211" y="924"/>
                    </a:lnTo>
                    <a:lnTo>
                      <a:pt x="249" y="930"/>
                    </a:lnTo>
                    <a:lnTo>
                      <a:pt x="249" y="930"/>
                    </a:lnTo>
                    <a:lnTo>
                      <a:pt x="273" y="937"/>
                    </a:lnTo>
                    <a:lnTo>
                      <a:pt x="298" y="944"/>
                    </a:lnTo>
                    <a:lnTo>
                      <a:pt x="323" y="951"/>
                    </a:lnTo>
                    <a:lnTo>
                      <a:pt x="350" y="956"/>
                    </a:lnTo>
                    <a:lnTo>
                      <a:pt x="350" y="956"/>
                    </a:lnTo>
                    <a:lnTo>
                      <a:pt x="379" y="961"/>
                    </a:lnTo>
                    <a:lnTo>
                      <a:pt x="410" y="965"/>
                    </a:lnTo>
                    <a:lnTo>
                      <a:pt x="441" y="970"/>
                    </a:lnTo>
                    <a:lnTo>
                      <a:pt x="457" y="975"/>
                    </a:lnTo>
                    <a:lnTo>
                      <a:pt x="472" y="979"/>
                    </a:lnTo>
                    <a:lnTo>
                      <a:pt x="472" y="979"/>
                    </a:lnTo>
                    <a:lnTo>
                      <a:pt x="427" y="973"/>
                    </a:lnTo>
                    <a:lnTo>
                      <a:pt x="379" y="966"/>
                    </a:lnTo>
                    <a:lnTo>
                      <a:pt x="284" y="948"/>
                    </a:lnTo>
                    <a:lnTo>
                      <a:pt x="235" y="938"/>
                    </a:lnTo>
                    <a:lnTo>
                      <a:pt x="187" y="931"/>
                    </a:lnTo>
                    <a:lnTo>
                      <a:pt x="141" y="927"/>
                    </a:lnTo>
                    <a:lnTo>
                      <a:pt x="118" y="927"/>
                    </a:lnTo>
                    <a:lnTo>
                      <a:pt x="96" y="927"/>
                    </a:lnTo>
                    <a:lnTo>
                      <a:pt x="96" y="927"/>
                    </a:lnTo>
                    <a:lnTo>
                      <a:pt x="94" y="937"/>
                    </a:lnTo>
                    <a:lnTo>
                      <a:pt x="93" y="947"/>
                    </a:lnTo>
                    <a:lnTo>
                      <a:pt x="93" y="947"/>
                    </a:lnTo>
                    <a:lnTo>
                      <a:pt x="108" y="948"/>
                    </a:lnTo>
                    <a:lnTo>
                      <a:pt x="125" y="951"/>
                    </a:lnTo>
                    <a:lnTo>
                      <a:pt x="155" y="958"/>
                    </a:lnTo>
                    <a:lnTo>
                      <a:pt x="186" y="965"/>
                    </a:lnTo>
                    <a:lnTo>
                      <a:pt x="215" y="972"/>
                    </a:lnTo>
                    <a:lnTo>
                      <a:pt x="215" y="972"/>
                    </a:lnTo>
                    <a:lnTo>
                      <a:pt x="259" y="980"/>
                    </a:lnTo>
                    <a:lnTo>
                      <a:pt x="301" y="987"/>
                    </a:lnTo>
                    <a:lnTo>
                      <a:pt x="386" y="999"/>
                    </a:lnTo>
                    <a:lnTo>
                      <a:pt x="472" y="1008"/>
                    </a:lnTo>
                    <a:lnTo>
                      <a:pt x="515" y="1014"/>
                    </a:lnTo>
                    <a:lnTo>
                      <a:pt x="558" y="1021"/>
                    </a:lnTo>
                    <a:lnTo>
                      <a:pt x="558" y="1021"/>
                    </a:lnTo>
                    <a:lnTo>
                      <a:pt x="629" y="1031"/>
                    </a:lnTo>
                    <a:lnTo>
                      <a:pt x="701" y="1038"/>
                    </a:lnTo>
                    <a:lnTo>
                      <a:pt x="701" y="1038"/>
                    </a:lnTo>
                    <a:lnTo>
                      <a:pt x="786" y="1046"/>
                    </a:lnTo>
                    <a:lnTo>
                      <a:pt x="866" y="1056"/>
                    </a:lnTo>
                    <a:lnTo>
                      <a:pt x="945" y="1067"/>
                    </a:lnTo>
                    <a:lnTo>
                      <a:pt x="1024" y="1080"/>
                    </a:lnTo>
                    <a:lnTo>
                      <a:pt x="1024" y="1080"/>
                    </a:lnTo>
                    <a:lnTo>
                      <a:pt x="1022" y="1079"/>
                    </a:lnTo>
                    <a:lnTo>
                      <a:pt x="1019" y="1074"/>
                    </a:lnTo>
                    <a:lnTo>
                      <a:pt x="1017" y="1066"/>
                    </a:lnTo>
                    <a:lnTo>
                      <a:pt x="1015" y="1058"/>
                    </a:lnTo>
                    <a:lnTo>
                      <a:pt x="1014" y="1051"/>
                    </a:lnTo>
                    <a:lnTo>
                      <a:pt x="1014" y="1051"/>
                    </a:lnTo>
                    <a:lnTo>
                      <a:pt x="951" y="1044"/>
                    </a:lnTo>
                    <a:lnTo>
                      <a:pt x="883" y="1035"/>
                    </a:lnTo>
                    <a:lnTo>
                      <a:pt x="850" y="1029"/>
                    </a:lnTo>
                    <a:lnTo>
                      <a:pt x="816" y="1025"/>
                    </a:lnTo>
                    <a:lnTo>
                      <a:pt x="785" y="1018"/>
                    </a:lnTo>
                    <a:lnTo>
                      <a:pt x="757" y="1011"/>
                    </a:lnTo>
                    <a:lnTo>
                      <a:pt x="757" y="1011"/>
                    </a:lnTo>
                    <a:lnTo>
                      <a:pt x="819" y="1018"/>
                    </a:lnTo>
                    <a:lnTo>
                      <a:pt x="886" y="1027"/>
                    </a:lnTo>
                    <a:lnTo>
                      <a:pt x="952" y="1032"/>
                    </a:lnTo>
                    <a:lnTo>
                      <a:pt x="1012" y="1035"/>
                    </a:lnTo>
                    <a:lnTo>
                      <a:pt x="1012" y="1035"/>
                    </a:lnTo>
                    <a:lnTo>
                      <a:pt x="1012" y="1029"/>
                    </a:lnTo>
                    <a:lnTo>
                      <a:pt x="1014" y="1025"/>
                    </a:lnTo>
                    <a:lnTo>
                      <a:pt x="1015" y="1021"/>
                    </a:lnTo>
                    <a:lnTo>
                      <a:pt x="1014" y="1018"/>
                    </a:lnTo>
                    <a:lnTo>
                      <a:pt x="1014" y="1018"/>
                    </a:lnTo>
                    <a:lnTo>
                      <a:pt x="1000" y="1018"/>
                    </a:lnTo>
                    <a:lnTo>
                      <a:pt x="986" y="1018"/>
                    </a:lnTo>
                    <a:lnTo>
                      <a:pt x="972" y="1017"/>
                    </a:lnTo>
                    <a:lnTo>
                      <a:pt x="958" y="1014"/>
                    </a:lnTo>
                    <a:lnTo>
                      <a:pt x="930" y="1008"/>
                    </a:lnTo>
                    <a:lnTo>
                      <a:pt x="916" y="1006"/>
                    </a:lnTo>
                    <a:lnTo>
                      <a:pt x="902" y="1004"/>
                    </a:lnTo>
                    <a:lnTo>
                      <a:pt x="902" y="1004"/>
                    </a:lnTo>
                    <a:lnTo>
                      <a:pt x="913" y="1001"/>
                    </a:lnTo>
                    <a:lnTo>
                      <a:pt x="924" y="1000"/>
                    </a:lnTo>
                    <a:lnTo>
                      <a:pt x="937" y="1000"/>
                    </a:lnTo>
                    <a:lnTo>
                      <a:pt x="948" y="1001"/>
                    </a:lnTo>
                    <a:lnTo>
                      <a:pt x="975" y="1006"/>
                    </a:lnTo>
                    <a:lnTo>
                      <a:pt x="987" y="1007"/>
                    </a:lnTo>
                    <a:lnTo>
                      <a:pt x="1001" y="1007"/>
                    </a:lnTo>
                    <a:lnTo>
                      <a:pt x="1001" y="1007"/>
                    </a:lnTo>
                    <a:lnTo>
                      <a:pt x="1001" y="1001"/>
                    </a:lnTo>
                    <a:lnTo>
                      <a:pt x="1001" y="997"/>
                    </a:lnTo>
                    <a:lnTo>
                      <a:pt x="1003" y="987"/>
                    </a:lnTo>
                    <a:lnTo>
                      <a:pt x="1008" y="979"/>
                    </a:lnTo>
                    <a:lnTo>
                      <a:pt x="1015" y="970"/>
                    </a:lnTo>
                    <a:lnTo>
                      <a:pt x="1015" y="970"/>
                    </a:lnTo>
                    <a:lnTo>
                      <a:pt x="996" y="965"/>
                    </a:lnTo>
                    <a:lnTo>
                      <a:pt x="976" y="962"/>
                    </a:lnTo>
                    <a:lnTo>
                      <a:pt x="953" y="961"/>
                    </a:lnTo>
                    <a:lnTo>
                      <a:pt x="932" y="961"/>
                    </a:lnTo>
                    <a:lnTo>
                      <a:pt x="887" y="961"/>
                    </a:lnTo>
                    <a:lnTo>
                      <a:pt x="866" y="961"/>
                    </a:lnTo>
                    <a:lnTo>
                      <a:pt x="845" y="958"/>
                    </a:lnTo>
                    <a:lnTo>
                      <a:pt x="845" y="958"/>
                    </a:lnTo>
                    <a:lnTo>
                      <a:pt x="805" y="951"/>
                    </a:lnTo>
                    <a:lnTo>
                      <a:pt x="763" y="941"/>
                    </a:lnTo>
                    <a:lnTo>
                      <a:pt x="685" y="921"/>
                    </a:lnTo>
                    <a:lnTo>
                      <a:pt x="685" y="921"/>
                    </a:lnTo>
                    <a:lnTo>
                      <a:pt x="712" y="924"/>
                    </a:lnTo>
                    <a:lnTo>
                      <a:pt x="739" y="928"/>
                    </a:lnTo>
                    <a:lnTo>
                      <a:pt x="789" y="938"/>
                    </a:lnTo>
                    <a:lnTo>
                      <a:pt x="816" y="942"/>
                    </a:lnTo>
                    <a:lnTo>
                      <a:pt x="843" y="947"/>
                    </a:lnTo>
                    <a:lnTo>
                      <a:pt x="869" y="949"/>
                    </a:lnTo>
                    <a:lnTo>
                      <a:pt x="899" y="951"/>
                    </a:lnTo>
                    <a:lnTo>
                      <a:pt x="899" y="951"/>
                    </a:lnTo>
                    <a:lnTo>
                      <a:pt x="946" y="951"/>
                    </a:lnTo>
                    <a:lnTo>
                      <a:pt x="970" y="951"/>
                    </a:lnTo>
                    <a:lnTo>
                      <a:pt x="993" y="951"/>
                    </a:lnTo>
                    <a:lnTo>
                      <a:pt x="993" y="951"/>
                    </a:lnTo>
                    <a:lnTo>
                      <a:pt x="1000" y="952"/>
                    </a:lnTo>
                    <a:lnTo>
                      <a:pt x="1007" y="954"/>
                    </a:lnTo>
                    <a:lnTo>
                      <a:pt x="1011" y="954"/>
                    </a:lnTo>
                    <a:lnTo>
                      <a:pt x="1014" y="952"/>
                    </a:lnTo>
                    <a:lnTo>
                      <a:pt x="1017" y="949"/>
                    </a:lnTo>
                    <a:lnTo>
                      <a:pt x="1019" y="947"/>
                    </a:lnTo>
                    <a:lnTo>
                      <a:pt x="1019" y="947"/>
                    </a:lnTo>
                    <a:lnTo>
                      <a:pt x="1019" y="942"/>
                    </a:lnTo>
                    <a:lnTo>
                      <a:pt x="1019" y="940"/>
                    </a:lnTo>
                    <a:lnTo>
                      <a:pt x="1015" y="933"/>
                    </a:lnTo>
                    <a:lnTo>
                      <a:pt x="1011" y="927"/>
                    </a:lnTo>
                    <a:lnTo>
                      <a:pt x="1008" y="920"/>
                    </a:lnTo>
                    <a:lnTo>
                      <a:pt x="1008" y="920"/>
                    </a:lnTo>
                    <a:lnTo>
                      <a:pt x="886" y="912"/>
                    </a:lnTo>
                    <a:lnTo>
                      <a:pt x="765" y="902"/>
                    </a:lnTo>
                    <a:lnTo>
                      <a:pt x="643" y="889"/>
                    </a:lnTo>
                    <a:lnTo>
                      <a:pt x="521" y="876"/>
                    </a:lnTo>
                    <a:lnTo>
                      <a:pt x="521" y="876"/>
                    </a:lnTo>
                    <a:close/>
                    <a:moveTo>
                      <a:pt x="1664" y="1065"/>
                    </a:moveTo>
                    <a:lnTo>
                      <a:pt x="1664" y="1065"/>
                    </a:lnTo>
                    <a:lnTo>
                      <a:pt x="1664" y="1062"/>
                    </a:lnTo>
                    <a:lnTo>
                      <a:pt x="1664" y="1059"/>
                    </a:lnTo>
                    <a:lnTo>
                      <a:pt x="1667" y="1053"/>
                    </a:lnTo>
                    <a:lnTo>
                      <a:pt x="1671" y="1048"/>
                    </a:lnTo>
                    <a:lnTo>
                      <a:pt x="1675" y="1042"/>
                    </a:lnTo>
                    <a:lnTo>
                      <a:pt x="1675" y="1042"/>
                    </a:lnTo>
                    <a:lnTo>
                      <a:pt x="1678" y="1027"/>
                    </a:lnTo>
                    <a:lnTo>
                      <a:pt x="1681" y="1008"/>
                    </a:lnTo>
                    <a:lnTo>
                      <a:pt x="1683" y="969"/>
                    </a:lnTo>
                    <a:lnTo>
                      <a:pt x="1683" y="969"/>
                    </a:lnTo>
                    <a:lnTo>
                      <a:pt x="1683" y="948"/>
                    </a:lnTo>
                    <a:lnTo>
                      <a:pt x="1683" y="928"/>
                    </a:lnTo>
                    <a:lnTo>
                      <a:pt x="1681" y="910"/>
                    </a:lnTo>
                    <a:lnTo>
                      <a:pt x="1676" y="893"/>
                    </a:lnTo>
                    <a:lnTo>
                      <a:pt x="1671" y="879"/>
                    </a:lnTo>
                    <a:lnTo>
                      <a:pt x="1662" y="865"/>
                    </a:lnTo>
                    <a:lnTo>
                      <a:pt x="1653" y="855"/>
                    </a:lnTo>
                    <a:lnTo>
                      <a:pt x="1641" y="847"/>
                    </a:lnTo>
                    <a:lnTo>
                      <a:pt x="1641" y="847"/>
                    </a:lnTo>
                    <a:lnTo>
                      <a:pt x="1630" y="854"/>
                    </a:lnTo>
                    <a:lnTo>
                      <a:pt x="1619" y="861"/>
                    </a:lnTo>
                    <a:lnTo>
                      <a:pt x="1609" y="869"/>
                    </a:lnTo>
                    <a:lnTo>
                      <a:pt x="1599" y="879"/>
                    </a:lnTo>
                    <a:lnTo>
                      <a:pt x="1599" y="879"/>
                    </a:lnTo>
                    <a:lnTo>
                      <a:pt x="1606" y="890"/>
                    </a:lnTo>
                    <a:lnTo>
                      <a:pt x="1612" y="902"/>
                    </a:lnTo>
                    <a:lnTo>
                      <a:pt x="1622" y="927"/>
                    </a:lnTo>
                    <a:lnTo>
                      <a:pt x="1630" y="954"/>
                    </a:lnTo>
                    <a:lnTo>
                      <a:pt x="1634" y="982"/>
                    </a:lnTo>
                    <a:lnTo>
                      <a:pt x="1637" y="1010"/>
                    </a:lnTo>
                    <a:lnTo>
                      <a:pt x="1636" y="1038"/>
                    </a:lnTo>
                    <a:lnTo>
                      <a:pt x="1633" y="1066"/>
                    </a:lnTo>
                    <a:lnTo>
                      <a:pt x="1627" y="1093"/>
                    </a:lnTo>
                    <a:lnTo>
                      <a:pt x="1627" y="1093"/>
                    </a:lnTo>
                    <a:lnTo>
                      <a:pt x="1637" y="1087"/>
                    </a:lnTo>
                    <a:lnTo>
                      <a:pt x="1647" y="1080"/>
                    </a:lnTo>
                    <a:lnTo>
                      <a:pt x="1655" y="1072"/>
                    </a:lnTo>
                    <a:lnTo>
                      <a:pt x="1664" y="1065"/>
                    </a:lnTo>
                    <a:lnTo>
                      <a:pt x="1664" y="1065"/>
                    </a:lnTo>
                    <a:close/>
                    <a:moveTo>
                      <a:pt x="1624" y="1014"/>
                    </a:moveTo>
                    <a:lnTo>
                      <a:pt x="1624" y="1014"/>
                    </a:lnTo>
                    <a:lnTo>
                      <a:pt x="1623" y="996"/>
                    </a:lnTo>
                    <a:lnTo>
                      <a:pt x="1622" y="978"/>
                    </a:lnTo>
                    <a:lnTo>
                      <a:pt x="1619" y="961"/>
                    </a:lnTo>
                    <a:lnTo>
                      <a:pt x="1615" y="944"/>
                    </a:lnTo>
                    <a:lnTo>
                      <a:pt x="1609" y="927"/>
                    </a:lnTo>
                    <a:lnTo>
                      <a:pt x="1603" y="913"/>
                    </a:lnTo>
                    <a:lnTo>
                      <a:pt x="1596" y="900"/>
                    </a:lnTo>
                    <a:lnTo>
                      <a:pt x="1587" y="888"/>
                    </a:lnTo>
                    <a:lnTo>
                      <a:pt x="1587" y="888"/>
                    </a:lnTo>
                    <a:lnTo>
                      <a:pt x="1500" y="949"/>
                    </a:lnTo>
                    <a:lnTo>
                      <a:pt x="1410" y="1008"/>
                    </a:lnTo>
                    <a:lnTo>
                      <a:pt x="1320" y="1066"/>
                    </a:lnTo>
                    <a:lnTo>
                      <a:pt x="1229" y="1125"/>
                    </a:lnTo>
                    <a:lnTo>
                      <a:pt x="1229" y="1125"/>
                    </a:lnTo>
                    <a:lnTo>
                      <a:pt x="1240" y="1147"/>
                    </a:lnTo>
                    <a:lnTo>
                      <a:pt x="1250" y="1173"/>
                    </a:lnTo>
                    <a:lnTo>
                      <a:pt x="1258" y="1198"/>
                    </a:lnTo>
                    <a:lnTo>
                      <a:pt x="1265" y="1226"/>
                    </a:lnTo>
                    <a:lnTo>
                      <a:pt x="1271" y="1256"/>
                    </a:lnTo>
                    <a:lnTo>
                      <a:pt x="1274" y="1285"/>
                    </a:lnTo>
                    <a:lnTo>
                      <a:pt x="1274" y="1314"/>
                    </a:lnTo>
                    <a:lnTo>
                      <a:pt x="1272" y="1344"/>
                    </a:lnTo>
                    <a:lnTo>
                      <a:pt x="1272" y="1344"/>
                    </a:lnTo>
                    <a:lnTo>
                      <a:pt x="1316" y="1316"/>
                    </a:lnTo>
                    <a:lnTo>
                      <a:pt x="1359" y="1288"/>
                    </a:lnTo>
                    <a:lnTo>
                      <a:pt x="1443" y="1229"/>
                    </a:lnTo>
                    <a:lnTo>
                      <a:pt x="1610" y="1108"/>
                    </a:lnTo>
                    <a:lnTo>
                      <a:pt x="1610" y="1108"/>
                    </a:lnTo>
                    <a:lnTo>
                      <a:pt x="1619" y="1063"/>
                    </a:lnTo>
                    <a:lnTo>
                      <a:pt x="1622" y="1039"/>
                    </a:lnTo>
                    <a:lnTo>
                      <a:pt x="1624" y="1014"/>
                    </a:lnTo>
                    <a:lnTo>
                      <a:pt x="1624" y="1014"/>
                    </a:lnTo>
                    <a:close/>
                    <a:moveTo>
                      <a:pt x="1070" y="1051"/>
                    </a:moveTo>
                    <a:lnTo>
                      <a:pt x="1070" y="1051"/>
                    </a:lnTo>
                    <a:lnTo>
                      <a:pt x="1069" y="1058"/>
                    </a:lnTo>
                    <a:lnTo>
                      <a:pt x="1067" y="1065"/>
                    </a:lnTo>
                    <a:lnTo>
                      <a:pt x="1063" y="1079"/>
                    </a:lnTo>
                    <a:lnTo>
                      <a:pt x="1057" y="1093"/>
                    </a:lnTo>
                    <a:lnTo>
                      <a:pt x="1056" y="1100"/>
                    </a:lnTo>
                    <a:lnTo>
                      <a:pt x="1056" y="1107"/>
                    </a:lnTo>
                    <a:lnTo>
                      <a:pt x="1056" y="1107"/>
                    </a:lnTo>
                    <a:lnTo>
                      <a:pt x="1063" y="1104"/>
                    </a:lnTo>
                    <a:lnTo>
                      <a:pt x="1069" y="1098"/>
                    </a:lnTo>
                    <a:lnTo>
                      <a:pt x="1073" y="1093"/>
                    </a:lnTo>
                    <a:lnTo>
                      <a:pt x="1076" y="1086"/>
                    </a:lnTo>
                    <a:lnTo>
                      <a:pt x="1080" y="1077"/>
                    </a:lnTo>
                    <a:lnTo>
                      <a:pt x="1081" y="1069"/>
                    </a:lnTo>
                    <a:lnTo>
                      <a:pt x="1084" y="1052"/>
                    </a:lnTo>
                    <a:lnTo>
                      <a:pt x="1084" y="1052"/>
                    </a:lnTo>
                    <a:lnTo>
                      <a:pt x="1084" y="1036"/>
                    </a:lnTo>
                    <a:lnTo>
                      <a:pt x="1083" y="1020"/>
                    </a:lnTo>
                    <a:lnTo>
                      <a:pt x="1081" y="1004"/>
                    </a:lnTo>
                    <a:lnTo>
                      <a:pt x="1077" y="989"/>
                    </a:lnTo>
                    <a:lnTo>
                      <a:pt x="1073" y="975"/>
                    </a:lnTo>
                    <a:lnTo>
                      <a:pt x="1069" y="961"/>
                    </a:lnTo>
                    <a:lnTo>
                      <a:pt x="1057" y="935"/>
                    </a:lnTo>
                    <a:lnTo>
                      <a:pt x="1057" y="935"/>
                    </a:lnTo>
                    <a:lnTo>
                      <a:pt x="1052" y="933"/>
                    </a:lnTo>
                    <a:lnTo>
                      <a:pt x="1049" y="930"/>
                    </a:lnTo>
                    <a:lnTo>
                      <a:pt x="1042" y="921"/>
                    </a:lnTo>
                    <a:lnTo>
                      <a:pt x="1042" y="921"/>
                    </a:lnTo>
                    <a:lnTo>
                      <a:pt x="1036" y="923"/>
                    </a:lnTo>
                    <a:lnTo>
                      <a:pt x="1032" y="921"/>
                    </a:lnTo>
                    <a:lnTo>
                      <a:pt x="1029" y="920"/>
                    </a:lnTo>
                    <a:lnTo>
                      <a:pt x="1026" y="921"/>
                    </a:lnTo>
                    <a:lnTo>
                      <a:pt x="1026" y="921"/>
                    </a:lnTo>
                    <a:lnTo>
                      <a:pt x="1032" y="937"/>
                    </a:lnTo>
                    <a:lnTo>
                      <a:pt x="1039" y="952"/>
                    </a:lnTo>
                    <a:lnTo>
                      <a:pt x="1053" y="985"/>
                    </a:lnTo>
                    <a:lnTo>
                      <a:pt x="1060" y="1000"/>
                    </a:lnTo>
                    <a:lnTo>
                      <a:pt x="1066" y="1017"/>
                    </a:lnTo>
                    <a:lnTo>
                      <a:pt x="1069" y="1034"/>
                    </a:lnTo>
                    <a:lnTo>
                      <a:pt x="1070" y="1051"/>
                    </a:lnTo>
                    <a:lnTo>
                      <a:pt x="1070" y="1051"/>
                    </a:lnTo>
                    <a:close/>
                    <a:moveTo>
                      <a:pt x="994" y="1091"/>
                    </a:moveTo>
                    <a:lnTo>
                      <a:pt x="994" y="1091"/>
                    </a:lnTo>
                    <a:lnTo>
                      <a:pt x="948" y="1081"/>
                    </a:lnTo>
                    <a:lnTo>
                      <a:pt x="903" y="1074"/>
                    </a:lnTo>
                    <a:lnTo>
                      <a:pt x="813" y="1062"/>
                    </a:lnTo>
                    <a:lnTo>
                      <a:pt x="813" y="1062"/>
                    </a:lnTo>
                    <a:lnTo>
                      <a:pt x="763" y="1056"/>
                    </a:lnTo>
                    <a:lnTo>
                      <a:pt x="712" y="1052"/>
                    </a:lnTo>
                    <a:lnTo>
                      <a:pt x="712" y="1052"/>
                    </a:lnTo>
                    <a:lnTo>
                      <a:pt x="685" y="1051"/>
                    </a:lnTo>
                    <a:lnTo>
                      <a:pt x="659" y="1048"/>
                    </a:lnTo>
                    <a:lnTo>
                      <a:pt x="605" y="1041"/>
                    </a:lnTo>
                    <a:lnTo>
                      <a:pt x="549" y="1032"/>
                    </a:lnTo>
                    <a:lnTo>
                      <a:pt x="493" y="1025"/>
                    </a:lnTo>
                    <a:lnTo>
                      <a:pt x="493" y="1025"/>
                    </a:lnTo>
                    <a:lnTo>
                      <a:pt x="414" y="1015"/>
                    </a:lnTo>
                    <a:lnTo>
                      <a:pt x="336" y="1006"/>
                    </a:lnTo>
                    <a:lnTo>
                      <a:pt x="257" y="993"/>
                    </a:lnTo>
                    <a:lnTo>
                      <a:pt x="176" y="978"/>
                    </a:lnTo>
                    <a:lnTo>
                      <a:pt x="176" y="978"/>
                    </a:lnTo>
                    <a:lnTo>
                      <a:pt x="143" y="969"/>
                    </a:lnTo>
                    <a:lnTo>
                      <a:pt x="125" y="965"/>
                    </a:lnTo>
                    <a:lnTo>
                      <a:pt x="108" y="962"/>
                    </a:lnTo>
                    <a:lnTo>
                      <a:pt x="92" y="961"/>
                    </a:lnTo>
                    <a:lnTo>
                      <a:pt x="77" y="961"/>
                    </a:lnTo>
                    <a:lnTo>
                      <a:pt x="72" y="963"/>
                    </a:lnTo>
                    <a:lnTo>
                      <a:pt x="66" y="965"/>
                    </a:lnTo>
                    <a:lnTo>
                      <a:pt x="62" y="969"/>
                    </a:lnTo>
                    <a:lnTo>
                      <a:pt x="59" y="973"/>
                    </a:lnTo>
                    <a:lnTo>
                      <a:pt x="59" y="973"/>
                    </a:lnTo>
                    <a:lnTo>
                      <a:pt x="111" y="985"/>
                    </a:lnTo>
                    <a:lnTo>
                      <a:pt x="165" y="994"/>
                    </a:lnTo>
                    <a:lnTo>
                      <a:pt x="219" y="1004"/>
                    </a:lnTo>
                    <a:lnTo>
                      <a:pt x="275" y="1011"/>
                    </a:lnTo>
                    <a:lnTo>
                      <a:pt x="388" y="1027"/>
                    </a:lnTo>
                    <a:lnTo>
                      <a:pt x="503" y="1042"/>
                    </a:lnTo>
                    <a:lnTo>
                      <a:pt x="503" y="1042"/>
                    </a:lnTo>
                    <a:lnTo>
                      <a:pt x="560" y="1052"/>
                    </a:lnTo>
                    <a:lnTo>
                      <a:pt x="588" y="1056"/>
                    </a:lnTo>
                    <a:lnTo>
                      <a:pt x="617" y="1059"/>
                    </a:lnTo>
                    <a:lnTo>
                      <a:pt x="617" y="1059"/>
                    </a:lnTo>
                    <a:lnTo>
                      <a:pt x="671" y="1063"/>
                    </a:lnTo>
                    <a:lnTo>
                      <a:pt x="725" y="1069"/>
                    </a:lnTo>
                    <a:lnTo>
                      <a:pt x="725" y="1069"/>
                    </a:lnTo>
                    <a:lnTo>
                      <a:pt x="768" y="1073"/>
                    </a:lnTo>
                    <a:lnTo>
                      <a:pt x="810" y="1081"/>
                    </a:lnTo>
                    <a:lnTo>
                      <a:pt x="852" y="1088"/>
                    </a:lnTo>
                    <a:lnTo>
                      <a:pt x="893" y="1094"/>
                    </a:lnTo>
                    <a:lnTo>
                      <a:pt x="893" y="1094"/>
                    </a:lnTo>
                    <a:lnTo>
                      <a:pt x="949" y="1102"/>
                    </a:lnTo>
                    <a:lnTo>
                      <a:pt x="977" y="1107"/>
                    </a:lnTo>
                    <a:lnTo>
                      <a:pt x="998" y="1108"/>
                    </a:lnTo>
                    <a:lnTo>
                      <a:pt x="998" y="1108"/>
                    </a:lnTo>
                    <a:lnTo>
                      <a:pt x="1017" y="1109"/>
                    </a:lnTo>
                    <a:lnTo>
                      <a:pt x="1025" y="1108"/>
                    </a:lnTo>
                    <a:lnTo>
                      <a:pt x="1028" y="1107"/>
                    </a:lnTo>
                    <a:lnTo>
                      <a:pt x="1031" y="1105"/>
                    </a:lnTo>
                    <a:lnTo>
                      <a:pt x="1031" y="1105"/>
                    </a:lnTo>
                    <a:lnTo>
                      <a:pt x="1029" y="1102"/>
                    </a:lnTo>
                    <a:lnTo>
                      <a:pt x="1025" y="1100"/>
                    </a:lnTo>
                    <a:lnTo>
                      <a:pt x="1015" y="1095"/>
                    </a:lnTo>
                    <a:lnTo>
                      <a:pt x="994" y="1091"/>
                    </a:lnTo>
                    <a:lnTo>
                      <a:pt x="994" y="1091"/>
                    </a:lnTo>
                    <a:close/>
                    <a:moveTo>
                      <a:pt x="1035" y="1208"/>
                    </a:moveTo>
                    <a:lnTo>
                      <a:pt x="1035" y="1208"/>
                    </a:lnTo>
                    <a:lnTo>
                      <a:pt x="1022" y="1208"/>
                    </a:lnTo>
                    <a:lnTo>
                      <a:pt x="1011" y="1205"/>
                    </a:lnTo>
                    <a:lnTo>
                      <a:pt x="987" y="1199"/>
                    </a:lnTo>
                    <a:lnTo>
                      <a:pt x="965" y="1194"/>
                    </a:lnTo>
                    <a:lnTo>
                      <a:pt x="953" y="1191"/>
                    </a:lnTo>
                    <a:lnTo>
                      <a:pt x="942" y="1190"/>
                    </a:lnTo>
                    <a:lnTo>
                      <a:pt x="942" y="1190"/>
                    </a:lnTo>
                    <a:lnTo>
                      <a:pt x="899" y="1187"/>
                    </a:lnTo>
                    <a:lnTo>
                      <a:pt x="848" y="1185"/>
                    </a:lnTo>
                    <a:lnTo>
                      <a:pt x="796" y="1183"/>
                    </a:lnTo>
                    <a:lnTo>
                      <a:pt x="770" y="1181"/>
                    </a:lnTo>
                    <a:lnTo>
                      <a:pt x="744" y="1178"/>
                    </a:lnTo>
                    <a:lnTo>
                      <a:pt x="744" y="1178"/>
                    </a:lnTo>
                    <a:lnTo>
                      <a:pt x="650" y="1166"/>
                    </a:lnTo>
                    <a:lnTo>
                      <a:pt x="604" y="1159"/>
                    </a:lnTo>
                    <a:lnTo>
                      <a:pt x="558" y="1154"/>
                    </a:lnTo>
                    <a:lnTo>
                      <a:pt x="558" y="1154"/>
                    </a:lnTo>
                    <a:lnTo>
                      <a:pt x="507" y="1149"/>
                    </a:lnTo>
                    <a:lnTo>
                      <a:pt x="457" y="1142"/>
                    </a:lnTo>
                    <a:lnTo>
                      <a:pt x="406" y="1136"/>
                    </a:lnTo>
                    <a:lnTo>
                      <a:pt x="354" y="1131"/>
                    </a:lnTo>
                    <a:lnTo>
                      <a:pt x="354" y="1131"/>
                    </a:lnTo>
                    <a:lnTo>
                      <a:pt x="311" y="1129"/>
                    </a:lnTo>
                    <a:lnTo>
                      <a:pt x="289" y="1128"/>
                    </a:lnTo>
                    <a:lnTo>
                      <a:pt x="267" y="1126"/>
                    </a:lnTo>
                    <a:lnTo>
                      <a:pt x="267" y="1126"/>
                    </a:lnTo>
                    <a:lnTo>
                      <a:pt x="226" y="1119"/>
                    </a:lnTo>
                    <a:lnTo>
                      <a:pt x="183" y="1114"/>
                    </a:lnTo>
                    <a:lnTo>
                      <a:pt x="136" y="1109"/>
                    </a:lnTo>
                    <a:lnTo>
                      <a:pt x="113" y="1108"/>
                    </a:lnTo>
                    <a:lnTo>
                      <a:pt x="87" y="1107"/>
                    </a:lnTo>
                    <a:lnTo>
                      <a:pt x="87" y="1107"/>
                    </a:lnTo>
                    <a:lnTo>
                      <a:pt x="83" y="1112"/>
                    </a:lnTo>
                    <a:lnTo>
                      <a:pt x="80" y="1115"/>
                    </a:lnTo>
                    <a:lnTo>
                      <a:pt x="70" y="1119"/>
                    </a:lnTo>
                    <a:lnTo>
                      <a:pt x="70" y="1119"/>
                    </a:lnTo>
                    <a:lnTo>
                      <a:pt x="72" y="1125"/>
                    </a:lnTo>
                    <a:lnTo>
                      <a:pt x="75" y="1129"/>
                    </a:lnTo>
                    <a:lnTo>
                      <a:pt x="79" y="1132"/>
                    </a:lnTo>
                    <a:lnTo>
                      <a:pt x="85" y="1135"/>
                    </a:lnTo>
                    <a:lnTo>
                      <a:pt x="96" y="1135"/>
                    </a:lnTo>
                    <a:lnTo>
                      <a:pt x="108" y="1135"/>
                    </a:lnTo>
                    <a:lnTo>
                      <a:pt x="108" y="1135"/>
                    </a:lnTo>
                    <a:lnTo>
                      <a:pt x="135" y="1135"/>
                    </a:lnTo>
                    <a:lnTo>
                      <a:pt x="163" y="1136"/>
                    </a:lnTo>
                    <a:lnTo>
                      <a:pt x="163" y="1136"/>
                    </a:lnTo>
                    <a:lnTo>
                      <a:pt x="201" y="1138"/>
                    </a:lnTo>
                    <a:lnTo>
                      <a:pt x="211" y="1139"/>
                    </a:lnTo>
                    <a:lnTo>
                      <a:pt x="219" y="1140"/>
                    </a:lnTo>
                    <a:lnTo>
                      <a:pt x="228" y="1143"/>
                    </a:lnTo>
                    <a:lnTo>
                      <a:pt x="236" y="1147"/>
                    </a:lnTo>
                    <a:lnTo>
                      <a:pt x="236" y="1147"/>
                    </a:lnTo>
                    <a:lnTo>
                      <a:pt x="198" y="1146"/>
                    </a:lnTo>
                    <a:lnTo>
                      <a:pt x="160" y="1146"/>
                    </a:lnTo>
                    <a:lnTo>
                      <a:pt x="124" y="1146"/>
                    </a:lnTo>
                    <a:lnTo>
                      <a:pt x="93" y="1147"/>
                    </a:lnTo>
                    <a:lnTo>
                      <a:pt x="93" y="1147"/>
                    </a:lnTo>
                    <a:lnTo>
                      <a:pt x="104" y="1150"/>
                    </a:lnTo>
                    <a:lnTo>
                      <a:pt x="118" y="1153"/>
                    </a:lnTo>
                    <a:lnTo>
                      <a:pt x="149" y="1156"/>
                    </a:lnTo>
                    <a:lnTo>
                      <a:pt x="165" y="1159"/>
                    </a:lnTo>
                    <a:lnTo>
                      <a:pt x="180" y="1160"/>
                    </a:lnTo>
                    <a:lnTo>
                      <a:pt x="194" y="1164"/>
                    </a:lnTo>
                    <a:lnTo>
                      <a:pt x="207" y="1170"/>
                    </a:lnTo>
                    <a:lnTo>
                      <a:pt x="207" y="1170"/>
                    </a:lnTo>
                    <a:lnTo>
                      <a:pt x="191" y="1170"/>
                    </a:lnTo>
                    <a:lnTo>
                      <a:pt x="177" y="1170"/>
                    </a:lnTo>
                    <a:lnTo>
                      <a:pt x="149" y="1167"/>
                    </a:lnTo>
                    <a:lnTo>
                      <a:pt x="117" y="1164"/>
                    </a:lnTo>
                    <a:lnTo>
                      <a:pt x="79" y="1163"/>
                    </a:lnTo>
                    <a:lnTo>
                      <a:pt x="79" y="1163"/>
                    </a:lnTo>
                    <a:lnTo>
                      <a:pt x="76" y="1177"/>
                    </a:lnTo>
                    <a:lnTo>
                      <a:pt x="76" y="1191"/>
                    </a:lnTo>
                    <a:lnTo>
                      <a:pt x="80" y="1206"/>
                    </a:lnTo>
                    <a:lnTo>
                      <a:pt x="82" y="1212"/>
                    </a:lnTo>
                    <a:lnTo>
                      <a:pt x="86" y="1219"/>
                    </a:lnTo>
                    <a:lnTo>
                      <a:pt x="86" y="1219"/>
                    </a:lnTo>
                    <a:lnTo>
                      <a:pt x="131" y="1223"/>
                    </a:lnTo>
                    <a:lnTo>
                      <a:pt x="176" y="1229"/>
                    </a:lnTo>
                    <a:lnTo>
                      <a:pt x="260" y="1241"/>
                    </a:lnTo>
                    <a:lnTo>
                      <a:pt x="430" y="1271"/>
                    </a:lnTo>
                    <a:lnTo>
                      <a:pt x="430" y="1271"/>
                    </a:lnTo>
                    <a:lnTo>
                      <a:pt x="388" y="1267"/>
                    </a:lnTo>
                    <a:lnTo>
                      <a:pt x="344" y="1263"/>
                    </a:lnTo>
                    <a:lnTo>
                      <a:pt x="257" y="1250"/>
                    </a:lnTo>
                    <a:lnTo>
                      <a:pt x="212" y="1244"/>
                    </a:lnTo>
                    <a:lnTo>
                      <a:pt x="166" y="1239"/>
                    </a:lnTo>
                    <a:lnTo>
                      <a:pt x="118" y="1234"/>
                    </a:lnTo>
                    <a:lnTo>
                      <a:pt x="68" y="1233"/>
                    </a:lnTo>
                    <a:lnTo>
                      <a:pt x="68" y="1233"/>
                    </a:lnTo>
                    <a:lnTo>
                      <a:pt x="62" y="1239"/>
                    </a:lnTo>
                    <a:lnTo>
                      <a:pt x="61" y="1244"/>
                    </a:lnTo>
                    <a:lnTo>
                      <a:pt x="61" y="1250"/>
                    </a:lnTo>
                    <a:lnTo>
                      <a:pt x="63" y="1257"/>
                    </a:lnTo>
                    <a:lnTo>
                      <a:pt x="68" y="1271"/>
                    </a:lnTo>
                    <a:lnTo>
                      <a:pt x="69" y="1278"/>
                    </a:lnTo>
                    <a:lnTo>
                      <a:pt x="68" y="1285"/>
                    </a:lnTo>
                    <a:lnTo>
                      <a:pt x="68" y="1285"/>
                    </a:lnTo>
                    <a:lnTo>
                      <a:pt x="134" y="1293"/>
                    </a:lnTo>
                    <a:lnTo>
                      <a:pt x="163" y="1298"/>
                    </a:lnTo>
                    <a:lnTo>
                      <a:pt x="193" y="1305"/>
                    </a:lnTo>
                    <a:lnTo>
                      <a:pt x="193" y="1305"/>
                    </a:lnTo>
                    <a:lnTo>
                      <a:pt x="275" y="1324"/>
                    </a:lnTo>
                    <a:lnTo>
                      <a:pt x="318" y="1333"/>
                    </a:lnTo>
                    <a:lnTo>
                      <a:pt x="360" y="1340"/>
                    </a:lnTo>
                    <a:lnTo>
                      <a:pt x="400" y="1347"/>
                    </a:lnTo>
                    <a:lnTo>
                      <a:pt x="444" y="1352"/>
                    </a:lnTo>
                    <a:lnTo>
                      <a:pt x="487" y="1357"/>
                    </a:lnTo>
                    <a:lnTo>
                      <a:pt x="531" y="1361"/>
                    </a:lnTo>
                    <a:lnTo>
                      <a:pt x="531" y="1361"/>
                    </a:lnTo>
                    <a:lnTo>
                      <a:pt x="588" y="1364"/>
                    </a:lnTo>
                    <a:lnTo>
                      <a:pt x="646" y="1371"/>
                    </a:lnTo>
                    <a:lnTo>
                      <a:pt x="704" y="1378"/>
                    </a:lnTo>
                    <a:lnTo>
                      <a:pt x="761" y="1385"/>
                    </a:lnTo>
                    <a:lnTo>
                      <a:pt x="879" y="1402"/>
                    </a:lnTo>
                    <a:lnTo>
                      <a:pt x="939" y="1407"/>
                    </a:lnTo>
                    <a:lnTo>
                      <a:pt x="1001" y="1413"/>
                    </a:lnTo>
                    <a:lnTo>
                      <a:pt x="1001" y="1413"/>
                    </a:lnTo>
                    <a:lnTo>
                      <a:pt x="1007" y="1416"/>
                    </a:lnTo>
                    <a:lnTo>
                      <a:pt x="1014" y="1418"/>
                    </a:lnTo>
                    <a:lnTo>
                      <a:pt x="1029" y="1421"/>
                    </a:lnTo>
                    <a:lnTo>
                      <a:pt x="1045" y="1421"/>
                    </a:lnTo>
                    <a:lnTo>
                      <a:pt x="1057" y="1423"/>
                    </a:lnTo>
                    <a:lnTo>
                      <a:pt x="1057" y="1423"/>
                    </a:lnTo>
                    <a:lnTo>
                      <a:pt x="1057" y="1418"/>
                    </a:lnTo>
                    <a:lnTo>
                      <a:pt x="1056" y="1416"/>
                    </a:lnTo>
                    <a:lnTo>
                      <a:pt x="1053" y="1407"/>
                    </a:lnTo>
                    <a:lnTo>
                      <a:pt x="1049" y="1399"/>
                    </a:lnTo>
                    <a:lnTo>
                      <a:pt x="1048" y="1395"/>
                    </a:lnTo>
                    <a:lnTo>
                      <a:pt x="1048" y="1389"/>
                    </a:lnTo>
                    <a:lnTo>
                      <a:pt x="1048" y="1389"/>
                    </a:lnTo>
                    <a:lnTo>
                      <a:pt x="885" y="1362"/>
                    </a:lnTo>
                    <a:lnTo>
                      <a:pt x="802" y="1350"/>
                    </a:lnTo>
                    <a:lnTo>
                      <a:pt x="723" y="1336"/>
                    </a:lnTo>
                    <a:lnTo>
                      <a:pt x="723" y="1336"/>
                    </a:lnTo>
                    <a:lnTo>
                      <a:pt x="683" y="1330"/>
                    </a:lnTo>
                    <a:lnTo>
                      <a:pt x="663" y="1326"/>
                    </a:lnTo>
                    <a:lnTo>
                      <a:pt x="653" y="1323"/>
                    </a:lnTo>
                    <a:lnTo>
                      <a:pt x="643" y="1319"/>
                    </a:lnTo>
                    <a:lnTo>
                      <a:pt x="643" y="1319"/>
                    </a:lnTo>
                    <a:lnTo>
                      <a:pt x="698" y="1324"/>
                    </a:lnTo>
                    <a:lnTo>
                      <a:pt x="751" y="1331"/>
                    </a:lnTo>
                    <a:lnTo>
                      <a:pt x="854" y="1347"/>
                    </a:lnTo>
                    <a:lnTo>
                      <a:pt x="952" y="1361"/>
                    </a:lnTo>
                    <a:lnTo>
                      <a:pt x="1001" y="1368"/>
                    </a:lnTo>
                    <a:lnTo>
                      <a:pt x="1050" y="1372"/>
                    </a:lnTo>
                    <a:lnTo>
                      <a:pt x="1050" y="1372"/>
                    </a:lnTo>
                    <a:lnTo>
                      <a:pt x="1049" y="1366"/>
                    </a:lnTo>
                    <a:lnTo>
                      <a:pt x="1048" y="1359"/>
                    </a:lnTo>
                    <a:lnTo>
                      <a:pt x="1048" y="1348"/>
                    </a:lnTo>
                    <a:lnTo>
                      <a:pt x="1049" y="1337"/>
                    </a:lnTo>
                    <a:lnTo>
                      <a:pt x="1053" y="1327"/>
                    </a:lnTo>
                    <a:lnTo>
                      <a:pt x="1057" y="1316"/>
                    </a:lnTo>
                    <a:lnTo>
                      <a:pt x="1060" y="1306"/>
                    </a:lnTo>
                    <a:lnTo>
                      <a:pt x="1062" y="1295"/>
                    </a:lnTo>
                    <a:lnTo>
                      <a:pt x="1060" y="1288"/>
                    </a:lnTo>
                    <a:lnTo>
                      <a:pt x="1059" y="1282"/>
                    </a:lnTo>
                    <a:lnTo>
                      <a:pt x="1059" y="1282"/>
                    </a:lnTo>
                    <a:lnTo>
                      <a:pt x="1038" y="1282"/>
                    </a:lnTo>
                    <a:lnTo>
                      <a:pt x="1014" y="1282"/>
                    </a:lnTo>
                    <a:lnTo>
                      <a:pt x="963" y="1278"/>
                    </a:lnTo>
                    <a:lnTo>
                      <a:pt x="963" y="1278"/>
                    </a:lnTo>
                    <a:lnTo>
                      <a:pt x="941" y="1275"/>
                    </a:lnTo>
                    <a:lnTo>
                      <a:pt x="918" y="1270"/>
                    </a:lnTo>
                    <a:lnTo>
                      <a:pt x="899" y="1264"/>
                    </a:lnTo>
                    <a:lnTo>
                      <a:pt x="879" y="1261"/>
                    </a:lnTo>
                    <a:lnTo>
                      <a:pt x="879" y="1261"/>
                    </a:lnTo>
                    <a:lnTo>
                      <a:pt x="868" y="1261"/>
                    </a:lnTo>
                    <a:lnTo>
                      <a:pt x="857" y="1261"/>
                    </a:lnTo>
                    <a:lnTo>
                      <a:pt x="852" y="1261"/>
                    </a:lnTo>
                    <a:lnTo>
                      <a:pt x="848" y="1260"/>
                    </a:lnTo>
                    <a:lnTo>
                      <a:pt x="845" y="1258"/>
                    </a:lnTo>
                    <a:lnTo>
                      <a:pt x="844" y="1256"/>
                    </a:lnTo>
                    <a:lnTo>
                      <a:pt x="844" y="1256"/>
                    </a:lnTo>
                    <a:lnTo>
                      <a:pt x="861" y="1253"/>
                    </a:lnTo>
                    <a:lnTo>
                      <a:pt x="876" y="1254"/>
                    </a:lnTo>
                    <a:lnTo>
                      <a:pt x="893" y="1256"/>
                    </a:lnTo>
                    <a:lnTo>
                      <a:pt x="910" y="1258"/>
                    </a:lnTo>
                    <a:lnTo>
                      <a:pt x="945" y="1264"/>
                    </a:lnTo>
                    <a:lnTo>
                      <a:pt x="963" y="1267"/>
                    </a:lnTo>
                    <a:lnTo>
                      <a:pt x="980" y="1268"/>
                    </a:lnTo>
                    <a:lnTo>
                      <a:pt x="980" y="1268"/>
                    </a:lnTo>
                    <a:lnTo>
                      <a:pt x="1024" y="1268"/>
                    </a:lnTo>
                    <a:lnTo>
                      <a:pt x="1043" y="1270"/>
                    </a:lnTo>
                    <a:lnTo>
                      <a:pt x="1063" y="1272"/>
                    </a:lnTo>
                    <a:lnTo>
                      <a:pt x="1063" y="1272"/>
                    </a:lnTo>
                    <a:lnTo>
                      <a:pt x="1064" y="1267"/>
                    </a:lnTo>
                    <a:lnTo>
                      <a:pt x="1067" y="1261"/>
                    </a:lnTo>
                    <a:lnTo>
                      <a:pt x="1070" y="1258"/>
                    </a:lnTo>
                    <a:lnTo>
                      <a:pt x="1070" y="1254"/>
                    </a:lnTo>
                    <a:lnTo>
                      <a:pt x="1070" y="1254"/>
                    </a:lnTo>
                    <a:lnTo>
                      <a:pt x="1046" y="1250"/>
                    </a:lnTo>
                    <a:lnTo>
                      <a:pt x="1022" y="1248"/>
                    </a:lnTo>
                    <a:lnTo>
                      <a:pt x="970" y="1244"/>
                    </a:lnTo>
                    <a:lnTo>
                      <a:pt x="970" y="1244"/>
                    </a:lnTo>
                    <a:lnTo>
                      <a:pt x="945" y="1243"/>
                    </a:lnTo>
                    <a:lnTo>
                      <a:pt x="918" y="1240"/>
                    </a:lnTo>
                    <a:lnTo>
                      <a:pt x="865" y="1234"/>
                    </a:lnTo>
                    <a:lnTo>
                      <a:pt x="865" y="1234"/>
                    </a:lnTo>
                    <a:lnTo>
                      <a:pt x="781" y="1229"/>
                    </a:lnTo>
                    <a:lnTo>
                      <a:pt x="697" y="1222"/>
                    </a:lnTo>
                    <a:lnTo>
                      <a:pt x="656" y="1216"/>
                    </a:lnTo>
                    <a:lnTo>
                      <a:pt x="615" y="1211"/>
                    </a:lnTo>
                    <a:lnTo>
                      <a:pt x="577" y="1202"/>
                    </a:lnTo>
                    <a:lnTo>
                      <a:pt x="539" y="1192"/>
                    </a:lnTo>
                    <a:lnTo>
                      <a:pt x="539" y="1192"/>
                    </a:lnTo>
                    <a:lnTo>
                      <a:pt x="615" y="1199"/>
                    </a:lnTo>
                    <a:lnTo>
                      <a:pt x="691" y="1206"/>
                    </a:lnTo>
                    <a:lnTo>
                      <a:pt x="770" y="1213"/>
                    </a:lnTo>
                    <a:lnTo>
                      <a:pt x="848" y="1220"/>
                    </a:lnTo>
                    <a:lnTo>
                      <a:pt x="848" y="1220"/>
                    </a:lnTo>
                    <a:lnTo>
                      <a:pt x="960" y="1230"/>
                    </a:lnTo>
                    <a:lnTo>
                      <a:pt x="1014" y="1233"/>
                    </a:lnTo>
                    <a:lnTo>
                      <a:pt x="1041" y="1233"/>
                    </a:lnTo>
                    <a:lnTo>
                      <a:pt x="1069" y="1233"/>
                    </a:lnTo>
                    <a:lnTo>
                      <a:pt x="1069" y="1233"/>
                    </a:lnTo>
                    <a:lnTo>
                      <a:pt x="1067" y="1226"/>
                    </a:lnTo>
                    <a:lnTo>
                      <a:pt x="1066" y="1222"/>
                    </a:lnTo>
                    <a:lnTo>
                      <a:pt x="1064" y="1218"/>
                    </a:lnTo>
                    <a:lnTo>
                      <a:pt x="1064" y="1212"/>
                    </a:lnTo>
                    <a:lnTo>
                      <a:pt x="1064" y="1212"/>
                    </a:lnTo>
                    <a:lnTo>
                      <a:pt x="1057" y="1209"/>
                    </a:lnTo>
                    <a:lnTo>
                      <a:pt x="1050" y="1208"/>
                    </a:lnTo>
                    <a:lnTo>
                      <a:pt x="1035" y="1208"/>
                    </a:lnTo>
                    <a:lnTo>
                      <a:pt x="1035" y="1208"/>
                    </a:lnTo>
                    <a:close/>
                    <a:moveTo>
                      <a:pt x="1255" y="1357"/>
                    </a:moveTo>
                    <a:lnTo>
                      <a:pt x="1255" y="1357"/>
                    </a:lnTo>
                    <a:lnTo>
                      <a:pt x="1258" y="1327"/>
                    </a:lnTo>
                    <a:lnTo>
                      <a:pt x="1259" y="1296"/>
                    </a:lnTo>
                    <a:lnTo>
                      <a:pt x="1258" y="1264"/>
                    </a:lnTo>
                    <a:lnTo>
                      <a:pt x="1254" y="1234"/>
                    </a:lnTo>
                    <a:lnTo>
                      <a:pt x="1247" y="1205"/>
                    </a:lnTo>
                    <a:lnTo>
                      <a:pt x="1238" y="1178"/>
                    </a:lnTo>
                    <a:lnTo>
                      <a:pt x="1233" y="1166"/>
                    </a:lnTo>
                    <a:lnTo>
                      <a:pt x="1227" y="1153"/>
                    </a:lnTo>
                    <a:lnTo>
                      <a:pt x="1220" y="1143"/>
                    </a:lnTo>
                    <a:lnTo>
                      <a:pt x="1213" y="1133"/>
                    </a:lnTo>
                    <a:lnTo>
                      <a:pt x="1213" y="1133"/>
                    </a:lnTo>
                    <a:lnTo>
                      <a:pt x="1203" y="1140"/>
                    </a:lnTo>
                    <a:lnTo>
                      <a:pt x="1192" y="1145"/>
                    </a:lnTo>
                    <a:lnTo>
                      <a:pt x="1192" y="1145"/>
                    </a:lnTo>
                    <a:lnTo>
                      <a:pt x="1206" y="1205"/>
                    </a:lnTo>
                    <a:lnTo>
                      <a:pt x="1213" y="1233"/>
                    </a:lnTo>
                    <a:lnTo>
                      <a:pt x="1219" y="1263"/>
                    </a:lnTo>
                    <a:lnTo>
                      <a:pt x="1222" y="1292"/>
                    </a:lnTo>
                    <a:lnTo>
                      <a:pt x="1223" y="1321"/>
                    </a:lnTo>
                    <a:lnTo>
                      <a:pt x="1222" y="1337"/>
                    </a:lnTo>
                    <a:lnTo>
                      <a:pt x="1220" y="1354"/>
                    </a:lnTo>
                    <a:lnTo>
                      <a:pt x="1217" y="1369"/>
                    </a:lnTo>
                    <a:lnTo>
                      <a:pt x="1213" y="1386"/>
                    </a:lnTo>
                    <a:lnTo>
                      <a:pt x="1213" y="1386"/>
                    </a:lnTo>
                    <a:lnTo>
                      <a:pt x="1234" y="1372"/>
                    </a:lnTo>
                    <a:lnTo>
                      <a:pt x="1255" y="1357"/>
                    </a:lnTo>
                    <a:lnTo>
                      <a:pt x="1255" y="1357"/>
                    </a:lnTo>
                    <a:close/>
                    <a:moveTo>
                      <a:pt x="1192" y="1404"/>
                    </a:moveTo>
                    <a:lnTo>
                      <a:pt x="1192" y="1404"/>
                    </a:lnTo>
                    <a:lnTo>
                      <a:pt x="1196" y="1396"/>
                    </a:lnTo>
                    <a:lnTo>
                      <a:pt x="1201" y="1383"/>
                    </a:lnTo>
                    <a:lnTo>
                      <a:pt x="1206" y="1361"/>
                    </a:lnTo>
                    <a:lnTo>
                      <a:pt x="1206" y="1361"/>
                    </a:lnTo>
                    <a:lnTo>
                      <a:pt x="1209" y="1334"/>
                    </a:lnTo>
                    <a:lnTo>
                      <a:pt x="1209" y="1307"/>
                    </a:lnTo>
                    <a:lnTo>
                      <a:pt x="1208" y="1279"/>
                    </a:lnTo>
                    <a:lnTo>
                      <a:pt x="1205" y="1253"/>
                    </a:lnTo>
                    <a:lnTo>
                      <a:pt x="1199" y="1225"/>
                    </a:lnTo>
                    <a:lnTo>
                      <a:pt x="1192" y="1199"/>
                    </a:lnTo>
                    <a:lnTo>
                      <a:pt x="1185" y="1177"/>
                    </a:lnTo>
                    <a:lnTo>
                      <a:pt x="1177" y="1156"/>
                    </a:lnTo>
                    <a:lnTo>
                      <a:pt x="1177" y="1156"/>
                    </a:lnTo>
                    <a:lnTo>
                      <a:pt x="1160" y="1167"/>
                    </a:lnTo>
                    <a:lnTo>
                      <a:pt x="1143" y="1178"/>
                    </a:lnTo>
                    <a:lnTo>
                      <a:pt x="1126" y="1191"/>
                    </a:lnTo>
                    <a:lnTo>
                      <a:pt x="1109" y="1204"/>
                    </a:lnTo>
                    <a:lnTo>
                      <a:pt x="1109" y="1204"/>
                    </a:lnTo>
                    <a:lnTo>
                      <a:pt x="1116" y="1218"/>
                    </a:lnTo>
                    <a:lnTo>
                      <a:pt x="1121" y="1233"/>
                    </a:lnTo>
                    <a:lnTo>
                      <a:pt x="1128" y="1265"/>
                    </a:lnTo>
                    <a:lnTo>
                      <a:pt x="1132" y="1298"/>
                    </a:lnTo>
                    <a:lnTo>
                      <a:pt x="1133" y="1329"/>
                    </a:lnTo>
                    <a:lnTo>
                      <a:pt x="1132" y="1361"/>
                    </a:lnTo>
                    <a:lnTo>
                      <a:pt x="1129" y="1393"/>
                    </a:lnTo>
                    <a:lnTo>
                      <a:pt x="1123" y="1424"/>
                    </a:lnTo>
                    <a:lnTo>
                      <a:pt x="1115" y="1453"/>
                    </a:lnTo>
                    <a:lnTo>
                      <a:pt x="1115" y="1453"/>
                    </a:lnTo>
                    <a:lnTo>
                      <a:pt x="1123" y="1445"/>
                    </a:lnTo>
                    <a:lnTo>
                      <a:pt x="1133" y="1439"/>
                    </a:lnTo>
                    <a:lnTo>
                      <a:pt x="1154" y="1428"/>
                    </a:lnTo>
                    <a:lnTo>
                      <a:pt x="1175" y="1417"/>
                    </a:lnTo>
                    <a:lnTo>
                      <a:pt x="1185" y="1411"/>
                    </a:lnTo>
                    <a:lnTo>
                      <a:pt x="1192" y="1404"/>
                    </a:lnTo>
                    <a:lnTo>
                      <a:pt x="1192" y="1404"/>
                    </a:lnTo>
                    <a:close/>
                    <a:moveTo>
                      <a:pt x="1102" y="1441"/>
                    </a:moveTo>
                    <a:lnTo>
                      <a:pt x="1102" y="1441"/>
                    </a:lnTo>
                    <a:lnTo>
                      <a:pt x="1108" y="1428"/>
                    </a:lnTo>
                    <a:lnTo>
                      <a:pt x="1112" y="1414"/>
                    </a:lnTo>
                    <a:lnTo>
                      <a:pt x="1118" y="1383"/>
                    </a:lnTo>
                    <a:lnTo>
                      <a:pt x="1121" y="1351"/>
                    </a:lnTo>
                    <a:lnTo>
                      <a:pt x="1121" y="1319"/>
                    </a:lnTo>
                    <a:lnTo>
                      <a:pt x="1118" y="1286"/>
                    </a:lnTo>
                    <a:lnTo>
                      <a:pt x="1114" y="1257"/>
                    </a:lnTo>
                    <a:lnTo>
                      <a:pt x="1109" y="1243"/>
                    </a:lnTo>
                    <a:lnTo>
                      <a:pt x="1105" y="1229"/>
                    </a:lnTo>
                    <a:lnTo>
                      <a:pt x="1099" y="1218"/>
                    </a:lnTo>
                    <a:lnTo>
                      <a:pt x="1094" y="1206"/>
                    </a:lnTo>
                    <a:lnTo>
                      <a:pt x="1094" y="1206"/>
                    </a:lnTo>
                    <a:lnTo>
                      <a:pt x="1094" y="1205"/>
                    </a:lnTo>
                    <a:lnTo>
                      <a:pt x="1092" y="1205"/>
                    </a:lnTo>
                    <a:lnTo>
                      <a:pt x="1092" y="1205"/>
                    </a:lnTo>
                    <a:lnTo>
                      <a:pt x="1088" y="1208"/>
                    </a:lnTo>
                    <a:lnTo>
                      <a:pt x="1085" y="1212"/>
                    </a:lnTo>
                    <a:lnTo>
                      <a:pt x="1083" y="1216"/>
                    </a:lnTo>
                    <a:lnTo>
                      <a:pt x="1083" y="1220"/>
                    </a:lnTo>
                    <a:lnTo>
                      <a:pt x="1083" y="1232"/>
                    </a:lnTo>
                    <a:lnTo>
                      <a:pt x="1084" y="1243"/>
                    </a:lnTo>
                    <a:lnTo>
                      <a:pt x="1084" y="1243"/>
                    </a:lnTo>
                    <a:lnTo>
                      <a:pt x="1084" y="1275"/>
                    </a:lnTo>
                    <a:lnTo>
                      <a:pt x="1085" y="1310"/>
                    </a:lnTo>
                    <a:lnTo>
                      <a:pt x="1085" y="1310"/>
                    </a:lnTo>
                    <a:lnTo>
                      <a:pt x="1087" y="1331"/>
                    </a:lnTo>
                    <a:lnTo>
                      <a:pt x="1085" y="1352"/>
                    </a:lnTo>
                    <a:lnTo>
                      <a:pt x="1084" y="1393"/>
                    </a:lnTo>
                    <a:lnTo>
                      <a:pt x="1084" y="1393"/>
                    </a:lnTo>
                    <a:lnTo>
                      <a:pt x="1080" y="1416"/>
                    </a:lnTo>
                    <a:lnTo>
                      <a:pt x="1076" y="1435"/>
                    </a:lnTo>
                    <a:lnTo>
                      <a:pt x="1074" y="1444"/>
                    </a:lnTo>
                    <a:lnTo>
                      <a:pt x="1074" y="1452"/>
                    </a:lnTo>
                    <a:lnTo>
                      <a:pt x="1074" y="1460"/>
                    </a:lnTo>
                    <a:lnTo>
                      <a:pt x="1077" y="1469"/>
                    </a:lnTo>
                    <a:lnTo>
                      <a:pt x="1077" y="1469"/>
                    </a:lnTo>
                    <a:lnTo>
                      <a:pt x="1083" y="1469"/>
                    </a:lnTo>
                    <a:lnTo>
                      <a:pt x="1087" y="1468"/>
                    </a:lnTo>
                    <a:lnTo>
                      <a:pt x="1091" y="1465"/>
                    </a:lnTo>
                    <a:lnTo>
                      <a:pt x="1094" y="1460"/>
                    </a:lnTo>
                    <a:lnTo>
                      <a:pt x="1099" y="1451"/>
                    </a:lnTo>
                    <a:lnTo>
                      <a:pt x="1102" y="1441"/>
                    </a:lnTo>
                    <a:lnTo>
                      <a:pt x="1102" y="1441"/>
                    </a:lnTo>
                    <a:close/>
                    <a:moveTo>
                      <a:pt x="1059" y="1444"/>
                    </a:moveTo>
                    <a:lnTo>
                      <a:pt x="1059" y="1444"/>
                    </a:lnTo>
                    <a:lnTo>
                      <a:pt x="1049" y="1441"/>
                    </a:lnTo>
                    <a:lnTo>
                      <a:pt x="1038" y="1439"/>
                    </a:lnTo>
                    <a:lnTo>
                      <a:pt x="1017" y="1435"/>
                    </a:lnTo>
                    <a:lnTo>
                      <a:pt x="1017" y="1435"/>
                    </a:lnTo>
                    <a:lnTo>
                      <a:pt x="1004" y="1432"/>
                    </a:lnTo>
                    <a:lnTo>
                      <a:pt x="993" y="1428"/>
                    </a:lnTo>
                    <a:lnTo>
                      <a:pt x="993" y="1428"/>
                    </a:lnTo>
                    <a:lnTo>
                      <a:pt x="977" y="1427"/>
                    </a:lnTo>
                    <a:lnTo>
                      <a:pt x="962" y="1425"/>
                    </a:lnTo>
                    <a:lnTo>
                      <a:pt x="931" y="1425"/>
                    </a:lnTo>
                    <a:lnTo>
                      <a:pt x="931" y="1425"/>
                    </a:lnTo>
                    <a:lnTo>
                      <a:pt x="907" y="1423"/>
                    </a:lnTo>
                    <a:lnTo>
                      <a:pt x="883" y="1420"/>
                    </a:lnTo>
                    <a:lnTo>
                      <a:pt x="831" y="1413"/>
                    </a:lnTo>
                    <a:lnTo>
                      <a:pt x="778" y="1404"/>
                    </a:lnTo>
                    <a:lnTo>
                      <a:pt x="751" y="1402"/>
                    </a:lnTo>
                    <a:lnTo>
                      <a:pt x="725" y="1399"/>
                    </a:lnTo>
                    <a:lnTo>
                      <a:pt x="725" y="1399"/>
                    </a:lnTo>
                    <a:lnTo>
                      <a:pt x="708" y="1397"/>
                    </a:lnTo>
                    <a:lnTo>
                      <a:pt x="691" y="1393"/>
                    </a:lnTo>
                    <a:lnTo>
                      <a:pt x="674" y="1390"/>
                    </a:lnTo>
                    <a:lnTo>
                      <a:pt x="657" y="1389"/>
                    </a:lnTo>
                    <a:lnTo>
                      <a:pt x="657" y="1389"/>
                    </a:lnTo>
                    <a:lnTo>
                      <a:pt x="588" y="1382"/>
                    </a:lnTo>
                    <a:lnTo>
                      <a:pt x="520" y="1378"/>
                    </a:lnTo>
                    <a:lnTo>
                      <a:pt x="454" y="1372"/>
                    </a:lnTo>
                    <a:lnTo>
                      <a:pt x="420" y="1368"/>
                    </a:lnTo>
                    <a:lnTo>
                      <a:pt x="388" y="1364"/>
                    </a:lnTo>
                    <a:lnTo>
                      <a:pt x="388" y="1364"/>
                    </a:lnTo>
                    <a:lnTo>
                      <a:pt x="337" y="1355"/>
                    </a:lnTo>
                    <a:lnTo>
                      <a:pt x="285" y="1344"/>
                    </a:lnTo>
                    <a:lnTo>
                      <a:pt x="187" y="1320"/>
                    </a:lnTo>
                    <a:lnTo>
                      <a:pt x="187" y="1320"/>
                    </a:lnTo>
                    <a:lnTo>
                      <a:pt x="152" y="1314"/>
                    </a:lnTo>
                    <a:lnTo>
                      <a:pt x="111" y="1307"/>
                    </a:lnTo>
                    <a:lnTo>
                      <a:pt x="111" y="1307"/>
                    </a:lnTo>
                    <a:lnTo>
                      <a:pt x="86" y="1303"/>
                    </a:lnTo>
                    <a:lnTo>
                      <a:pt x="72" y="1300"/>
                    </a:lnTo>
                    <a:lnTo>
                      <a:pt x="59" y="1299"/>
                    </a:lnTo>
                    <a:lnTo>
                      <a:pt x="47" y="1299"/>
                    </a:lnTo>
                    <a:lnTo>
                      <a:pt x="41" y="1300"/>
                    </a:lnTo>
                    <a:lnTo>
                      <a:pt x="35" y="1302"/>
                    </a:lnTo>
                    <a:lnTo>
                      <a:pt x="31" y="1305"/>
                    </a:lnTo>
                    <a:lnTo>
                      <a:pt x="28" y="1309"/>
                    </a:lnTo>
                    <a:lnTo>
                      <a:pt x="26" y="1313"/>
                    </a:lnTo>
                    <a:lnTo>
                      <a:pt x="24" y="1319"/>
                    </a:lnTo>
                    <a:lnTo>
                      <a:pt x="24" y="1319"/>
                    </a:lnTo>
                    <a:lnTo>
                      <a:pt x="94" y="1330"/>
                    </a:lnTo>
                    <a:lnTo>
                      <a:pt x="166" y="1344"/>
                    </a:lnTo>
                    <a:lnTo>
                      <a:pt x="308" y="1373"/>
                    </a:lnTo>
                    <a:lnTo>
                      <a:pt x="379" y="1387"/>
                    </a:lnTo>
                    <a:lnTo>
                      <a:pt x="449" y="1402"/>
                    </a:lnTo>
                    <a:lnTo>
                      <a:pt x="521" y="1413"/>
                    </a:lnTo>
                    <a:lnTo>
                      <a:pt x="593" y="1421"/>
                    </a:lnTo>
                    <a:lnTo>
                      <a:pt x="593" y="1421"/>
                    </a:lnTo>
                    <a:lnTo>
                      <a:pt x="632" y="1425"/>
                    </a:lnTo>
                    <a:lnTo>
                      <a:pt x="670" y="1428"/>
                    </a:lnTo>
                    <a:lnTo>
                      <a:pt x="670" y="1428"/>
                    </a:lnTo>
                    <a:lnTo>
                      <a:pt x="715" y="1432"/>
                    </a:lnTo>
                    <a:lnTo>
                      <a:pt x="761" y="1437"/>
                    </a:lnTo>
                    <a:lnTo>
                      <a:pt x="858" y="1448"/>
                    </a:lnTo>
                    <a:lnTo>
                      <a:pt x="907" y="1453"/>
                    </a:lnTo>
                    <a:lnTo>
                      <a:pt x="956" y="1458"/>
                    </a:lnTo>
                    <a:lnTo>
                      <a:pt x="1005" y="1462"/>
                    </a:lnTo>
                    <a:lnTo>
                      <a:pt x="1052" y="1463"/>
                    </a:lnTo>
                    <a:lnTo>
                      <a:pt x="1052" y="1463"/>
                    </a:lnTo>
                    <a:lnTo>
                      <a:pt x="1057" y="1453"/>
                    </a:lnTo>
                    <a:lnTo>
                      <a:pt x="1059" y="1448"/>
                    </a:lnTo>
                    <a:lnTo>
                      <a:pt x="1059" y="1444"/>
                    </a:lnTo>
                    <a:lnTo>
                      <a:pt x="1059" y="1444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95250" y="224790"/>
            <a:ext cx="3333115" cy="586740"/>
            <a:chOff x="150" y="354"/>
            <a:chExt cx="5249" cy="924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专题探究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6" name="Freeform 123"/>
            <p:cNvSpPr>
              <a:spLocks noEditPoints="1"/>
            </p:cNvSpPr>
            <p:nvPr/>
          </p:nvSpPr>
          <p:spPr bwMode="auto">
            <a:xfrm>
              <a:off x="150" y="354"/>
              <a:ext cx="1050" cy="832"/>
            </a:xfrm>
            <a:custGeom>
              <a:avLst/>
              <a:gdLst/>
              <a:ahLst/>
              <a:cxnLst>
                <a:cxn ang="0">
                  <a:pos x="1179" y="92"/>
                </a:cxn>
                <a:cxn ang="0">
                  <a:pos x="1259" y="275"/>
                </a:cxn>
                <a:cxn ang="0">
                  <a:pos x="1607" y="202"/>
                </a:cxn>
                <a:cxn ang="0">
                  <a:pos x="1753" y="130"/>
                </a:cxn>
                <a:cxn ang="0">
                  <a:pos x="1857" y="304"/>
                </a:cxn>
                <a:cxn ang="0">
                  <a:pos x="2021" y="567"/>
                </a:cxn>
                <a:cxn ang="0">
                  <a:pos x="1753" y="1262"/>
                </a:cxn>
                <a:cxn ang="0">
                  <a:pos x="877" y="1371"/>
                </a:cxn>
                <a:cxn ang="0">
                  <a:pos x="11" y="1411"/>
                </a:cxn>
                <a:cxn ang="0">
                  <a:pos x="24" y="1101"/>
                </a:cxn>
                <a:cxn ang="0">
                  <a:pos x="182" y="802"/>
                </a:cxn>
                <a:cxn ang="0">
                  <a:pos x="595" y="409"/>
                </a:cxn>
                <a:cxn ang="0">
                  <a:pos x="1073" y="700"/>
                </a:cxn>
                <a:cxn ang="0">
                  <a:pos x="1155" y="187"/>
                </a:cxn>
                <a:cxn ang="0">
                  <a:pos x="896" y="703"/>
                </a:cxn>
                <a:cxn ang="0">
                  <a:pos x="1038" y="796"/>
                </a:cxn>
                <a:cxn ang="0">
                  <a:pos x="1167" y="547"/>
                </a:cxn>
                <a:cxn ang="0">
                  <a:pos x="1033" y="1090"/>
                </a:cxn>
                <a:cxn ang="0">
                  <a:pos x="1684" y="283"/>
                </a:cxn>
                <a:cxn ang="0">
                  <a:pos x="1558" y="660"/>
                </a:cxn>
                <a:cxn ang="0">
                  <a:pos x="940" y="1250"/>
                </a:cxn>
                <a:cxn ang="0">
                  <a:pos x="961" y="1290"/>
                </a:cxn>
                <a:cxn ang="0">
                  <a:pos x="1656" y="456"/>
                </a:cxn>
                <a:cxn ang="0">
                  <a:pos x="1781" y="577"/>
                </a:cxn>
                <a:cxn ang="0">
                  <a:pos x="1813" y="253"/>
                </a:cxn>
                <a:cxn ang="0">
                  <a:pos x="1756" y="300"/>
                </a:cxn>
                <a:cxn ang="0">
                  <a:pos x="1631" y="706"/>
                </a:cxn>
                <a:cxn ang="0">
                  <a:pos x="1722" y="409"/>
                </a:cxn>
                <a:cxn ang="0">
                  <a:pos x="1697" y="707"/>
                </a:cxn>
                <a:cxn ang="0">
                  <a:pos x="1737" y="743"/>
                </a:cxn>
                <a:cxn ang="0">
                  <a:pos x="1221" y="1099"/>
                </a:cxn>
                <a:cxn ang="0">
                  <a:pos x="1797" y="683"/>
                </a:cxn>
                <a:cxn ang="0">
                  <a:pos x="1788" y="561"/>
                </a:cxn>
                <a:cxn ang="0">
                  <a:pos x="342" y="594"/>
                </a:cxn>
                <a:cxn ang="0">
                  <a:pos x="403" y="1094"/>
                </a:cxn>
                <a:cxn ang="0">
                  <a:pos x="899" y="803"/>
                </a:cxn>
                <a:cxn ang="0">
                  <a:pos x="1881" y="451"/>
                </a:cxn>
                <a:cxn ang="0">
                  <a:pos x="1776" y="1127"/>
                </a:cxn>
                <a:cxn ang="0">
                  <a:pos x="1227" y="1221"/>
                </a:cxn>
                <a:cxn ang="0">
                  <a:pos x="1396" y="1251"/>
                </a:cxn>
                <a:cxn ang="0">
                  <a:pos x="1799" y="1250"/>
                </a:cxn>
                <a:cxn ang="0">
                  <a:pos x="2009" y="560"/>
                </a:cxn>
                <a:cxn ang="0">
                  <a:pos x="1736" y="999"/>
                </a:cxn>
                <a:cxn ang="0">
                  <a:pos x="991" y="1301"/>
                </a:cxn>
                <a:cxn ang="0">
                  <a:pos x="1858" y="766"/>
                </a:cxn>
                <a:cxn ang="0">
                  <a:pos x="1458" y="864"/>
                </a:cxn>
                <a:cxn ang="0">
                  <a:pos x="1300" y="1031"/>
                </a:cxn>
                <a:cxn ang="0">
                  <a:pos x="1489" y="913"/>
                </a:cxn>
                <a:cxn ang="0">
                  <a:pos x="1464" y="896"/>
                </a:cxn>
                <a:cxn ang="0">
                  <a:pos x="107" y="1088"/>
                </a:cxn>
                <a:cxn ang="0">
                  <a:pos x="156" y="1111"/>
                </a:cxn>
                <a:cxn ang="0">
                  <a:pos x="710" y="1240"/>
                </a:cxn>
                <a:cxn ang="0">
                  <a:pos x="91" y="1159"/>
                </a:cxn>
                <a:cxn ang="0">
                  <a:pos x="430" y="1205"/>
                </a:cxn>
                <a:cxn ang="0">
                  <a:pos x="399" y="1216"/>
                </a:cxn>
                <a:cxn ang="0">
                  <a:pos x="116" y="1207"/>
                </a:cxn>
                <a:cxn ang="0">
                  <a:pos x="641" y="1373"/>
                </a:cxn>
                <a:cxn ang="0">
                  <a:pos x="368" y="1369"/>
                </a:cxn>
                <a:cxn ang="0">
                  <a:pos x="88" y="1337"/>
                </a:cxn>
                <a:cxn ang="0">
                  <a:pos x="120" y="1331"/>
                </a:cxn>
                <a:cxn ang="0">
                  <a:pos x="686" y="1288"/>
                </a:cxn>
                <a:cxn ang="0">
                  <a:pos x="877" y="1358"/>
                </a:cxn>
              </a:cxnLst>
              <a:rect l="0" t="0" r="r" b="b"/>
              <a:pathLst>
                <a:path w="2040" h="1427">
                  <a:moveTo>
                    <a:pt x="1079" y="278"/>
                  </a:moveTo>
                  <a:lnTo>
                    <a:pt x="1079" y="278"/>
                  </a:lnTo>
                  <a:lnTo>
                    <a:pt x="1079" y="276"/>
                  </a:lnTo>
                  <a:lnTo>
                    <a:pt x="1077" y="275"/>
                  </a:lnTo>
                  <a:lnTo>
                    <a:pt x="1077" y="275"/>
                  </a:lnTo>
                  <a:lnTo>
                    <a:pt x="1077" y="278"/>
                  </a:lnTo>
                  <a:lnTo>
                    <a:pt x="1076" y="278"/>
                  </a:lnTo>
                  <a:lnTo>
                    <a:pt x="1076" y="275"/>
                  </a:lnTo>
                  <a:lnTo>
                    <a:pt x="1076" y="274"/>
                  </a:lnTo>
                  <a:lnTo>
                    <a:pt x="1077" y="273"/>
                  </a:lnTo>
                  <a:lnTo>
                    <a:pt x="1077" y="273"/>
                  </a:lnTo>
                  <a:lnTo>
                    <a:pt x="1078" y="271"/>
                  </a:lnTo>
                  <a:lnTo>
                    <a:pt x="1080" y="271"/>
                  </a:lnTo>
                  <a:lnTo>
                    <a:pt x="1081" y="271"/>
                  </a:lnTo>
                  <a:lnTo>
                    <a:pt x="1082" y="271"/>
                  </a:lnTo>
                  <a:lnTo>
                    <a:pt x="1082" y="270"/>
                  </a:lnTo>
                  <a:lnTo>
                    <a:pt x="1082" y="270"/>
                  </a:lnTo>
                  <a:lnTo>
                    <a:pt x="1081" y="269"/>
                  </a:lnTo>
                  <a:lnTo>
                    <a:pt x="1081" y="267"/>
                  </a:lnTo>
                  <a:lnTo>
                    <a:pt x="1084" y="263"/>
                  </a:lnTo>
                  <a:lnTo>
                    <a:pt x="1088" y="261"/>
                  </a:lnTo>
                  <a:lnTo>
                    <a:pt x="1091" y="259"/>
                  </a:lnTo>
                  <a:lnTo>
                    <a:pt x="1091" y="259"/>
                  </a:lnTo>
                  <a:lnTo>
                    <a:pt x="1093" y="253"/>
                  </a:lnTo>
                  <a:lnTo>
                    <a:pt x="1096" y="245"/>
                  </a:lnTo>
                  <a:lnTo>
                    <a:pt x="1105" y="231"/>
                  </a:lnTo>
                  <a:lnTo>
                    <a:pt x="1115" y="218"/>
                  </a:lnTo>
                  <a:lnTo>
                    <a:pt x="1125" y="206"/>
                  </a:lnTo>
                  <a:lnTo>
                    <a:pt x="1125" y="206"/>
                  </a:lnTo>
                  <a:lnTo>
                    <a:pt x="1127" y="198"/>
                  </a:lnTo>
                  <a:lnTo>
                    <a:pt x="1130" y="191"/>
                  </a:lnTo>
                  <a:lnTo>
                    <a:pt x="1133" y="183"/>
                  </a:lnTo>
                  <a:lnTo>
                    <a:pt x="1137" y="176"/>
                  </a:lnTo>
                  <a:lnTo>
                    <a:pt x="1147" y="162"/>
                  </a:lnTo>
                  <a:lnTo>
                    <a:pt x="1156" y="147"/>
                  </a:lnTo>
                  <a:lnTo>
                    <a:pt x="1166" y="133"/>
                  </a:lnTo>
                  <a:lnTo>
                    <a:pt x="1170" y="125"/>
                  </a:lnTo>
                  <a:lnTo>
                    <a:pt x="1173" y="117"/>
                  </a:lnTo>
                  <a:lnTo>
                    <a:pt x="1177" y="109"/>
                  </a:lnTo>
                  <a:lnTo>
                    <a:pt x="1178" y="101"/>
                  </a:lnTo>
                  <a:lnTo>
                    <a:pt x="1179" y="92"/>
                  </a:lnTo>
                  <a:lnTo>
                    <a:pt x="1179" y="84"/>
                  </a:lnTo>
                  <a:lnTo>
                    <a:pt x="1179" y="84"/>
                  </a:lnTo>
                  <a:lnTo>
                    <a:pt x="1181" y="82"/>
                  </a:lnTo>
                  <a:lnTo>
                    <a:pt x="1184" y="81"/>
                  </a:lnTo>
                  <a:lnTo>
                    <a:pt x="1186" y="78"/>
                  </a:lnTo>
                  <a:lnTo>
                    <a:pt x="1188" y="75"/>
                  </a:lnTo>
                  <a:lnTo>
                    <a:pt x="1190" y="71"/>
                  </a:lnTo>
                  <a:lnTo>
                    <a:pt x="1190" y="67"/>
                  </a:lnTo>
                  <a:lnTo>
                    <a:pt x="1190" y="63"/>
                  </a:lnTo>
                  <a:lnTo>
                    <a:pt x="1187" y="60"/>
                  </a:lnTo>
                  <a:lnTo>
                    <a:pt x="1187" y="60"/>
                  </a:lnTo>
                  <a:lnTo>
                    <a:pt x="1191" y="58"/>
                  </a:lnTo>
                  <a:lnTo>
                    <a:pt x="1193" y="56"/>
                  </a:lnTo>
                  <a:lnTo>
                    <a:pt x="1196" y="48"/>
                  </a:lnTo>
                  <a:lnTo>
                    <a:pt x="1199" y="39"/>
                  </a:lnTo>
                  <a:lnTo>
                    <a:pt x="1201" y="29"/>
                  </a:lnTo>
                  <a:lnTo>
                    <a:pt x="1203" y="19"/>
                  </a:lnTo>
                  <a:lnTo>
                    <a:pt x="1207" y="11"/>
                  </a:lnTo>
                  <a:lnTo>
                    <a:pt x="1210" y="3"/>
                  </a:lnTo>
                  <a:lnTo>
                    <a:pt x="1212" y="1"/>
                  </a:lnTo>
                  <a:lnTo>
                    <a:pt x="1214" y="0"/>
                  </a:lnTo>
                  <a:lnTo>
                    <a:pt x="1214" y="0"/>
                  </a:lnTo>
                  <a:lnTo>
                    <a:pt x="1221" y="5"/>
                  </a:lnTo>
                  <a:lnTo>
                    <a:pt x="1225" y="13"/>
                  </a:lnTo>
                  <a:lnTo>
                    <a:pt x="1228" y="21"/>
                  </a:lnTo>
                  <a:lnTo>
                    <a:pt x="1231" y="30"/>
                  </a:lnTo>
                  <a:lnTo>
                    <a:pt x="1235" y="50"/>
                  </a:lnTo>
                  <a:lnTo>
                    <a:pt x="1238" y="70"/>
                  </a:lnTo>
                  <a:lnTo>
                    <a:pt x="1238" y="70"/>
                  </a:lnTo>
                  <a:lnTo>
                    <a:pt x="1240" y="80"/>
                  </a:lnTo>
                  <a:lnTo>
                    <a:pt x="1244" y="91"/>
                  </a:lnTo>
                  <a:lnTo>
                    <a:pt x="1247" y="102"/>
                  </a:lnTo>
                  <a:lnTo>
                    <a:pt x="1250" y="111"/>
                  </a:lnTo>
                  <a:lnTo>
                    <a:pt x="1250" y="111"/>
                  </a:lnTo>
                  <a:lnTo>
                    <a:pt x="1252" y="128"/>
                  </a:lnTo>
                  <a:lnTo>
                    <a:pt x="1253" y="147"/>
                  </a:lnTo>
                  <a:lnTo>
                    <a:pt x="1254" y="186"/>
                  </a:lnTo>
                  <a:lnTo>
                    <a:pt x="1254" y="186"/>
                  </a:lnTo>
                  <a:lnTo>
                    <a:pt x="1255" y="236"/>
                  </a:lnTo>
                  <a:lnTo>
                    <a:pt x="1256" y="257"/>
                  </a:lnTo>
                  <a:lnTo>
                    <a:pt x="1259" y="275"/>
                  </a:lnTo>
                  <a:lnTo>
                    <a:pt x="1259" y="275"/>
                  </a:lnTo>
                  <a:lnTo>
                    <a:pt x="1252" y="320"/>
                  </a:lnTo>
                  <a:lnTo>
                    <a:pt x="1244" y="365"/>
                  </a:lnTo>
                  <a:lnTo>
                    <a:pt x="1233" y="408"/>
                  </a:lnTo>
                  <a:lnTo>
                    <a:pt x="1228" y="429"/>
                  </a:lnTo>
                  <a:lnTo>
                    <a:pt x="1222" y="450"/>
                  </a:lnTo>
                  <a:lnTo>
                    <a:pt x="1222" y="450"/>
                  </a:lnTo>
                  <a:lnTo>
                    <a:pt x="1250" y="424"/>
                  </a:lnTo>
                  <a:lnTo>
                    <a:pt x="1278" y="398"/>
                  </a:lnTo>
                  <a:lnTo>
                    <a:pt x="1308" y="373"/>
                  </a:lnTo>
                  <a:lnTo>
                    <a:pt x="1338" y="348"/>
                  </a:lnTo>
                  <a:lnTo>
                    <a:pt x="1338" y="348"/>
                  </a:lnTo>
                  <a:lnTo>
                    <a:pt x="1356" y="334"/>
                  </a:lnTo>
                  <a:lnTo>
                    <a:pt x="1364" y="327"/>
                  </a:lnTo>
                  <a:lnTo>
                    <a:pt x="1373" y="320"/>
                  </a:lnTo>
                  <a:lnTo>
                    <a:pt x="1373" y="320"/>
                  </a:lnTo>
                  <a:lnTo>
                    <a:pt x="1382" y="314"/>
                  </a:lnTo>
                  <a:lnTo>
                    <a:pt x="1393" y="309"/>
                  </a:lnTo>
                  <a:lnTo>
                    <a:pt x="1397" y="306"/>
                  </a:lnTo>
                  <a:lnTo>
                    <a:pt x="1403" y="304"/>
                  </a:lnTo>
                  <a:lnTo>
                    <a:pt x="1407" y="300"/>
                  </a:lnTo>
                  <a:lnTo>
                    <a:pt x="1410" y="294"/>
                  </a:lnTo>
                  <a:lnTo>
                    <a:pt x="1410" y="294"/>
                  </a:lnTo>
                  <a:lnTo>
                    <a:pt x="1411" y="296"/>
                  </a:lnTo>
                  <a:lnTo>
                    <a:pt x="1413" y="297"/>
                  </a:lnTo>
                  <a:lnTo>
                    <a:pt x="1415" y="296"/>
                  </a:lnTo>
                  <a:lnTo>
                    <a:pt x="1417" y="294"/>
                  </a:lnTo>
                  <a:lnTo>
                    <a:pt x="1417" y="294"/>
                  </a:lnTo>
                  <a:lnTo>
                    <a:pt x="1428" y="287"/>
                  </a:lnTo>
                  <a:lnTo>
                    <a:pt x="1439" y="281"/>
                  </a:lnTo>
                  <a:lnTo>
                    <a:pt x="1462" y="269"/>
                  </a:lnTo>
                  <a:lnTo>
                    <a:pt x="1484" y="258"/>
                  </a:lnTo>
                  <a:lnTo>
                    <a:pt x="1495" y="251"/>
                  </a:lnTo>
                  <a:lnTo>
                    <a:pt x="1505" y="243"/>
                  </a:lnTo>
                  <a:lnTo>
                    <a:pt x="1505" y="243"/>
                  </a:lnTo>
                  <a:lnTo>
                    <a:pt x="1519" y="239"/>
                  </a:lnTo>
                  <a:lnTo>
                    <a:pt x="1532" y="233"/>
                  </a:lnTo>
                  <a:lnTo>
                    <a:pt x="1557" y="223"/>
                  </a:lnTo>
                  <a:lnTo>
                    <a:pt x="1581" y="212"/>
                  </a:lnTo>
                  <a:lnTo>
                    <a:pt x="1593" y="207"/>
                  </a:lnTo>
                  <a:lnTo>
                    <a:pt x="1607" y="202"/>
                  </a:lnTo>
                  <a:lnTo>
                    <a:pt x="1607" y="202"/>
                  </a:lnTo>
                  <a:lnTo>
                    <a:pt x="1610" y="199"/>
                  </a:lnTo>
                  <a:lnTo>
                    <a:pt x="1615" y="196"/>
                  </a:lnTo>
                  <a:lnTo>
                    <a:pt x="1623" y="190"/>
                  </a:lnTo>
                  <a:lnTo>
                    <a:pt x="1623" y="190"/>
                  </a:lnTo>
                  <a:lnTo>
                    <a:pt x="1626" y="186"/>
                  </a:lnTo>
                  <a:lnTo>
                    <a:pt x="1630" y="182"/>
                  </a:lnTo>
                  <a:lnTo>
                    <a:pt x="1633" y="178"/>
                  </a:lnTo>
                  <a:lnTo>
                    <a:pt x="1636" y="173"/>
                  </a:lnTo>
                  <a:lnTo>
                    <a:pt x="1636" y="173"/>
                  </a:lnTo>
                  <a:lnTo>
                    <a:pt x="1639" y="171"/>
                  </a:lnTo>
                  <a:lnTo>
                    <a:pt x="1644" y="170"/>
                  </a:lnTo>
                  <a:lnTo>
                    <a:pt x="1647" y="169"/>
                  </a:lnTo>
                  <a:lnTo>
                    <a:pt x="1650" y="167"/>
                  </a:lnTo>
                  <a:lnTo>
                    <a:pt x="1650" y="167"/>
                  </a:lnTo>
                  <a:lnTo>
                    <a:pt x="1656" y="161"/>
                  </a:lnTo>
                  <a:lnTo>
                    <a:pt x="1662" y="154"/>
                  </a:lnTo>
                  <a:lnTo>
                    <a:pt x="1666" y="146"/>
                  </a:lnTo>
                  <a:lnTo>
                    <a:pt x="1670" y="137"/>
                  </a:lnTo>
                  <a:lnTo>
                    <a:pt x="1680" y="120"/>
                  </a:lnTo>
                  <a:lnTo>
                    <a:pt x="1688" y="103"/>
                  </a:lnTo>
                  <a:lnTo>
                    <a:pt x="1688" y="103"/>
                  </a:lnTo>
                  <a:lnTo>
                    <a:pt x="1688" y="96"/>
                  </a:lnTo>
                  <a:lnTo>
                    <a:pt x="1687" y="91"/>
                  </a:lnTo>
                  <a:lnTo>
                    <a:pt x="1687" y="86"/>
                  </a:lnTo>
                  <a:lnTo>
                    <a:pt x="1688" y="84"/>
                  </a:lnTo>
                  <a:lnTo>
                    <a:pt x="1691" y="81"/>
                  </a:lnTo>
                  <a:lnTo>
                    <a:pt x="1691" y="81"/>
                  </a:lnTo>
                  <a:lnTo>
                    <a:pt x="1696" y="82"/>
                  </a:lnTo>
                  <a:lnTo>
                    <a:pt x="1698" y="82"/>
                  </a:lnTo>
                  <a:lnTo>
                    <a:pt x="1701" y="81"/>
                  </a:lnTo>
                  <a:lnTo>
                    <a:pt x="1701" y="81"/>
                  </a:lnTo>
                  <a:lnTo>
                    <a:pt x="1705" y="97"/>
                  </a:lnTo>
                  <a:lnTo>
                    <a:pt x="1710" y="112"/>
                  </a:lnTo>
                  <a:lnTo>
                    <a:pt x="1714" y="127"/>
                  </a:lnTo>
                  <a:lnTo>
                    <a:pt x="1715" y="135"/>
                  </a:lnTo>
                  <a:lnTo>
                    <a:pt x="1715" y="142"/>
                  </a:lnTo>
                  <a:lnTo>
                    <a:pt x="1715" y="142"/>
                  </a:lnTo>
                  <a:lnTo>
                    <a:pt x="1730" y="138"/>
                  </a:lnTo>
                  <a:lnTo>
                    <a:pt x="1742" y="134"/>
                  </a:lnTo>
                  <a:lnTo>
                    <a:pt x="1753" y="130"/>
                  </a:lnTo>
                  <a:lnTo>
                    <a:pt x="1766" y="126"/>
                  </a:lnTo>
                  <a:lnTo>
                    <a:pt x="1766" y="126"/>
                  </a:lnTo>
                  <a:lnTo>
                    <a:pt x="1781" y="147"/>
                  </a:lnTo>
                  <a:lnTo>
                    <a:pt x="1787" y="157"/>
                  </a:lnTo>
                  <a:lnTo>
                    <a:pt x="1793" y="169"/>
                  </a:lnTo>
                  <a:lnTo>
                    <a:pt x="1793" y="169"/>
                  </a:lnTo>
                  <a:lnTo>
                    <a:pt x="1797" y="168"/>
                  </a:lnTo>
                  <a:lnTo>
                    <a:pt x="1800" y="167"/>
                  </a:lnTo>
                  <a:lnTo>
                    <a:pt x="1804" y="164"/>
                  </a:lnTo>
                  <a:lnTo>
                    <a:pt x="1809" y="161"/>
                  </a:lnTo>
                  <a:lnTo>
                    <a:pt x="1812" y="161"/>
                  </a:lnTo>
                  <a:lnTo>
                    <a:pt x="1814" y="162"/>
                  </a:lnTo>
                  <a:lnTo>
                    <a:pt x="1814" y="162"/>
                  </a:lnTo>
                  <a:lnTo>
                    <a:pt x="1816" y="163"/>
                  </a:lnTo>
                  <a:lnTo>
                    <a:pt x="1818" y="164"/>
                  </a:lnTo>
                  <a:lnTo>
                    <a:pt x="1820" y="167"/>
                  </a:lnTo>
                  <a:lnTo>
                    <a:pt x="1822" y="172"/>
                  </a:lnTo>
                  <a:lnTo>
                    <a:pt x="1823" y="179"/>
                  </a:lnTo>
                  <a:lnTo>
                    <a:pt x="1823" y="184"/>
                  </a:lnTo>
                  <a:lnTo>
                    <a:pt x="1824" y="190"/>
                  </a:lnTo>
                  <a:lnTo>
                    <a:pt x="1828" y="195"/>
                  </a:lnTo>
                  <a:lnTo>
                    <a:pt x="1829" y="196"/>
                  </a:lnTo>
                  <a:lnTo>
                    <a:pt x="1831" y="197"/>
                  </a:lnTo>
                  <a:lnTo>
                    <a:pt x="1831" y="197"/>
                  </a:lnTo>
                  <a:lnTo>
                    <a:pt x="1839" y="194"/>
                  </a:lnTo>
                  <a:lnTo>
                    <a:pt x="1847" y="191"/>
                  </a:lnTo>
                  <a:lnTo>
                    <a:pt x="1856" y="190"/>
                  </a:lnTo>
                  <a:lnTo>
                    <a:pt x="1860" y="191"/>
                  </a:lnTo>
                  <a:lnTo>
                    <a:pt x="1863" y="192"/>
                  </a:lnTo>
                  <a:lnTo>
                    <a:pt x="1863" y="192"/>
                  </a:lnTo>
                  <a:lnTo>
                    <a:pt x="1866" y="198"/>
                  </a:lnTo>
                  <a:lnTo>
                    <a:pt x="1867" y="206"/>
                  </a:lnTo>
                  <a:lnTo>
                    <a:pt x="1869" y="212"/>
                  </a:lnTo>
                  <a:lnTo>
                    <a:pt x="1869" y="219"/>
                  </a:lnTo>
                  <a:lnTo>
                    <a:pt x="1869" y="233"/>
                  </a:lnTo>
                  <a:lnTo>
                    <a:pt x="1867" y="248"/>
                  </a:lnTo>
                  <a:lnTo>
                    <a:pt x="1864" y="263"/>
                  </a:lnTo>
                  <a:lnTo>
                    <a:pt x="1861" y="278"/>
                  </a:lnTo>
                  <a:lnTo>
                    <a:pt x="1852" y="305"/>
                  </a:lnTo>
                  <a:lnTo>
                    <a:pt x="1852" y="305"/>
                  </a:lnTo>
                  <a:lnTo>
                    <a:pt x="1857" y="304"/>
                  </a:lnTo>
                  <a:lnTo>
                    <a:pt x="1862" y="304"/>
                  </a:lnTo>
                  <a:lnTo>
                    <a:pt x="1873" y="303"/>
                  </a:lnTo>
                  <a:lnTo>
                    <a:pt x="1884" y="303"/>
                  </a:lnTo>
                  <a:lnTo>
                    <a:pt x="1895" y="302"/>
                  </a:lnTo>
                  <a:lnTo>
                    <a:pt x="1895" y="302"/>
                  </a:lnTo>
                  <a:lnTo>
                    <a:pt x="1902" y="299"/>
                  </a:lnTo>
                  <a:lnTo>
                    <a:pt x="1908" y="296"/>
                  </a:lnTo>
                  <a:lnTo>
                    <a:pt x="1914" y="292"/>
                  </a:lnTo>
                  <a:lnTo>
                    <a:pt x="1917" y="292"/>
                  </a:lnTo>
                  <a:lnTo>
                    <a:pt x="1920" y="293"/>
                  </a:lnTo>
                  <a:lnTo>
                    <a:pt x="1920" y="293"/>
                  </a:lnTo>
                  <a:lnTo>
                    <a:pt x="1922" y="297"/>
                  </a:lnTo>
                  <a:lnTo>
                    <a:pt x="1922" y="301"/>
                  </a:lnTo>
                  <a:lnTo>
                    <a:pt x="1922" y="305"/>
                  </a:lnTo>
                  <a:lnTo>
                    <a:pt x="1921" y="309"/>
                  </a:lnTo>
                  <a:lnTo>
                    <a:pt x="1914" y="327"/>
                  </a:lnTo>
                  <a:lnTo>
                    <a:pt x="1914" y="327"/>
                  </a:lnTo>
                  <a:lnTo>
                    <a:pt x="1908" y="349"/>
                  </a:lnTo>
                  <a:lnTo>
                    <a:pt x="1902" y="372"/>
                  </a:lnTo>
                  <a:lnTo>
                    <a:pt x="1890" y="415"/>
                  </a:lnTo>
                  <a:lnTo>
                    <a:pt x="1890" y="415"/>
                  </a:lnTo>
                  <a:lnTo>
                    <a:pt x="1923" y="415"/>
                  </a:lnTo>
                  <a:lnTo>
                    <a:pt x="1954" y="413"/>
                  </a:lnTo>
                  <a:lnTo>
                    <a:pt x="2016" y="407"/>
                  </a:lnTo>
                  <a:lnTo>
                    <a:pt x="2016" y="407"/>
                  </a:lnTo>
                  <a:lnTo>
                    <a:pt x="2023" y="415"/>
                  </a:lnTo>
                  <a:lnTo>
                    <a:pt x="2029" y="423"/>
                  </a:lnTo>
                  <a:lnTo>
                    <a:pt x="2033" y="430"/>
                  </a:lnTo>
                  <a:lnTo>
                    <a:pt x="2036" y="438"/>
                  </a:lnTo>
                  <a:lnTo>
                    <a:pt x="2039" y="446"/>
                  </a:lnTo>
                  <a:lnTo>
                    <a:pt x="2040" y="456"/>
                  </a:lnTo>
                  <a:lnTo>
                    <a:pt x="2039" y="467"/>
                  </a:lnTo>
                  <a:lnTo>
                    <a:pt x="2038" y="480"/>
                  </a:lnTo>
                  <a:lnTo>
                    <a:pt x="2038" y="480"/>
                  </a:lnTo>
                  <a:lnTo>
                    <a:pt x="2034" y="494"/>
                  </a:lnTo>
                  <a:lnTo>
                    <a:pt x="2030" y="510"/>
                  </a:lnTo>
                  <a:lnTo>
                    <a:pt x="2027" y="526"/>
                  </a:lnTo>
                  <a:lnTo>
                    <a:pt x="2024" y="542"/>
                  </a:lnTo>
                  <a:lnTo>
                    <a:pt x="2024" y="542"/>
                  </a:lnTo>
                  <a:lnTo>
                    <a:pt x="2021" y="555"/>
                  </a:lnTo>
                  <a:lnTo>
                    <a:pt x="2021" y="567"/>
                  </a:lnTo>
                  <a:lnTo>
                    <a:pt x="2020" y="580"/>
                  </a:lnTo>
                  <a:lnTo>
                    <a:pt x="2019" y="593"/>
                  </a:lnTo>
                  <a:lnTo>
                    <a:pt x="2019" y="593"/>
                  </a:lnTo>
                  <a:lnTo>
                    <a:pt x="2017" y="603"/>
                  </a:lnTo>
                  <a:lnTo>
                    <a:pt x="2014" y="612"/>
                  </a:lnTo>
                  <a:lnTo>
                    <a:pt x="2011" y="622"/>
                  </a:lnTo>
                  <a:lnTo>
                    <a:pt x="2009" y="631"/>
                  </a:lnTo>
                  <a:lnTo>
                    <a:pt x="2009" y="631"/>
                  </a:lnTo>
                  <a:lnTo>
                    <a:pt x="2005" y="647"/>
                  </a:lnTo>
                  <a:lnTo>
                    <a:pt x="2002" y="661"/>
                  </a:lnTo>
                  <a:lnTo>
                    <a:pt x="1993" y="693"/>
                  </a:lnTo>
                  <a:lnTo>
                    <a:pt x="1993" y="693"/>
                  </a:lnTo>
                  <a:lnTo>
                    <a:pt x="1974" y="768"/>
                  </a:lnTo>
                  <a:lnTo>
                    <a:pt x="1956" y="844"/>
                  </a:lnTo>
                  <a:lnTo>
                    <a:pt x="1937" y="919"/>
                  </a:lnTo>
                  <a:lnTo>
                    <a:pt x="1919" y="991"/>
                  </a:lnTo>
                  <a:lnTo>
                    <a:pt x="1919" y="991"/>
                  </a:lnTo>
                  <a:lnTo>
                    <a:pt x="1911" y="1014"/>
                  </a:lnTo>
                  <a:lnTo>
                    <a:pt x="1905" y="1036"/>
                  </a:lnTo>
                  <a:lnTo>
                    <a:pt x="1898" y="1058"/>
                  </a:lnTo>
                  <a:lnTo>
                    <a:pt x="1895" y="1069"/>
                  </a:lnTo>
                  <a:lnTo>
                    <a:pt x="1893" y="1079"/>
                  </a:lnTo>
                  <a:lnTo>
                    <a:pt x="1893" y="1079"/>
                  </a:lnTo>
                  <a:lnTo>
                    <a:pt x="1886" y="1126"/>
                  </a:lnTo>
                  <a:lnTo>
                    <a:pt x="1881" y="1149"/>
                  </a:lnTo>
                  <a:lnTo>
                    <a:pt x="1877" y="1170"/>
                  </a:lnTo>
                  <a:lnTo>
                    <a:pt x="1872" y="1192"/>
                  </a:lnTo>
                  <a:lnTo>
                    <a:pt x="1865" y="1212"/>
                  </a:lnTo>
                  <a:lnTo>
                    <a:pt x="1859" y="1232"/>
                  </a:lnTo>
                  <a:lnTo>
                    <a:pt x="1850" y="1252"/>
                  </a:lnTo>
                  <a:lnTo>
                    <a:pt x="1850" y="1252"/>
                  </a:lnTo>
                  <a:lnTo>
                    <a:pt x="1846" y="1254"/>
                  </a:lnTo>
                  <a:lnTo>
                    <a:pt x="1841" y="1257"/>
                  </a:lnTo>
                  <a:lnTo>
                    <a:pt x="1834" y="1259"/>
                  </a:lnTo>
                  <a:lnTo>
                    <a:pt x="1830" y="1262"/>
                  </a:lnTo>
                  <a:lnTo>
                    <a:pt x="1830" y="1262"/>
                  </a:lnTo>
                  <a:lnTo>
                    <a:pt x="1812" y="1265"/>
                  </a:lnTo>
                  <a:lnTo>
                    <a:pt x="1792" y="1265"/>
                  </a:lnTo>
                  <a:lnTo>
                    <a:pt x="1773" y="1263"/>
                  </a:lnTo>
                  <a:lnTo>
                    <a:pt x="1753" y="1262"/>
                  </a:lnTo>
                  <a:lnTo>
                    <a:pt x="1753" y="1262"/>
                  </a:lnTo>
                  <a:lnTo>
                    <a:pt x="1733" y="1261"/>
                  </a:lnTo>
                  <a:lnTo>
                    <a:pt x="1715" y="1262"/>
                  </a:lnTo>
                  <a:lnTo>
                    <a:pt x="1697" y="1265"/>
                  </a:lnTo>
                  <a:lnTo>
                    <a:pt x="1679" y="1268"/>
                  </a:lnTo>
                  <a:lnTo>
                    <a:pt x="1642" y="1274"/>
                  </a:lnTo>
                  <a:lnTo>
                    <a:pt x="1624" y="1276"/>
                  </a:lnTo>
                  <a:lnTo>
                    <a:pt x="1607" y="1278"/>
                  </a:lnTo>
                  <a:lnTo>
                    <a:pt x="1607" y="1278"/>
                  </a:lnTo>
                  <a:lnTo>
                    <a:pt x="1593" y="1277"/>
                  </a:lnTo>
                  <a:lnTo>
                    <a:pt x="1579" y="1277"/>
                  </a:lnTo>
                  <a:lnTo>
                    <a:pt x="1573" y="1277"/>
                  </a:lnTo>
                  <a:lnTo>
                    <a:pt x="1568" y="1280"/>
                  </a:lnTo>
                  <a:lnTo>
                    <a:pt x="1561" y="1282"/>
                  </a:lnTo>
                  <a:lnTo>
                    <a:pt x="1556" y="1285"/>
                  </a:lnTo>
                  <a:lnTo>
                    <a:pt x="1556" y="1285"/>
                  </a:lnTo>
                  <a:lnTo>
                    <a:pt x="1428" y="1293"/>
                  </a:lnTo>
                  <a:lnTo>
                    <a:pt x="1294" y="1301"/>
                  </a:lnTo>
                  <a:lnTo>
                    <a:pt x="1294" y="1301"/>
                  </a:lnTo>
                  <a:lnTo>
                    <a:pt x="1224" y="1306"/>
                  </a:lnTo>
                  <a:lnTo>
                    <a:pt x="1188" y="1311"/>
                  </a:lnTo>
                  <a:lnTo>
                    <a:pt x="1153" y="1315"/>
                  </a:lnTo>
                  <a:lnTo>
                    <a:pt x="1118" y="1320"/>
                  </a:lnTo>
                  <a:lnTo>
                    <a:pt x="1084" y="1328"/>
                  </a:lnTo>
                  <a:lnTo>
                    <a:pt x="1050" y="1335"/>
                  </a:lnTo>
                  <a:lnTo>
                    <a:pt x="1018" y="1344"/>
                  </a:lnTo>
                  <a:lnTo>
                    <a:pt x="1018" y="1344"/>
                  </a:lnTo>
                  <a:lnTo>
                    <a:pt x="1012" y="1347"/>
                  </a:lnTo>
                  <a:lnTo>
                    <a:pt x="1012" y="1347"/>
                  </a:lnTo>
                  <a:lnTo>
                    <a:pt x="999" y="1354"/>
                  </a:lnTo>
                  <a:lnTo>
                    <a:pt x="987" y="1362"/>
                  </a:lnTo>
                  <a:lnTo>
                    <a:pt x="975" y="1369"/>
                  </a:lnTo>
                  <a:lnTo>
                    <a:pt x="969" y="1373"/>
                  </a:lnTo>
                  <a:lnTo>
                    <a:pt x="961" y="1374"/>
                  </a:lnTo>
                  <a:lnTo>
                    <a:pt x="961" y="1374"/>
                  </a:lnTo>
                  <a:lnTo>
                    <a:pt x="947" y="1376"/>
                  </a:lnTo>
                  <a:lnTo>
                    <a:pt x="929" y="1377"/>
                  </a:lnTo>
                  <a:lnTo>
                    <a:pt x="912" y="1377"/>
                  </a:lnTo>
                  <a:lnTo>
                    <a:pt x="896" y="1376"/>
                  </a:lnTo>
                  <a:lnTo>
                    <a:pt x="896" y="1376"/>
                  </a:lnTo>
                  <a:lnTo>
                    <a:pt x="887" y="1374"/>
                  </a:lnTo>
                  <a:lnTo>
                    <a:pt x="877" y="1371"/>
                  </a:lnTo>
                  <a:lnTo>
                    <a:pt x="867" y="1367"/>
                  </a:lnTo>
                  <a:lnTo>
                    <a:pt x="861" y="1367"/>
                  </a:lnTo>
                  <a:lnTo>
                    <a:pt x="861" y="1367"/>
                  </a:lnTo>
                  <a:lnTo>
                    <a:pt x="839" y="1368"/>
                  </a:lnTo>
                  <a:lnTo>
                    <a:pt x="817" y="1369"/>
                  </a:lnTo>
                  <a:lnTo>
                    <a:pt x="772" y="1371"/>
                  </a:lnTo>
                  <a:lnTo>
                    <a:pt x="772" y="1371"/>
                  </a:lnTo>
                  <a:lnTo>
                    <a:pt x="741" y="1372"/>
                  </a:lnTo>
                  <a:lnTo>
                    <a:pt x="712" y="1375"/>
                  </a:lnTo>
                  <a:lnTo>
                    <a:pt x="649" y="1384"/>
                  </a:lnTo>
                  <a:lnTo>
                    <a:pt x="649" y="1384"/>
                  </a:lnTo>
                  <a:lnTo>
                    <a:pt x="614" y="1389"/>
                  </a:lnTo>
                  <a:lnTo>
                    <a:pt x="578" y="1392"/>
                  </a:lnTo>
                  <a:lnTo>
                    <a:pt x="542" y="1394"/>
                  </a:lnTo>
                  <a:lnTo>
                    <a:pt x="506" y="1397"/>
                  </a:lnTo>
                  <a:lnTo>
                    <a:pt x="506" y="1397"/>
                  </a:lnTo>
                  <a:lnTo>
                    <a:pt x="448" y="1404"/>
                  </a:lnTo>
                  <a:lnTo>
                    <a:pt x="388" y="1410"/>
                  </a:lnTo>
                  <a:lnTo>
                    <a:pt x="328" y="1415"/>
                  </a:lnTo>
                  <a:lnTo>
                    <a:pt x="298" y="1418"/>
                  </a:lnTo>
                  <a:lnTo>
                    <a:pt x="267" y="1419"/>
                  </a:lnTo>
                  <a:lnTo>
                    <a:pt x="267" y="1419"/>
                  </a:lnTo>
                  <a:lnTo>
                    <a:pt x="252" y="1418"/>
                  </a:lnTo>
                  <a:lnTo>
                    <a:pt x="244" y="1417"/>
                  </a:lnTo>
                  <a:lnTo>
                    <a:pt x="237" y="1417"/>
                  </a:lnTo>
                  <a:lnTo>
                    <a:pt x="237" y="1417"/>
                  </a:lnTo>
                  <a:lnTo>
                    <a:pt x="216" y="1419"/>
                  </a:lnTo>
                  <a:lnTo>
                    <a:pt x="196" y="1422"/>
                  </a:lnTo>
                  <a:lnTo>
                    <a:pt x="177" y="1425"/>
                  </a:lnTo>
                  <a:lnTo>
                    <a:pt x="156" y="1427"/>
                  </a:lnTo>
                  <a:lnTo>
                    <a:pt x="156" y="1427"/>
                  </a:lnTo>
                  <a:lnTo>
                    <a:pt x="134" y="1427"/>
                  </a:lnTo>
                  <a:lnTo>
                    <a:pt x="110" y="1425"/>
                  </a:lnTo>
                  <a:lnTo>
                    <a:pt x="87" y="1423"/>
                  </a:lnTo>
                  <a:lnTo>
                    <a:pt x="64" y="1422"/>
                  </a:lnTo>
                  <a:lnTo>
                    <a:pt x="64" y="1422"/>
                  </a:lnTo>
                  <a:lnTo>
                    <a:pt x="50" y="1421"/>
                  </a:lnTo>
                  <a:lnTo>
                    <a:pt x="36" y="1419"/>
                  </a:lnTo>
                  <a:lnTo>
                    <a:pt x="24" y="1415"/>
                  </a:lnTo>
                  <a:lnTo>
                    <a:pt x="11" y="1411"/>
                  </a:lnTo>
                  <a:lnTo>
                    <a:pt x="11" y="1411"/>
                  </a:lnTo>
                  <a:lnTo>
                    <a:pt x="9" y="1404"/>
                  </a:lnTo>
                  <a:lnTo>
                    <a:pt x="6" y="1394"/>
                  </a:lnTo>
                  <a:lnTo>
                    <a:pt x="4" y="1386"/>
                  </a:lnTo>
                  <a:lnTo>
                    <a:pt x="2" y="1382"/>
                  </a:lnTo>
                  <a:lnTo>
                    <a:pt x="0" y="1379"/>
                  </a:lnTo>
                  <a:lnTo>
                    <a:pt x="0" y="1379"/>
                  </a:lnTo>
                  <a:lnTo>
                    <a:pt x="21" y="1335"/>
                  </a:lnTo>
                  <a:lnTo>
                    <a:pt x="43" y="1291"/>
                  </a:lnTo>
                  <a:lnTo>
                    <a:pt x="66" y="1250"/>
                  </a:lnTo>
                  <a:lnTo>
                    <a:pt x="89" y="1210"/>
                  </a:lnTo>
                  <a:lnTo>
                    <a:pt x="89" y="1210"/>
                  </a:lnTo>
                  <a:lnTo>
                    <a:pt x="71" y="1211"/>
                  </a:lnTo>
                  <a:lnTo>
                    <a:pt x="52" y="1213"/>
                  </a:lnTo>
                  <a:lnTo>
                    <a:pt x="35" y="1215"/>
                  </a:lnTo>
                  <a:lnTo>
                    <a:pt x="18" y="1215"/>
                  </a:lnTo>
                  <a:lnTo>
                    <a:pt x="18" y="1215"/>
                  </a:lnTo>
                  <a:lnTo>
                    <a:pt x="16" y="1208"/>
                  </a:lnTo>
                  <a:lnTo>
                    <a:pt x="17" y="1199"/>
                  </a:lnTo>
                  <a:lnTo>
                    <a:pt x="19" y="1192"/>
                  </a:lnTo>
                  <a:lnTo>
                    <a:pt x="22" y="1183"/>
                  </a:lnTo>
                  <a:lnTo>
                    <a:pt x="30" y="1168"/>
                  </a:lnTo>
                  <a:lnTo>
                    <a:pt x="37" y="1153"/>
                  </a:lnTo>
                  <a:lnTo>
                    <a:pt x="37" y="1153"/>
                  </a:lnTo>
                  <a:lnTo>
                    <a:pt x="32" y="1151"/>
                  </a:lnTo>
                  <a:lnTo>
                    <a:pt x="27" y="1150"/>
                  </a:lnTo>
                  <a:lnTo>
                    <a:pt x="21" y="1151"/>
                  </a:lnTo>
                  <a:lnTo>
                    <a:pt x="16" y="1151"/>
                  </a:lnTo>
                  <a:lnTo>
                    <a:pt x="12" y="1152"/>
                  </a:lnTo>
                  <a:lnTo>
                    <a:pt x="7" y="1152"/>
                  </a:lnTo>
                  <a:lnTo>
                    <a:pt x="4" y="1151"/>
                  </a:lnTo>
                  <a:lnTo>
                    <a:pt x="0" y="1148"/>
                  </a:lnTo>
                  <a:lnTo>
                    <a:pt x="0" y="1148"/>
                  </a:lnTo>
                  <a:lnTo>
                    <a:pt x="0" y="1140"/>
                  </a:lnTo>
                  <a:lnTo>
                    <a:pt x="2" y="1134"/>
                  </a:lnTo>
                  <a:lnTo>
                    <a:pt x="5" y="1129"/>
                  </a:lnTo>
                  <a:lnTo>
                    <a:pt x="10" y="1123"/>
                  </a:lnTo>
                  <a:lnTo>
                    <a:pt x="19" y="1112"/>
                  </a:lnTo>
                  <a:lnTo>
                    <a:pt x="24" y="1107"/>
                  </a:lnTo>
                  <a:lnTo>
                    <a:pt x="27" y="1101"/>
                  </a:lnTo>
                  <a:lnTo>
                    <a:pt x="27" y="1101"/>
                  </a:lnTo>
                  <a:lnTo>
                    <a:pt x="24" y="1101"/>
                  </a:lnTo>
                  <a:lnTo>
                    <a:pt x="19" y="1101"/>
                  </a:lnTo>
                  <a:lnTo>
                    <a:pt x="14" y="1099"/>
                  </a:lnTo>
                  <a:lnTo>
                    <a:pt x="12" y="1097"/>
                  </a:lnTo>
                  <a:lnTo>
                    <a:pt x="11" y="1095"/>
                  </a:lnTo>
                  <a:lnTo>
                    <a:pt x="11" y="1095"/>
                  </a:lnTo>
                  <a:lnTo>
                    <a:pt x="14" y="1086"/>
                  </a:lnTo>
                  <a:lnTo>
                    <a:pt x="17" y="1078"/>
                  </a:lnTo>
                  <a:lnTo>
                    <a:pt x="27" y="1064"/>
                  </a:lnTo>
                  <a:lnTo>
                    <a:pt x="36" y="1051"/>
                  </a:lnTo>
                  <a:lnTo>
                    <a:pt x="41" y="1044"/>
                  </a:lnTo>
                  <a:lnTo>
                    <a:pt x="45" y="1036"/>
                  </a:lnTo>
                  <a:lnTo>
                    <a:pt x="45" y="1036"/>
                  </a:lnTo>
                  <a:lnTo>
                    <a:pt x="36" y="1036"/>
                  </a:lnTo>
                  <a:lnTo>
                    <a:pt x="29" y="1036"/>
                  </a:lnTo>
                  <a:lnTo>
                    <a:pt x="25" y="1035"/>
                  </a:lnTo>
                  <a:lnTo>
                    <a:pt x="21" y="1034"/>
                  </a:lnTo>
                  <a:lnTo>
                    <a:pt x="18" y="1031"/>
                  </a:lnTo>
                  <a:lnTo>
                    <a:pt x="16" y="1027"/>
                  </a:lnTo>
                  <a:lnTo>
                    <a:pt x="16" y="1027"/>
                  </a:lnTo>
                  <a:lnTo>
                    <a:pt x="19" y="1020"/>
                  </a:lnTo>
                  <a:lnTo>
                    <a:pt x="22" y="1014"/>
                  </a:lnTo>
                  <a:lnTo>
                    <a:pt x="33" y="1004"/>
                  </a:lnTo>
                  <a:lnTo>
                    <a:pt x="37" y="999"/>
                  </a:lnTo>
                  <a:lnTo>
                    <a:pt x="42" y="994"/>
                  </a:lnTo>
                  <a:lnTo>
                    <a:pt x="46" y="987"/>
                  </a:lnTo>
                  <a:lnTo>
                    <a:pt x="48" y="980"/>
                  </a:lnTo>
                  <a:lnTo>
                    <a:pt x="48" y="980"/>
                  </a:lnTo>
                  <a:lnTo>
                    <a:pt x="51" y="980"/>
                  </a:lnTo>
                  <a:lnTo>
                    <a:pt x="54" y="979"/>
                  </a:lnTo>
                  <a:lnTo>
                    <a:pt x="55" y="976"/>
                  </a:lnTo>
                  <a:lnTo>
                    <a:pt x="57" y="975"/>
                  </a:lnTo>
                  <a:lnTo>
                    <a:pt x="57" y="975"/>
                  </a:lnTo>
                  <a:lnTo>
                    <a:pt x="72" y="953"/>
                  </a:lnTo>
                  <a:lnTo>
                    <a:pt x="87" y="932"/>
                  </a:lnTo>
                  <a:lnTo>
                    <a:pt x="119" y="891"/>
                  </a:lnTo>
                  <a:lnTo>
                    <a:pt x="135" y="869"/>
                  </a:lnTo>
                  <a:lnTo>
                    <a:pt x="151" y="849"/>
                  </a:lnTo>
                  <a:lnTo>
                    <a:pt x="166" y="827"/>
                  </a:lnTo>
                  <a:lnTo>
                    <a:pt x="180" y="803"/>
                  </a:lnTo>
                  <a:lnTo>
                    <a:pt x="180" y="803"/>
                  </a:lnTo>
                  <a:lnTo>
                    <a:pt x="182" y="802"/>
                  </a:lnTo>
                  <a:lnTo>
                    <a:pt x="184" y="800"/>
                  </a:lnTo>
                  <a:lnTo>
                    <a:pt x="186" y="799"/>
                  </a:lnTo>
                  <a:lnTo>
                    <a:pt x="191" y="798"/>
                  </a:lnTo>
                  <a:lnTo>
                    <a:pt x="191" y="798"/>
                  </a:lnTo>
                  <a:lnTo>
                    <a:pt x="210" y="766"/>
                  </a:lnTo>
                  <a:lnTo>
                    <a:pt x="215" y="757"/>
                  </a:lnTo>
                  <a:lnTo>
                    <a:pt x="221" y="751"/>
                  </a:lnTo>
                  <a:lnTo>
                    <a:pt x="227" y="743"/>
                  </a:lnTo>
                  <a:lnTo>
                    <a:pt x="234" y="738"/>
                  </a:lnTo>
                  <a:lnTo>
                    <a:pt x="234" y="738"/>
                  </a:lnTo>
                  <a:lnTo>
                    <a:pt x="252" y="708"/>
                  </a:lnTo>
                  <a:lnTo>
                    <a:pt x="269" y="681"/>
                  </a:lnTo>
                  <a:lnTo>
                    <a:pt x="304" y="630"/>
                  </a:lnTo>
                  <a:lnTo>
                    <a:pt x="321" y="603"/>
                  </a:lnTo>
                  <a:lnTo>
                    <a:pt x="337" y="576"/>
                  </a:lnTo>
                  <a:lnTo>
                    <a:pt x="353" y="546"/>
                  </a:lnTo>
                  <a:lnTo>
                    <a:pt x="368" y="514"/>
                  </a:lnTo>
                  <a:lnTo>
                    <a:pt x="368" y="514"/>
                  </a:lnTo>
                  <a:lnTo>
                    <a:pt x="372" y="512"/>
                  </a:lnTo>
                  <a:lnTo>
                    <a:pt x="374" y="511"/>
                  </a:lnTo>
                  <a:lnTo>
                    <a:pt x="380" y="512"/>
                  </a:lnTo>
                  <a:lnTo>
                    <a:pt x="380" y="512"/>
                  </a:lnTo>
                  <a:lnTo>
                    <a:pt x="398" y="484"/>
                  </a:lnTo>
                  <a:lnTo>
                    <a:pt x="417" y="456"/>
                  </a:lnTo>
                  <a:lnTo>
                    <a:pt x="436" y="429"/>
                  </a:lnTo>
                  <a:lnTo>
                    <a:pt x="453" y="402"/>
                  </a:lnTo>
                  <a:lnTo>
                    <a:pt x="453" y="402"/>
                  </a:lnTo>
                  <a:lnTo>
                    <a:pt x="456" y="402"/>
                  </a:lnTo>
                  <a:lnTo>
                    <a:pt x="458" y="403"/>
                  </a:lnTo>
                  <a:lnTo>
                    <a:pt x="460" y="406"/>
                  </a:lnTo>
                  <a:lnTo>
                    <a:pt x="464" y="409"/>
                  </a:lnTo>
                  <a:lnTo>
                    <a:pt x="465" y="410"/>
                  </a:lnTo>
                  <a:lnTo>
                    <a:pt x="468" y="410"/>
                  </a:lnTo>
                  <a:lnTo>
                    <a:pt x="468" y="410"/>
                  </a:lnTo>
                  <a:lnTo>
                    <a:pt x="482" y="408"/>
                  </a:lnTo>
                  <a:lnTo>
                    <a:pt x="497" y="406"/>
                  </a:lnTo>
                  <a:lnTo>
                    <a:pt x="513" y="405"/>
                  </a:lnTo>
                  <a:lnTo>
                    <a:pt x="529" y="405"/>
                  </a:lnTo>
                  <a:lnTo>
                    <a:pt x="562" y="406"/>
                  </a:lnTo>
                  <a:lnTo>
                    <a:pt x="595" y="409"/>
                  </a:lnTo>
                  <a:lnTo>
                    <a:pt x="595" y="409"/>
                  </a:lnTo>
                  <a:lnTo>
                    <a:pt x="647" y="412"/>
                  </a:lnTo>
                  <a:lnTo>
                    <a:pt x="698" y="413"/>
                  </a:lnTo>
                  <a:lnTo>
                    <a:pt x="748" y="415"/>
                  </a:lnTo>
                  <a:lnTo>
                    <a:pt x="797" y="420"/>
                  </a:lnTo>
                  <a:lnTo>
                    <a:pt x="797" y="420"/>
                  </a:lnTo>
                  <a:lnTo>
                    <a:pt x="815" y="424"/>
                  </a:lnTo>
                  <a:lnTo>
                    <a:pt x="834" y="428"/>
                  </a:lnTo>
                  <a:lnTo>
                    <a:pt x="878" y="436"/>
                  </a:lnTo>
                  <a:lnTo>
                    <a:pt x="902" y="440"/>
                  </a:lnTo>
                  <a:lnTo>
                    <a:pt x="924" y="444"/>
                  </a:lnTo>
                  <a:lnTo>
                    <a:pt x="948" y="450"/>
                  </a:lnTo>
                  <a:lnTo>
                    <a:pt x="969" y="456"/>
                  </a:lnTo>
                  <a:lnTo>
                    <a:pt x="969" y="456"/>
                  </a:lnTo>
                  <a:lnTo>
                    <a:pt x="985" y="429"/>
                  </a:lnTo>
                  <a:lnTo>
                    <a:pt x="993" y="414"/>
                  </a:lnTo>
                  <a:lnTo>
                    <a:pt x="999" y="399"/>
                  </a:lnTo>
                  <a:lnTo>
                    <a:pt x="999" y="399"/>
                  </a:lnTo>
                  <a:lnTo>
                    <a:pt x="1002" y="399"/>
                  </a:lnTo>
                  <a:lnTo>
                    <a:pt x="1004" y="399"/>
                  </a:lnTo>
                  <a:lnTo>
                    <a:pt x="1005" y="399"/>
                  </a:lnTo>
                  <a:lnTo>
                    <a:pt x="1008" y="398"/>
                  </a:lnTo>
                  <a:lnTo>
                    <a:pt x="1008" y="398"/>
                  </a:lnTo>
                  <a:lnTo>
                    <a:pt x="1026" y="368"/>
                  </a:lnTo>
                  <a:lnTo>
                    <a:pt x="1043" y="338"/>
                  </a:lnTo>
                  <a:lnTo>
                    <a:pt x="1061" y="308"/>
                  </a:lnTo>
                  <a:lnTo>
                    <a:pt x="1079" y="278"/>
                  </a:lnTo>
                  <a:lnTo>
                    <a:pt x="1079" y="278"/>
                  </a:lnTo>
                  <a:close/>
                  <a:moveTo>
                    <a:pt x="1042" y="789"/>
                  </a:moveTo>
                  <a:lnTo>
                    <a:pt x="1042" y="789"/>
                  </a:lnTo>
                  <a:lnTo>
                    <a:pt x="1046" y="778"/>
                  </a:lnTo>
                  <a:lnTo>
                    <a:pt x="1049" y="769"/>
                  </a:lnTo>
                  <a:lnTo>
                    <a:pt x="1056" y="748"/>
                  </a:lnTo>
                  <a:lnTo>
                    <a:pt x="1056" y="748"/>
                  </a:lnTo>
                  <a:lnTo>
                    <a:pt x="1063" y="726"/>
                  </a:lnTo>
                  <a:lnTo>
                    <a:pt x="1066" y="714"/>
                  </a:lnTo>
                  <a:lnTo>
                    <a:pt x="1067" y="710"/>
                  </a:lnTo>
                  <a:lnTo>
                    <a:pt x="1066" y="709"/>
                  </a:lnTo>
                  <a:lnTo>
                    <a:pt x="1066" y="709"/>
                  </a:lnTo>
                  <a:lnTo>
                    <a:pt x="1069" y="708"/>
                  </a:lnTo>
                  <a:lnTo>
                    <a:pt x="1070" y="706"/>
                  </a:lnTo>
                  <a:lnTo>
                    <a:pt x="1073" y="700"/>
                  </a:lnTo>
                  <a:lnTo>
                    <a:pt x="1075" y="692"/>
                  </a:lnTo>
                  <a:lnTo>
                    <a:pt x="1076" y="684"/>
                  </a:lnTo>
                  <a:lnTo>
                    <a:pt x="1076" y="684"/>
                  </a:lnTo>
                  <a:lnTo>
                    <a:pt x="1114" y="609"/>
                  </a:lnTo>
                  <a:lnTo>
                    <a:pt x="1152" y="535"/>
                  </a:lnTo>
                  <a:lnTo>
                    <a:pt x="1152" y="535"/>
                  </a:lnTo>
                  <a:lnTo>
                    <a:pt x="1156" y="533"/>
                  </a:lnTo>
                  <a:lnTo>
                    <a:pt x="1160" y="532"/>
                  </a:lnTo>
                  <a:lnTo>
                    <a:pt x="1163" y="531"/>
                  </a:lnTo>
                  <a:lnTo>
                    <a:pt x="1166" y="528"/>
                  </a:lnTo>
                  <a:lnTo>
                    <a:pt x="1166" y="528"/>
                  </a:lnTo>
                  <a:lnTo>
                    <a:pt x="1176" y="511"/>
                  </a:lnTo>
                  <a:lnTo>
                    <a:pt x="1185" y="495"/>
                  </a:lnTo>
                  <a:lnTo>
                    <a:pt x="1207" y="464"/>
                  </a:lnTo>
                  <a:lnTo>
                    <a:pt x="1207" y="464"/>
                  </a:lnTo>
                  <a:lnTo>
                    <a:pt x="1220" y="412"/>
                  </a:lnTo>
                  <a:lnTo>
                    <a:pt x="1229" y="359"/>
                  </a:lnTo>
                  <a:lnTo>
                    <a:pt x="1233" y="332"/>
                  </a:lnTo>
                  <a:lnTo>
                    <a:pt x="1238" y="304"/>
                  </a:lnTo>
                  <a:lnTo>
                    <a:pt x="1240" y="277"/>
                  </a:lnTo>
                  <a:lnTo>
                    <a:pt x="1242" y="249"/>
                  </a:lnTo>
                  <a:lnTo>
                    <a:pt x="1243" y="223"/>
                  </a:lnTo>
                  <a:lnTo>
                    <a:pt x="1243" y="195"/>
                  </a:lnTo>
                  <a:lnTo>
                    <a:pt x="1241" y="168"/>
                  </a:lnTo>
                  <a:lnTo>
                    <a:pt x="1239" y="142"/>
                  </a:lnTo>
                  <a:lnTo>
                    <a:pt x="1236" y="116"/>
                  </a:lnTo>
                  <a:lnTo>
                    <a:pt x="1230" y="90"/>
                  </a:lnTo>
                  <a:lnTo>
                    <a:pt x="1224" y="65"/>
                  </a:lnTo>
                  <a:lnTo>
                    <a:pt x="1216" y="41"/>
                  </a:lnTo>
                  <a:lnTo>
                    <a:pt x="1216" y="41"/>
                  </a:lnTo>
                  <a:lnTo>
                    <a:pt x="1210" y="54"/>
                  </a:lnTo>
                  <a:lnTo>
                    <a:pt x="1205" y="66"/>
                  </a:lnTo>
                  <a:lnTo>
                    <a:pt x="1196" y="92"/>
                  </a:lnTo>
                  <a:lnTo>
                    <a:pt x="1188" y="119"/>
                  </a:lnTo>
                  <a:lnTo>
                    <a:pt x="1181" y="143"/>
                  </a:lnTo>
                  <a:lnTo>
                    <a:pt x="1181" y="143"/>
                  </a:lnTo>
                  <a:lnTo>
                    <a:pt x="1176" y="154"/>
                  </a:lnTo>
                  <a:lnTo>
                    <a:pt x="1169" y="164"/>
                  </a:lnTo>
                  <a:lnTo>
                    <a:pt x="1157" y="183"/>
                  </a:lnTo>
                  <a:lnTo>
                    <a:pt x="1157" y="183"/>
                  </a:lnTo>
                  <a:lnTo>
                    <a:pt x="1155" y="187"/>
                  </a:lnTo>
                  <a:lnTo>
                    <a:pt x="1154" y="192"/>
                  </a:lnTo>
                  <a:lnTo>
                    <a:pt x="1153" y="196"/>
                  </a:lnTo>
                  <a:lnTo>
                    <a:pt x="1152" y="199"/>
                  </a:lnTo>
                  <a:lnTo>
                    <a:pt x="1152" y="199"/>
                  </a:lnTo>
                  <a:lnTo>
                    <a:pt x="1147" y="206"/>
                  </a:lnTo>
                  <a:lnTo>
                    <a:pt x="1141" y="212"/>
                  </a:lnTo>
                  <a:lnTo>
                    <a:pt x="1136" y="217"/>
                  </a:lnTo>
                  <a:lnTo>
                    <a:pt x="1131" y="224"/>
                  </a:lnTo>
                  <a:lnTo>
                    <a:pt x="1131" y="224"/>
                  </a:lnTo>
                  <a:lnTo>
                    <a:pt x="1101" y="270"/>
                  </a:lnTo>
                  <a:lnTo>
                    <a:pt x="1101" y="270"/>
                  </a:lnTo>
                  <a:lnTo>
                    <a:pt x="1091" y="285"/>
                  </a:lnTo>
                  <a:lnTo>
                    <a:pt x="1082" y="301"/>
                  </a:lnTo>
                  <a:lnTo>
                    <a:pt x="1074" y="316"/>
                  </a:lnTo>
                  <a:lnTo>
                    <a:pt x="1066" y="332"/>
                  </a:lnTo>
                  <a:lnTo>
                    <a:pt x="1066" y="332"/>
                  </a:lnTo>
                  <a:lnTo>
                    <a:pt x="1053" y="349"/>
                  </a:lnTo>
                  <a:lnTo>
                    <a:pt x="1041" y="366"/>
                  </a:lnTo>
                  <a:lnTo>
                    <a:pt x="1029" y="384"/>
                  </a:lnTo>
                  <a:lnTo>
                    <a:pt x="1017" y="404"/>
                  </a:lnTo>
                  <a:lnTo>
                    <a:pt x="996" y="442"/>
                  </a:lnTo>
                  <a:lnTo>
                    <a:pt x="984" y="461"/>
                  </a:lnTo>
                  <a:lnTo>
                    <a:pt x="972" y="480"/>
                  </a:lnTo>
                  <a:lnTo>
                    <a:pt x="972" y="480"/>
                  </a:lnTo>
                  <a:lnTo>
                    <a:pt x="973" y="482"/>
                  </a:lnTo>
                  <a:lnTo>
                    <a:pt x="973" y="484"/>
                  </a:lnTo>
                  <a:lnTo>
                    <a:pt x="972" y="487"/>
                  </a:lnTo>
                  <a:lnTo>
                    <a:pt x="971" y="490"/>
                  </a:lnTo>
                  <a:lnTo>
                    <a:pt x="970" y="493"/>
                  </a:lnTo>
                  <a:lnTo>
                    <a:pt x="971" y="496"/>
                  </a:lnTo>
                  <a:lnTo>
                    <a:pt x="971" y="496"/>
                  </a:lnTo>
                  <a:lnTo>
                    <a:pt x="947" y="533"/>
                  </a:lnTo>
                  <a:lnTo>
                    <a:pt x="922" y="572"/>
                  </a:lnTo>
                  <a:lnTo>
                    <a:pt x="910" y="591"/>
                  </a:lnTo>
                  <a:lnTo>
                    <a:pt x="899" y="610"/>
                  </a:lnTo>
                  <a:lnTo>
                    <a:pt x="889" y="631"/>
                  </a:lnTo>
                  <a:lnTo>
                    <a:pt x="880" y="650"/>
                  </a:lnTo>
                  <a:lnTo>
                    <a:pt x="880" y="650"/>
                  </a:lnTo>
                  <a:lnTo>
                    <a:pt x="884" y="669"/>
                  </a:lnTo>
                  <a:lnTo>
                    <a:pt x="890" y="686"/>
                  </a:lnTo>
                  <a:lnTo>
                    <a:pt x="896" y="703"/>
                  </a:lnTo>
                  <a:lnTo>
                    <a:pt x="902" y="720"/>
                  </a:lnTo>
                  <a:lnTo>
                    <a:pt x="902" y="720"/>
                  </a:lnTo>
                  <a:lnTo>
                    <a:pt x="909" y="752"/>
                  </a:lnTo>
                  <a:lnTo>
                    <a:pt x="913" y="783"/>
                  </a:lnTo>
                  <a:lnTo>
                    <a:pt x="917" y="814"/>
                  </a:lnTo>
                  <a:lnTo>
                    <a:pt x="919" y="845"/>
                  </a:lnTo>
                  <a:lnTo>
                    <a:pt x="919" y="877"/>
                  </a:lnTo>
                  <a:lnTo>
                    <a:pt x="918" y="908"/>
                  </a:lnTo>
                  <a:lnTo>
                    <a:pt x="914" y="971"/>
                  </a:lnTo>
                  <a:lnTo>
                    <a:pt x="910" y="1036"/>
                  </a:lnTo>
                  <a:lnTo>
                    <a:pt x="908" y="1069"/>
                  </a:lnTo>
                  <a:lnTo>
                    <a:pt x="907" y="1103"/>
                  </a:lnTo>
                  <a:lnTo>
                    <a:pt x="907" y="1136"/>
                  </a:lnTo>
                  <a:lnTo>
                    <a:pt x="908" y="1171"/>
                  </a:lnTo>
                  <a:lnTo>
                    <a:pt x="910" y="1207"/>
                  </a:lnTo>
                  <a:lnTo>
                    <a:pt x="913" y="1242"/>
                  </a:lnTo>
                  <a:lnTo>
                    <a:pt x="913" y="1242"/>
                  </a:lnTo>
                  <a:lnTo>
                    <a:pt x="936" y="1140"/>
                  </a:lnTo>
                  <a:lnTo>
                    <a:pt x="947" y="1091"/>
                  </a:lnTo>
                  <a:lnTo>
                    <a:pt x="958" y="1043"/>
                  </a:lnTo>
                  <a:lnTo>
                    <a:pt x="971" y="996"/>
                  </a:lnTo>
                  <a:lnTo>
                    <a:pt x="985" y="950"/>
                  </a:lnTo>
                  <a:lnTo>
                    <a:pt x="999" y="903"/>
                  </a:lnTo>
                  <a:lnTo>
                    <a:pt x="1015" y="857"/>
                  </a:lnTo>
                  <a:lnTo>
                    <a:pt x="1015" y="857"/>
                  </a:lnTo>
                  <a:lnTo>
                    <a:pt x="1017" y="854"/>
                  </a:lnTo>
                  <a:lnTo>
                    <a:pt x="1016" y="852"/>
                  </a:lnTo>
                  <a:lnTo>
                    <a:pt x="1014" y="850"/>
                  </a:lnTo>
                  <a:lnTo>
                    <a:pt x="1014" y="849"/>
                  </a:lnTo>
                  <a:lnTo>
                    <a:pt x="1013" y="848"/>
                  </a:lnTo>
                  <a:lnTo>
                    <a:pt x="1013" y="848"/>
                  </a:lnTo>
                  <a:lnTo>
                    <a:pt x="1018" y="849"/>
                  </a:lnTo>
                  <a:lnTo>
                    <a:pt x="1020" y="848"/>
                  </a:lnTo>
                  <a:lnTo>
                    <a:pt x="1020" y="844"/>
                  </a:lnTo>
                  <a:lnTo>
                    <a:pt x="1020" y="844"/>
                  </a:lnTo>
                  <a:lnTo>
                    <a:pt x="1030" y="821"/>
                  </a:lnTo>
                  <a:lnTo>
                    <a:pt x="1034" y="809"/>
                  </a:lnTo>
                  <a:lnTo>
                    <a:pt x="1039" y="798"/>
                  </a:lnTo>
                  <a:lnTo>
                    <a:pt x="1039" y="798"/>
                  </a:lnTo>
                  <a:lnTo>
                    <a:pt x="1038" y="797"/>
                  </a:lnTo>
                  <a:lnTo>
                    <a:pt x="1038" y="796"/>
                  </a:lnTo>
                  <a:lnTo>
                    <a:pt x="1036" y="798"/>
                  </a:lnTo>
                  <a:lnTo>
                    <a:pt x="1035" y="800"/>
                  </a:lnTo>
                  <a:lnTo>
                    <a:pt x="1035" y="800"/>
                  </a:lnTo>
                  <a:lnTo>
                    <a:pt x="1034" y="798"/>
                  </a:lnTo>
                  <a:lnTo>
                    <a:pt x="1034" y="798"/>
                  </a:lnTo>
                  <a:lnTo>
                    <a:pt x="1034" y="796"/>
                  </a:lnTo>
                  <a:lnTo>
                    <a:pt x="1035" y="794"/>
                  </a:lnTo>
                  <a:lnTo>
                    <a:pt x="1039" y="793"/>
                  </a:lnTo>
                  <a:lnTo>
                    <a:pt x="1042" y="792"/>
                  </a:lnTo>
                  <a:lnTo>
                    <a:pt x="1042" y="791"/>
                  </a:lnTo>
                  <a:lnTo>
                    <a:pt x="1042" y="789"/>
                  </a:lnTo>
                  <a:lnTo>
                    <a:pt x="1042" y="789"/>
                  </a:lnTo>
                  <a:close/>
                  <a:moveTo>
                    <a:pt x="1666" y="178"/>
                  </a:moveTo>
                  <a:lnTo>
                    <a:pt x="1666" y="178"/>
                  </a:lnTo>
                  <a:lnTo>
                    <a:pt x="1650" y="190"/>
                  </a:lnTo>
                  <a:lnTo>
                    <a:pt x="1634" y="201"/>
                  </a:lnTo>
                  <a:lnTo>
                    <a:pt x="1617" y="212"/>
                  </a:lnTo>
                  <a:lnTo>
                    <a:pt x="1599" y="222"/>
                  </a:lnTo>
                  <a:lnTo>
                    <a:pt x="1599" y="222"/>
                  </a:lnTo>
                  <a:lnTo>
                    <a:pt x="1572" y="231"/>
                  </a:lnTo>
                  <a:lnTo>
                    <a:pt x="1545" y="242"/>
                  </a:lnTo>
                  <a:lnTo>
                    <a:pt x="1520" y="254"/>
                  </a:lnTo>
                  <a:lnTo>
                    <a:pt x="1496" y="264"/>
                  </a:lnTo>
                  <a:lnTo>
                    <a:pt x="1471" y="277"/>
                  </a:lnTo>
                  <a:lnTo>
                    <a:pt x="1449" y="290"/>
                  </a:lnTo>
                  <a:lnTo>
                    <a:pt x="1426" y="303"/>
                  </a:lnTo>
                  <a:lnTo>
                    <a:pt x="1405" y="316"/>
                  </a:lnTo>
                  <a:lnTo>
                    <a:pt x="1405" y="316"/>
                  </a:lnTo>
                  <a:lnTo>
                    <a:pt x="1374" y="337"/>
                  </a:lnTo>
                  <a:lnTo>
                    <a:pt x="1344" y="360"/>
                  </a:lnTo>
                  <a:lnTo>
                    <a:pt x="1287" y="407"/>
                  </a:lnTo>
                  <a:lnTo>
                    <a:pt x="1287" y="407"/>
                  </a:lnTo>
                  <a:lnTo>
                    <a:pt x="1259" y="431"/>
                  </a:lnTo>
                  <a:lnTo>
                    <a:pt x="1245" y="443"/>
                  </a:lnTo>
                  <a:lnTo>
                    <a:pt x="1232" y="457"/>
                  </a:lnTo>
                  <a:lnTo>
                    <a:pt x="1221" y="470"/>
                  </a:lnTo>
                  <a:lnTo>
                    <a:pt x="1209" y="485"/>
                  </a:lnTo>
                  <a:lnTo>
                    <a:pt x="1198" y="500"/>
                  </a:lnTo>
                  <a:lnTo>
                    <a:pt x="1187" y="515"/>
                  </a:lnTo>
                  <a:lnTo>
                    <a:pt x="1187" y="515"/>
                  </a:lnTo>
                  <a:lnTo>
                    <a:pt x="1167" y="547"/>
                  </a:lnTo>
                  <a:lnTo>
                    <a:pt x="1147" y="577"/>
                  </a:lnTo>
                  <a:lnTo>
                    <a:pt x="1147" y="577"/>
                  </a:lnTo>
                  <a:lnTo>
                    <a:pt x="1139" y="589"/>
                  </a:lnTo>
                  <a:lnTo>
                    <a:pt x="1133" y="602"/>
                  </a:lnTo>
                  <a:lnTo>
                    <a:pt x="1120" y="629"/>
                  </a:lnTo>
                  <a:lnTo>
                    <a:pt x="1099" y="681"/>
                  </a:lnTo>
                  <a:lnTo>
                    <a:pt x="1099" y="681"/>
                  </a:lnTo>
                  <a:lnTo>
                    <a:pt x="1087" y="710"/>
                  </a:lnTo>
                  <a:lnTo>
                    <a:pt x="1075" y="740"/>
                  </a:lnTo>
                  <a:lnTo>
                    <a:pt x="1055" y="799"/>
                  </a:lnTo>
                  <a:lnTo>
                    <a:pt x="1033" y="858"/>
                  </a:lnTo>
                  <a:lnTo>
                    <a:pt x="1012" y="918"/>
                  </a:lnTo>
                  <a:lnTo>
                    <a:pt x="1012" y="918"/>
                  </a:lnTo>
                  <a:lnTo>
                    <a:pt x="999" y="952"/>
                  </a:lnTo>
                  <a:lnTo>
                    <a:pt x="988" y="986"/>
                  </a:lnTo>
                  <a:lnTo>
                    <a:pt x="978" y="1021"/>
                  </a:lnTo>
                  <a:lnTo>
                    <a:pt x="968" y="1058"/>
                  </a:lnTo>
                  <a:lnTo>
                    <a:pt x="950" y="1130"/>
                  </a:lnTo>
                  <a:lnTo>
                    <a:pt x="932" y="1203"/>
                  </a:lnTo>
                  <a:lnTo>
                    <a:pt x="932" y="1203"/>
                  </a:lnTo>
                  <a:lnTo>
                    <a:pt x="933" y="1209"/>
                  </a:lnTo>
                  <a:lnTo>
                    <a:pt x="933" y="1215"/>
                  </a:lnTo>
                  <a:lnTo>
                    <a:pt x="930" y="1227"/>
                  </a:lnTo>
                  <a:lnTo>
                    <a:pt x="929" y="1233"/>
                  </a:lnTo>
                  <a:lnTo>
                    <a:pt x="928" y="1239"/>
                  </a:lnTo>
                  <a:lnTo>
                    <a:pt x="928" y="1244"/>
                  </a:lnTo>
                  <a:lnTo>
                    <a:pt x="929" y="1250"/>
                  </a:lnTo>
                  <a:lnTo>
                    <a:pt x="929" y="1250"/>
                  </a:lnTo>
                  <a:lnTo>
                    <a:pt x="935" y="1236"/>
                  </a:lnTo>
                  <a:lnTo>
                    <a:pt x="939" y="1222"/>
                  </a:lnTo>
                  <a:lnTo>
                    <a:pt x="942" y="1215"/>
                  </a:lnTo>
                  <a:lnTo>
                    <a:pt x="947" y="1210"/>
                  </a:lnTo>
                  <a:lnTo>
                    <a:pt x="951" y="1206"/>
                  </a:lnTo>
                  <a:lnTo>
                    <a:pt x="956" y="1201"/>
                  </a:lnTo>
                  <a:lnTo>
                    <a:pt x="956" y="1201"/>
                  </a:lnTo>
                  <a:lnTo>
                    <a:pt x="974" y="1172"/>
                  </a:lnTo>
                  <a:lnTo>
                    <a:pt x="993" y="1142"/>
                  </a:lnTo>
                  <a:lnTo>
                    <a:pt x="1013" y="1115"/>
                  </a:lnTo>
                  <a:lnTo>
                    <a:pt x="1023" y="1102"/>
                  </a:lnTo>
                  <a:lnTo>
                    <a:pt x="1033" y="1090"/>
                  </a:lnTo>
                  <a:lnTo>
                    <a:pt x="1033" y="1090"/>
                  </a:lnTo>
                  <a:lnTo>
                    <a:pt x="1045" y="1077"/>
                  </a:lnTo>
                  <a:lnTo>
                    <a:pt x="1057" y="1065"/>
                  </a:lnTo>
                  <a:lnTo>
                    <a:pt x="1071" y="1053"/>
                  </a:lnTo>
                  <a:lnTo>
                    <a:pt x="1082" y="1040"/>
                  </a:lnTo>
                  <a:lnTo>
                    <a:pt x="1082" y="1040"/>
                  </a:lnTo>
                  <a:lnTo>
                    <a:pt x="1105" y="1013"/>
                  </a:lnTo>
                  <a:lnTo>
                    <a:pt x="1117" y="1000"/>
                  </a:lnTo>
                  <a:lnTo>
                    <a:pt x="1129" y="988"/>
                  </a:lnTo>
                  <a:lnTo>
                    <a:pt x="1129" y="988"/>
                  </a:lnTo>
                  <a:lnTo>
                    <a:pt x="1168" y="956"/>
                  </a:lnTo>
                  <a:lnTo>
                    <a:pt x="1210" y="924"/>
                  </a:lnTo>
                  <a:lnTo>
                    <a:pt x="1230" y="909"/>
                  </a:lnTo>
                  <a:lnTo>
                    <a:pt x="1253" y="895"/>
                  </a:lnTo>
                  <a:lnTo>
                    <a:pt x="1275" y="881"/>
                  </a:lnTo>
                  <a:lnTo>
                    <a:pt x="1298" y="868"/>
                  </a:lnTo>
                  <a:lnTo>
                    <a:pt x="1321" y="857"/>
                  </a:lnTo>
                  <a:lnTo>
                    <a:pt x="1347" y="846"/>
                  </a:lnTo>
                  <a:lnTo>
                    <a:pt x="1372" y="837"/>
                  </a:lnTo>
                  <a:lnTo>
                    <a:pt x="1398" y="829"/>
                  </a:lnTo>
                  <a:lnTo>
                    <a:pt x="1426" y="822"/>
                  </a:lnTo>
                  <a:lnTo>
                    <a:pt x="1454" y="818"/>
                  </a:lnTo>
                  <a:lnTo>
                    <a:pt x="1484" y="815"/>
                  </a:lnTo>
                  <a:lnTo>
                    <a:pt x="1515" y="814"/>
                  </a:lnTo>
                  <a:lnTo>
                    <a:pt x="1515" y="814"/>
                  </a:lnTo>
                  <a:lnTo>
                    <a:pt x="1518" y="783"/>
                  </a:lnTo>
                  <a:lnTo>
                    <a:pt x="1524" y="753"/>
                  </a:lnTo>
                  <a:lnTo>
                    <a:pt x="1529" y="723"/>
                  </a:lnTo>
                  <a:lnTo>
                    <a:pt x="1535" y="693"/>
                  </a:lnTo>
                  <a:lnTo>
                    <a:pt x="1542" y="664"/>
                  </a:lnTo>
                  <a:lnTo>
                    <a:pt x="1550" y="634"/>
                  </a:lnTo>
                  <a:lnTo>
                    <a:pt x="1568" y="572"/>
                  </a:lnTo>
                  <a:lnTo>
                    <a:pt x="1568" y="572"/>
                  </a:lnTo>
                  <a:lnTo>
                    <a:pt x="1579" y="536"/>
                  </a:lnTo>
                  <a:lnTo>
                    <a:pt x="1592" y="501"/>
                  </a:lnTo>
                  <a:lnTo>
                    <a:pt x="1618" y="431"/>
                  </a:lnTo>
                  <a:lnTo>
                    <a:pt x="1618" y="431"/>
                  </a:lnTo>
                  <a:lnTo>
                    <a:pt x="1625" y="413"/>
                  </a:lnTo>
                  <a:lnTo>
                    <a:pt x="1633" y="394"/>
                  </a:lnTo>
                  <a:lnTo>
                    <a:pt x="1650" y="358"/>
                  </a:lnTo>
                  <a:lnTo>
                    <a:pt x="1668" y="320"/>
                  </a:lnTo>
                  <a:lnTo>
                    <a:pt x="1684" y="283"/>
                  </a:lnTo>
                  <a:lnTo>
                    <a:pt x="1691" y="263"/>
                  </a:lnTo>
                  <a:lnTo>
                    <a:pt x="1697" y="244"/>
                  </a:lnTo>
                  <a:lnTo>
                    <a:pt x="1701" y="225"/>
                  </a:lnTo>
                  <a:lnTo>
                    <a:pt x="1705" y="206"/>
                  </a:lnTo>
                  <a:lnTo>
                    <a:pt x="1707" y="186"/>
                  </a:lnTo>
                  <a:lnTo>
                    <a:pt x="1707" y="166"/>
                  </a:lnTo>
                  <a:lnTo>
                    <a:pt x="1705" y="147"/>
                  </a:lnTo>
                  <a:lnTo>
                    <a:pt x="1699" y="126"/>
                  </a:lnTo>
                  <a:lnTo>
                    <a:pt x="1699" y="126"/>
                  </a:lnTo>
                  <a:lnTo>
                    <a:pt x="1699" y="124"/>
                  </a:lnTo>
                  <a:lnTo>
                    <a:pt x="1698" y="124"/>
                  </a:lnTo>
                  <a:lnTo>
                    <a:pt x="1698" y="124"/>
                  </a:lnTo>
                  <a:lnTo>
                    <a:pt x="1695" y="132"/>
                  </a:lnTo>
                  <a:lnTo>
                    <a:pt x="1691" y="139"/>
                  </a:lnTo>
                  <a:lnTo>
                    <a:pt x="1682" y="151"/>
                  </a:lnTo>
                  <a:lnTo>
                    <a:pt x="1674" y="164"/>
                  </a:lnTo>
                  <a:lnTo>
                    <a:pt x="1669" y="170"/>
                  </a:lnTo>
                  <a:lnTo>
                    <a:pt x="1666" y="178"/>
                  </a:lnTo>
                  <a:lnTo>
                    <a:pt x="1666" y="178"/>
                  </a:lnTo>
                  <a:close/>
                  <a:moveTo>
                    <a:pt x="1717" y="151"/>
                  </a:moveTo>
                  <a:lnTo>
                    <a:pt x="1717" y="151"/>
                  </a:lnTo>
                  <a:lnTo>
                    <a:pt x="1720" y="170"/>
                  </a:lnTo>
                  <a:lnTo>
                    <a:pt x="1720" y="188"/>
                  </a:lnTo>
                  <a:lnTo>
                    <a:pt x="1718" y="206"/>
                  </a:lnTo>
                  <a:lnTo>
                    <a:pt x="1716" y="223"/>
                  </a:lnTo>
                  <a:lnTo>
                    <a:pt x="1713" y="240"/>
                  </a:lnTo>
                  <a:lnTo>
                    <a:pt x="1709" y="256"/>
                  </a:lnTo>
                  <a:lnTo>
                    <a:pt x="1703" y="272"/>
                  </a:lnTo>
                  <a:lnTo>
                    <a:pt x="1698" y="287"/>
                  </a:lnTo>
                  <a:lnTo>
                    <a:pt x="1685" y="318"/>
                  </a:lnTo>
                  <a:lnTo>
                    <a:pt x="1670" y="347"/>
                  </a:lnTo>
                  <a:lnTo>
                    <a:pt x="1655" y="377"/>
                  </a:lnTo>
                  <a:lnTo>
                    <a:pt x="1641" y="407"/>
                  </a:lnTo>
                  <a:lnTo>
                    <a:pt x="1641" y="407"/>
                  </a:lnTo>
                  <a:lnTo>
                    <a:pt x="1632" y="430"/>
                  </a:lnTo>
                  <a:lnTo>
                    <a:pt x="1623" y="454"/>
                  </a:lnTo>
                  <a:lnTo>
                    <a:pt x="1607" y="503"/>
                  </a:lnTo>
                  <a:lnTo>
                    <a:pt x="1607" y="503"/>
                  </a:lnTo>
                  <a:lnTo>
                    <a:pt x="1581" y="580"/>
                  </a:lnTo>
                  <a:lnTo>
                    <a:pt x="1570" y="620"/>
                  </a:lnTo>
                  <a:lnTo>
                    <a:pt x="1558" y="660"/>
                  </a:lnTo>
                  <a:lnTo>
                    <a:pt x="1547" y="700"/>
                  </a:lnTo>
                  <a:lnTo>
                    <a:pt x="1539" y="742"/>
                  </a:lnTo>
                  <a:lnTo>
                    <a:pt x="1531" y="785"/>
                  </a:lnTo>
                  <a:lnTo>
                    <a:pt x="1526" y="829"/>
                  </a:lnTo>
                  <a:lnTo>
                    <a:pt x="1526" y="829"/>
                  </a:lnTo>
                  <a:lnTo>
                    <a:pt x="1498" y="830"/>
                  </a:lnTo>
                  <a:lnTo>
                    <a:pt x="1470" y="831"/>
                  </a:lnTo>
                  <a:lnTo>
                    <a:pt x="1417" y="833"/>
                  </a:lnTo>
                  <a:lnTo>
                    <a:pt x="1417" y="833"/>
                  </a:lnTo>
                  <a:lnTo>
                    <a:pt x="1391" y="842"/>
                  </a:lnTo>
                  <a:lnTo>
                    <a:pt x="1365" y="851"/>
                  </a:lnTo>
                  <a:lnTo>
                    <a:pt x="1339" y="862"/>
                  </a:lnTo>
                  <a:lnTo>
                    <a:pt x="1315" y="874"/>
                  </a:lnTo>
                  <a:lnTo>
                    <a:pt x="1291" y="887"/>
                  </a:lnTo>
                  <a:lnTo>
                    <a:pt x="1268" y="899"/>
                  </a:lnTo>
                  <a:lnTo>
                    <a:pt x="1245" y="913"/>
                  </a:lnTo>
                  <a:lnTo>
                    <a:pt x="1223" y="927"/>
                  </a:lnTo>
                  <a:lnTo>
                    <a:pt x="1223" y="927"/>
                  </a:lnTo>
                  <a:lnTo>
                    <a:pt x="1207" y="940"/>
                  </a:lnTo>
                  <a:lnTo>
                    <a:pt x="1192" y="954"/>
                  </a:lnTo>
                  <a:lnTo>
                    <a:pt x="1165" y="980"/>
                  </a:lnTo>
                  <a:lnTo>
                    <a:pt x="1165" y="980"/>
                  </a:lnTo>
                  <a:lnTo>
                    <a:pt x="1154" y="987"/>
                  </a:lnTo>
                  <a:lnTo>
                    <a:pt x="1145" y="995"/>
                  </a:lnTo>
                  <a:lnTo>
                    <a:pt x="1135" y="1001"/>
                  </a:lnTo>
                  <a:lnTo>
                    <a:pt x="1125" y="1010"/>
                  </a:lnTo>
                  <a:lnTo>
                    <a:pt x="1125" y="1010"/>
                  </a:lnTo>
                  <a:lnTo>
                    <a:pt x="1117" y="1018"/>
                  </a:lnTo>
                  <a:lnTo>
                    <a:pt x="1108" y="1028"/>
                  </a:lnTo>
                  <a:lnTo>
                    <a:pt x="1091" y="1047"/>
                  </a:lnTo>
                  <a:lnTo>
                    <a:pt x="1091" y="1047"/>
                  </a:lnTo>
                  <a:lnTo>
                    <a:pt x="1056" y="1082"/>
                  </a:lnTo>
                  <a:lnTo>
                    <a:pt x="1039" y="1101"/>
                  </a:lnTo>
                  <a:lnTo>
                    <a:pt x="1023" y="1120"/>
                  </a:lnTo>
                  <a:lnTo>
                    <a:pt x="1023" y="1120"/>
                  </a:lnTo>
                  <a:lnTo>
                    <a:pt x="1008" y="1140"/>
                  </a:lnTo>
                  <a:lnTo>
                    <a:pt x="993" y="1161"/>
                  </a:lnTo>
                  <a:lnTo>
                    <a:pt x="979" y="1182"/>
                  </a:lnTo>
                  <a:lnTo>
                    <a:pt x="965" y="1205"/>
                  </a:lnTo>
                  <a:lnTo>
                    <a:pt x="952" y="1226"/>
                  </a:lnTo>
                  <a:lnTo>
                    <a:pt x="940" y="1250"/>
                  </a:lnTo>
                  <a:lnTo>
                    <a:pt x="928" y="1272"/>
                  </a:lnTo>
                  <a:lnTo>
                    <a:pt x="918" y="1296"/>
                  </a:lnTo>
                  <a:lnTo>
                    <a:pt x="918" y="1296"/>
                  </a:lnTo>
                  <a:lnTo>
                    <a:pt x="923" y="1290"/>
                  </a:lnTo>
                  <a:lnTo>
                    <a:pt x="928" y="1284"/>
                  </a:lnTo>
                  <a:lnTo>
                    <a:pt x="933" y="1275"/>
                  </a:lnTo>
                  <a:lnTo>
                    <a:pt x="937" y="1268"/>
                  </a:lnTo>
                  <a:lnTo>
                    <a:pt x="944" y="1251"/>
                  </a:lnTo>
                  <a:lnTo>
                    <a:pt x="953" y="1233"/>
                  </a:lnTo>
                  <a:lnTo>
                    <a:pt x="953" y="1233"/>
                  </a:lnTo>
                  <a:lnTo>
                    <a:pt x="959" y="1225"/>
                  </a:lnTo>
                  <a:lnTo>
                    <a:pt x="967" y="1216"/>
                  </a:lnTo>
                  <a:lnTo>
                    <a:pt x="975" y="1208"/>
                  </a:lnTo>
                  <a:lnTo>
                    <a:pt x="983" y="1200"/>
                  </a:lnTo>
                  <a:lnTo>
                    <a:pt x="983" y="1200"/>
                  </a:lnTo>
                  <a:lnTo>
                    <a:pt x="998" y="1179"/>
                  </a:lnTo>
                  <a:lnTo>
                    <a:pt x="1013" y="1157"/>
                  </a:lnTo>
                  <a:lnTo>
                    <a:pt x="1013" y="1157"/>
                  </a:lnTo>
                  <a:lnTo>
                    <a:pt x="1020" y="1147"/>
                  </a:lnTo>
                  <a:lnTo>
                    <a:pt x="1028" y="1136"/>
                  </a:lnTo>
                  <a:lnTo>
                    <a:pt x="1032" y="1131"/>
                  </a:lnTo>
                  <a:lnTo>
                    <a:pt x="1036" y="1126"/>
                  </a:lnTo>
                  <a:lnTo>
                    <a:pt x="1042" y="1123"/>
                  </a:lnTo>
                  <a:lnTo>
                    <a:pt x="1047" y="1121"/>
                  </a:lnTo>
                  <a:lnTo>
                    <a:pt x="1047" y="1121"/>
                  </a:lnTo>
                  <a:lnTo>
                    <a:pt x="1038" y="1138"/>
                  </a:lnTo>
                  <a:lnTo>
                    <a:pt x="1027" y="1153"/>
                  </a:lnTo>
                  <a:lnTo>
                    <a:pt x="1003" y="1184"/>
                  </a:lnTo>
                  <a:lnTo>
                    <a:pt x="980" y="1214"/>
                  </a:lnTo>
                  <a:lnTo>
                    <a:pt x="969" y="1230"/>
                  </a:lnTo>
                  <a:lnTo>
                    <a:pt x="960" y="1246"/>
                  </a:lnTo>
                  <a:lnTo>
                    <a:pt x="960" y="1246"/>
                  </a:lnTo>
                  <a:lnTo>
                    <a:pt x="954" y="1257"/>
                  </a:lnTo>
                  <a:lnTo>
                    <a:pt x="949" y="1270"/>
                  </a:lnTo>
                  <a:lnTo>
                    <a:pt x="943" y="1282"/>
                  </a:lnTo>
                  <a:lnTo>
                    <a:pt x="940" y="1294"/>
                  </a:lnTo>
                  <a:lnTo>
                    <a:pt x="940" y="1294"/>
                  </a:lnTo>
                  <a:lnTo>
                    <a:pt x="945" y="1293"/>
                  </a:lnTo>
                  <a:lnTo>
                    <a:pt x="951" y="1292"/>
                  </a:lnTo>
                  <a:lnTo>
                    <a:pt x="956" y="1291"/>
                  </a:lnTo>
                  <a:lnTo>
                    <a:pt x="961" y="1290"/>
                  </a:lnTo>
                  <a:lnTo>
                    <a:pt x="961" y="1290"/>
                  </a:lnTo>
                  <a:lnTo>
                    <a:pt x="1012" y="1221"/>
                  </a:lnTo>
                  <a:lnTo>
                    <a:pt x="1038" y="1186"/>
                  </a:lnTo>
                  <a:lnTo>
                    <a:pt x="1064" y="1152"/>
                  </a:lnTo>
                  <a:lnTo>
                    <a:pt x="1091" y="1118"/>
                  </a:lnTo>
                  <a:lnTo>
                    <a:pt x="1119" y="1086"/>
                  </a:lnTo>
                  <a:lnTo>
                    <a:pt x="1147" y="1055"/>
                  </a:lnTo>
                  <a:lnTo>
                    <a:pt x="1177" y="1024"/>
                  </a:lnTo>
                  <a:lnTo>
                    <a:pt x="1177" y="1024"/>
                  </a:lnTo>
                  <a:lnTo>
                    <a:pt x="1181" y="1024"/>
                  </a:lnTo>
                  <a:lnTo>
                    <a:pt x="1184" y="1023"/>
                  </a:lnTo>
                  <a:lnTo>
                    <a:pt x="1190" y="1020"/>
                  </a:lnTo>
                  <a:lnTo>
                    <a:pt x="1190" y="1020"/>
                  </a:lnTo>
                  <a:lnTo>
                    <a:pt x="1220" y="995"/>
                  </a:lnTo>
                  <a:lnTo>
                    <a:pt x="1251" y="969"/>
                  </a:lnTo>
                  <a:lnTo>
                    <a:pt x="1284" y="943"/>
                  </a:lnTo>
                  <a:lnTo>
                    <a:pt x="1317" y="919"/>
                  </a:lnTo>
                  <a:lnTo>
                    <a:pt x="1317" y="919"/>
                  </a:lnTo>
                  <a:lnTo>
                    <a:pt x="1338" y="905"/>
                  </a:lnTo>
                  <a:lnTo>
                    <a:pt x="1360" y="892"/>
                  </a:lnTo>
                  <a:lnTo>
                    <a:pt x="1381" y="880"/>
                  </a:lnTo>
                  <a:lnTo>
                    <a:pt x="1404" y="869"/>
                  </a:lnTo>
                  <a:lnTo>
                    <a:pt x="1428" y="861"/>
                  </a:lnTo>
                  <a:lnTo>
                    <a:pt x="1441" y="858"/>
                  </a:lnTo>
                  <a:lnTo>
                    <a:pt x="1454" y="854"/>
                  </a:lnTo>
                  <a:lnTo>
                    <a:pt x="1468" y="851"/>
                  </a:lnTo>
                  <a:lnTo>
                    <a:pt x="1482" y="850"/>
                  </a:lnTo>
                  <a:lnTo>
                    <a:pt x="1496" y="848"/>
                  </a:lnTo>
                  <a:lnTo>
                    <a:pt x="1511" y="848"/>
                  </a:lnTo>
                  <a:lnTo>
                    <a:pt x="1511" y="848"/>
                  </a:lnTo>
                  <a:lnTo>
                    <a:pt x="1524" y="848"/>
                  </a:lnTo>
                  <a:lnTo>
                    <a:pt x="1532" y="849"/>
                  </a:lnTo>
                  <a:lnTo>
                    <a:pt x="1541" y="849"/>
                  </a:lnTo>
                  <a:lnTo>
                    <a:pt x="1553" y="848"/>
                  </a:lnTo>
                  <a:lnTo>
                    <a:pt x="1553" y="848"/>
                  </a:lnTo>
                  <a:lnTo>
                    <a:pt x="1580" y="752"/>
                  </a:lnTo>
                  <a:lnTo>
                    <a:pt x="1609" y="656"/>
                  </a:lnTo>
                  <a:lnTo>
                    <a:pt x="1622" y="607"/>
                  </a:lnTo>
                  <a:lnTo>
                    <a:pt x="1635" y="559"/>
                  </a:lnTo>
                  <a:lnTo>
                    <a:pt x="1647" y="509"/>
                  </a:lnTo>
                  <a:lnTo>
                    <a:pt x="1656" y="456"/>
                  </a:lnTo>
                  <a:lnTo>
                    <a:pt x="1656" y="456"/>
                  </a:lnTo>
                  <a:lnTo>
                    <a:pt x="1659" y="453"/>
                  </a:lnTo>
                  <a:lnTo>
                    <a:pt x="1662" y="450"/>
                  </a:lnTo>
                  <a:lnTo>
                    <a:pt x="1664" y="446"/>
                  </a:lnTo>
                  <a:lnTo>
                    <a:pt x="1666" y="442"/>
                  </a:lnTo>
                  <a:lnTo>
                    <a:pt x="1666" y="442"/>
                  </a:lnTo>
                  <a:lnTo>
                    <a:pt x="1672" y="424"/>
                  </a:lnTo>
                  <a:lnTo>
                    <a:pt x="1678" y="406"/>
                  </a:lnTo>
                  <a:lnTo>
                    <a:pt x="1682" y="387"/>
                  </a:lnTo>
                  <a:lnTo>
                    <a:pt x="1685" y="368"/>
                  </a:lnTo>
                  <a:lnTo>
                    <a:pt x="1694" y="330"/>
                  </a:lnTo>
                  <a:lnTo>
                    <a:pt x="1699" y="313"/>
                  </a:lnTo>
                  <a:lnTo>
                    <a:pt x="1705" y="294"/>
                  </a:lnTo>
                  <a:lnTo>
                    <a:pt x="1705" y="294"/>
                  </a:lnTo>
                  <a:lnTo>
                    <a:pt x="1707" y="291"/>
                  </a:lnTo>
                  <a:lnTo>
                    <a:pt x="1710" y="289"/>
                  </a:lnTo>
                  <a:lnTo>
                    <a:pt x="1712" y="286"/>
                  </a:lnTo>
                  <a:lnTo>
                    <a:pt x="1714" y="283"/>
                  </a:lnTo>
                  <a:lnTo>
                    <a:pt x="1714" y="283"/>
                  </a:lnTo>
                  <a:lnTo>
                    <a:pt x="1723" y="256"/>
                  </a:lnTo>
                  <a:lnTo>
                    <a:pt x="1730" y="229"/>
                  </a:lnTo>
                  <a:lnTo>
                    <a:pt x="1737" y="202"/>
                  </a:lnTo>
                  <a:lnTo>
                    <a:pt x="1744" y="178"/>
                  </a:lnTo>
                  <a:lnTo>
                    <a:pt x="1744" y="178"/>
                  </a:lnTo>
                  <a:lnTo>
                    <a:pt x="1751" y="162"/>
                  </a:lnTo>
                  <a:lnTo>
                    <a:pt x="1753" y="154"/>
                  </a:lnTo>
                  <a:lnTo>
                    <a:pt x="1753" y="150"/>
                  </a:lnTo>
                  <a:lnTo>
                    <a:pt x="1751" y="146"/>
                  </a:lnTo>
                  <a:lnTo>
                    <a:pt x="1751" y="146"/>
                  </a:lnTo>
                  <a:lnTo>
                    <a:pt x="1742" y="148"/>
                  </a:lnTo>
                  <a:lnTo>
                    <a:pt x="1735" y="150"/>
                  </a:lnTo>
                  <a:lnTo>
                    <a:pt x="1727" y="152"/>
                  </a:lnTo>
                  <a:lnTo>
                    <a:pt x="1723" y="152"/>
                  </a:lnTo>
                  <a:lnTo>
                    <a:pt x="1717" y="151"/>
                  </a:lnTo>
                  <a:lnTo>
                    <a:pt x="1717" y="151"/>
                  </a:lnTo>
                  <a:close/>
                  <a:moveTo>
                    <a:pt x="1785" y="576"/>
                  </a:moveTo>
                  <a:lnTo>
                    <a:pt x="1785" y="576"/>
                  </a:lnTo>
                  <a:lnTo>
                    <a:pt x="1783" y="575"/>
                  </a:lnTo>
                  <a:lnTo>
                    <a:pt x="1782" y="575"/>
                  </a:lnTo>
                  <a:lnTo>
                    <a:pt x="1781" y="576"/>
                  </a:lnTo>
                  <a:lnTo>
                    <a:pt x="1781" y="577"/>
                  </a:lnTo>
                  <a:lnTo>
                    <a:pt x="1778" y="581"/>
                  </a:lnTo>
                  <a:lnTo>
                    <a:pt x="1776" y="587"/>
                  </a:lnTo>
                  <a:lnTo>
                    <a:pt x="1776" y="587"/>
                  </a:lnTo>
                  <a:lnTo>
                    <a:pt x="1781" y="556"/>
                  </a:lnTo>
                  <a:lnTo>
                    <a:pt x="1785" y="526"/>
                  </a:lnTo>
                  <a:lnTo>
                    <a:pt x="1798" y="464"/>
                  </a:lnTo>
                  <a:lnTo>
                    <a:pt x="1811" y="399"/>
                  </a:lnTo>
                  <a:lnTo>
                    <a:pt x="1822" y="334"/>
                  </a:lnTo>
                  <a:lnTo>
                    <a:pt x="1822" y="334"/>
                  </a:lnTo>
                  <a:lnTo>
                    <a:pt x="1827" y="327"/>
                  </a:lnTo>
                  <a:lnTo>
                    <a:pt x="1831" y="320"/>
                  </a:lnTo>
                  <a:lnTo>
                    <a:pt x="1831" y="320"/>
                  </a:lnTo>
                  <a:lnTo>
                    <a:pt x="1831" y="312"/>
                  </a:lnTo>
                  <a:lnTo>
                    <a:pt x="1833" y="303"/>
                  </a:lnTo>
                  <a:lnTo>
                    <a:pt x="1838" y="282"/>
                  </a:lnTo>
                  <a:lnTo>
                    <a:pt x="1844" y="260"/>
                  </a:lnTo>
                  <a:lnTo>
                    <a:pt x="1849" y="240"/>
                  </a:lnTo>
                  <a:lnTo>
                    <a:pt x="1849" y="240"/>
                  </a:lnTo>
                  <a:lnTo>
                    <a:pt x="1852" y="237"/>
                  </a:lnTo>
                  <a:lnTo>
                    <a:pt x="1854" y="232"/>
                  </a:lnTo>
                  <a:lnTo>
                    <a:pt x="1857" y="227"/>
                  </a:lnTo>
                  <a:lnTo>
                    <a:pt x="1858" y="222"/>
                  </a:lnTo>
                  <a:lnTo>
                    <a:pt x="1858" y="222"/>
                  </a:lnTo>
                  <a:lnTo>
                    <a:pt x="1853" y="217"/>
                  </a:lnTo>
                  <a:lnTo>
                    <a:pt x="1849" y="213"/>
                  </a:lnTo>
                  <a:lnTo>
                    <a:pt x="1844" y="211"/>
                  </a:lnTo>
                  <a:lnTo>
                    <a:pt x="1838" y="210"/>
                  </a:lnTo>
                  <a:lnTo>
                    <a:pt x="1838" y="210"/>
                  </a:lnTo>
                  <a:lnTo>
                    <a:pt x="1835" y="213"/>
                  </a:lnTo>
                  <a:lnTo>
                    <a:pt x="1832" y="216"/>
                  </a:lnTo>
                  <a:lnTo>
                    <a:pt x="1828" y="225"/>
                  </a:lnTo>
                  <a:lnTo>
                    <a:pt x="1824" y="236"/>
                  </a:lnTo>
                  <a:lnTo>
                    <a:pt x="1822" y="246"/>
                  </a:lnTo>
                  <a:lnTo>
                    <a:pt x="1820" y="257"/>
                  </a:lnTo>
                  <a:lnTo>
                    <a:pt x="1818" y="268"/>
                  </a:lnTo>
                  <a:lnTo>
                    <a:pt x="1815" y="277"/>
                  </a:lnTo>
                  <a:lnTo>
                    <a:pt x="1809" y="286"/>
                  </a:lnTo>
                  <a:lnTo>
                    <a:pt x="1809" y="286"/>
                  </a:lnTo>
                  <a:lnTo>
                    <a:pt x="1809" y="278"/>
                  </a:lnTo>
                  <a:lnTo>
                    <a:pt x="1809" y="271"/>
                  </a:lnTo>
                  <a:lnTo>
                    <a:pt x="1813" y="253"/>
                  </a:lnTo>
                  <a:lnTo>
                    <a:pt x="1817" y="233"/>
                  </a:lnTo>
                  <a:lnTo>
                    <a:pt x="1820" y="215"/>
                  </a:lnTo>
                  <a:lnTo>
                    <a:pt x="1820" y="215"/>
                  </a:lnTo>
                  <a:lnTo>
                    <a:pt x="1818" y="212"/>
                  </a:lnTo>
                  <a:lnTo>
                    <a:pt x="1816" y="209"/>
                  </a:lnTo>
                  <a:lnTo>
                    <a:pt x="1814" y="201"/>
                  </a:lnTo>
                  <a:lnTo>
                    <a:pt x="1813" y="194"/>
                  </a:lnTo>
                  <a:lnTo>
                    <a:pt x="1809" y="186"/>
                  </a:lnTo>
                  <a:lnTo>
                    <a:pt x="1809" y="186"/>
                  </a:lnTo>
                  <a:lnTo>
                    <a:pt x="1804" y="204"/>
                  </a:lnTo>
                  <a:lnTo>
                    <a:pt x="1800" y="223"/>
                  </a:lnTo>
                  <a:lnTo>
                    <a:pt x="1794" y="241"/>
                  </a:lnTo>
                  <a:lnTo>
                    <a:pt x="1791" y="248"/>
                  </a:lnTo>
                  <a:lnTo>
                    <a:pt x="1787" y="256"/>
                  </a:lnTo>
                  <a:lnTo>
                    <a:pt x="1787" y="256"/>
                  </a:lnTo>
                  <a:lnTo>
                    <a:pt x="1787" y="246"/>
                  </a:lnTo>
                  <a:lnTo>
                    <a:pt x="1788" y="237"/>
                  </a:lnTo>
                  <a:lnTo>
                    <a:pt x="1792" y="219"/>
                  </a:lnTo>
                  <a:lnTo>
                    <a:pt x="1796" y="202"/>
                  </a:lnTo>
                  <a:lnTo>
                    <a:pt x="1797" y="194"/>
                  </a:lnTo>
                  <a:lnTo>
                    <a:pt x="1798" y="186"/>
                  </a:lnTo>
                  <a:lnTo>
                    <a:pt x="1798" y="186"/>
                  </a:lnTo>
                  <a:lnTo>
                    <a:pt x="1794" y="191"/>
                  </a:lnTo>
                  <a:lnTo>
                    <a:pt x="1791" y="196"/>
                  </a:lnTo>
                  <a:lnTo>
                    <a:pt x="1789" y="207"/>
                  </a:lnTo>
                  <a:lnTo>
                    <a:pt x="1787" y="217"/>
                  </a:lnTo>
                  <a:lnTo>
                    <a:pt x="1785" y="229"/>
                  </a:lnTo>
                  <a:lnTo>
                    <a:pt x="1785" y="229"/>
                  </a:lnTo>
                  <a:lnTo>
                    <a:pt x="1771" y="272"/>
                  </a:lnTo>
                  <a:lnTo>
                    <a:pt x="1765" y="293"/>
                  </a:lnTo>
                  <a:lnTo>
                    <a:pt x="1760" y="315"/>
                  </a:lnTo>
                  <a:lnTo>
                    <a:pt x="1760" y="315"/>
                  </a:lnTo>
                  <a:lnTo>
                    <a:pt x="1758" y="324"/>
                  </a:lnTo>
                  <a:lnTo>
                    <a:pt x="1757" y="333"/>
                  </a:lnTo>
                  <a:lnTo>
                    <a:pt x="1756" y="336"/>
                  </a:lnTo>
                  <a:lnTo>
                    <a:pt x="1754" y="339"/>
                  </a:lnTo>
                  <a:lnTo>
                    <a:pt x="1752" y="342"/>
                  </a:lnTo>
                  <a:lnTo>
                    <a:pt x="1750" y="343"/>
                  </a:lnTo>
                  <a:lnTo>
                    <a:pt x="1750" y="343"/>
                  </a:lnTo>
                  <a:lnTo>
                    <a:pt x="1752" y="321"/>
                  </a:lnTo>
                  <a:lnTo>
                    <a:pt x="1756" y="300"/>
                  </a:lnTo>
                  <a:lnTo>
                    <a:pt x="1765" y="259"/>
                  </a:lnTo>
                  <a:lnTo>
                    <a:pt x="1775" y="217"/>
                  </a:lnTo>
                  <a:lnTo>
                    <a:pt x="1780" y="196"/>
                  </a:lnTo>
                  <a:lnTo>
                    <a:pt x="1783" y="173"/>
                  </a:lnTo>
                  <a:lnTo>
                    <a:pt x="1783" y="173"/>
                  </a:lnTo>
                  <a:lnTo>
                    <a:pt x="1776" y="164"/>
                  </a:lnTo>
                  <a:lnTo>
                    <a:pt x="1772" y="160"/>
                  </a:lnTo>
                  <a:lnTo>
                    <a:pt x="1767" y="156"/>
                  </a:lnTo>
                  <a:lnTo>
                    <a:pt x="1767" y="156"/>
                  </a:lnTo>
                  <a:lnTo>
                    <a:pt x="1753" y="197"/>
                  </a:lnTo>
                  <a:lnTo>
                    <a:pt x="1740" y="239"/>
                  </a:lnTo>
                  <a:lnTo>
                    <a:pt x="1714" y="323"/>
                  </a:lnTo>
                  <a:lnTo>
                    <a:pt x="1690" y="410"/>
                  </a:lnTo>
                  <a:lnTo>
                    <a:pt x="1666" y="497"/>
                  </a:lnTo>
                  <a:lnTo>
                    <a:pt x="1641" y="584"/>
                  </a:lnTo>
                  <a:lnTo>
                    <a:pt x="1617" y="670"/>
                  </a:lnTo>
                  <a:lnTo>
                    <a:pt x="1592" y="756"/>
                  </a:lnTo>
                  <a:lnTo>
                    <a:pt x="1578" y="799"/>
                  </a:lnTo>
                  <a:lnTo>
                    <a:pt x="1564" y="841"/>
                  </a:lnTo>
                  <a:lnTo>
                    <a:pt x="1564" y="841"/>
                  </a:lnTo>
                  <a:lnTo>
                    <a:pt x="1569" y="847"/>
                  </a:lnTo>
                  <a:lnTo>
                    <a:pt x="1574" y="851"/>
                  </a:lnTo>
                  <a:lnTo>
                    <a:pt x="1577" y="853"/>
                  </a:lnTo>
                  <a:lnTo>
                    <a:pt x="1581" y="854"/>
                  </a:lnTo>
                  <a:lnTo>
                    <a:pt x="1586" y="855"/>
                  </a:lnTo>
                  <a:lnTo>
                    <a:pt x="1591" y="854"/>
                  </a:lnTo>
                  <a:lnTo>
                    <a:pt x="1591" y="854"/>
                  </a:lnTo>
                  <a:lnTo>
                    <a:pt x="1592" y="842"/>
                  </a:lnTo>
                  <a:lnTo>
                    <a:pt x="1595" y="830"/>
                  </a:lnTo>
                  <a:lnTo>
                    <a:pt x="1599" y="817"/>
                  </a:lnTo>
                  <a:lnTo>
                    <a:pt x="1602" y="805"/>
                  </a:lnTo>
                  <a:lnTo>
                    <a:pt x="1610" y="782"/>
                  </a:lnTo>
                  <a:lnTo>
                    <a:pt x="1615" y="769"/>
                  </a:lnTo>
                  <a:lnTo>
                    <a:pt x="1618" y="757"/>
                  </a:lnTo>
                  <a:lnTo>
                    <a:pt x="1618" y="757"/>
                  </a:lnTo>
                  <a:lnTo>
                    <a:pt x="1620" y="744"/>
                  </a:lnTo>
                  <a:lnTo>
                    <a:pt x="1621" y="730"/>
                  </a:lnTo>
                  <a:lnTo>
                    <a:pt x="1622" y="724"/>
                  </a:lnTo>
                  <a:lnTo>
                    <a:pt x="1624" y="717"/>
                  </a:lnTo>
                  <a:lnTo>
                    <a:pt x="1626" y="711"/>
                  </a:lnTo>
                  <a:lnTo>
                    <a:pt x="1631" y="706"/>
                  </a:lnTo>
                  <a:lnTo>
                    <a:pt x="1631" y="706"/>
                  </a:lnTo>
                  <a:lnTo>
                    <a:pt x="1629" y="725"/>
                  </a:lnTo>
                  <a:lnTo>
                    <a:pt x="1625" y="743"/>
                  </a:lnTo>
                  <a:lnTo>
                    <a:pt x="1618" y="779"/>
                  </a:lnTo>
                  <a:lnTo>
                    <a:pt x="1609" y="816"/>
                  </a:lnTo>
                  <a:lnTo>
                    <a:pt x="1605" y="834"/>
                  </a:lnTo>
                  <a:lnTo>
                    <a:pt x="1602" y="853"/>
                  </a:lnTo>
                  <a:lnTo>
                    <a:pt x="1602" y="853"/>
                  </a:lnTo>
                  <a:lnTo>
                    <a:pt x="1605" y="852"/>
                  </a:lnTo>
                  <a:lnTo>
                    <a:pt x="1607" y="852"/>
                  </a:lnTo>
                  <a:lnTo>
                    <a:pt x="1611" y="852"/>
                  </a:lnTo>
                  <a:lnTo>
                    <a:pt x="1616" y="853"/>
                  </a:lnTo>
                  <a:lnTo>
                    <a:pt x="1618" y="853"/>
                  </a:lnTo>
                  <a:lnTo>
                    <a:pt x="1620" y="853"/>
                  </a:lnTo>
                  <a:lnTo>
                    <a:pt x="1620" y="853"/>
                  </a:lnTo>
                  <a:lnTo>
                    <a:pt x="1626" y="823"/>
                  </a:lnTo>
                  <a:lnTo>
                    <a:pt x="1634" y="792"/>
                  </a:lnTo>
                  <a:lnTo>
                    <a:pt x="1650" y="731"/>
                  </a:lnTo>
                  <a:lnTo>
                    <a:pt x="1665" y="669"/>
                  </a:lnTo>
                  <a:lnTo>
                    <a:pt x="1672" y="637"/>
                  </a:lnTo>
                  <a:lnTo>
                    <a:pt x="1678" y="604"/>
                  </a:lnTo>
                  <a:lnTo>
                    <a:pt x="1678" y="604"/>
                  </a:lnTo>
                  <a:lnTo>
                    <a:pt x="1681" y="600"/>
                  </a:lnTo>
                  <a:lnTo>
                    <a:pt x="1684" y="595"/>
                  </a:lnTo>
                  <a:lnTo>
                    <a:pt x="1685" y="590"/>
                  </a:lnTo>
                  <a:lnTo>
                    <a:pt x="1686" y="584"/>
                  </a:lnTo>
                  <a:lnTo>
                    <a:pt x="1687" y="571"/>
                  </a:lnTo>
                  <a:lnTo>
                    <a:pt x="1688" y="558"/>
                  </a:lnTo>
                  <a:lnTo>
                    <a:pt x="1688" y="558"/>
                  </a:lnTo>
                  <a:lnTo>
                    <a:pt x="1693" y="537"/>
                  </a:lnTo>
                  <a:lnTo>
                    <a:pt x="1698" y="517"/>
                  </a:lnTo>
                  <a:lnTo>
                    <a:pt x="1702" y="497"/>
                  </a:lnTo>
                  <a:lnTo>
                    <a:pt x="1707" y="476"/>
                  </a:lnTo>
                  <a:lnTo>
                    <a:pt x="1707" y="476"/>
                  </a:lnTo>
                  <a:lnTo>
                    <a:pt x="1709" y="466"/>
                  </a:lnTo>
                  <a:lnTo>
                    <a:pt x="1712" y="456"/>
                  </a:lnTo>
                  <a:lnTo>
                    <a:pt x="1717" y="436"/>
                  </a:lnTo>
                  <a:lnTo>
                    <a:pt x="1717" y="436"/>
                  </a:lnTo>
                  <a:lnTo>
                    <a:pt x="1720" y="425"/>
                  </a:lnTo>
                  <a:lnTo>
                    <a:pt x="1721" y="414"/>
                  </a:lnTo>
                  <a:lnTo>
                    <a:pt x="1722" y="409"/>
                  </a:lnTo>
                  <a:lnTo>
                    <a:pt x="1724" y="405"/>
                  </a:lnTo>
                  <a:lnTo>
                    <a:pt x="1727" y="402"/>
                  </a:lnTo>
                  <a:lnTo>
                    <a:pt x="1731" y="398"/>
                  </a:lnTo>
                  <a:lnTo>
                    <a:pt x="1731" y="398"/>
                  </a:lnTo>
                  <a:lnTo>
                    <a:pt x="1726" y="434"/>
                  </a:lnTo>
                  <a:lnTo>
                    <a:pt x="1720" y="471"/>
                  </a:lnTo>
                  <a:lnTo>
                    <a:pt x="1712" y="509"/>
                  </a:lnTo>
                  <a:lnTo>
                    <a:pt x="1705" y="547"/>
                  </a:lnTo>
                  <a:lnTo>
                    <a:pt x="1686" y="624"/>
                  </a:lnTo>
                  <a:lnTo>
                    <a:pt x="1667" y="700"/>
                  </a:lnTo>
                  <a:lnTo>
                    <a:pt x="1667" y="700"/>
                  </a:lnTo>
                  <a:lnTo>
                    <a:pt x="1664" y="716"/>
                  </a:lnTo>
                  <a:lnTo>
                    <a:pt x="1662" y="733"/>
                  </a:lnTo>
                  <a:lnTo>
                    <a:pt x="1659" y="749"/>
                  </a:lnTo>
                  <a:lnTo>
                    <a:pt x="1655" y="766"/>
                  </a:lnTo>
                  <a:lnTo>
                    <a:pt x="1655" y="766"/>
                  </a:lnTo>
                  <a:lnTo>
                    <a:pt x="1651" y="779"/>
                  </a:lnTo>
                  <a:lnTo>
                    <a:pt x="1646" y="794"/>
                  </a:lnTo>
                  <a:lnTo>
                    <a:pt x="1635" y="824"/>
                  </a:lnTo>
                  <a:lnTo>
                    <a:pt x="1630" y="841"/>
                  </a:lnTo>
                  <a:lnTo>
                    <a:pt x="1626" y="855"/>
                  </a:lnTo>
                  <a:lnTo>
                    <a:pt x="1623" y="869"/>
                  </a:lnTo>
                  <a:lnTo>
                    <a:pt x="1623" y="883"/>
                  </a:lnTo>
                  <a:lnTo>
                    <a:pt x="1623" y="883"/>
                  </a:lnTo>
                  <a:lnTo>
                    <a:pt x="1630" y="888"/>
                  </a:lnTo>
                  <a:lnTo>
                    <a:pt x="1635" y="891"/>
                  </a:lnTo>
                  <a:lnTo>
                    <a:pt x="1650" y="894"/>
                  </a:lnTo>
                  <a:lnTo>
                    <a:pt x="1650" y="894"/>
                  </a:lnTo>
                  <a:lnTo>
                    <a:pt x="1651" y="879"/>
                  </a:lnTo>
                  <a:lnTo>
                    <a:pt x="1654" y="865"/>
                  </a:lnTo>
                  <a:lnTo>
                    <a:pt x="1657" y="852"/>
                  </a:lnTo>
                  <a:lnTo>
                    <a:pt x="1662" y="838"/>
                  </a:lnTo>
                  <a:lnTo>
                    <a:pt x="1671" y="813"/>
                  </a:lnTo>
                  <a:lnTo>
                    <a:pt x="1680" y="787"/>
                  </a:lnTo>
                  <a:lnTo>
                    <a:pt x="1680" y="787"/>
                  </a:lnTo>
                  <a:lnTo>
                    <a:pt x="1683" y="775"/>
                  </a:lnTo>
                  <a:lnTo>
                    <a:pt x="1685" y="763"/>
                  </a:lnTo>
                  <a:lnTo>
                    <a:pt x="1688" y="741"/>
                  </a:lnTo>
                  <a:lnTo>
                    <a:pt x="1691" y="729"/>
                  </a:lnTo>
                  <a:lnTo>
                    <a:pt x="1693" y="717"/>
                  </a:lnTo>
                  <a:lnTo>
                    <a:pt x="1697" y="707"/>
                  </a:lnTo>
                  <a:lnTo>
                    <a:pt x="1703" y="697"/>
                  </a:lnTo>
                  <a:lnTo>
                    <a:pt x="1703" y="697"/>
                  </a:lnTo>
                  <a:lnTo>
                    <a:pt x="1699" y="727"/>
                  </a:lnTo>
                  <a:lnTo>
                    <a:pt x="1694" y="761"/>
                  </a:lnTo>
                  <a:lnTo>
                    <a:pt x="1691" y="778"/>
                  </a:lnTo>
                  <a:lnTo>
                    <a:pt x="1686" y="794"/>
                  </a:lnTo>
                  <a:lnTo>
                    <a:pt x="1680" y="808"/>
                  </a:lnTo>
                  <a:lnTo>
                    <a:pt x="1677" y="815"/>
                  </a:lnTo>
                  <a:lnTo>
                    <a:pt x="1672" y="821"/>
                  </a:lnTo>
                  <a:lnTo>
                    <a:pt x="1672" y="821"/>
                  </a:lnTo>
                  <a:lnTo>
                    <a:pt x="1665" y="857"/>
                  </a:lnTo>
                  <a:lnTo>
                    <a:pt x="1656" y="894"/>
                  </a:lnTo>
                  <a:lnTo>
                    <a:pt x="1656" y="894"/>
                  </a:lnTo>
                  <a:lnTo>
                    <a:pt x="1660" y="893"/>
                  </a:lnTo>
                  <a:lnTo>
                    <a:pt x="1663" y="894"/>
                  </a:lnTo>
                  <a:lnTo>
                    <a:pt x="1665" y="897"/>
                  </a:lnTo>
                  <a:lnTo>
                    <a:pt x="1666" y="902"/>
                  </a:lnTo>
                  <a:lnTo>
                    <a:pt x="1670" y="911"/>
                  </a:lnTo>
                  <a:lnTo>
                    <a:pt x="1672" y="915"/>
                  </a:lnTo>
                  <a:lnTo>
                    <a:pt x="1675" y="919"/>
                  </a:lnTo>
                  <a:lnTo>
                    <a:pt x="1675" y="919"/>
                  </a:lnTo>
                  <a:lnTo>
                    <a:pt x="1681" y="888"/>
                  </a:lnTo>
                  <a:lnTo>
                    <a:pt x="1688" y="857"/>
                  </a:lnTo>
                  <a:lnTo>
                    <a:pt x="1697" y="827"/>
                  </a:lnTo>
                  <a:lnTo>
                    <a:pt x="1707" y="796"/>
                  </a:lnTo>
                  <a:lnTo>
                    <a:pt x="1726" y="735"/>
                  </a:lnTo>
                  <a:lnTo>
                    <a:pt x="1736" y="703"/>
                  </a:lnTo>
                  <a:lnTo>
                    <a:pt x="1742" y="671"/>
                  </a:lnTo>
                  <a:lnTo>
                    <a:pt x="1742" y="671"/>
                  </a:lnTo>
                  <a:lnTo>
                    <a:pt x="1742" y="665"/>
                  </a:lnTo>
                  <a:lnTo>
                    <a:pt x="1742" y="658"/>
                  </a:lnTo>
                  <a:lnTo>
                    <a:pt x="1743" y="655"/>
                  </a:lnTo>
                  <a:lnTo>
                    <a:pt x="1744" y="652"/>
                  </a:lnTo>
                  <a:lnTo>
                    <a:pt x="1746" y="650"/>
                  </a:lnTo>
                  <a:lnTo>
                    <a:pt x="1750" y="649"/>
                  </a:lnTo>
                  <a:lnTo>
                    <a:pt x="1750" y="649"/>
                  </a:lnTo>
                  <a:lnTo>
                    <a:pt x="1750" y="660"/>
                  </a:lnTo>
                  <a:lnTo>
                    <a:pt x="1750" y="671"/>
                  </a:lnTo>
                  <a:lnTo>
                    <a:pt x="1747" y="695"/>
                  </a:lnTo>
                  <a:lnTo>
                    <a:pt x="1743" y="718"/>
                  </a:lnTo>
                  <a:lnTo>
                    <a:pt x="1737" y="743"/>
                  </a:lnTo>
                  <a:lnTo>
                    <a:pt x="1737" y="743"/>
                  </a:lnTo>
                  <a:lnTo>
                    <a:pt x="1730" y="766"/>
                  </a:lnTo>
                  <a:lnTo>
                    <a:pt x="1724" y="789"/>
                  </a:lnTo>
                  <a:lnTo>
                    <a:pt x="1708" y="837"/>
                  </a:lnTo>
                  <a:lnTo>
                    <a:pt x="1693" y="887"/>
                  </a:lnTo>
                  <a:lnTo>
                    <a:pt x="1686" y="911"/>
                  </a:lnTo>
                  <a:lnTo>
                    <a:pt x="1682" y="935"/>
                  </a:lnTo>
                  <a:lnTo>
                    <a:pt x="1682" y="935"/>
                  </a:lnTo>
                  <a:lnTo>
                    <a:pt x="1678" y="937"/>
                  </a:lnTo>
                  <a:lnTo>
                    <a:pt x="1675" y="940"/>
                  </a:lnTo>
                  <a:lnTo>
                    <a:pt x="1667" y="945"/>
                  </a:lnTo>
                  <a:lnTo>
                    <a:pt x="1667" y="945"/>
                  </a:lnTo>
                  <a:lnTo>
                    <a:pt x="1660" y="945"/>
                  </a:lnTo>
                  <a:lnTo>
                    <a:pt x="1651" y="945"/>
                  </a:lnTo>
                  <a:lnTo>
                    <a:pt x="1634" y="944"/>
                  </a:lnTo>
                  <a:lnTo>
                    <a:pt x="1616" y="943"/>
                  </a:lnTo>
                  <a:lnTo>
                    <a:pt x="1606" y="944"/>
                  </a:lnTo>
                  <a:lnTo>
                    <a:pt x="1596" y="945"/>
                  </a:lnTo>
                  <a:lnTo>
                    <a:pt x="1596" y="945"/>
                  </a:lnTo>
                  <a:lnTo>
                    <a:pt x="1562" y="954"/>
                  </a:lnTo>
                  <a:lnTo>
                    <a:pt x="1527" y="963"/>
                  </a:lnTo>
                  <a:lnTo>
                    <a:pt x="1490" y="972"/>
                  </a:lnTo>
                  <a:lnTo>
                    <a:pt x="1456" y="981"/>
                  </a:lnTo>
                  <a:lnTo>
                    <a:pt x="1456" y="981"/>
                  </a:lnTo>
                  <a:lnTo>
                    <a:pt x="1438" y="986"/>
                  </a:lnTo>
                  <a:lnTo>
                    <a:pt x="1420" y="993"/>
                  </a:lnTo>
                  <a:lnTo>
                    <a:pt x="1403" y="1000"/>
                  </a:lnTo>
                  <a:lnTo>
                    <a:pt x="1387" y="1008"/>
                  </a:lnTo>
                  <a:lnTo>
                    <a:pt x="1354" y="1025"/>
                  </a:lnTo>
                  <a:lnTo>
                    <a:pt x="1322" y="1040"/>
                  </a:lnTo>
                  <a:lnTo>
                    <a:pt x="1322" y="1040"/>
                  </a:lnTo>
                  <a:lnTo>
                    <a:pt x="1308" y="1047"/>
                  </a:lnTo>
                  <a:lnTo>
                    <a:pt x="1296" y="1055"/>
                  </a:lnTo>
                  <a:lnTo>
                    <a:pt x="1273" y="1069"/>
                  </a:lnTo>
                  <a:lnTo>
                    <a:pt x="1273" y="1069"/>
                  </a:lnTo>
                  <a:lnTo>
                    <a:pt x="1267" y="1072"/>
                  </a:lnTo>
                  <a:lnTo>
                    <a:pt x="1259" y="1074"/>
                  </a:lnTo>
                  <a:lnTo>
                    <a:pt x="1253" y="1077"/>
                  </a:lnTo>
                  <a:lnTo>
                    <a:pt x="1246" y="1080"/>
                  </a:lnTo>
                  <a:lnTo>
                    <a:pt x="1246" y="1080"/>
                  </a:lnTo>
                  <a:lnTo>
                    <a:pt x="1221" y="1099"/>
                  </a:lnTo>
                  <a:lnTo>
                    <a:pt x="1195" y="1117"/>
                  </a:lnTo>
                  <a:lnTo>
                    <a:pt x="1144" y="1154"/>
                  </a:lnTo>
                  <a:lnTo>
                    <a:pt x="1118" y="1174"/>
                  </a:lnTo>
                  <a:lnTo>
                    <a:pt x="1093" y="1194"/>
                  </a:lnTo>
                  <a:lnTo>
                    <a:pt x="1071" y="1215"/>
                  </a:lnTo>
                  <a:lnTo>
                    <a:pt x="1060" y="1227"/>
                  </a:lnTo>
                  <a:lnTo>
                    <a:pt x="1049" y="1239"/>
                  </a:lnTo>
                  <a:lnTo>
                    <a:pt x="1049" y="1239"/>
                  </a:lnTo>
                  <a:lnTo>
                    <a:pt x="1099" y="1210"/>
                  </a:lnTo>
                  <a:lnTo>
                    <a:pt x="1149" y="1182"/>
                  </a:lnTo>
                  <a:lnTo>
                    <a:pt x="1201" y="1155"/>
                  </a:lnTo>
                  <a:lnTo>
                    <a:pt x="1254" y="1129"/>
                  </a:lnTo>
                  <a:lnTo>
                    <a:pt x="1254" y="1129"/>
                  </a:lnTo>
                  <a:lnTo>
                    <a:pt x="1258" y="1125"/>
                  </a:lnTo>
                  <a:lnTo>
                    <a:pt x="1262" y="1122"/>
                  </a:lnTo>
                  <a:lnTo>
                    <a:pt x="1267" y="1119"/>
                  </a:lnTo>
                  <a:lnTo>
                    <a:pt x="1271" y="1116"/>
                  </a:lnTo>
                  <a:lnTo>
                    <a:pt x="1271" y="1116"/>
                  </a:lnTo>
                  <a:lnTo>
                    <a:pt x="1304" y="1102"/>
                  </a:lnTo>
                  <a:lnTo>
                    <a:pt x="1339" y="1090"/>
                  </a:lnTo>
                  <a:lnTo>
                    <a:pt x="1375" y="1079"/>
                  </a:lnTo>
                  <a:lnTo>
                    <a:pt x="1411" y="1070"/>
                  </a:lnTo>
                  <a:lnTo>
                    <a:pt x="1449" y="1061"/>
                  </a:lnTo>
                  <a:lnTo>
                    <a:pt x="1486" y="1054"/>
                  </a:lnTo>
                  <a:lnTo>
                    <a:pt x="1562" y="1040"/>
                  </a:lnTo>
                  <a:lnTo>
                    <a:pt x="1562" y="1040"/>
                  </a:lnTo>
                  <a:lnTo>
                    <a:pt x="1581" y="1035"/>
                  </a:lnTo>
                  <a:lnTo>
                    <a:pt x="1599" y="1031"/>
                  </a:lnTo>
                  <a:lnTo>
                    <a:pt x="1617" y="1029"/>
                  </a:lnTo>
                  <a:lnTo>
                    <a:pt x="1635" y="1027"/>
                  </a:lnTo>
                  <a:lnTo>
                    <a:pt x="1671" y="1024"/>
                  </a:lnTo>
                  <a:lnTo>
                    <a:pt x="1710" y="1020"/>
                  </a:lnTo>
                  <a:lnTo>
                    <a:pt x="1710" y="1020"/>
                  </a:lnTo>
                  <a:lnTo>
                    <a:pt x="1722" y="982"/>
                  </a:lnTo>
                  <a:lnTo>
                    <a:pt x="1733" y="945"/>
                  </a:lnTo>
                  <a:lnTo>
                    <a:pt x="1743" y="908"/>
                  </a:lnTo>
                  <a:lnTo>
                    <a:pt x="1752" y="872"/>
                  </a:lnTo>
                  <a:lnTo>
                    <a:pt x="1769" y="797"/>
                  </a:lnTo>
                  <a:lnTo>
                    <a:pt x="1787" y="720"/>
                  </a:lnTo>
                  <a:lnTo>
                    <a:pt x="1787" y="720"/>
                  </a:lnTo>
                  <a:lnTo>
                    <a:pt x="1797" y="683"/>
                  </a:lnTo>
                  <a:lnTo>
                    <a:pt x="1808" y="645"/>
                  </a:lnTo>
                  <a:lnTo>
                    <a:pt x="1819" y="607"/>
                  </a:lnTo>
                  <a:lnTo>
                    <a:pt x="1830" y="571"/>
                  </a:lnTo>
                  <a:lnTo>
                    <a:pt x="1830" y="571"/>
                  </a:lnTo>
                  <a:lnTo>
                    <a:pt x="1838" y="530"/>
                  </a:lnTo>
                  <a:lnTo>
                    <a:pt x="1847" y="488"/>
                  </a:lnTo>
                  <a:lnTo>
                    <a:pt x="1847" y="488"/>
                  </a:lnTo>
                  <a:lnTo>
                    <a:pt x="1850" y="479"/>
                  </a:lnTo>
                  <a:lnTo>
                    <a:pt x="1853" y="469"/>
                  </a:lnTo>
                  <a:lnTo>
                    <a:pt x="1860" y="451"/>
                  </a:lnTo>
                  <a:lnTo>
                    <a:pt x="1866" y="431"/>
                  </a:lnTo>
                  <a:lnTo>
                    <a:pt x="1868" y="422"/>
                  </a:lnTo>
                  <a:lnTo>
                    <a:pt x="1871" y="412"/>
                  </a:lnTo>
                  <a:lnTo>
                    <a:pt x="1871" y="412"/>
                  </a:lnTo>
                  <a:lnTo>
                    <a:pt x="1876" y="403"/>
                  </a:lnTo>
                  <a:lnTo>
                    <a:pt x="1880" y="391"/>
                  </a:lnTo>
                  <a:lnTo>
                    <a:pt x="1883" y="378"/>
                  </a:lnTo>
                  <a:lnTo>
                    <a:pt x="1887" y="364"/>
                  </a:lnTo>
                  <a:lnTo>
                    <a:pt x="1893" y="337"/>
                  </a:lnTo>
                  <a:lnTo>
                    <a:pt x="1898" y="313"/>
                  </a:lnTo>
                  <a:lnTo>
                    <a:pt x="1898" y="313"/>
                  </a:lnTo>
                  <a:lnTo>
                    <a:pt x="1886" y="315"/>
                  </a:lnTo>
                  <a:lnTo>
                    <a:pt x="1873" y="317"/>
                  </a:lnTo>
                  <a:lnTo>
                    <a:pt x="1850" y="321"/>
                  </a:lnTo>
                  <a:lnTo>
                    <a:pt x="1850" y="321"/>
                  </a:lnTo>
                  <a:lnTo>
                    <a:pt x="1845" y="338"/>
                  </a:lnTo>
                  <a:lnTo>
                    <a:pt x="1839" y="357"/>
                  </a:lnTo>
                  <a:lnTo>
                    <a:pt x="1831" y="394"/>
                  </a:lnTo>
                  <a:lnTo>
                    <a:pt x="1822" y="431"/>
                  </a:lnTo>
                  <a:lnTo>
                    <a:pt x="1817" y="450"/>
                  </a:lnTo>
                  <a:lnTo>
                    <a:pt x="1812" y="467"/>
                  </a:lnTo>
                  <a:lnTo>
                    <a:pt x="1812" y="467"/>
                  </a:lnTo>
                  <a:lnTo>
                    <a:pt x="1811" y="465"/>
                  </a:lnTo>
                  <a:lnTo>
                    <a:pt x="1811" y="465"/>
                  </a:lnTo>
                  <a:lnTo>
                    <a:pt x="1809" y="466"/>
                  </a:lnTo>
                  <a:lnTo>
                    <a:pt x="1809" y="466"/>
                  </a:lnTo>
                  <a:lnTo>
                    <a:pt x="1808" y="480"/>
                  </a:lnTo>
                  <a:lnTo>
                    <a:pt x="1806" y="494"/>
                  </a:lnTo>
                  <a:lnTo>
                    <a:pt x="1799" y="520"/>
                  </a:lnTo>
                  <a:lnTo>
                    <a:pt x="1791" y="547"/>
                  </a:lnTo>
                  <a:lnTo>
                    <a:pt x="1788" y="561"/>
                  </a:lnTo>
                  <a:lnTo>
                    <a:pt x="1785" y="576"/>
                  </a:lnTo>
                  <a:lnTo>
                    <a:pt x="1785" y="576"/>
                  </a:lnTo>
                  <a:close/>
                  <a:moveTo>
                    <a:pt x="794" y="441"/>
                  </a:moveTo>
                  <a:lnTo>
                    <a:pt x="794" y="441"/>
                  </a:lnTo>
                  <a:lnTo>
                    <a:pt x="787" y="437"/>
                  </a:lnTo>
                  <a:lnTo>
                    <a:pt x="779" y="435"/>
                  </a:lnTo>
                  <a:lnTo>
                    <a:pt x="771" y="434"/>
                  </a:lnTo>
                  <a:lnTo>
                    <a:pt x="763" y="434"/>
                  </a:lnTo>
                  <a:lnTo>
                    <a:pt x="746" y="434"/>
                  </a:lnTo>
                  <a:lnTo>
                    <a:pt x="729" y="434"/>
                  </a:lnTo>
                  <a:lnTo>
                    <a:pt x="729" y="434"/>
                  </a:lnTo>
                  <a:lnTo>
                    <a:pt x="717" y="433"/>
                  </a:lnTo>
                  <a:lnTo>
                    <a:pt x="706" y="430"/>
                  </a:lnTo>
                  <a:lnTo>
                    <a:pt x="683" y="426"/>
                  </a:lnTo>
                  <a:lnTo>
                    <a:pt x="673" y="424"/>
                  </a:lnTo>
                  <a:lnTo>
                    <a:pt x="664" y="423"/>
                  </a:lnTo>
                  <a:lnTo>
                    <a:pt x="654" y="423"/>
                  </a:lnTo>
                  <a:lnTo>
                    <a:pt x="646" y="425"/>
                  </a:lnTo>
                  <a:lnTo>
                    <a:pt x="646" y="425"/>
                  </a:lnTo>
                  <a:lnTo>
                    <a:pt x="647" y="425"/>
                  </a:lnTo>
                  <a:lnTo>
                    <a:pt x="647" y="426"/>
                  </a:lnTo>
                  <a:lnTo>
                    <a:pt x="646" y="426"/>
                  </a:lnTo>
                  <a:lnTo>
                    <a:pt x="646" y="426"/>
                  </a:lnTo>
                  <a:lnTo>
                    <a:pt x="624" y="424"/>
                  </a:lnTo>
                  <a:lnTo>
                    <a:pt x="603" y="422"/>
                  </a:lnTo>
                  <a:lnTo>
                    <a:pt x="581" y="419"/>
                  </a:lnTo>
                  <a:lnTo>
                    <a:pt x="560" y="418"/>
                  </a:lnTo>
                  <a:lnTo>
                    <a:pt x="560" y="418"/>
                  </a:lnTo>
                  <a:lnTo>
                    <a:pt x="471" y="418"/>
                  </a:lnTo>
                  <a:lnTo>
                    <a:pt x="471" y="418"/>
                  </a:lnTo>
                  <a:lnTo>
                    <a:pt x="464" y="423"/>
                  </a:lnTo>
                  <a:lnTo>
                    <a:pt x="457" y="429"/>
                  </a:lnTo>
                  <a:lnTo>
                    <a:pt x="445" y="444"/>
                  </a:lnTo>
                  <a:lnTo>
                    <a:pt x="435" y="459"/>
                  </a:lnTo>
                  <a:lnTo>
                    <a:pt x="425" y="476"/>
                  </a:lnTo>
                  <a:lnTo>
                    <a:pt x="425" y="476"/>
                  </a:lnTo>
                  <a:lnTo>
                    <a:pt x="411" y="497"/>
                  </a:lnTo>
                  <a:lnTo>
                    <a:pt x="398" y="516"/>
                  </a:lnTo>
                  <a:lnTo>
                    <a:pt x="369" y="556"/>
                  </a:lnTo>
                  <a:lnTo>
                    <a:pt x="355" y="575"/>
                  </a:lnTo>
                  <a:lnTo>
                    <a:pt x="342" y="594"/>
                  </a:lnTo>
                  <a:lnTo>
                    <a:pt x="330" y="615"/>
                  </a:lnTo>
                  <a:lnTo>
                    <a:pt x="318" y="635"/>
                  </a:lnTo>
                  <a:lnTo>
                    <a:pt x="318" y="635"/>
                  </a:lnTo>
                  <a:lnTo>
                    <a:pt x="317" y="636"/>
                  </a:lnTo>
                  <a:lnTo>
                    <a:pt x="316" y="636"/>
                  </a:lnTo>
                  <a:lnTo>
                    <a:pt x="315" y="635"/>
                  </a:lnTo>
                  <a:lnTo>
                    <a:pt x="314" y="633"/>
                  </a:lnTo>
                  <a:lnTo>
                    <a:pt x="313" y="633"/>
                  </a:lnTo>
                  <a:lnTo>
                    <a:pt x="312" y="635"/>
                  </a:lnTo>
                  <a:lnTo>
                    <a:pt x="312" y="635"/>
                  </a:lnTo>
                  <a:lnTo>
                    <a:pt x="306" y="647"/>
                  </a:lnTo>
                  <a:lnTo>
                    <a:pt x="301" y="657"/>
                  </a:lnTo>
                  <a:lnTo>
                    <a:pt x="288" y="680"/>
                  </a:lnTo>
                  <a:lnTo>
                    <a:pt x="273" y="701"/>
                  </a:lnTo>
                  <a:lnTo>
                    <a:pt x="258" y="723"/>
                  </a:lnTo>
                  <a:lnTo>
                    <a:pt x="242" y="744"/>
                  </a:lnTo>
                  <a:lnTo>
                    <a:pt x="227" y="766"/>
                  </a:lnTo>
                  <a:lnTo>
                    <a:pt x="213" y="788"/>
                  </a:lnTo>
                  <a:lnTo>
                    <a:pt x="207" y="800"/>
                  </a:lnTo>
                  <a:lnTo>
                    <a:pt x="201" y="813"/>
                  </a:lnTo>
                  <a:lnTo>
                    <a:pt x="201" y="813"/>
                  </a:lnTo>
                  <a:lnTo>
                    <a:pt x="163" y="861"/>
                  </a:lnTo>
                  <a:lnTo>
                    <a:pt x="124" y="911"/>
                  </a:lnTo>
                  <a:lnTo>
                    <a:pt x="87" y="961"/>
                  </a:lnTo>
                  <a:lnTo>
                    <a:pt x="70" y="987"/>
                  </a:lnTo>
                  <a:lnTo>
                    <a:pt x="51" y="1013"/>
                  </a:lnTo>
                  <a:lnTo>
                    <a:pt x="51" y="1013"/>
                  </a:lnTo>
                  <a:lnTo>
                    <a:pt x="78" y="1015"/>
                  </a:lnTo>
                  <a:lnTo>
                    <a:pt x="105" y="1018"/>
                  </a:lnTo>
                  <a:lnTo>
                    <a:pt x="132" y="1024"/>
                  </a:lnTo>
                  <a:lnTo>
                    <a:pt x="157" y="1028"/>
                  </a:lnTo>
                  <a:lnTo>
                    <a:pt x="210" y="1041"/>
                  </a:lnTo>
                  <a:lnTo>
                    <a:pt x="263" y="1054"/>
                  </a:lnTo>
                  <a:lnTo>
                    <a:pt x="263" y="1054"/>
                  </a:lnTo>
                  <a:lnTo>
                    <a:pt x="285" y="1060"/>
                  </a:lnTo>
                  <a:lnTo>
                    <a:pt x="306" y="1067"/>
                  </a:lnTo>
                  <a:lnTo>
                    <a:pt x="328" y="1074"/>
                  </a:lnTo>
                  <a:lnTo>
                    <a:pt x="348" y="1080"/>
                  </a:lnTo>
                  <a:lnTo>
                    <a:pt x="348" y="1080"/>
                  </a:lnTo>
                  <a:lnTo>
                    <a:pt x="376" y="1088"/>
                  </a:lnTo>
                  <a:lnTo>
                    <a:pt x="403" y="1094"/>
                  </a:lnTo>
                  <a:lnTo>
                    <a:pt x="427" y="1100"/>
                  </a:lnTo>
                  <a:lnTo>
                    <a:pt x="450" y="1102"/>
                  </a:lnTo>
                  <a:lnTo>
                    <a:pt x="450" y="1102"/>
                  </a:lnTo>
                  <a:lnTo>
                    <a:pt x="501" y="1118"/>
                  </a:lnTo>
                  <a:lnTo>
                    <a:pt x="557" y="1135"/>
                  </a:lnTo>
                  <a:lnTo>
                    <a:pt x="615" y="1155"/>
                  </a:lnTo>
                  <a:lnTo>
                    <a:pt x="670" y="1175"/>
                  </a:lnTo>
                  <a:lnTo>
                    <a:pt x="670" y="1175"/>
                  </a:lnTo>
                  <a:lnTo>
                    <a:pt x="678" y="1179"/>
                  </a:lnTo>
                  <a:lnTo>
                    <a:pt x="684" y="1183"/>
                  </a:lnTo>
                  <a:lnTo>
                    <a:pt x="692" y="1187"/>
                  </a:lnTo>
                  <a:lnTo>
                    <a:pt x="699" y="1191"/>
                  </a:lnTo>
                  <a:lnTo>
                    <a:pt x="699" y="1191"/>
                  </a:lnTo>
                  <a:lnTo>
                    <a:pt x="713" y="1196"/>
                  </a:lnTo>
                  <a:lnTo>
                    <a:pt x="727" y="1200"/>
                  </a:lnTo>
                  <a:lnTo>
                    <a:pt x="755" y="1208"/>
                  </a:lnTo>
                  <a:lnTo>
                    <a:pt x="769" y="1211"/>
                  </a:lnTo>
                  <a:lnTo>
                    <a:pt x="782" y="1216"/>
                  </a:lnTo>
                  <a:lnTo>
                    <a:pt x="793" y="1223"/>
                  </a:lnTo>
                  <a:lnTo>
                    <a:pt x="799" y="1227"/>
                  </a:lnTo>
                  <a:lnTo>
                    <a:pt x="804" y="1231"/>
                  </a:lnTo>
                  <a:lnTo>
                    <a:pt x="804" y="1231"/>
                  </a:lnTo>
                  <a:lnTo>
                    <a:pt x="819" y="1236"/>
                  </a:lnTo>
                  <a:lnTo>
                    <a:pt x="833" y="1241"/>
                  </a:lnTo>
                  <a:lnTo>
                    <a:pt x="846" y="1247"/>
                  </a:lnTo>
                  <a:lnTo>
                    <a:pt x="858" y="1254"/>
                  </a:lnTo>
                  <a:lnTo>
                    <a:pt x="881" y="1269"/>
                  </a:lnTo>
                  <a:lnTo>
                    <a:pt x="893" y="1276"/>
                  </a:lnTo>
                  <a:lnTo>
                    <a:pt x="905" y="1284"/>
                  </a:lnTo>
                  <a:lnTo>
                    <a:pt x="905" y="1284"/>
                  </a:lnTo>
                  <a:lnTo>
                    <a:pt x="900" y="1261"/>
                  </a:lnTo>
                  <a:lnTo>
                    <a:pt x="897" y="1239"/>
                  </a:lnTo>
                  <a:lnTo>
                    <a:pt x="895" y="1217"/>
                  </a:lnTo>
                  <a:lnTo>
                    <a:pt x="893" y="1196"/>
                  </a:lnTo>
                  <a:lnTo>
                    <a:pt x="889" y="1115"/>
                  </a:lnTo>
                  <a:lnTo>
                    <a:pt x="889" y="1115"/>
                  </a:lnTo>
                  <a:lnTo>
                    <a:pt x="895" y="1033"/>
                  </a:lnTo>
                  <a:lnTo>
                    <a:pt x="899" y="955"/>
                  </a:lnTo>
                  <a:lnTo>
                    <a:pt x="900" y="879"/>
                  </a:lnTo>
                  <a:lnTo>
                    <a:pt x="899" y="803"/>
                  </a:lnTo>
                  <a:lnTo>
                    <a:pt x="899" y="803"/>
                  </a:lnTo>
                  <a:lnTo>
                    <a:pt x="898" y="785"/>
                  </a:lnTo>
                  <a:lnTo>
                    <a:pt x="895" y="768"/>
                  </a:lnTo>
                  <a:lnTo>
                    <a:pt x="891" y="751"/>
                  </a:lnTo>
                  <a:lnTo>
                    <a:pt x="885" y="735"/>
                  </a:lnTo>
                  <a:lnTo>
                    <a:pt x="880" y="717"/>
                  </a:lnTo>
                  <a:lnTo>
                    <a:pt x="876" y="701"/>
                  </a:lnTo>
                  <a:lnTo>
                    <a:pt x="873" y="684"/>
                  </a:lnTo>
                  <a:lnTo>
                    <a:pt x="872" y="666"/>
                  </a:lnTo>
                  <a:lnTo>
                    <a:pt x="872" y="666"/>
                  </a:lnTo>
                  <a:lnTo>
                    <a:pt x="867" y="660"/>
                  </a:lnTo>
                  <a:lnTo>
                    <a:pt x="864" y="653"/>
                  </a:lnTo>
                  <a:lnTo>
                    <a:pt x="862" y="647"/>
                  </a:lnTo>
                  <a:lnTo>
                    <a:pt x="861" y="640"/>
                  </a:lnTo>
                  <a:lnTo>
                    <a:pt x="861" y="640"/>
                  </a:lnTo>
                  <a:lnTo>
                    <a:pt x="875" y="622"/>
                  </a:lnTo>
                  <a:lnTo>
                    <a:pt x="889" y="602"/>
                  </a:lnTo>
                  <a:lnTo>
                    <a:pt x="902" y="580"/>
                  </a:lnTo>
                  <a:lnTo>
                    <a:pt x="914" y="559"/>
                  </a:lnTo>
                  <a:lnTo>
                    <a:pt x="939" y="514"/>
                  </a:lnTo>
                  <a:lnTo>
                    <a:pt x="964" y="469"/>
                  </a:lnTo>
                  <a:lnTo>
                    <a:pt x="964" y="469"/>
                  </a:lnTo>
                  <a:lnTo>
                    <a:pt x="920" y="459"/>
                  </a:lnTo>
                  <a:lnTo>
                    <a:pt x="876" y="449"/>
                  </a:lnTo>
                  <a:lnTo>
                    <a:pt x="854" y="444"/>
                  </a:lnTo>
                  <a:lnTo>
                    <a:pt x="833" y="441"/>
                  </a:lnTo>
                  <a:lnTo>
                    <a:pt x="814" y="440"/>
                  </a:lnTo>
                  <a:lnTo>
                    <a:pt x="794" y="441"/>
                  </a:lnTo>
                  <a:lnTo>
                    <a:pt x="794" y="441"/>
                  </a:lnTo>
                  <a:close/>
                  <a:moveTo>
                    <a:pt x="1957" y="430"/>
                  </a:moveTo>
                  <a:lnTo>
                    <a:pt x="1957" y="430"/>
                  </a:lnTo>
                  <a:lnTo>
                    <a:pt x="1927" y="430"/>
                  </a:lnTo>
                  <a:lnTo>
                    <a:pt x="1913" y="433"/>
                  </a:lnTo>
                  <a:lnTo>
                    <a:pt x="1898" y="436"/>
                  </a:lnTo>
                  <a:lnTo>
                    <a:pt x="1898" y="436"/>
                  </a:lnTo>
                  <a:lnTo>
                    <a:pt x="1892" y="437"/>
                  </a:lnTo>
                  <a:lnTo>
                    <a:pt x="1886" y="439"/>
                  </a:lnTo>
                  <a:lnTo>
                    <a:pt x="1882" y="441"/>
                  </a:lnTo>
                  <a:lnTo>
                    <a:pt x="1881" y="443"/>
                  </a:lnTo>
                  <a:lnTo>
                    <a:pt x="1880" y="446"/>
                  </a:lnTo>
                  <a:lnTo>
                    <a:pt x="1881" y="451"/>
                  </a:lnTo>
                  <a:lnTo>
                    <a:pt x="1881" y="451"/>
                  </a:lnTo>
                  <a:lnTo>
                    <a:pt x="1895" y="454"/>
                  </a:lnTo>
                  <a:lnTo>
                    <a:pt x="1911" y="455"/>
                  </a:lnTo>
                  <a:lnTo>
                    <a:pt x="1928" y="455"/>
                  </a:lnTo>
                  <a:lnTo>
                    <a:pt x="1938" y="453"/>
                  </a:lnTo>
                  <a:lnTo>
                    <a:pt x="1947" y="451"/>
                  </a:lnTo>
                  <a:lnTo>
                    <a:pt x="1947" y="451"/>
                  </a:lnTo>
                  <a:lnTo>
                    <a:pt x="1947" y="454"/>
                  </a:lnTo>
                  <a:lnTo>
                    <a:pt x="1948" y="455"/>
                  </a:lnTo>
                  <a:lnTo>
                    <a:pt x="1950" y="456"/>
                  </a:lnTo>
                  <a:lnTo>
                    <a:pt x="1952" y="456"/>
                  </a:lnTo>
                  <a:lnTo>
                    <a:pt x="1952" y="456"/>
                  </a:lnTo>
                  <a:lnTo>
                    <a:pt x="1952" y="472"/>
                  </a:lnTo>
                  <a:lnTo>
                    <a:pt x="1950" y="487"/>
                  </a:lnTo>
                  <a:lnTo>
                    <a:pt x="1948" y="502"/>
                  </a:lnTo>
                  <a:lnTo>
                    <a:pt x="1944" y="516"/>
                  </a:lnTo>
                  <a:lnTo>
                    <a:pt x="1937" y="545"/>
                  </a:lnTo>
                  <a:lnTo>
                    <a:pt x="1928" y="574"/>
                  </a:lnTo>
                  <a:lnTo>
                    <a:pt x="1908" y="629"/>
                  </a:lnTo>
                  <a:lnTo>
                    <a:pt x="1899" y="655"/>
                  </a:lnTo>
                  <a:lnTo>
                    <a:pt x="1892" y="682"/>
                  </a:lnTo>
                  <a:lnTo>
                    <a:pt x="1892" y="682"/>
                  </a:lnTo>
                  <a:lnTo>
                    <a:pt x="1879" y="736"/>
                  </a:lnTo>
                  <a:lnTo>
                    <a:pt x="1874" y="762"/>
                  </a:lnTo>
                  <a:lnTo>
                    <a:pt x="1866" y="789"/>
                  </a:lnTo>
                  <a:lnTo>
                    <a:pt x="1866" y="789"/>
                  </a:lnTo>
                  <a:lnTo>
                    <a:pt x="1859" y="818"/>
                  </a:lnTo>
                  <a:lnTo>
                    <a:pt x="1850" y="847"/>
                  </a:lnTo>
                  <a:lnTo>
                    <a:pt x="1842" y="876"/>
                  </a:lnTo>
                  <a:lnTo>
                    <a:pt x="1833" y="905"/>
                  </a:lnTo>
                  <a:lnTo>
                    <a:pt x="1833" y="905"/>
                  </a:lnTo>
                  <a:lnTo>
                    <a:pt x="1824" y="933"/>
                  </a:lnTo>
                  <a:lnTo>
                    <a:pt x="1815" y="960"/>
                  </a:lnTo>
                  <a:lnTo>
                    <a:pt x="1806" y="987"/>
                  </a:lnTo>
                  <a:lnTo>
                    <a:pt x="1802" y="1001"/>
                  </a:lnTo>
                  <a:lnTo>
                    <a:pt x="1799" y="1015"/>
                  </a:lnTo>
                  <a:lnTo>
                    <a:pt x="1799" y="1015"/>
                  </a:lnTo>
                  <a:lnTo>
                    <a:pt x="1790" y="1061"/>
                  </a:lnTo>
                  <a:lnTo>
                    <a:pt x="1786" y="1085"/>
                  </a:lnTo>
                  <a:lnTo>
                    <a:pt x="1782" y="1107"/>
                  </a:lnTo>
                  <a:lnTo>
                    <a:pt x="1782" y="1107"/>
                  </a:lnTo>
                  <a:lnTo>
                    <a:pt x="1776" y="1127"/>
                  </a:lnTo>
                  <a:lnTo>
                    <a:pt x="1770" y="1149"/>
                  </a:lnTo>
                  <a:lnTo>
                    <a:pt x="1767" y="1159"/>
                  </a:lnTo>
                  <a:lnTo>
                    <a:pt x="1761" y="1168"/>
                  </a:lnTo>
                  <a:lnTo>
                    <a:pt x="1756" y="1177"/>
                  </a:lnTo>
                  <a:lnTo>
                    <a:pt x="1750" y="1185"/>
                  </a:lnTo>
                  <a:lnTo>
                    <a:pt x="1750" y="1185"/>
                  </a:lnTo>
                  <a:lnTo>
                    <a:pt x="1739" y="1181"/>
                  </a:lnTo>
                  <a:lnTo>
                    <a:pt x="1735" y="1179"/>
                  </a:lnTo>
                  <a:lnTo>
                    <a:pt x="1730" y="1177"/>
                  </a:lnTo>
                  <a:lnTo>
                    <a:pt x="1730" y="1177"/>
                  </a:lnTo>
                  <a:lnTo>
                    <a:pt x="1710" y="1177"/>
                  </a:lnTo>
                  <a:lnTo>
                    <a:pt x="1690" y="1177"/>
                  </a:lnTo>
                  <a:lnTo>
                    <a:pt x="1647" y="1175"/>
                  </a:lnTo>
                  <a:lnTo>
                    <a:pt x="1626" y="1174"/>
                  </a:lnTo>
                  <a:lnTo>
                    <a:pt x="1606" y="1175"/>
                  </a:lnTo>
                  <a:lnTo>
                    <a:pt x="1586" y="1176"/>
                  </a:lnTo>
                  <a:lnTo>
                    <a:pt x="1568" y="1179"/>
                  </a:lnTo>
                  <a:lnTo>
                    <a:pt x="1568" y="1179"/>
                  </a:lnTo>
                  <a:lnTo>
                    <a:pt x="1562" y="1175"/>
                  </a:lnTo>
                  <a:lnTo>
                    <a:pt x="1558" y="1174"/>
                  </a:lnTo>
                  <a:lnTo>
                    <a:pt x="1553" y="1174"/>
                  </a:lnTo>
                  <a:lnTo>
                    <a:pt x="1549" y="1175"/>
                  </a:lnTo>
                  <a:lnTo>
                    <a:pt x="1541" y="1179"/>
                  </a:lnTo>
                  <a:lnTo>
                    <a:pt x="1536" y="1181"/>
                  </a:lnTo>
                  <a:lnTo>
                    <a:pt x="1532" y="1182"/>
                  </a:lnTo>
                  <a:lnTo>
                    <a:pt x="1532" y="1182"/>
                  </a:lnTo>
                  <a:lnTo>
                    <a:pt x="1515" y="1184"/>
                  </a:lnTo>
                  <a:lnTo>
                    <a:pt x="1497" y="1185"/>
                  </a:lnTo>
                  <a:lnTo>
                    <a:pt x="1478" y="1186"/>
                  </a:lnTo>
                  <a:lnTo>
                    <a:pt x="1459" y="1187"/>
                  </a:lnTo>
                  <a:lnTo>
                    <a:pt x="1459" y="1187"/>
                  </a:lnTo>
                  <a:lnTo>
                    <a:pt x="1399" y="1195"/>
                  </a:lnTo>
                  <a:lnTo>
                    <a:pt x="1399" y="1195"/>
                  </a:lnTo>
                  <a:lnTo>
                    <a:pt x="1326" y="1202"/>
                  </a:lnTo>
                  <a:lnTo>
                    <a:pt x="1288" y="1207"/>
                  </a:lnTo>
                  <a:lnTo>
                    <a:pt x="1252" y="1212"/>
                  </a:lnTo>
                  <a:lnTo>
                    <a:pt x="1252" y="1212"/>
                  </a:lnTo>
                  <a:lnTo>
                    <a:pt x="1245" y="1214"/>
                  </a:lnTo>
                  <a:lnTo>
                    <a:pt x="1239" y="1216"/>
                  </a:lnTo>
                  <a:lnTo>
                    <a:pt x="1233" y="1220"/>
                  </a:lnTo>
                  <a:lnTo>
                    <a:pt x="1227" y="1221"/>
                  </a:lnTo>
                  <a:lnTo>
                    <a:pt x="1227" y="1221"/>
                  </a:lnTo>
                  <a:lnTo>
                    <a:pt x="1184" y="1231"/>
                  </a:lnTo>
                  <a:lnTo>
                    <a:pt x="1164" y="1237"/>
                  </a:lnTo>
                  <a:lnTo>
                    <a:pt x="1144" y="1243"/>
                  </a:lnTo>
                  <a:lnTo>
                    <a:pt x="1123" y="1250"/>
                  </a:lnTo>
                  <a:lnTo>
                    <a:pt x="1105" y="1258"/>
                  </a:lnTo>
                  <a:lnTo>
                    <a:pt x="1086" y="1267"/>
                  </a:lnTo>
                  <a:lnTo>
                    <a:pt x="1069" y="1278"/>
                  </a:lnTo>
                  <a:lnTo>
                    <a:pt x="1069" y="1278"/>
                  </a:lnTo>
                  <a:lnTo>
                    <a:pt x="1141" y="1268"/>
                  </a:lnTo>
                  <a:lnTo>
                    <a:pt x="1214" y="1259"/>
                  </a:lnTo>
                  <a:lnTo>
                    <a:pt x="1362" y="1241"/>
                  </a:lnTo>
                  <a:lnTo>
                    <a:pt x="1362" y="1241"/>
                  </a:lnTo>
                  <a:lnTo>
                    <a:pt x="1394" y="1236"/>
                  </a:lnTo>
                  <a:lnTo>
                    <a:pt x="1426" y="1230"/>
                  </a:lnTo>
                  <a:lnTo>
                    <a:pt x="1458" y="1226"/>
                  </a:lnTo>
                  <a:lnTo>
                    <a:pt x="1475" y="1225"/>
                  </a:lnTo>
                  <a:lnTo>
                    <a:pt x="1491" y="1225"/>
                  </a:lnTo>
                  <a:lnTo>
                    <a:pt x="1491" y="1225"/>
                  </a:lnTo>
                  <a:lnTo>
                    <a:pt x="1531" y="1226"/>
                  </a:lnTo>
                  <a:lnTo>
                    <a:pt x="1550" y="1226"/>
                  </a:lnTo>
                  <a:lnTo>
                    <a:pt x="1568" y="1226"/>
                  </a:lnTo>
                  <a:lnTo>
                    <a:pt x="1568" y="1226"/>
                  </a:lnTo>
                  <a:lnTo>
                    <a:pt x="1578" y="1225"/>
                  </a:lnTo>
                  <a:lnTo>
                    <a:pt x="1589" y="1224"/>
                  </a:lnTo>
                  <a:lnTo>
                    <a:pt x="1593" y="1224"/>
                  </a:lnTo>
                  <a:lnTo>
                    <a:pt x="1597" y="1226"/>
                  </a:lnTo>
                  <a:lnTo>
                    <a:pt x="1601" y="1229"/>
                  </a:lnTo>
                  <a:lnTo>
                    <a:pt x="1602" y="1236"/>
                  </a:lnTo>
                  <a:lnTo>
                    <a:pt x="1602" y="1236"/>
                  </a:lnTo>
                  <a:lnTo>
                    <a:pt x="1594" y="1239"/>
                  </a:lnTo>
                  <a:lnTo>
                    <a:pt x="1586" y="1241"/>
                  </a:lnTo>
                  <a:lnTo>
                    <a:pt x="1577" y="1241"/>
                  </a:lnTo>
                  <a:lnTo>
                    <a:pt x="1569" y="1241"/>
                  </a:lnTo>
                  <a:lnTo>
                    <a:pt x="1551" y="1239"/>
                  </a:lnTo>
                  <a:lnTo>
                    <a:pt x="1534" y="1237"/>
                  </a:lnTo>
                  <a:lnTo>
                    <a:pt x="1534" y="1237"/>
                  </a:lnTo>
                  <a:lnTo>
                    <a:pt x="1511" y="1238"/>
                  </a:lnTo>
                  <a:lnTo>
                    <a:pt x="1487" y="1239"/>
                  </a:lnTo>
                  <a:lnTo>
                    <a:pt x="1440" y="1244"/>
                  </a:lnTo>
                  <a:lnTo>
                    <a:pt x="1396" y="1251"/>
                  </a:lnTo>
                  <a:lnTo>
                    <a:pt x="1357" y="1255"/>
                  </a:lnTo>
                  <a:lnTo>
                    <a:pt x="1357" y="1255"/>
                  </a:lnTo>
                  <a:lnTo>
                    <a:pt x="1290" y="1261"/>
                  </a:lnTo>
                  <a:lnTo>
                    <a:pt x="1232" y="1268"/>
                  </a:lnTo>
                  <a:lnTo>
                    <a:pt x="1232" y="1268"/>
                  </a:lnTo>
                  <a:lnTo>
                    <a:pt x="1211" y="1271"/>
                  </a:lnTo>
                  <a:lnTo>
                    <a:pt x="1190" y="1275"/>
                  </a:lnTo>
                  <a:lnTo>
                    <a:pt x="1169" y="1281"/>
                  </a:lnTo>
                  <a:lnTo>
                    <a:pt x="1149" y="1284"/>
                  </a:lnTo>
                  <a:lnTo>
                    <a:pt x="1149" y="1284"/>
                  </a:lnTo>
                  <a:lnTo>
                    <a:pt x="1106" y="1288"/>
                  </a:lnTo>
                  <a:lnTo>
                    <a:pt x="1087" y="1290"/>
                  </a:lnTo>
                  <a:lnTo>
                    <a:pt x="1067" y="1293"/>
                  </a:lnTo>
                  <a:lnTo>
                    <a:pt x="1049" y="1298"/>
                  </a:lnTo>
                  <a:lnTo>
                    <a:pt x="1032" y="1303"/>
                  </a:lnTo>
                  <a:lnTo>
                    <a:pt x="1015" y="1311"/>
                  </a:lnTo>
                  <a:lnTo>
                    <a:pt x="999" y="1320"/>
                  </a:lnTo>
                  <a:lnTo>
                    <a:pt x="999" y="1320"/>
                  </a:lnTo>
                  <a:lnTo>
                    <a:pt x="1002" y="1322"/>
                  </a:lnTo>
                  <a:lnTo>
                    <a:pt x="1003" y="1326"/>
                  </a:lnTo>
                  <a:lnTo>
                    <a:pt x="1004" y="1330"/>
                  </a:lnTo>
                  <a:lnTo>
                    <a:pt x="1004" y="1335"/>
                  </a:lnTo>
                  <a:lnTo>
                    <a:pt x="1004" y="1335"/>
                  </a:lnTo>
                  <a:lnTo>
                    <a:pt x="1026" y="1326"/>
                  </a:lnTo>
                  <a:lnTo>
                    <a:pt x="1047" y="1317"/>
                  </a:lnTo>
                  <a:lnTo>
                    <a:pt x="1071" y="1311"/>
                  </a:lnTo>
                  <a:lnTo>
                    <a:pt x="1095" y="1306"/>
                  </a:lnTo>
                  <a:lnTo>
                    <a:pt x="1095" y="1306"/>
                  </a:lnTo>
                  <a:lnTo>
                    <a:pt x="1167" y="1298"/>
                  </a:lnTo>
                  <a:lnTo>
                    <a:pt x="1242" y="1290"/>
                  </a:lnTo>
                  <a:lnTo>
                    <a:pt x="1318" y="1285"/>
                  </a:lnTo>
                  <a:lnTo>
                    <a:pt x="1396" y="1278"/>
                  </a:lnTo>
                  <a:lnTo>
                    <a:pt x="1474" y="1272"/>
                  </a:lnTo>
                  <a:lnTo>
                    <a:pt x="1554" y="1266"/>
                  </a:lnTo>
                  <a:lnTo>
                    <a:pt x="1631" y="1258"/>
                  </a:lnTo>
                  <a:lnTo>
                    <a:pt x="1707" y="1250"/>
                  </a:lnTo>
                  <a:lnTo>
                    <a:pt x="1707" y="1250"/>
                  </a:lnTo>
                  <a:lnTo>
                    <a:pt x="1725" y="1248"/>
                  </a:lnTo>
                  <a:lnTo>
                    <a:pt x="1744" y="1248"/>
                  </a:lnTo>
                  <a:lnTo>
                    <a:pt x="1782" y="1251"/>
                  </a:lnTo>
                  <a:lnTo>
                    <a:pt x="1799" y="1250"/>
                  </a:lnTo>
                  <a:lnTo>
                    <a:pt x="1807" y="1248"/>
                  </a:lnTo>
                  <a:lnTo>
                    <a:pt x="1816" y="1247"/>
                  </a:lnTo>
                  <a:lnTo>
                    <a:pt x="1823" y="1245"/>
                  </a:lnTo>
                  <a:lnTo>
                    <a:pt x="1831" y="1241"/>
                  </a:lnTo>
                  <a:lnTo>
                    <a:pt x="1837" y="1237"/>
                  </a:lnTo>
                  <a:lnTo>
                    <a:pt x="1844" y="1231"/>
                  </a:lnTo>
                  <a:lnTo>
                    <a:pt x="1844" y="1231"/>
                  </a:lnTo>
                  <a:lnTo>
                    <a:pt x="1853" y="1203"/>
                  </a:lnTo>
                  <a:lnTo>
                    <a:pt x="1861" y="1176"/>
                  </a:lnTo>
                  <a:lnTo>
                    <a:pt x="1867" y="1147"/>
                  </a:lnTo>
                  <a:lnTo>
                    <a:pt x="1873" y="1118"/>
                  </a:lnTo>
                  <a:lnTo>
                    <a:pt x="1884" y="1059"/>
                  </a:lnTo>
                  <a:lnTo>
                    <a:pt x="1890" y="1030"/>
                  </a:lnTo>
                  <a:lnTo>
                    <a:pt x="1897" y="1001"/>
                  </a:lnTo>
                  <a:lnTo>
                    <a:pt x="1897" y="1001"/>
                  </a:lnTo>
                  <a:lnTo>
                    <a:pt x="1903" y="982"/>
                  </a:lnTo>
                  <a:lnTo>
                    <a:pt x="1909" y="964"/>
                  </a:lnTo>
                  <a:lnTo>
                    <a:pt x="1915" y="944"/>
                  </a:lnTo>
                  <a:lnTo>
                    <a:pt x="1922" y="926"/>
                  </a:lnTo>
                  <a:lnTo>
                    <a:pt x="1922" y="926"/>
                  </a:lnTo>
                  <a:lnTo>
                    <a:pt x="1933" y="884"/>
                  </a:lnTo>
                  <a:lnTo>
                    <a:pt x="1938" y="863"/>
                  </a:lnTo>
                  <a:lnTo>
                    <a:pt x="1943" y="843"/>
                  </a:lnTo>
                  <a:lnTo>
                    <a:pt x="1943" y="843"/>
                  </a:lnTo>
                  <a:lnTo>
                    <a:pt x="1948" y="822"/>
                  </a:lnTo>
                  <a:lnTo>
                    <a:pt x="1953" y="802"/>
                  </a:lnTo>
                  <a:lnTo>
                    <a:pt x="1958" y="782"/>
                  </a:lnTo>
                  <a:lnTo>
                    <a:pt x="1963" y="760"/>
                  </a:lnTo>
                  <a:lnTo>
                    <a:pt x="1963" y="760"/>
                  </a:lnTo>
                  <a:lnTo>
                    <a:pt x="1972" y="717"/>
                  </a:lnTo>
                  <a:lnTo>
                    <a:pt x="1977" y="696"/>
                  </a:lnTo>
                  <a:lnTo>
                    <a:pt x="1982" y="676"/>
                  </a:lnTo>
                  <a:lnTo>
                    <a:pt x="1982" y="676"/>
                  </a:lnTo>
                  <a:lnTo>
                    <a:pt x="1985" y="667"/>
                  </a:lnTo>
                  <a:lnTo>
                    <a:pt x="1988" y="661"/>
                  </a:lnTo>
                  <a:lnTo>
                    <a:pt x="1993" y="653"/>
                  </a:lnTo>
                  <a:lnTo>
                    <a:pt x="1995" y="645"/>
                  </a:lnTo>
                  <a:lnTo>
                    <a:pt x="1995" y="645"/>
                  </a:lnTo>
                  <a:lnTo>
                    <a:pt x="2000" y="617"/>
                  </a:lnTo>
                  <a:lnTo>
                    <a:pt x="2004" y="588"/>
                  </a:lnTo>
                  <a:lnTo>
                    <a:pt x="2009" y="560"/>
                  </a:lnTo>
                  <a:lnTo>
                    <a:pt x="2011" y="546"/>
                  </a:lnTo>
                  <a:lnTo>
                    <a:pt x="2014" y="533"/>
                  </a:lnTo>
                  <a:lnTo>
                    <a:pt x="2014" y="533"/>
                  </a:lnTo>
                  <a:lnTo>
                    <a:pt x="2014" y="521"/>
                  </a:lnTo>
                  <a:lnTo>
                    <a:pt x="2016" y="510"/>
                  </a:lnTo>
                  <a:lnTo>
                    <a:pt x="2021" y="482"/>
                  </a:lnTo>
                  <a:lnTo>
                    <a:pt x="2024" y="468"/>
                  </a:lnTo>
                  <a:lnTo>
                    <a:pt x="2025" y="454"/>
                  </a:lnTo>
                  <a:lnTo>
                    <a:pt x="2024" y="449"/>
                  </a:lnTo>
                  <a:lnTo>
                    <a:pt x="2021" y="442"/>
                  </a:lnTo>
                  <a:lnTo>
                    <a:pt x="2019" y="437"/>
                  </a:lnTo>
                  <a:lnTo>
                    <a:pt x="2016" y="431"/>
                  </a:lnTo>
                  <a:lnTo>
                    <a:pt x="2016" y="431"/>
                  </a:lnTo>
                  <a:lnTo>
                    <a:pt x="2010" y="429"/>
                  </a:lnTo>
                  <a:lnTo>
                    <a:pt x="2002" y="428"/>
                  </a:lnTo>
                  <a:lnTo>
                    <a:pt x="1995" y="427"/>
                  </a:lnTo>
                  <a:lnTo>
                    <a:pt x="1987" y="427"/>
                  </a:lnTo>
                  <a:lnTo>
                    <a:pt x="1972" y="429"/>
                  </a:lnTo>
                  <a:lnTo>
                    <a:pt x="1957" y="430"/>
                  </a:lnTo>
                  <a:lnTo>
                    <a:pt x="1957" y="430"/>
                  </a:lnTo>
                  <a:close/>
                  <a:moveTo>
                    <a:pt x="1876" y="466"/>
                  </a:moveTo>
                  <a:lnTo>
                    <a:pt x="1876" y="466"/>
                  </a:lnTo>
                  <a:lnTo>
                    <a:pt x="1867" y="496"/>
                  </a:lnTo>
                  <a:lnTo>
                    <a:pt x="1859" y="525"/>
                  </a:lnTo>
                  <a:lnTo>
                    <a:pt x="1845" y="585"/>
                  </a:lnTo>
                  <a:lnTo>
                    <a:pt x="1831" y="645"/>
                  </a:lnTo>
                  <a:lnTo>
                    <a:pt x="1823" y="673"/>
                  </a:lnTo>
                  <a:lnTo>
                    <a:pt x="1815" y="703"/>
                  </a:lnTo>
                  <a:lnTo>
                    <a:pt x="1815" y="703"/>
                  </a:lnTo>
                  <a:lnTo>
                    <a:pt x="1796" y="771"/>
                  </a:lnTo>
                  <a:lnTo>
                    <a:pt x="1796" y="771"/>
                  </a:lnTo>
                  <a:lnTo>
                    <a:pt x="1791" y="789"/>
                  </a:lnTo>
                  <a:lnTo>
                    <a:pt x="1787" y="807"/>
                  </a:lnTo>
                  <a:lnTo>
                    <a:pt x="1780" y="844"/>
                  </a:lnTo>
                  <a:lnTo>
                    <a:pt x="1780" y="844"/>
                  </a:lnTo>
                  <a:lnTo>
                    <a:pt x="1770" y="881"/>
                  </a:lnTo>
                  <a:lnTo>
                    <a:pt x="1759" y="919"/>
                  </a:lnTo>
                  <a:lnTo>
                    <a:pt x="1747" y="955"/>
                  </a:lnTo>
                  <a:lnTo>
                    <a:pt x="1737" y="991"/>
                  </a:lnTo>
                  <a:lnTo>
                    <a:pt x="1737" y="991"/>
                  </a:lnTo>
                  <a:lnTo>
                    <a:pt x="1736" y="999"/>
                  </a:lnTo>
                  <a:lnTo>
                    <a:pt x="1736" y="1008"/>
                  </a:lnTo>
                  <a:lnTo>
                    <a:pt x="1735" y="1011"/>
                  </a:lnTo>
                  <a:lnTo>
                    <a:pt x="1733" y="1015"/>
                  </a:lnTo>
                  <a:lnTo>
                    <a:pt x="1730" y="1017"/>
                  </a:lnTo>
                  <a:lnTo>
                    <a:pt x="1726" y="1020"/>
                  </a:lnTo>
                  <a:lnTo>
                    <a:pt x="1726" y="1020"/>
                  </a:lnTo>
                  <a:lnTo>
                    <a:pt x="1728" y="1025"/>
                  </a:lnTo>
                  <a:lnTo>
                    <a:pt x="1729" y="1029"/>
                  </a:lnTo>
                  <a:lnTo>
                    <a:pt x="1729" y="1032"/>
                  </a:lnTo>
                  <a:lnTo>
                    <a:pt x="1726" y="1036"/>
                  </a:lnTo>
                  <a:lnTo>
                    <a:pt x="1726" y="1036"/>
                  </a:lnTo>
                  <a:lnTo>
                    <a:pt x="1683" y="1038"/>
                  </a:lnTo>
                  <a:lnTo>
                    <a:pt x="1639" y="1042"/>
                  </a:lnTo>
                  <a:lnTo>
                    <a:pt x="1593" y="1046"/>
                  </a:lnTo>
                  <a:lnTo>
                    <a:pt x="1547" y="1054"/>
                  </a:lnTo>
                  <a:lnTo>
                    <a:pt x="1547" y="1054"/>
                  </a:lnTo>
                  <a:lnTo>
                    <a:pt x="1512" y="1061"/>
                  </a:lnTo>
                  <a:lnTo>
                    <a:pt x="1478" y="1069"/>
                  </a:lnTo>
                  <a:lnTo>
                    <a:pt x="1442" y="1076"/>
                  </a:lnTo>
                  <a:lnTo>
                    <a:pt x="1409" y="1085"/>
                  </a:lnTo>
                  <a:lnTo>
                    <a:pt x="1376" y="1095"/>
                  </a:lnTo>
                  <a:lnTo>
                    <a:pt x="1343" y="1106"/>
                  </a:lnTo>
                  <a:lnTo>
                    <a:pt x="1311" y="1118"/>
                  </a:lnTo>
                  <a:lnTo>
                    <a:pt x="1279" y="1131"/>
                  </a:lnTo>
                  <a:lnTo>
                    <a:pt x="1279" y="1131"/>
                  </a:lnTo>
                  <a:lnTo>
                    <a:pt x="1260" y="1139"/>
                  </a:lnTo>
                  <a:lnTo>
                    <a:pt x="1241" y="1149"/>
                  </a:lnTo>
                  <a:lnTo>
                    <a:pt x="1203" y="1170"/>
                  </a:lnTo>
                  <a:lnTo>
                    <a:pt x="1129" y="1212"/>
                  </a:lnTo>
                  <a:lnTo>
                    <a:pt x="1129" y="1212"/>
                  </a:lnTo>
                  <a:lnTo>
                    <a:pt x="1091" y="1233"/>
                  </a:lnTo>
                  <a:lnTo>
                    <a:pt x="1073" y="1244"/>
                  </a:lnTo>
                  <a:lnTo>
                    <a:pt x="1055" y="1255"/>
                  </a:lnTo>
                  <a:lnTo>
                    <a:pt x="1055" y="1255"/>
                  </a:lnTo>
                  <a:lnTo>
                    <a:pt x="1027" y="1271"/>
                  </a:lnTo>
                  <a:lnTo>
                    <a:pt x="1013" y="1280"/>
                  </a:lnTo>
                  <a:lnTo>
                    <a:pt x="1001" y="1289"/>
                  </a:lnTo>
                  <a:lnTo>
                    <a:pt x="1001" y="1289"/>
                  </a:lnTo>
                  <a:lnTo>
                    <a:pt x="995" y="1294"/>
                  </a:lnTo>
                  <a:lnTo>
                    <a:pt x="993" y="1299"/>
                  </a:lnTo>
                  <a:lnTo>
                    <a:pt x="991" y="1301"/>
                  </a:lnTo>
                  <a:lnTo>
                    <a:pt x="993" y="1303"/>
                  </a:lnTo>
                  <a:lnTo>
                    <a:pt x="993" y="1303"/>
                  </a:lnTo>
                  <a:lnTo>
                    <a:pt x="995" y="1303"/>
                  </a:lnTo>
                  <a:lnTo>
                    <a:pt x="998" y="1302"/>
                  </a:lnTo>
                  <a:lnTo>
                    <a:pt x="1003" y="1299"/>
                  </a:lnTo>
                  <a:lnTo>
                    <a:pt x="1009" y="1293"/>
                  </a:lnTo>
                  <a:lnTo>
                    <a:pt x="1013" y="1289"/>
                  </a:lnTo>
                  <a:lnTo>
                    <a:pt x="1013" y="1289"/>
                  </a:lnTo>
                  <a:lnTo>
                    <a:pt x="1025" y="1283"/>
                  </a:lnTo>
                  <a:lnTo>
                    <a:pt x="1036" y="1276"/>
                  </a:lnTo>
                  <a:lnTo>
                    <a:pt x="1061" y="1263"/>
                  </a:lnTo>
                  <a:lnTo>
                    <a:pt x="1061" y="1263"/>
                  </a:lnTo>
                  <a:lnTo>
                    <a:pt x="1087" y="1252"/>
                  </a:lnTo>
                  <a:lnTo>
                    <a:pt x="1111" y="1241"/>
                  </a:lnTo>
                  <a:lnTo>
                    <a:pt x="1111" y="1241"/>
                  </a:lnTo>
                  <a:lnTo>
                    <a:pt x="1131" y="1232"/>
                  </a:lnTo>
                  <a:lnTo>
                    <a:pt x="1150" y="1225"/>
                  </a:lnTo>
                  <a:lnTo>
                    <a:pt x="1170" y="1218"/>
                  </a:lnTo>
                  <a:lnTo>
                    <a:pt x="1191" y="1212"/>
                  </a:lnTo>
                  <a:lnTo>
                    <a:pt x="1211" y="1207"/>
                  </a:lnTo>
                  <a:lnTo>
                    <a:pt x="1232" y="1202"/>
                  </a:lnTo>
                  <a:lnTo>
                    <a:pt x="1275" y="1194"/>
                  </a:lnTo>
                  <a:lnTo>
                    <a:pt x="1320" y="1187"/>
                  </a:lnTo>
                  <a:lnTo>
                    <a:pt x="1365" y="1182"/>
                  </a:lnTo>
                  <a:lnTo>
                    <a:pt x="1456" y="1174"/>
                  </a:lnTo>
                  <a:lnTo>
                    <a:pt x="1456" y="1174"/>
                  </a:lnTo>
                  <a:lnTo>
                    <a:pt x="1529" y="1166"/>
                  </a:lnTo>
                  <a:lnTo>
                    <a:pt x="1565" y="1162"/>
                  </a:lnTo>
                  <a:lnTo>
                    <a:pt x="1603" y="1160"/>
                  </a:lnTo>
                  <a:lnTo>
                    <a:pt x="1639" y="1157"/>
                  </a:lnTo>
                  <a:lnTo>
                    <a:pt x="1677" y="1159"/>
                  </a:lnTo>
                  <a:lnTo>
                    <a:pt x="1714" y="1161"/>
                  </a:lnTo>
                  <a:lnTo>
                    <a:pt x="1732" y="1163"/>
                  </a:lnTo>
                  <a:lnTo>
                    <a:pt x="1751" y="1166"/>
                  </a:lnTo>
                  <a:lnTo>
                    <a:pt x="1751" y="1166"/>
                  </a:lnTo>
                  <a:lnTo>
                    <a:pt x="1775" y="1067"/>
                  </a:lnTo>
                  <a:lnTo>
                    <a:pt x="1801" y="967"/>
                  </a:lnTo>
                  <a:lnTo>
                    <a:pt x="1829" y="867"/>
                  </a:lnTo>
                  <a:lnTo>
                    <a:pt x="1856" y="773"/>
                  </a:lnTo>
                  <a:lnTo>
                    <a:pt x="1856" y="773"/>
                  </a:lnTo>
                  <a:lnTo>
                    <a:pt x="1858" y="766"/>
                  </a:lnTo>
                  <a:lnTo>
                    <a:pt x="1859" y="758"/>
                  </a:lnTo>
                  <a:lnTo>
                    <a:pt x="1861" y="743"/>
                  </a:lnTo>
                  <a:lnTo>
                    <a:pt x="1861" y="743"/>
                  </a:lnTo>
                  <a:lnTo>
                    <a:pt x="1865" y="733"/>
                  </a:lnTo>
                  <a:lnTo>
                    <a:pt x="1869" y="723"/>
                  </a:lnTo>
                  <a:lnTo>
                    <a:pt x="1874" y="713"/>
                  </a:lnTo>
                  <a:lnTo>
                    <a:pt x="1877" y="703"/>
                  </a:lnTo>
                  <a:lnTo>
                    <a:pt x="1877" y="703"/>
                  </a:lnTo>
                  <a:lnTo>
                    <a:pt x="1880" y="692"/>
                  </a:lnTo>
                  <a:lnTo>
                    <a:pt x="1882" y="680"/>
                  </a:lnTo>
                  <a:lnTo>
                    <a:pt x="1884" y="668"/>
                  </a:lnTo>
                  <a:lnTo>
                    <a:pt x="1888" y="655"/>
                  </a:lnTo>
                  <a:lnTo>
                    <a:pt x="1888" y="655"/>
                  </a:lnTo>
                  <a:lnTo>
                    <a:pt x="1903" y="609"/>
                  </a:lnTo>
                  <a:lnTo>
                    <a:pt x="1917" y="563"/>
                  </a:lnTo>
                  <a:lnTo>
                    <a:pt x="1923" y="541"/>
                  </a:lnTo>
                  <a:lnTo>
                    <a:pt x="1928" y="518"/>
                  </a:lnTo>
                  <a:lnTo>
                    <a:pt x="1933" y="497"/>
                  </a:lnTo>
                  <a:lnTo>
                    <a:pt x="1936" y="476"/>
                  </a:lnTo>
                  <a:lnTo>
                    <a:pt x="1936" y="476"/>
                  </a:lnTo>
                  <a:lnTo>
                    <a:pt x="1922" y="473"/>
                  </a:lnTo>
                  <a:lnTo>
                    <a:pt x="1906" y="470"/>
                  </a:lnTo>
                  <a:lnTo>
                    <a:pt x="1891" y="468"/>
                  </a:lnTo>
                  <a:lnTo>
                    <a:pt x="1876" y="466"/>
                  </a:lnTo>
                  <a:lnTo>
                    <a:pt x="1876" y="466"/>
                  </a:lnTo>
                  <a:close/>
                  <a:moveTo>
                    <a:pt x="1783" y="572"/>
                  </a:moveTo>
                  <a:lnTo>
                    <a:pt x="1783" y="572"/>
                  </a:lnTo>
                  <a:lnTo>
                    <a:pt x="1785" y="566"/>
                  </a:lnTo>
                  <a:lnTo>
                    <a:pt x="1786" y="560"/>
                  </a:lnTo>
                  <a:lnTo>
                    <a:pt x="1788" y="554"/>
                  </a:lnTo>
                  <a:lnTo>
                    <a:pt x="1788" y="551"/>
                  </a:lnTo>
                  <a:lnTo>
                    <a:pt x="1787" y="549"/>
                  </a:lnTo>
                  <a:lnTo>
                    <a:pt x="1787" y="549"/>
                  </a:lnTo>
                  <a:lnTo>
                    <a:pt x="1783" y="561"/>
                  </a:lnTo>
                  <a:lnTo>
                    <a:pt x="1782" y="567"/>
                  </a:lnTo>
                  <a:lnTo>
                    <a:pt x="1782" y="570"/>
                  </a:lnTo>
                  <a:lnTo>
                    <a:pt x="1783" y="572"/>
                  </a:lnTo>
                  <a:lnTo>
                    <a:pt x="1783" y="572"/>
                  </a:lnTo>
                  <a:close/>
                  <a:moveTo>
                    <a:pt x="1470" y="862"/>
                  </a:moveTo>
                  <a:lnTo>
                    <a:pt x="1470" y="862"/>
                  </a:lnTo>
                  <a:lnTo>
                    <a:pt x="1458" y="864"/>
                  </a:lnTo>
                  <a:lnTo>
                    <a:pt x="1448" y="866"/>
                  </a:lnTo>
                  <a:lnTo>
                    <a:pt x="1425" y="873"/>
                  </a:lnTo>
                  <a:lnTo>
                    <a:pt x="1405" y="881"/>
                  </a:lnTo>
                  <a:lnTo>
                    <a:pt x="1385" y="892"/>
                  </a:lnTo>
                  <a:lnTo>
                    <a:pt x="1366" y="903"/>
                  </a:lnTo>
                  <a:lnTo>
                    <a:pt x="1348" y="913"/>
                  </a:lnTo>
                  <a:lnTo>
                    <a:pt x="1311" y="937"/>
                  </a:lnTo>
                  <a:lnTo>
                    <a:pt x="1311" y="937"/>
                  </a:lnTo>
                  <a:lnTo>
                    <a:pt x="1282" y="960"/>
                  </a:lnTo>
                  <a:lnTo>
                    <a:pt x="1252" y="983"/>
                  </a:lnTo>
                  <a:lnTo>
                    <a:pt x="1222" y="1005"/>
                  </a:lnTo>
                  <a:lnTo>
                    <a:pt x="1193" y="1029"/>
                  </a:lnTo>
                  <a:lnTo>
                    <a:pt x="1193" y="1029"/>
                  </a:lnTo>
                  <a:lnTo>
                    <a:pt x="1164" y="1059"/>
                  </a:lnTo>
                  <a:lnTo>
                    <a:pt x="1136" y="1089"/>
                  </a:lnTo>
                  <a:lnTo>
                    <a:pt x="1108" y="1121"/>
                  </a:lnTo>
                  <a:lnTo>
                    <a:pt x="1080" y="1152"/>
                  </a:lnTo>
                  <a:lnTo>
                    <a:pt x="1054" y="1185"/>
                  </a:lnTo>
                  <a:lnTo>
                    <a:pt x="1028" y="1218"/>
                  </a:lnTo>
                  <a:lnTo>
                    <a:pt x="1004" y="1252"/>
                  </a:lnTo>
                  <a:lnTo>
                    <a:pt x="982" y="1285"/>
                  </a:lnTo>
                  <a:lnTo>
                    <a:pt x="982" y="1285"/>
                  </a:lnTo>
                  <a:lnTo>
                    <a:pt x="1017" y="1246"/>
                  </a:lnTo>
                  <a:lnTo>
                    <a:pt x="1055" y="1209"/>
                  </a:lnTo>
                  <a:lnTo>
                    <a:pt x="1075" y="1191"/>
                  </a:lnTo>
                  <a:lnTo>
                    <a:pt x="1094" y="1174"/>
                  </a:lnTo>
                  <a:lnTo>
                    <a:pt x="1115" y="1156"/>
                  </a:lnTo>
                  <a:lnTo>
                    <a:pt x="1136" y="1139"/>
                  </a:lnTo>
                  <a:lnTo>
                    <a:pt x="1136" y="1139"/>
                  </a:lnTo>
                  <a:lnTo>
                    <a:pt x="1142" y="1137"/>
                  </a:lnTo>
                  <a:lnTo>
                    <a:pt x="1149" y="1134"/>
                  </a:lnTo>
                  <a:lnTo>
                    <a:pt x="1162" y="1124"/>
                  </a:lnTo>
                  <a:lnTo>
                    <a:pt x="1185" y="1104"/>
                  </a:lnTo>
                  <a:lnTo>
                    <a:pt x="1185" y="1104"/>
                  </a:lnTo>
                  <a:lnTo>
                    <a:pt x="1200" y="1096"/>
                  </a:lnTo>
                  <a:lnTo>
                    <a:pt x="1215" y="1087"/>
                  </a:lnTo>
                  <a:lnTo>
                    <a:pt x="1243" y="1069"/>
                  </a:lnTo>
                  <a:lnTo>
                    <a:pt x="1271" y="1048"/>
                  </a:lnTo>
                  <a:lnTo>
                    <a:pt x="1285" y="1040"/>
                  </a:lnTo>
                  <a:lnTo>
                    <a:pt x="1300" y="1031"/>
                  </a:lnTo>
                  <a:lnTo>
                    <a:pt x="1300" y="1031"/>
                  </a:lnTo>
                  <a:lnTo>
                    <a:pt x="1329" y="1015"/>
                  </a:lnTo>
                  <a:lnTo>
                    <a:pt x="1359" y="999"/>
                  </a:lnTo>
                  <a:lnTo>
                    <a:pt x="1375" y="991"/>
                  </a:lnTo>
                  <a:lnTo>
                    <a:pt x="1391" y="984"/>
                  </a:lnTo>
                  <a:lnTo>
                    <a:pt x="1407" y="978"/>
                  </a:lnTo>
                  <a:lnTo>
                    <a:pt x="1424" y="972"/>
                  </a:lnTo>
                  <a:lnTo>
                    <a:pt x="1424" y="972"/>
                  </a:lnTo>
                  <a:lnTo>
                    <a:pt x="1426" y="969"/>
                  </a:lnTo>
                  <a:lnTo>
                    <a:pt x="1429" y="968"/>
                  </a:lnTo>
                  <a:lnTo>
                    <a:pt x="1433" y="966"/>
                  </a:lnTo>
                  <a:lnTo>
                    <a:pt x="1435" y="964"/>
                  </a:lnTo>
                  <a:lnTo>
                    <a:pt x="1435" y="964"/>
                  </a:lnTo>
                  <a:lnTo>
                    <a:pt x="1485" y="948"/>
                  </a:lnTo>
                  <a:lnTo>
                    <a:pt x="1513" y="939"/>
                  </a:lnTo>
                  <a:lnTo>
                    <a:pt x="1542" y="933"/>
                  </a:lnTo>
                  <a:lnTo>
                    <a:pt x="1572" y="927"/>
                  </a:lnTo>
                  <a:lnTo>
                    <a:pt x="1587" y="925"/>
                  </a:lnTo>
                  <a:lnTo>
                    <a:pt x="1602" y="924"/>
                  </a:lnTo>
                  <a:lnTo>
                    <a:pt x="1617" y="924"/>
                  </a:lnTo>
                  <a:lnTo>
                    <a:pt x="1632" y="925"/>
                  </a:lnTo>
                  <a:lnTo>
                    <a:pt x="1647" y="927"/>
                  </a:lnTo>
                  <a:lnTo>
                    <a:pt x="1661" y="929"/>
                  </a:lnTo>
                  <a:lnTo>
                    <a:pt x="1661" y="929"/>
                  </a:lnTo>
                  <a:lnTo>
                    <a:pt x="1661" y="926"/>
                  </a:lnTo>
                  <a:lnTo>
                    <a:pt x="1661" y="923"/>
                  </a:lnTo>
                  <a:lnTo>
                    <a:pt x="1659" y="919"/>
                  </a:lnTo>
                  <a:lnTo>
                    <a:pt x="1656" y="914"/>
                  </a:lnTo>
                  <a:lnTo>
                    <a:pt x="1655" y="910"/>
                  </a:lnTo>
                  <a:lnTo>
                    <a:pt x="1655" y="910"/>
                  </a:lnTo>
                  <a:lnTo>
                    <a:pt x="1626" y="908"/>
                  </a:lnTo>
                  <a:lnTo>
                    <a:pt x="1626" y="908"/>
                  </a:lnTo>
                  <a:lnTo>
                    <a:pt x="1617" y="904"/>
                  </a:lnTo>
                  <a:lnTo>
                    <a:pt x="1607" y="900"/>
                  </a:lnTo>
                  <a:lnTo>
                    <a:pt x="1596" y="899"/>
                  </a:lnTo>
                  <a:lnTo>
                    <a:pt x="1585" y="898"/>
                  </a:lnTo>
                  <a:lnTo>
                    <a:pt x="1573" y="899"/>
                  </a:lnTo>
                  <a:lnTo>
                    <a:pt x="1561" y="899"/>
                  </a:lnTo>
                  <a:lnTo>
                    <a:pt x="1538" y="903"/>
                  </a:lnTo>
                  <a:lnTo>
                    <a:pt x="1538" y="903"/>
                  </a:lnTo>
                  <a:lnTo>
                    <a:pt x="1505" y="909"/>
                  </a:lnTo>
                  <a:lnTo>
                    <a:pt x="1489" y="913"/>
                  </a:lnTo>
                  <a:lnTo>
                    <a:pt x="1473" y="918"/>
                  </a:lnTo>
                  <a:lnTo>
                    <a:pt x="1458" y="923"/>
                  </a:lnTo>
                  <a:lnTo>
                    <a:pt x="1443" y="928"/>
                  </a:lnTo>
                  <a:lnTo>
                    <a:pt x="1429" y="935"/>
                  </a:lnTo>
                  <a:lnTo>
                    <a:pt x="1417" y="942"/>
                  </a:lnTo>
                  <a:lnTo>
                    <a:pt x="1417" y="942"/>
                  </a:lnTo>
                  <a:lnTo>
                    <a:pt x="1407" y="950"/>
                  </a:lnTo>
                  <a:lnTo>
                    <a:pt x="1397" y="957"/>
                  </a:lnTo>
                  <a:lnTo>
                    <a:pt x="1392" y="960"/>
                  </a:lnTo>
                  <a:lnTo>
                    <a:pt x="1388" y="963"/>
                  </a:lnTo>
                  <a:lnTo>
                    <a:pt x="1382" y="965"/>
                  </a:lnTo>
                  <a:lnTo>
                    <a:pt x="1376" y="965"/>
                  </a:lnTo>
                  <a:lnTo>
                    <a:pt x="1376" y="965"/>
                  </a:lnTo>
                  <a:lnTo>
                    <a:pt x="1380" y="960"/>
                  </a:lnTo>
                  <a:lnTo>
                    <a:pt x="1387" y="957"/>
                  </a:lnTo>
                  <a:lnTo>
                    <a:pt x="1399" y="951"/>
                  </a:lnTo>
                  <a:lnTo>
                    <a:pt x="1399" y="951"/>
                  </a:lnTo>
                  <a:lnTo>
                    <a:pt x="1408" y="942"/>
                  </a:lnTo>
                  <a:lnTo>
                    <a:pt x="1418" y="934"/>
                  </a:lnTo>
                  <a:lnTo>
                    <a:pt x="1428" y="927"/>
                  </a:lnTo>
                  <a:lnTo>
                    <a:pt x="1439" y="921"/>
                  </a:lnTo>
                  <a:lnTo>
                    <a:pt x="1452" y="915"/>
                  </a:lnTo>
                  <a:lnTo>
                    <a:pt x="1465" y="910"/>
                  </a:lnTo>
                  <a:lnTo>
                    <a:pt x="1478" y="906"/>
                  </a:lnTo>
                  <a:lnTo>
                    <a:pt x="1491" y="902"/>
                  </a:lnTo>
                  <a:lnTo>
                    <a:pt x="1520" y="895"/>
                  </a:lnTo>
                  <a:lnTo>
                    <a:pt x="1551" y="891"/>
                  </a:lnTo>
                  <a:lnTo>
                    <a:pt x="1582" y="888"/>
                  </a:lnTo>
                  <a:lnTo>
                    <a:pt x="1612" y="885"/>
                  </a:lnTo>
                  <a:lnTo>
                    <a:pt x="1612" y="885"/>
                  </a:lnTo>
                  <a:lnTo>
                    <a:pt x="1612" y="880"/>
                  </a:lnTo>
                  <a:lnTo>
                    <a:pt x="1612" y="876"/>
                  </a:lnTo>
                  <a:lnTo>
                    <a:pt x="1611" y="872"/>
                  </a:lnTo>
                  <a:lnTo>
                    <a:pt x="1609" y="869"/>
                  </a:lnTo>
                  <a:lnTo>
                    <a:pt x="1609" y="869"/>
                  </a:lnTo>
                  <a:lnTo>
                    <a:pt x="1585" y="869"/>
                  </a:lnTo>
                  <a:lnTo>
                    <a:pt x="1560" y="873"/>
                  </a:lnTo>
                  <a:lnTo>
                    <a:pt x="1535" y="877"/>
                  </a:lnTo>
                  <a:lnTo>
                    <a:pt x="1511" y="882"/>
                  </a:lnTo>
                  <a:lnTo>
                    <a:pt x="1486" y="889"/>
                  </a:lnTo>
                  <a:lnTo>
                    <a:pt x="1464" y="896"/>
                  </a:lnTo>
                  <a:lnTo>
                    <a:pt x="1422" y="910"/>
                  </a:lnTo>
                  <a:lnTo>
                    <a:pt x="1422" y="910"/>
                  </a:lnTo>
                  <a:lnTo>
                    <a:pt x="1436" y="900"/>
                  </a:lnTo>
                  <a:lnTo>
                    <a:pt x="1451" y="892"/>
                  </a:lnTo>
                  <a:lnTo>
                    <a:pt x="1467" y="885"/>
                  </a:lnTo>
                  <a:lnTo>
                    <a:pt x="1484" y="879"/>
                  </a:lnTo>
                  <a:lnTo>
                    <a:pt x="1502" y="874"/>
                  </a:lnTo>
                  <a:lnTo>
                    <a:pt x="1519" y="868"/>
                  </a:lnTo>
                  <a:lnTo>
                    <a:pt x="1554" y="860"/>
                  </a:lnTo>
                  <a:lnTo>
                    <a:pt x="1554" y="860"/>
                  </a:lnTo>
                  <a:lnTo>
                    <a:pt x="1511" y="860"/>
                  </a:lnTo>
                  <a:lnTo>
                    <a:pt x="1490" y="860"/>
                  </a:lnTo>
                  <a:lnTo>
                    <a:pt x="1470" y="862"/>
                  </a:lnTo>
                  <a:lnTo>
                    <a:pt x="1470" y="862"/>
                  </a:lnTo>
                  <a:close/>
                  <a:moveTo>
                    <a:pt x="437" y="1121"/>
                  </a:moveTo>
                  <a:lnTo>
                    <a:pt x="437" y="1121"/>
                  </a:lnTo>
                  <a:lnTo>
                    <a:pt x="430" y="1120"/>
                  </a:lnTo>
                  <a:lnTo>
                    <a:pt x="423" y="1118"/>
                  </a:lnTo>
                  <a:lnTo>
                    <a:pt x="423" y="1118"/>
                  </a:lnTo>
                  <a:lnTo>
                    <a:pt x="336" y="1093"/>
                  </a:lnTo>
                  <a:lnTo>
                    <a:pt x="294" y="1081"/>
                  </a:lnTo>
                  <a:lnTo>
                    <a:pt x="254" y="1072"/>
                  </a:lnTo>
                  <a:lnTo>
                    <a:pt x="254" y="1072"/>
                  </a:lnTo>
                  <a:lnTo>
                    <a:pt x="209" y="1062"/>
                  </a:lnTo>
                  <a:lnTo>
                    <a:pt x="163" y="1054"/>
                  </a:lnTo>
                  <a:lnTo>
                    <a:pt x="76" y="1038"/>
                  </a:lnTo>
                  <a:lnTo>
                    <a:pt x="76" y="1038"/>
                  </a:lnTo>
                  <a:lnTo>
                    <a:pt x="71" y="1041"/>
                  </a:lnTo>
                  <a:lnTo>
                    <a:pt x="65" y="1041"/>
                  </a:lnTo>
                  <a:lnTo>
                    <a:pt x="61" y="1041"/>
                  </a:lnTo>
                  <a:lnTo>
                    <a:pt x="55" y="1042"/>
                  </a:lnTo>
                  <a:lnTo>
                    <a:pt x="55" y="1042"/>
                  </a:lnTo>
                  <a:lnTo>
                    <a:pt x="49" y="1051"/>
                  </a:lnTo>
                  <a:lnTo>
                    <a:pt x="42" y="1061"/>
                  </a:lnTo>
                  <a:lnTo>
                    <a:pt x="35" y="1070"/>
                  </a:lnTo>
                  <a:lnTo>
                    <a:pt x="30" y="1080"/>
                  </a:lnTo>
                  <a:lnTo>
                    <a:pt x="30" y="1080"/>
                  </a:lnTo>
                  <a:lnTo>
                    <a:pt x="51" y="1081"/>
                  </a:lnTo>
                  <a:lnTo>
                    <a:pt x="70" y="1084"/>
                  </a:lnTo>
                  <a:lnTo>
                    <a:pt x="107" y="1088"/>
                  </a:lnTo>
                  <a:lnTo>
                    <a:pt x="107" y="1088"/>
                  </a:lnTo>
                  <a:lnTo>
                    <a:pt x="179" y="1099"/>
                  </a:lnTo>
                  <a:lnTo>
                    <a:pt x="251" y="1110"/>
                  </a:lnTo>
                  <a:lnTo>
                    <a:pt x="321" y="1122"/>
                  </a:lnTo>
                  <a:lnTo>
                    <a:pt x="391" y="1132"/>
                  </a:lnTo>
                  <a:lnTo>
                    <a:pt x="391" y="1132"/>
                  </a:lnTo>
                  <a:lnTo>
                    <a:pt x="454" y="1139"/>
                  </a:lnTo>
                  <a:lnTo>
                    <a:pt x="487" y="1144"/>
                  </a:lnTo>
                  <a:lnTo>
                    <a:pt x="523" y="1148"/>
                  </a:lnTo>
                  <a:lnTo>
                    <a:pt x="523" y="1148"/>
                  </a:lnTo>
                  <a:lnTo>
                    <a:pt x="530" y="1151"/>
                  </a:lnTo>
                  <a:lnTo>
                    <a:pt x="534" y="1151"/>
                  </a:lnTo>
                  <a:lnTo>
                    <a:pt x="535" y="1150"/>
                  </a:lnTo>
                  <a:lnTo>
                    <a:pt x="536" y="1148"/>
                  </a:lnTo>
                  <a:lnTo>
                    <a:pt x="536" y="1148"/>
                  </a:lnTo>
                  <a:lnTo>
                    <a:pt x="487" y="1136"/>
                  </a:lnTo>
                  <a:lnTo>
                    <a:pt x="461" y="1130"/>
                  </a:lnTo>
                  <a:lnTo>
                    <a:pt x="437" y="1121"/>
                  </a:lnTo>
                  <a:lnTo>
                    <a:pt x="437" y="1121"/>
                  </a:lnTo>
                  <a:close/>
                  <a:moveTo>
                    <a:pt x="657" y="1209"/>
                  </a:moveTo>
                  <a:lnTo>
                    <a:pt x="657" y="1209"/>
                  </a:lnTo>
                  <a:lnTo>
                    <a:pt x="624" y="1195"/>
                  </a:lnTo>
                  <a:lnTo>
                    <a:pt x="607" y="1188"/>
                  </a:lnTo>
                  <a:lnTo>
                    <a:pt x="589" y="1182"/>
                  </a:lnTo>
                  <a:lnTo>
                    <a:pt x="589" y="1182"/>
                  </a:lnTo>
                  <a:lnTo>
                    <a:pt x="572" y="1176"/>
                  </a:lnTo>
                  <a:lnTo>
                    <a:pt x="555" y="1169"/>
                  </a:lnTo>
                  <a:lnTo>
                    <a:pt x="555" y="1169"/>
                  </a:lnTo>
                  <a:lnTo>
                    <a:pt x="546" y="1167"/>
                  </a:lnTo>
                  <a:lnTo>
                    <a:pt x="536" y="1166"/>
                  </a:lnTo>
                  <a:lnTo>
                    <a:pt x="515" y="1164"/>
                  </a:lnTo>
                  <a:lnTo>
                    <a:pt x="494" y="1162"/>
                  </a:lnTo>
                  <a:lnTo>
                    <a:pt x="473" y="1159"/>
                  </a:lnTo>
                  <a:lnTo>
                    <a:pt x="473" y="1159"/>
                  </a:lnTo>
                  <a:lnTo>
                    <a:pt x="442" y="1154"/>
                  </a:lnTo>
                  <a:lnTo>
                    <a:pt x="411" y="1150"/>
                  </a:lnTo>
                  <a:lnTo>
                    <a:pt x="347" y="1142"/>
                  </a:lnTo>
                  <a:lnTo>
                    <a:pt x="347" y="1142"/>
                  </a:lnTo>
                  <a:lnTo>
                    <a:pt x="307" y="1138"/>
                  </a:lnTo>
                  <a:lnTo>
                    <a:pt x="269" y="1132"/>
                  </a:lnTo>
                  <a:lnTo>
                    <a:pt x="194" y="1118"/>
                  </a:lnTo>
                  <a:lnTo>
                    <a:pt x="156" y="1111"/>
                  </a:lnTo>
                  <a:lnTo>
                    <a:pt x="119" y="1105"/>
                  </a:lnTo>
                  <a:lnTo>
                    <a:pt x="82" y="1100"/>
                  </a:lnTo>
                  <a:lnTo>
                    <a:pt x="46" y="1096"/>
                  </a:lnTo>
                  <a:lnTo>
                    <a:pt x="46" y="1096"/>
                  </a:lnTo>
                  <a:lnTo>
                    <a:pt x="42" y="1101"/>
                  </a:lnTo>
                  <a:lnTo>
                    <a:pt x="37" y="1105"/>
                  </a:lnTo>
                  <a:lnTo>
                    <a:pt x="30" y="1115"/>
                  </a:lnTo>
                  <a:lnTo>
                    <a:pt x="25" y="1126"/>
                  </a:lnTo>
                  <a:lnTo>
                    <a:pt x="21" y="1136"/>
                  </a:lnTo>
                  <a:lnTo>
                    <a:pt x="21" y="1136"/>
                  </a:lnTo>
                  <a:lnTo>
                    <a:pt x="57" y="1138"/>
                  </a:lnTo>
                  <a:lnTo>
                    <a:pt x="93" y="1142"/>
                  </a:lnTo>
                  <a:lnTo>
                    <a:pt x="131" y="1147"/>
                  </a:lnTo>
                  <a:lnTo>
                    <a:pt x="169" y="1152"/>
                  </a:lnTo>
                  <a:lnTo>
                    <a:pt x="169" y="1152"/>
                  </a:lnTo>
                  <a:lnTo>
                    <a:pt x="215" y="1155"/>
                  </a:lnTo>
                  <a:lnTo>
                    <a:pt x="264" y="1157"/>
                  </a:lnTo>
                  <a:lnTo>
                    <a:pt x="313" y="1160"/>
                  </a:lnTo>
                  <a:lnTo>
                    <a:pt x="335" y="1162"/>
                  </a:lnTo>
                  <a:lnTo>
                    <a:pt x="355" y="1164"/>
                  </a:lnTo>
                  <a:lnTo>
                    <a:pt x="355" y="1164"/>
                  </a:lnTo>
                  <a:lnTo>
                    <a:pt x="393" y="1168"/>
                  </a:lnTo>
                  <a:lnTo>
                    <a:pt x="410" y="1170"/>
                  </a:lnTo>
                  <a:lnTo>
                    <a:pt x="427" y="1174"/>
                  </a:lnTo>
                  <a:lnTo>
                    <a:pt x="427" y="1174"/>
                  </a:lnTo>
                  <a:lnTo>
                    <a:pt x="430" y="1175"/>
                  </a:lnTo>
                  <a:lnTo>
                    <a:pt x="435" y="1177"/>
                  </a:lnTo>
                  <a:lnTo>
                    <a:pt x="439" y="1179"/>
                  </a:lnTo>
                  <a:lnTo>
                    <a:pt x="442" y="1180"/>
                  </a:lnTo>
                  <a:lnTo>
                    <a:pt x="442" y="1180"/>
                  </a:lnTo>
                  <a:lnTo>
                    <a:pt x="455" y="1183"/>
                  </a:lnTo>
                  <a:lnTo>
                    <a:pt x="467" y="1184"/>
                  </a:lnTo>
                  <a:lnTo>
                    <a:pt x="491" y="1186"/>
                  </a:lnTo>
                  <a:lnTo>
                    <a:pt x="516" y="1188"/>
                  </a:lnTo>
                  <a:lnTo>
                    <a:pt x="529" y="1191"/>
                  </a:lnTo>
                  <a:lnTo>
                    <a:pt x="541" y="1193"/>
                  </a:lnTo>
                  <a:lnTo>
                    <a:pt x="541" y="1193"/>
                  </a:lnTo>
                  <a:lnTo>
                    <a:pt x="616" y="1212"/>
                  </a:lnTo>
                  <a:lnTo>
                    <a:pt x="684" y="1231"/>
                  </a:lnTo>
                  <a:lnTo>
                    <a:pt x="684" y="1231"/>
                  </a:lnTo>
                  <a:lnTo>
                    <a:pt x="710" y="1240"/>
                  </a:lnTo>
                  <a:lnTo>
                    <a:pt x="723" y="1243"/>
                  </a:lnTo>
                  <a:lnTo>
                    <a:pt x="729" y="1243"/>
                  </a:lnTo>
                  <a:lnTo>
                    <a:pt x="736" y="1242"/>
                  </a:lnTo>
                  <a:lnTo>
                    <a:pt x="736" y="1242"/>
                  </a:lnTo>
                  <a:lnTo>
                    <a:pt x="725" y="1240"/>
                  </a:lnTo>
                  <a:lnTo>
                    <a:pt x="714" y="1236"/>
                  </a:lnTo>
                  <a:lnTo>
                    <a:pt x="695" y="1226"/>
                  </a:lnTo>
                  <a:lnTo>
                    <a:pt x="676" y="1216"/>
                  </a:lnTo>
                  <a:lnTo>
                    <a:pt x="667" y="1212"/>
                  </a:lnTo>
                  <a:lnTo>
                    <a:pt x="657" y="1209"/>
                  </a:lnTo>
                  <a:lnTo>
                    <a:pt x="657" y="1209"/>
                  </a:lnTo>
                  <a:close/>
                  <a:moveTo>
                    <a:pt x="587" y="1164"/>
                  </a:moveTo>
                  <a:lnTo>
                    <a:pt x="587" y="1164"/>
                  </a:lnTo>
                  <a:lnTo>
                    <a:pt x="564" y="1155"/>
                  </a:lnTo>
                  <a:lnTo>
                    <a:pt x="541" y="1148"/>
                  </a:lnTo>
                  <a:lnTo>
                    <a:pt x="541" y="1148"/>
                  </a:lnTo>
                  <a:lnTo>
                    <a:pt x="545" y="1151"/>
                  </a:lnTo>
                  <a:lnTo>
                    <a:pt x="550" y="1154"/>
                  </a:lnTo>
                  <a:lnTo>
                    <a:pt x="563" y="1159"/>
                  </a:lnTo>
                  <a:lnTo>
                    <a:pt x="576" y="1162"/>
                  </a:lnTo>
                  <a:lnTo>
                    <a:pt x="587" y="1164"/>
                  </a:lnTo>
                  <a:lnTo>
                    <a:pt x="587" y="1164"/>
                  </a:lnTo>
                  <a:close/>
                  <a:moveTo>
                    <a:pt x="474" y="1198"/>
                  </a:moveTo>
                  <a:lnTo>
                    <a:pt x="474" y="1198"/>
                  </a:lnTo>
                  <a:lnTo>
                    <a:pt x="439" y="1193"/>
                  </a:lnTo>
                  <a:lnTo>
                    <a:pt x="421" y="1190"/>
                  </a:lnTo>
                  <a:lnTo>
                    <a:pt x="402" y="1187"/>
                  </a:lnTo>
                  <a:lnTo>
                    <a:pt x="402" y="1187"/>
                  </a:lnTo>
                  <a:lnTo>
                    <a:pt x="370" y="1183"/>
                  </a:lnTo>
                  <a:lnTo>
                    <a:pt x="340" y="1178"/>
                  </a:lnTo>
                  <a:lnTo>
                    <a:pt x="309" y="1172"/>
                  </a:lnTo>
                  <a:lnTo>
                    <a:pt x="296" y="1170"/>
                  </a:lnTo>
                  <a:lnTo>
                    <a:pt x="281" y="1169"/>
                  </a:lnTo>
                  <a:lnTo>
                    <a:pt x="281" y="1169"/>
                  </a:lnTo>
                  <a:lnTo>
                    <a:pt x="199" y="1167"/>
                  </a:lnTo>
                  <a:lnTo>
                    <a:pt x="161" y="1166"/>
                  </a:lnTo>
                  <a:lnTo>
                    <a:pt x="142" y="1165"/>
                  </a:lnTo>
                  <a:lnTo>
                    <a:pt x="124" y="1163"/>
                  </a:lnTo>
                  <a:lnTo>
                    <a:pt x="124" y="1163"/>
                  </a:lnTo>
                  <a:lnTo>
                    <a:pt x="91" y="1159"/>
                  </a:lnTo>
                  <a:lnTo>
                    <a:pt x="91" y="1159"/>
                  </a:lnTo>
                  <a:lnTo>
                    <a:pt x="81" y="1157"/>
                  </a:lnTo>
                  <a:lnTo>
                    <a:pt x="71" y="1155"/>
                  </a:lnTo>
                  <a:lnTo>
                    <a:pt x="61" y="1153"/>
                  </a:lnTo>
                  <a:lnTo>
                    <a:pt x="57" y="1153"/>
                  </a:lnTo>
                  <a:lnTo>
                    <a:pt x="54" y="1153"/>
                  </a:lnTo>
                  <a:lnTo>
                    <a:pt x="54" y="1153"/>
                  </a:lnTo>
                  <a:lnTo>
                    <a:pt x="48" y="1156"/>
                  </a:lnTo>
                  <a:lnTo>
                    <a:pt x="43" y="1161"/>
                  </a:lnTo>
                  <a:lnTo>
                    <a:pt x="40" y="1167"/>
                  </a:lnTo>
                  <a:lnTo>
                    <a:pt x="36" y="1174"/>
                  </a:lnTo>
                  <a:lnTo>
                    <a:pt x="31" y="1188"/>
                  </a:lnTo>
                  <a:lnTo>
                    <a:pt x="29" y="1201"/>
                  </a:lnTo>
                  <a:lnTo>
                    <a:pt x="29" y="1201"/>
                  </a:lnTo>
                  <a:lnTo>
                    <a:pt x="39" y="1199"/>
                  </a:lnTo>
                  <a:lnTo>
                    <a:pt x="50" y="1198"/>
                  </a:lnTo>
                  <a:lnTo>
                    <a:pt x="73" y="1197"/>
                  </a:lnTo>
                  <a:lnTo>
                    <a:pt x="82" y="1196"/>
                  </a:lnTo>
                  <a:lnTo>
                    <a:pt x="92" y="1195"/>
                  </a:lnTo>
                  <a:lnTo>
                    <a:pt x="100" y="1192"/>
                  </a:lnTo>
                  <a:lnTo>
                    <a:pt x="103" y="1190"/>
                  </a:lnTo>
                  <a:lnTo>
                    <a:pt x="105" y="1187"/>
                  </a:lnTo>
                  <a:lnTo>
                    <a:pt x="105" y="1187"/>
                  </a:lnTo>
                  <a:lnTo>
                    <a:pt x="110" y="1192"/>
                  </a:lnTo>
                  <a:lnTo>
                    <a:pt x="118" y="1194"/>
                  </a:lnTo>
                  <a:lnTo>
                    <a:pt x="126" y="1195"/>
                  </a:lnTo>
                  <a:lnTo>
                    <a:pt x="135" y="1194"/>
                  </a:lnTo>
                  <a:lnTo>
                    <a:pt x="153" y="1192"/>
                  </a:lnTo>
                  <a:lnTo>
                    <a:pt x="162" y="1192"/>
                  </a:lnTo>
                  <a:lnTo>
                    <a:pt x="170" y="1191"/>
                  </a:lnTo>
                  <a:lnTo>
                    <a:pt x="170" y="1191"/>
                  </a:lnTo>
                  <a:lnTo>
                    <a:pt x="178" y="1192"/>
                  </a:lnTo>
                  <a:lnTo>
                    <a:pt x="185" y="1194"/>
                  </a:lnTo>
                  <a:lnTo>
                    <a:pt x="193" y="1195"/>
                  </a:lnTo>
                  <a:lnTo>
                    <a:pt x="201" y="1196"/>
                  </a:lnTo>
                  <a:lnTo>
                    <a:pt x="201" y="1196"/>
                  </a:lnTo>
                  <a:lnTo>
                    <a:pt x="275" y="1199"/>
                  </a:lnTo>
                  <a:lnTo>
                    <a:pt x="352" y="1200"/>
                  </a:lnTo>
                  <a:lnTo>
                    <a:pt x="352" y="1200"/>
                  </a:lnTo>
                  <a:lnTo>
                    <a:pt x="372" y="1200"/>
                  </a:lnTo>
                  <a:lnTo>
                    <a:pt x="392" y="1201"/>
                  </a:lnTo>
                  <a:lnTo>
                    <a:pt x="430" y="1205"/>
                  </a:lnTo>
                  <a:lnTo>
                    <a:pt x="469" y="1211"/>
                  </a:lnTo>
                  <a:lnTo>
                    <a:pt x="506" y="1217"/>
                  </a:lnTo>
                  <a:lnTo>
                    <a:pt x="580" y="1230"/>
                  </a:lnTo>
                  <a:lnTo>
                    <a:pt x="616" y="1236"/>
                  </a:lnTo>
                  <a:lnTo>
                    <a:pt x="651" y="1239"/>
                  </a:lnTo>
                  <a:lnTo>
                    <a:pt x="651" y="1239"/>
                  </a:lnTo>
                  <a:lnTo>
                    <a:pt x="610" y="1226"/>
                  </a:lnTo>
                  <a:lnTo>
                    <a:pt x="567" y="1214"/>
                  </a:lnTo>
                  <a:lnTo>
                    <a:pt x="521" y="1205"/>
                  </a:lnTo>
                  <a:lnTo>
                    <a:pt x="498" y="1201"/>
                  </a:lnTo>
                  <a:lnTo>
                    <a:pt x="474" y="1198"/>
                  </a:lnTo>
                  <a:lnTo>
                    <a:pt x="474" y="1198"/>
                  </a:lnTo>
                  <a:close/>
                  <a:moveTo>
                    <a:pt x="770" y="1237"/>
                  </a:moveTo>
                  <a:lnTo>
                    <a:pt x="770" y="1237"/>
                  </a:lnTo>
                  <a:lnTo>
                    <a:pt x="798" y="1250"/>
                  </a:lnTo>
                  <a:lnTo>
                    <a:pt x="827" y="1262"/>
                  </a:lnTo>
                  <a:lnTo>
                    <a:pt x="854" y="1275"/>
                  </a:lnTo>
                  <a:lnTo>
                    <a:pt x="882" y="1285"/>
                  </a:lnTo>
                  <a:lnTo>
                    <a:pt x="882" y="1285"/>
                  </a:lnTo>
                  <a:lnTo>
                    <a:pt x="853" y="1269"/>
                  </a:lnTo>
                  <a:lnTo>
                    <a:pt x="824" y="1255"/>
                  </a:lnTo>
                  <a:lnTo>
                    <a:pt x="794" y="1241"/>
                  </a:lnTo>
                  <a:lnTo>
                    <a:pt x="764" y="1228"/>
                  </a:lnTo>
                  <a:lnTo>
                    <a:pt x="733" y="1216"/>
                  </a:lnTo>
                  <a:lnTo>
                    <a:pt x="702" y="1205"/>
                  </a:lnTo>
                  <a:lnTo>
                    <a:pt x="636" y="1182"/>
                  </a:lnTo>
                  <a:lnTo>
                    <a:pt x="636" y="1182"/>
                  </a:lnTo>
                  <a:lnTo>
                    <a:pt x="669" y="1197"/>
                  </a:lnTo>
                  <a:lnTo>
                    <a:pt x="702" y="1212"/>
                  </a:lnTo>
                  <a:lnTo>
                    <a:pt x="720" y="1220"/>
                  </a:lnTo>
                  <a:lnTo>
                    <a:pt x="736" y="1227"/>
                  </a:lnTo>
                  <a:lnTo>
                    <a:pt x="753" y="1232"/>
                  </a:lnTo>
                  <a:lnTo>
                    <a:pt x="770" y="1237"/>
                  </a:lnTo>
                  <a:lnTo>
                    <a:pt x="770" y="1237"/>
                  </a:lnTo>
                  <a:close/>
                  <a:moveTo>
                    <a:pt x="552" y="1239"/>
                  </a:moveTo>
                  <a:lnTo>
                    <a:pt x="552" y="1239"/>
                  </a:lnTo>
                  <a:lnTo>
                    <a:pt x="516" y="1233"/>
                  </a:lnTo>
                  <a:lnTo>
                    <a:pt x="480" y="1226"/>
                  </a:lnTo>
                  <a:lnTo>
                    <a:pt x="480" y="1226"/>
                  </a:lnTo>
                  <a:lnTo>
                    <a:pt x="441" y="1221"/>
                  </a:lnTo>
                  <a:lnTo>
                    <a:pt x="399" y="1216"/>
                  </a:lnTo>
                  <a:lnTo>
                    <a:pt x="358" y="1213"/>
                  </a:lnTo>
                  <a:lnTo>
                    <a:pt x="314" y="1211"/>
                  </a:lnTo>
                  <a:lnTo>
                    <a:pt x="230" y="1209"/>
                  </a:lnTo>
                  <a:lnTo>
                    <a:pt x="156" y="1207"/>
                  </a:lnTo>
                  <a:lnTo>
                    <a:pt x="156" y="1207"/>
                  </a:lnTo>
                  <a:lnTo>
                    <a:pt x="151" y="1211"/>
                  </a:lnTo>
                  <a:lnTo>
                    <a:pt x="146" y="1216"/>
                  </a:lnTo>
                  <a:lnTo>
                    <a:pt x="142" y="1222"/>
                  </a:lnTo>
                  <a:lnTo>
                    <a:pt x="138" y="1228"/>
                  </a:lnTo>
                  <a:lnTo>
                    <a:pt x="132" y="1241"/>
                  </a:lnTo>
                  <a:lnTo>
                    <a:pt x="127" y="1256"/>
                  </a:lnTo>
                  <a:lnTo>
                    <a:pt x="118" y="1286"/>
                  </a:lnTo>
                  <a:lnTo>
                    <a:pt x="112" y="1300"/>
                  </a:lnTo>
                  <a:lnTo>
                    <a:pt x="109" y="1307"/>
                  </a:lnTo>
                  <a:lnTo>
                    <a:pt x="105" y="1314"/>
                  </a:lnTo>
                  <a:lnTo>
                    <a:pt x="105" y="1314"/>
                  </a:lnTo>
                  <a:lnTo>
                    <a:pt x="132" y="1305"/>
                  </a:lnTo>
                  <a:lnTo>
                    <a:pt x="160" y="1296"/>
                  </a:lnTo>
                  <a:lnTo>
                    <a:pt x="190" y="1288"/>
                  </a:lnTo>
                  <a:lnTo>
                    <a:pt x="219" y="1281"/>
                  </a:lnTo>
                  <a:lnTo>
                    <a:pt x="252" y="1274"/>
                  </a:lnTo>
                  <a:lnTo>
                    <a:pt x="284" y="1268"/>
                  </a:lnTo>
                  <a:lnTo>
                    <a:pt x="317" y="1263"/>
                  </a:lnTo>
                  <a:lnTo>
                    <a:pt x="350" y="1260"/>
                  </a:lnTo>
                  <a:lnTo>
                    <a:pt x="350" y="1260"/>
                  </a:lnTo>
                  <a:lnTo>
                    <a:pt x="379" y="1258"/>
                  </a:lnTo>
                  <a:lnTo>
                    <a:pt x="407" y="1257"/>
                  </a:lnTo>
                  <a:lnTo>
                    <a:pt x="464" y="1257"/>
                  </a:lnTo>
                  <a:lnTo>
                    <a:pt x="520" y="1258"/>
                  </a:lnTo>
                  <a:lnTo>
                    <a:pt x="575" y="1261"/>
                  </a:lnTo>
                  <a:lnTo>
                    <a:pt x="630" y="1267"/>
                  </a:lnTo>
                  <a:lnTo>
                    <a:pt x="682" y="1272"/>
                  </a:lnTo>
                  <a:lnTo>
                    <a:pt x="781" y="1284"/>
                  </a:lnTo>
                  <a:lnTo>
                    <a:pt x="781" y="1284"/>
                  </a:lnTo>
                  <a:lnTo>
                    <a:pt x="752" y="1275"/>
                  </a:lnTo>
                  <a:lnTo>
                    <a:pt x="723" y="1269"/>
                  </a:lnTo>
                  <a:lnTo>
                    <a:pt x="666" y="1257"/>
                  </a:lnTo>
                  <a:lnTo>
                    <a:pt x="609" y="1247"/>
                  </a:lnTo>
                  <a:lnTo>
                    <a:pt x="552" y="1239"/>
                  </a:lnTo>
                  <a:lnTo>
                    <a:pt x="552" y="1239"/>
                  </a:lnTo>
                  <a:close/>
                  <a:moveTo>
                    <a:pt x="116" y="1207"/>
                  </a:moveTo>
                  <a:lnTo>
                    <a:pt x="116" y="1207"/>
                  </a:lnTo>
                  <a:lnTo>
                    <a:pt x="110" y="1211"/>
                  </a:lnTo>
                  <a:lnTo>
                    <a:pt x="105" y="1216"/>
                  </a:lnTo>
                  <a:lnTo>
                    <a:pt x="96" y="1227"/>
                  </a:lnTo>
                  <a:lnTo>
                    <a:pt x="89" y="1239"/>
                  </a:lnTo>
                  <a:lnTo>
                    <a:pt x="80" y="1253"/>
                  </a:lnTo>
                  <a:lnTo>
                    <a:pt x="80" y="1253"/>
                  </a:lnTo>
                  <a:lnTo>
                    <a:pt x="70" y="1271"/>
                  </a:lnTo>
                  <a:lnTo>
                    <a:pt x="59" y="1289"/>
                  </a:lnTo>
                  <a:lnTo>
                    <a:pt x="59" y="1289"/>
                  </a:lnTo>
                  <a:lnTo>
                    <a:pt x="44" y="1316"/>
                  </a:lnTo>
                  <a:lnTo>
                    <a:pt x="37" y="1329"/>
                  </a:lnTo>
                  <a:lnTo>
                    <a:pt x="32" y="1342"/>
                  </a:lnTo>
                  <a:lnTo>
                    <a:pt x="27" y="1354"/>
                  </a:lnTo>
                  <a:lnTo>
                    <a:pt x="24" y="1368"/>
                  </a:lnTo>
                  <a:lnTo>
                    <a:pt x="21" y="1382"/>
                  </a:lnTo>
                  <a:lnTo>
                    <a:pt x="21" y="1397"/>
                  </a:lnTo>
                  <a:lnTo>
                    <a:pt x="21" y="1397"/>
                  </a:lnTo>
                  <a:lnTo>
                    <a:pt x="35" y="1403"/>
                  </a:lnTo>
                  <a:lnTo>
                    <a:pt x="49" y="1406"/>
                  </a:lnTo>
                  <a:lnTo>
                    <a:pt x="64" y="1409"/>
                  </a:lnTo>
                  <a:lnTo>
                    <a:pt x="79" y="1411"/>
                  </a:lnTo>
                  <a:lnTo>
                    <a:pt x="94" y="1412"/>
                  </a:lnTo>
                  <a:lnTo>
                    <a:pt x="109" y="1412"/>
                  </a:lnTo>
                  <a:lnTo>
                    <a:pt x="140" y="1412"/>
                  </a:lnTo>
                  <a:lnTo>
                    <a:pt x="171" y="1410"/>
                  </a:lnTo>
                  <a:lnTo>
                    <a:pt x="201" y="1407"/>
                  </a:lnTo>
                  <a:lnTo>
                    <a:pt x="230" y="1405"/>
                  </a:lnTo>
                  <a:lnTo>
                    <a:pt x="258" y="1404"/>
                  </a:lnTo>
                  <a:lnTo>
                    <a:pt x="258" y="1404"/>
                  </a:lnTo>
                  <a:lnTo>
                    <a:pt x="289" y="1404"/>
                  </a:lnTo>
                  <a:lnTo>
                    <a:pt x="321" y="1402"/>
                  </a:lnTo>
                  <a:lnTo>
                    <a:pt x="352" y="1399"/>
                  </a:lnTo>
                  <a:lnTo>
                    <a:pt x="384" y="1396"/>
                  </a:lnTo>
                  <a:lnTo>
                    <a:pt x="448" y="1389"/>
                  </a:lnTo>
                  <a:lnTo>
                    <a:pt x="511" y="1383"/>
                  </a:lnTo>
                  <a:lnTo>
                    <a:pt x="511" y="1383"/>
                  </a:lnTo>
                  <a:lnTo>
                    <a:pt x="577" y="1377"/>
                  </a:lnTo>
                  <a:lnTo>
                    <a:pt x="610" y="1374"/>
                  </a:lnTo>
                  <a:lnTo>
                    <a:pt x="641" y="1373"/>
                  </a:lnTo>
                  <a:lnTo>
                    <a:pt x="641" y="1373"/>
                  </a:lnTo>
                  <a:lnTo>
                    <a:pt x="667" y="1366"/>
                  </a:lnTo>
                  <a:lnTo>
                    <a:pt x="693" y="1362"/>
                  </a:lnTo>
                  <a:lnTo>
                    <a:pt x="720" y="1359"/>
                  </a:lnTo>
                  <a:lnTo>
                    <a:pt x="746" y="1357"/>
                  </a:lnTo>
                  <a:lnTo>
                    <a:pt x="801" y="1354"/>
                  </a:lnTo>
                  <a:lnTo>
                    <a:pt x="853" y="1352"/>
                  </a:lnTo>
                  <a:lnTo>
                    <a:pt x="853" y="1352"/>
                  </a:lnTo>
                  <a:lnTo>
                    <a:pt x="850" y="1341"/>
                  </a:lnTo>
                  <a:lnTo>
                    <a:pt x="846" y="1330"/>
                  </a:lnTo>
                  <a:lnTo>
                    <a:pt x="846" y="1330"/>
                  </a:lnTo>
                  <a:lnTo>
                    <a:pt x="773" y="1334"/>
                  </a:lnTo>
                  <a:lnTo>
                    <a:pt x="701" y="1338"/>
                  </a:lnTo>
                  <a:lnTo>
                    <a:pt x="666" y="1341"/>
                  </a:lnTo>
                  <a:lnTo>
                    <a:pt x="632" y="1344"/>
                  </a:lnTo>
                  <a:lnTo>
                    <a:pt x="597" y="1348"/>
                  </a:lnTo>
                  <a:lnTo>
                    <a:pt x="563" y="1352"/>
                  </a:lnTo>
                  <a:lnTo>
                    <a:pt x="563" y="1352"/>
                  </a:lnTo>
                  <a:lnTo>
                    <a:pt x="551" y="1356"/>
                  </a:lnTo>
                  <a:lnTo>
                    <a:pt x="541" y="1358"/>
                  </a:lnTo>
                  <a:lnTo>
                    <a:pt x="529" y="1360"/>
                  </a:lnTo>
                  <a:lnTo>
                    <a:pt x="517" y="1362"/>
                  </a:lnTo>
                  <a:lnTo>
                    <a:pt x="517" y="1362"/>
                  </a:lnTo>
                  <a:lnTo>
                    <a:pt x="513" y="1361"/>
                  </a:lnTo>
                  <a:lnTo>
                    <a:pt x="508" y="1361"/>
                  </a:lnTo>
                  <a:lnTo>
                    <a:pt x="502" y="1360"/>
                  </a:lnTo>
                  <a:lnTo>
                    <a:pt x="498" y="1360"/>
                  </a:lnTo>
                  <a:lnTo>
                    <a:pt x="498" y="1360"/>
                  </a:lnTo>
                  <a:lnTo>
                    <a:pt x="469" y="1363"/>
                  </a:lnTo>
                  <a:lnTo>
                    <a:pt x="439" y="1368"/>
                  </a:lnTo>
                  <a:lnTo>
                    <a:pt x="379" y="1378"/>
                  </a:lnTo>
                  <a:lnTo>
                    <a:pt x="348" y="1382"/>
                  </a:lnTo>
                  <a:lnTo>
                    <a:pt x="317" y="1386"/>
                  </a:lnTo>
                  <a:lnTo>
                    <a:pt x="287" y="1388"/>
                  </a:lnTo>
                  <a:lnTo>
                    <a:pt x="256" y="1389"/>
                  </a:lnTo>
                  <a:lnTo>
                    <a:pt x="256" y="1389"/>
                  </a:lnTo>
                  <a:lnTo>
                    <a:pt x="272" y="1383"/>
                  </a:lnTo>
                  <a:lnTo>
                    <a:pt x="287" y="1379"/>
                  </a:lnTo>
                  <a:lnTo>
                    <a:pt x="303" y="1377"/>
                  </a:lnTo>
                  <a:lnTo>
                    <a:pt x="319" y="1375"/>
                  </a:lnTo>
                  <a:lnTo>
                    <a:pt x="352" y="1372"/>
                  </a:lnTo>
                  <a:lnTo>
                    <a:pt x="368" y="1369"/>
                  </a:lnTo>
                  <a:lnTo>
                    <a:pt x="384" y="1367"/>
                  </a:lnTo>
                  <a:lnTo>
                    <a:pt x="384" y="1367"/>
                  </a:lnTo>
                  <a:lnTo>
                    <a:pt x="422" y="1359"/>
                  </a:lnTo>
                  <a:lnTo>
                    <a:pt x="459" y="1351"/>
                  </a:lnTo>
                  <a:lnTo>
                    <a:pt x="498" y="1345"/>
                  </a:lnTo>
                  <a:lnTo>
                    <a:pt x="516" y="1343"/>
                  </a:lnTo>
                  <a:lnTo>
                    <a:pt x="535" y="1342"/>
                  </a:lnTo>
                  <a:lnTo>
                    <a:pt x="535" y="1342"/>
                  </a:lnTo>
                  <a:lnTo>
                    <a:pt x="489" y="1342"/>
                  </a:lnTo>
                  <a:lnTo>
                    <a:pt x="440" y="1342"/>
                  </a:lnTo>
                  <a:lnTo>
                    <a:pt x="389" y="1344"/>
                  </a:lnTo>
                  <a:lnTo>
                    <a:pt x="362" y="1346"/>
                  </a:lnTo>
                  <a:lnTo>
                    <a:pt x="334" y="1349"/>
                  </a:lnTo>
                  <a:lnTo>
                    <a:pt x="334" y="1349"/>
                  </a:lnTo>
                  <a:lnTo>
                    <a:pt x="309" y="1351"/>
                  </a:lnTo>
                  <a:lnTo>
                    <a:pt x="285" y="1352"/>
                  </a:lnTo>
                  <a:lnTo>
                    <a:pt x="285" y="1352"/>
                  </a:lnTo>
                  <a:lnTo>
                    <a:pt x="258" y="1357"/>
                  </a:lnTo>
                  <a:lnTo>
                    <a:pt x="232" y="1361"/>
                  </a:lnTo>
                  <a:lnTo>
                    <a:pt x="208" y="1364"/>
                  </a:lnTo>
                  <a:lnTo>
                    <a:pt x="195" y="1365"/>
                  </a:lnTo>
                  <a:lnTo>
                    <a:pt x="183" y="1365"/>
                  </a:lnTo>
                  <a:lnTo>
                    <a:pt x="183" y="1365"/>
                  </a:lnTo>
                  <a:lnTo>
                    <a:pt x="165" y="1364"/>
                  </a:lnTo>
                  <a:lnTo>
                    <a:pt x="147" y="1363"/>
                  </a:lnTo>
                  <a:lnTo>
                    <a:pt x="130" y="1362"/>
                  </a:lnTo>
                  <a:lnTo>
                    <a:pt x="112" y="1363"/>
                  </a:lnTo>
                  <a:lnTo>
                    <a:pt x="112" y="1363"/>
                  </a:lnTo>
                  <a:lnTo>
                    <a:pt x="105" y="1365"/>
                  </a:lnTo>
                  <a:lnTo>
                    <a:pt x="97" y="1367"/>
                  </a:lnTo>
                  <a:lnTo>
                    <a:pt x="91" y="1369"/>
                  </a:lnTo>
                  <a:lnTo>
                    <a:pt x="87" y="1369"/>
                  </a:lnTo>
                  <a:lnTo>
                    <a:pt x="84" y="1368"/>
                  </a:lnTo>
                  <a:lnTo>
                    <a:pt x="84" y="1368"/>
                  </a:lnTo>
                  <a:lnTo>
                    <a:pt x="82" y="1365"/>
                  </a:lnTo>
                  <a:lnTo>
                    <a:pt x="82" y="1362"/>
                  </a:lnTo>
                  <a:lnTo>
                    <a:pt x="82" y="1356"/>
                  </a:lnTo>
                  <a:lnTo>
                    <a:pt x="86" y="1350"/>
                  </a:lnTo>
                  <a:lnTo>
                    <a:pt x="89" y="1346"/>
                  </a:lnTo>
                  <a:lnTo>
                    <a:pt x="89" y="1346"/>
                  </a:lnTo>
                  <a:lnTo>
                    <a:pt x="88" y="1337"/>
                  </a:lnTo>
                  <a:lnTo>
                    <a:pt x="87" y="1328"/>
                  </a:lnTo>
                  <a:lnTo>
                    <a:pt x="88" y="1320"/>
                  </a:lnTo>
                  <a:lnTo>
                    <a:pt x="89" y="1315"/>
                  </a:lnTo>
                  <a:lnTo>
                    <a:pt x="89" y="1315"/>
                  </a:lnTo>
                  <a:lnTo>
                    <a:pt x="99" y="1293"/>
                  </a:lnTo>
                  <a:lnTo>
                    <a:pt x="110" y="1269"/>
                  </a:lnTo>
                  <a:lnTo>
                    <a:pt x="121" y="1243"/>
                  </a:lnTo>
                  <a:lnTo>
                    <a:pt x="125" y="1230"/>
                  </a:lnTo>
                  <a:lnTo>
                    <a:pt x="128" y="1217"/>
                  </a:lnTo>
                  <a:lnTo>
                    <a:pt x="128" y="1217"/>
                  </a:lnTo>
                  <a:lnTo>
                    <a:pt x="132" y="1215"/>
                  </a:lnTo>
                  <a:lnTo>
                    <a:pt x="137" y="1212"/>
                  </a:lnTo>
                  <a:lnTo>
                    <a:pt x="138" y="1210"/>
                  </a:lnTo>
                  <a:lnTo>
                    <a:pt x="139" y="1209"/>
                  </a:lnTo>
                  <a:lnTo>
                    <a:pt x="139" y="1208"/>
                  </a:lnTo>
                  <a:lnTo>
                    <a:pt x="137" y="1207"/>
                  </a:lnTo>
                  <a:lnTo>
                    <a:pt x="137" y="1207"/>
                  </a:lnTo>
                  <a:lnTo>
                    <a:pt x="126" y="1208"/>
                  </a:lnTo>
                  <a:lnTo>
                    <a:pt x="116" y="1207"/>
                  </a:lnTo>
                  <a:lnTo>
                    <a:pt x="116" y="1207"/>
                  </a:lnTo>
                  <a:close/>
                  <a:moveTo>
                    <a:pt x="380" y="1271"/>
                  </a:moveTo>
                  <a:lnTo>
                    <a:pt x="380" y="1271"/>
                  </a:lnTo>
                  <a:lnTo>
                    <a:pt x="379" y="1271"/>
                  </a:lnTo>
                  <a:lnTo>
                    <a:pt x="379" y="1273"/>
                  </a:lnTo>
                  <a:lnTo>
                    <a:pt x="378" y="1274"/>
                  </a:lnTo>
                  <a:lnTo>
                    <a:pt x="377" y="1274"/>
                  </a:lnTo>
                  <a:lnTo>
                    <a:pt x="377" y="1274"/>
                  </a:lnTo>
                  <a:lnTo>
                    <a:pt x="361" y="1275"/>
                  </a:lnTo>
                  <a:lnTo>
                    <a:pt x="345" y="1276"/>
                  </a:lnTo>
                  <a:lnTo>
                    <a:pt x="311" y="1280"/>
                  </a:lnTo>
                  <a:lnTo>
                    <a:pt x="275" y="1285"/>
                  </a:lnTo>
                  <a:lnTo>
                    <a:pt x="240" y="1290"/>
                  </a:lnTo>
                  <a:lnTo>
                    <a:pt x="240" y="1290"/>
                  </a:lnTo>
                  <a:lnTo>
                    <a:pt x="206" y="1297"/>
                  </a:lnTo>
                  <a:lnTo>
                    <a:pt x="171" y="1306"/>
                  </a:lnTo>
                  <a:lnTo>
                    <a:pt x="155" y="1312"/>
                  </a:lnTo>
                  <a:lnTo>
                    <a:pt x="139" y="1317"/>
                  </a:lnTo>
                  <a:lnTo>
                    <a:pt x="123" y="1324"/>
                  </a:lnTo>
                  <a:lnTo>
                    <a:pt x="108" y="1331"/>
                  </a:lnTo>
                  <a:lnTo>
                    <a:pt x="108" y="1331"/>
                  </a:lnTo>
                  <a:lnTo>
                    <a:pt x="120" y="1331"/>
                  </a:lnTo>
                  <a:lnTo>
                    <a:pt x="132" y="1330"/>
                  </a:lnTo>
                  <a:lnTo>
                    <a:pt x="142" y="1329"/>
                  </a:lnTo>
                  <a:lnTo>
                    <a:pt x="148" y="1330"/>
                  </a:lnTo>
                  <a:lnTo>
                    <a:pt x="153" y="1331"/>
                  </a:lnTo>
                  <a:lnTo>
                    <a:pt x="153" y="1331"/>
                  </a:lnTo>
                  <a:lnTo>
                    <a:pt x="146" y="1334"/>
                  </a:lnTo>
                  <a:lnTo>
                    <a:pt x="138" y="1336"/>
                  </a:lnTo>
                  <a:lnTo>
                    <a:pt x="122" y="1337"/>
                  </a:lnTo>
                  <a:lnTo>
                    <a:pt x="115" y="1338"/>
                  </a:lnTo>
                  <a:lnTo>
                    <a:pt x="109" y="1342"/>
                  </a:lnTo>
                  <a:lnTo>
                    <a:pt x="106" y="1343"/>
                  </a:lnTo>
                  <a:lnTo>
                    <a:pt x="104" y="1345"/>
                  </a:lnTo>
                  <a:lnTo>
                    <a:pt x="103" y="1348"/>
                  </a:lnTo>
                  <a:lnTo>
                    <a:pt x="102" y="1351"/>
                  </a:lnTo>
                  <a:lnTo>
                    <a:pt x="102" y="1351"/>
                  </a:lnTo>
                  <a:lnTo>
                    <a:pt x="155" y="1349"/>
                  </a:lnTo>
                  <a:lnTo>
                    <a:pt x="211" y="1346"/>
                  </a:lnTo>
                  <a:lnTo>
                    <a:pt x="322" y="1336"/>
                  </a:lnTo>
                  <a:lnTo>
                    <a:pt x="377" y="1332"/>
                  </a:lnTo>
                  <a:lnTo>
                    <a:pt x="431" y="1329"/>
                  </a:lnTo>
                  <a:lnTo>
                    <a:pt x="485" y="1327"/>
                  </a:lnTo>
                  <a:lnTo>
                    <a:pt x="536" y="1326"/>
                  </a:lnTo>
                  <a:lnTo>
                    <a:pt x="536" y="1326"/>
                  </a:lnTo>
                  <a:lnTo>
                    <a:pt x="616" y="1327"/>
                  </a:lnTo>
                  <a:lnTo>
                    <a:pt x="685" y="1324"/>
                  </a:lnTo>
                  <a:lnTo>
                    <a:pt x="754" y="1320"/>
                  </a:lnTo>
                  <a:lnTo>
                    <a:pt x="827" y="1314"/>
                  </a:lnTo>
                  <a:lnTo>
                    <a:pt x="827" y="1314"/>
                  </a:lnTo>
                  <a:lnTo>
                    <a:pt x="791" y="1311"/>
                  </a:lnTo>
                  <a:lnTo>
                    <a:pt x="754" y="1307"/>
                  </a:lnTo>
                  <a:lnTo>
                    <a:pt x="713" y="1303"/>
                  </a:lnTo>
                  <a:lnTo>
                    <a:pt x="692" y="1302"/>
                  </a:lnTo>
                  <a:lnTo>
                    <a:pt x="668" y="1301"/>
                  </a:lnTo>
                  <a:lnTo>
                    <a:pt x="668" y="1301"/>
                  </a:lnTo>
                  <a:lnTo>
                    <a:pt x="677" y="1298"/>
                  </a:lnTo>
                  <a:lnTo>
                    <a:pt x="687" y="1294"/>
                  </a:lnTo>
                  <a:lnTo>
                    <a:pt x="698" y="1293"/>
                  </a:lnTo>
                  <a:lnTo>
                    <a:pt x="702" y="1293"/>
                  </a:lnTo>
                  <a:lnTo>
                    <a:pt x="708" y="1294"/>
                  </a:lnTo>
                  <a:lnTo>
                    <a:pt x="708" y="1294"/>
                  </a:lnTo>
                  <a:lnTo>
                    <a:pt x="686" y="1288"/>
                  </a:lnTo>
                  <a:lnTo>
                    <a:pt x="665" y="1284"/>
                  </a:lnTo>
                  <a:lnTo>
                    <a:pt x="642" y="1281"/>
                  </a:lnTo>
                  <a:lnTo>
                    <a:pt x="621" y="1277"/>
                  </a:lnTo>
                  <a:lnTo>
                    <a:pt x="600" y="1275"/>
                  </a:lnTo>
                  <a:lnTo>
                    <a:pt x="578" y="1274"/>
                  </a:lnTo>
                  <a:lnTo>
                    <a:pt x="536" y="1273"/>
                  </a:lnTo>
                  <a:lnTo>
                    <a:pt x="455" y="1273"/>
                  </a:lnTo>
                  <a:lnTo>
                    <a:pt x="417" y="1273"/>
                  </a:lnTo>
                  <a:lnTo>
                    <a:pt x="380" y="1271"/>
                  </a:lnTo>
                  <a:lnTo>
                    <a:pt x="380" y="1271"/>
                  </a:lnTo>
                  <a:close/>
                  <a:moveTo>
                    <a:pt x="789" y="1299"/>
                  </a:moveTo>
                  <a:lnTo>
                    <a:pt x="789" y="1299"/>
                  </a:lnTo>
                  <a:lnTo>
                    <a:pt x="766" y="1296"/>
                  </a:lnTo>
                  <a:lnTo>
                    <a:pt x="754" y="1294"/>
                  </a:lnTo>
                  <a:lnTo>
                    <a:pt x="748" y="1294"/>
                  </a:lnTo>
                  <a:lnTo>
                    <a:pt x="743" y="1296"/>
                  </a:lnTo>
                  <a:lnTo>
                    <a:pt x="743" y="1296"/>
                  </a:lnTo>
                  <a:lnTo>
                    <a:pt x="769" y="1299"/>
                  </a:lnTo>
                  <a:lnTo>
                    <a:pt x="781" y="1300"/>
                  </a:lnTo>
                  <a:lnTo>
                    <a:pt x="786" y="1300"/>
                  </a:lnTo>
                  <a:lnTo>
                    <a:pt x="789" y="1299"/>
                  </a:lnTo>
                  <a:lnTo>
                    <a:pt x="789" y="1299"/>
                  </a:lnTo>
                  <a:close/>
                  <a:moveTo>
                    <a:pt x="926" y="1341"/>
                  </a:moveTo>
                  <a:lnTo>
                    <a:pt x="926" y="1341"/>
                  </a:lnTo>
                  <a:lnTo>
                    <a:pt x="922" y="1341"/>
                  </a:lnTo>
                  <a:lnTo>
                    <a:pt x="917" y="1341"/>
                  </a:lnTo>
                  <a:lnTo>
                    <a:pt x="914" y="1341"/>
                  </a:lnTo>
                  <a:lnTo>
                    <a:pt x="914" y="1342"/>
                  </a:lnTo>
                  <a:lnTo>
                    <a:pt x="915" y="1344"/>
                  </a:lnTo>
                  <a:lnTo>
                    <a:pt x="915" y="1344"/>
                  </a:lnTo>
                  <a:lnTo>
                    <a:pt x="890" y="1337"/>
                  </a:lnTo>
                  <a:lnTo>
                    <a:pt x="862" y="1330"/>
                  </a:lnTo>
                  <a:lnTo>
                    <a:pt x="862" y="1330"/>
                  </a:lnTo>
                  <a:lnTo>
                    <a:pt x="862" y="1335"/>
                  </a:lnTo>
                  <a:lnTo>
                    <a:pt x="863" y="1339"/>
                  </a:lnTo>
                  <a:lnTo>
                    <a:pt x="864" y="1343"/>
                  </a:lnTo>
                  <a:lnTo>
                    <a:pt x="867" y="1346"/>
                  </a:lnTo>
                  <a:lnTo>
                    <a:pt x="873" y="1351"/>
                  </a:lnTo>
                  <a:lnTo>
                    <a:pt x="875" y="1354"/>
                  </a:lnTo>
                  <a:lnTo>
                    <a:pt x="877" y="1358"/>
                  </a:lnTo>
                  <a:lnTo>
                    <a:pt x="877" y="1358"/>
                  </a:lnTo>
                  <a:lnTo>
                    <a:pt x="909" y="1362"/>
                  </a:lnTo>
                  <a:lnTo>
                    <a:pt x="925" y="1363"/>
                  </a:lnTo>
                  <a:lnTo>
                    <a:pt x="941" y="1362"/>
                  </a:lnTo>
                  <a:lnTo>
                    <a:pt x="955" y="1360"/>
                  </a:lnTo>
                  <a:lnTo>
                    <a:pt x="963" y="1358"/>
                  </a:lnTo>
                  <a:lnTo>
                    <a:pt x="969" y="1356"/>
                  </a:lnTo>
                  <a:lnTo>
                    <a:pt x="974" y="1352"/>
                  </a:lnTo>
                  <a:lnTo>
                    <a:pt x="981" y="1348"/>
                  </a:lnTo>
                  <a:lnTo>
                    <a:pt x="986" y="1344"/>
                  </a:lnTo>
                  <a:lnTo>
                    <a:pt x="990" y="1338"/>
                  </a:lnTo>
                  <a:lnTo>
                    <a:pt x="990" y="1338"/>
                  </a:lnTo>
                  <a:lnTo>
                    <a:pt x="989" y="1333"/>
                  </a:lnTo>
                  <a:lnTo>
                    <a:pt x="986" y="1329"/>
                  </a:lnTo>
                  <a:lnTo>
                    <a:pt x="978" y="1317"/>
                  </a:lnTo>
                  <a:lnTo>
                    <a:pt x="978" y="1317"/>
                  </a:lnTo>
                  <a:lnTo>
                    <a:pt x="971" y="1319"/>
                  </a:lnTo>
                  <a:lnTo>
                    <a:pt x="966" y="1322"/>
                  </a:lnTo>
                  <a:lnTo>
                    <a:pt x="960" y="1326"/>
                  </a:lnTo>
                  <a:lnTo>
                    <a:pt x="956" y="1330"/>
                  </a:lnTo>
                  <a:lnTo>
                    <a:pt x="956" y="1330"/>
                  </a:lnTo>
                  <a:lnTo>
                    <a:pt x="954" y="1328"/>
                  </a:lnTo>
                  <a:lnTo>
                    <a:pt x="952" y="1328"/>
                  </a:lnTo>
                  <a:lnTo>
                    <a:pt x="948" y="1329"/>
                  </a:lnTo>
                  <a:lnTo>
                    <a:pt x="944" y="1331"/>
                  </a:lnTo>
                  <a:lnTo>
                    <a:pt x="936" y="1336"/>
                  </a:lnTo>
                  <a:lnTo>
                    <a:pt x="930" y="1338"/>
                  </a:lnTo>
                  <a:lnTo>
                    <a:pt x="926" y="1341"/>
                  </a:lnTo>
                  <a:lnTo>
                    <a:pt x="926" y="1341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741170" y="1743075"/>
            <a:ext cx="49657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专题一：探讨诗歌的意象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41170" y="2644775"/>
            <a:ext cx="80645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艾青诗歌中最常见的意象有哪些？哪些最让你有所触动，甚至产生心灵共鸣？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80250" y="501650"/>
            <a:ext cx="3001644" cy="1800859"/>
          </a:xfrm>
          <a:prstGeom prst="ellipse">
            <a:avLst/>
          </a:prstGeom>
        </p:spPr>
      </p:pic>
      <p:sp>
        <p:nvSpPr>
          <p:cNvPr id="18435" name="文本框 1"/>
          <p:cNvSpPr txBox="1"/>
          <p:nvPr/>
        </p:nvSpPr>
        <p:spPr>
          <a:xfrm>
            <a:off x="1975803" y="501015"/>
            <a:ext cx="6810375" cy="56311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假如我是一只</a:t>
            </a:r>
            <a:r>
              <a:rPr lang="zh-CN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鸟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我也应该用嘶哑的喉咙歌唱：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这被暴风雨所打击着的</a:t>
            </a:r>
            <a:r>
              <a:rPr lang="zh-CN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土地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这永远汹涌着我们的悲愤的</a:t>
            </a:r>
            <a:r>
              <a:rPr lang="zh-CN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河流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这无止息地吹刮着的激怒的</a:t>
            </a:r>
            <a:r>
              <a:rPr lang="zh-CN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风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和那来自林间的无比温柔的</a:t>
            </a:r>
            <a:r>
              <a:rPr lang="zh-CN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黎明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———然后我死了，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连羽毛也腐烂在土地里面。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为什么我的眼里常含泪水？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因为我对这土地爱得深沉……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8436" name="文本框 5"/>
          <p:cNvSpPr txBox="1"/>
          <p:nvPr/>
        </p:nvSpPr>
        <p:spPr>
          <a:xfrm>
            <a:off x="8752840" y="2941003"/>
            <a:ext cx="617538" cy="2552700"/>
          </a:xfrm>
          <a:prstGeom prst="rect">
            <a:avLst/>
          </a:prstGeom>
          <a:solidFill>
            <a:srgbClr val="D9D9D9"/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我爱这土地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1"/>
          <p:cNvSpPr txBox="1"/>
          <p:nvPr/>
        </p:nvSpPr>
        <p:spPr>
          <a:xfrm>
            <a:off x="1533843" y="1908810"/>
            <a:ext cx="3825875" cy="4160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打开你们的窗子吧，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打开你们的板门吧，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让我进去，让我进去，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进到你们的小屋里。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我带着金黄的花束，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我带着林间的香气，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我带着亮光和温暖，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我带着满身的露水。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 rot="5400000">
            <a:off x="2596183" y="171672"/>
            <a:ext cx="677108" cy="2062161"/>
          </a:xfrm>
          <a:prstGeom prst="rect">
            <a:avLst/>
          </a:prstGeom>
          <a:noFill/>
          <a:ln>
            <a:noFill/>
          </a:ln>
        </p:spPr>
        <p:txBody>
          <a:bodyPr vert="vert27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太阳的话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宋体" panose="02010600030101010101" pitchFamily="2" charset="-122"/>
            </a:endParaRPr>
          </a:p>
        </p:txBody>
      </p:sp>
      <p:pic>
        <p:nvPicPr>
          <p:cNvPr id="17411" name="图片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6130" y="4072325"/>
            <a:ext cx="3600400" cy="229977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矩形 1"/>
          <p:cNvSpPr/>
          <p:nvPr/>
        </p:nvSpPr>
        <p:spPr>
          <a:xfrm>
            <a:off x="5143818" y="449898"/>
            <a:ext cx="4932362" cy="35385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快起来，快起来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快从枕头里抬起头来，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睁开你的被睫毛盖着的眼，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让你的眼看见我的到来。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让你们的心像小小的木板房，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打开它们的关闭了很久的窗子，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让我把花束，把香气，把亮光，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温暖和露水撒满你们心的空间。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2" name="矩形 1"/>
          <p:cNvSpPr/>
          <p:nvPr/>
        </p:nvSpPr>
        <p:spPr>
          <a:xfrm>
            <a:off x="1972628" y="857250"/>
            <a:ext cx="7921625" cy="46158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用太阳象征光明和希望，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用紧闭着门户的木板房比喻当时人民生活的闭塞、陈旧、落后的环境，以第一人称代表太阳呼唤国人改变现状，迎接光明。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诗歌倾诉着民族的苦难，歌颂了祖国的战斗，渗透着时代气氛，以满腔的热情唤起民众，投身到拯救民族危亡的斗争中，改变现状，为中国开辟光明美好的未来前程。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4788</Words>
  <Application>WPS 演示</Application>
  <PresentationFormat>自定义</PresentationFormat>
  <Paragraphs>322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5" baseType="lpstr">
      <vt:lpstr>Arial</vt:lpstr>
      <vt:lpstr>宋体</vt:lpstr>
      <vt:lpstr>Wingdings</vt:lpstr>
      <vt:lpstr>Calibri Light</vt:lpstr>
      <vt:lpstr>微软雅黑</vt:lpstr>
      <vt:lpstr>楷体</vt:lpstr>
      <vt:lpstr>黑体</vt:lpstr>
      <vt:lpstr>Arial Unicode MS</vt:lpstr>
      <vt:lpstr>Calibri</vt:lpstr>
      <vt:lpstr>Raleway Black</vt:lpstr>
      <vt:lpstr>Segoe Print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Ulysses</cp:lastModifiedBy>
  <cp:revision>语文备课大师【全免费】</cp:revision>
  <dcterms:created xsi:type="dcterms:W3CDTF">2017-08-12T10:14:00Z</dcterms:created>
  <dcterms:modified xsi:type="dcterms:W3CDTF">2019-05-22T06:30:41Z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2052-11.1.0.8013</vt:lpwstr>
  </property>
  <property fmtid="{D5CDD505-2E9C-101B-9397-08002B2CF9AE}" pid="3" name="KSORubyTemplateID">
    <vt:lpwstr>21</vt:lpwstr>
  </property>
  <property fmtid="{64440492-4C8B-11D1-8B70-080036B11A03}" pid="4">
    <vt:lpwstr>语文备课大师【全免费】</vt:lpwstr>
  </property>
</Properties>
</file>