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329" r:id="rId3"/>
    <p:sldId id="346" r:id="rId4"/>
    <p:sldId id="347" r:id="rId5"/>
    <p:sldId id="328" r:id="rId6"/>
    <p:sldId id="319" r:id="rId7"/>
    <p:sldId id="348" r:id="rId8"/>
    <p:sldId id="349" r:id="rId9"/>
    <p:sldId id="327" r:id="rId10"/>
    <p:sldId id="298" r:id="rId11"/>
    <p:sldId id="350" r:id="rId12"/>
    <p:sldId id="351" r:id="rId13"/>
    <p:sldId id="330" r:id="rId14"/>
    <p:sldId id="299" r:id="rId15"/>
    <p:sldId id="352" r:id="rId16"/>
    <p:sldId id="331" r:id="rId17"/>
    <p:sldId id="318" r:id="rId18"/>
    <p:sldId id="353" r:id="rId19"/>
    <p:sldId id="354" r:id="rId20"/>
    <p:sldId id="332" r:id="rId21"/>
    <p:sldId id="320" r:id="rId22"/>
    <p:sldId id="355" r:id="rId23"/>
    <p:sldId id="356" r:id="rId24"/>
    <p:sldId id="333" r:id="rId25"/>
    <p:sldId id="321" r:id="rId26"/>
    <p:sldId id="357" r:id="rId27"/>
    <p:sldId id="334" r:id="rId28"/>
    <p:sldId id="326" r:id="rId29"/>
    <p:sldId id="358" r:id="rId30"/>
    <p:sldId id="335" r:id="rId31"/>
    <p:sldId id="322" r:id="rId32"/>
    <p:sldId id="359" r:id="rId33"/>
    <p:sldId id="336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4B23"/>
    <a:srgbClr val="FFC000"/>
    <a:srgbClr val="FDF0E8"/>
    <a:srgbClr val="DF7A60"/>
    <a:srgbClr val="FFFFFF"/>
    <a:srgbClr val="65C4CA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jpe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30722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708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AutoShape 14" descr="u=659003504,3790867401&amp;fm=214&amp;gp=0"/>
          <p:cNvSpPr>
            <a:spLocks noChangeAspect="1"/>
          </p:cNvSpPr>
          <p:nvPr/>
        </p:nvSpPr>
        <p:spPr>
          <a:xfrm>
            <a:off x="4419600" y="3276600"/>
            <a:ext cx="371475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4" name="AutoShape 16" descr="u=659003504,3790867401&amp;fm=214&amp;gp=0"/>
          <p:cNvSpPr>
            <a:spLocks noChangeAspect="1"/>
          </p:cNvSpPr>
          <p:nvPr/>
        </p:nvSpPr>
        <p:spPr>
          <a:xfrm>
            <a:off x="4546600" y="3403600"/>
            <a:ext cx="371475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5" name="AutoShape 14" descr="u=659003504,3790867401&amp;fm=214&amp;gp=0"/>
          <p:cNvSpPr>
            <a:spLocks noChangeAspect="1"/>
          </p:cNvSpPr>
          <p:nvPr/>
        </p:nvSpPr>
        <p:spPr>
          <a:xfrm>
            <a:off x="1066800" y="4648200"/>
            <a:ext cx="371475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6" name="AutoShape 16" descr="u=659003504,3790867401&amp;fm=214&amp;gp=0"/>
          <p:cNvSpPr>
            <a:spLocks noChangeAspect="1"/>
          </p:cNvSpPr>
          <p:nvPr/>
        </p:nvSpPr>
        <p:spPr>
          <a:xfrm>
            <a:off x="1193800" y="4775200"/>
            <a:ext cx="371475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7" name="文本框 1"/>
          <p:cNvSpPr txBox="1"/>
          <p:nvPr/>
        </p:nvSpPr>
        <p:spPr>
          <a:xfrm>
            <a:off x="0" y="4351655"/>
            <a:ext cx="12197080" cy="1322070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193223" y="5365750"/>
            <a:ext cx="42900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9" name="标题 1"/>
          <p:cNvSpPr txBox="1"/>
          <p:nvPr/>
        </p:nvSpPr>
        <p:spPr>
          <a:xfrm>
            <a:off x="3713480" y="4648200"/>
            <a:ext cx="4770120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论证要合理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39938" name="文本框 1"/>
          <p:cNvSpPr txBox="1"/>
          <p:nvPr/>
        </p:nvSpPr>
        <p:spPr>
          <a:xfrm>
            <a:off x="1828800" y="842010"/>
            <a:ext cx="8534400" cy="214566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indent="719455" defTabSz="685800" eaLnBrk="0" hangingPunct="0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语段经过修改后，结合不同人物的不同背景，加以适当的分析，加强了论据与论点之间的联系，有力地论证了论点。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9939" name="图片 5"/>
          <p:cNvPicPr>
            <a:picLocks noChangeAspect="1"/>
          </p:cNvPicPr>
          <p:nvPr/>
        </p:nvPicPr>
        <p:blipFill>
          <a:blip r:embed="rId2" cstate="print"/>
          <a:srcRect b="3030"/>
          <a:stretch>
            <a:fillRect/>
          </a:stretch>
        </p:blipFill>
        <p:spPr>
          <a:xfrm>
            <a:off x="4781550" y="3338513"/>
            <a:ext cx="26289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40962" name="AutoShape 14" descr="u=659003504,3790867401&amp;fm=214&amp;gp=0"/>
          <p:cNvSpPr>
            <a:spLocks noChangeAspect="1"/>
          </p:cNvSpPr>
          <p:nvPr/>
        </p:nvSpPr>
        <p:spPr>
          <a:xfrm>
            <a:off x="5867400" y="331279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963" name="AutoShape 16" descr="u=659003504,3790867401&amp;fm=214&amp;gp=0"/>
          <p:cNvSpPr>
            <a:spLocks noChangeAspect="1"/>
          </p:cNvSpPr>
          <p:nvPr/>
        </p:nvSpPr>
        <p:spPr>
          <a:xfrm>
            <a:off x="5994400" y="343979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99185" y="695960"/>
            <a:ext cx="7000875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要选择适当的论证方法。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69478" y="1549083"/>
            <a:ext cx="7851775" cy="20685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indent="719455" defTabSz="685800" eaLnBrk="0" hangingPunc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初学写作议论文，常常简单地采用观点加例子的论证方式，方法较为单一。实际上，除了讲道理和摆事实外，还有对比论证、比喻论证、类比论证等多种方法。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127250" y="4009708"/>
            <a:ext cx="8039100" cy="930275"/>
          </a:xfrm>
          <a:prstGeom prst="rect">
            <a:avLst/>
          </a:prstGeom>
          <a:noFill/>
          <a:ln w="19050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写作中，要根据内容的需要，选择合理的论证方法，能增强说服力，增加表达的丰富性。</a:t>
            </a:r>
            <a:endParaRPr lang="zh-CN" altLang="en-US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4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41986" name="矩形 1"/>
          <p:cNvSpPr/>
          <p:nvPr/>
        </p:nvSpPr>
        <p:spPr>
          <a:xfrm>
            <a:off x="2609850" y="869157"/>
            <a:ext cx="6972300" cy="42233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indent="719455" defTabSz="685800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比如在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怀疑与学问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中，作者从国难危机时各地的口头消息不一定可靠，不应当随便相信，推导出做学问也是如此，要对书本上的知识有怀疑精神。这样从生活中的事例出发，采用类比论证的方式，更容易让人信服。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3010" name="AutoShape 14" descr="u=659003504,3790867401&amp;fm=214&amp;gp=0"/>
          <p:cNvSpPr>
            <a:spLocks noChangeAspect="1"/>
          </p:cNvSpPr>
          <p:nvPr/>
        </p:nvSpPr>
        <p:spPr>
          <a:xfrm>
            <a:off x="5807075" y="367474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1" name="AutoShape 16" descr="u=659003504,3790867401&amp;fm=214&amp;gp=0"/>
          <p:cNvSpPr>
            <a:spLocks noChangeAspect="1"/>
          </p:cNvSpPr>
          <p:nvPr/>
        </p:nvSpPr>
        <p:spPr>
          <a:xfrm>
            <a:off x="5934075" y="380174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67155" y="995998"/>
            <a:ext cx="7000875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4.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论证结构要合理，思路要清晰。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74875" y="1812132"/>
            <a:ext cx="7569200" cy="265366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indent="719455" defTabSz="685800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可以先写提纲，采取设置分论点的形式，从多方面、多角度展开论证；也可以采用“提出问题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分析问题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解决问题”的结构，层层深入展开论证。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4034" name="文本框 2"/>
          <p:cNvSpPr txBox="1"/>
          <p:nvPr/>
        </p:nvSpPr>
        <p:spPr>
          <a:xfrm>
            <a:off x="4298950" y="291783"/>
            <a:ext cx="3048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理想的阶梯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11338" y="814070"/>
            <a:ext cx="67945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引论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51100" y="848995"/>
            <a:ext cx="5638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中心论点：奋斗，是实现理想的阶梯。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51100" y="1333183"/>
            <a:ext cx="63627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8000"/>
                </a:solidFill>
                <a:latin typeface="楷体" panose="02010609060101010101" charset="-122"/>
                <a:ea typeface="楷体" panose="02010609060101010101" charset="-122"/>
              </a:rPr>
              <a:t>分论点一：理想的阶梯，属于刻苦勤奋的人。</a:t>
            </a:r>
            <a:endParaRPr lang="en-US" altLang="zh-CN" sz="2400" b="1" dirty="0">
              <a:solidFill>
                <a:srgbClr val="008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2400" b="1" dirty="0">
                <a:solidFill>
                  <a:srgbClr val="008000"/>
                </a:solidFill>
                <a:latin typeface="楷体" panose="02010609060101010101" charset="-122"/>
                <a:ea typeface="楷体" panose="02010609060101010101" charset="-122"/>
              </a:rPr>
              <a:t>论据：马克思读书，诺贝尔实验（详）</a:t>
            </a:r>
            <a:endParaRPr lang="zh-CN" altLang="en-US" sz="2400" b="1" dirty="0">
              <a:solidFill>
                <a:srgbClr val="008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51100" y="2188845"/>
            <a:ext cx="771366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分论点二：理想的阶梯，属于珍惜时间的人。</a:t>
            </a:r>
            <a:endParaRPr lang="en-US" altLang="zh-CN" sz="24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论据：富兰克林、鲁迅的名言（略）</a:t>
            </a:r>
            <a:endParaRPr lang="en-US" altLang="zh-CN" sz="24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巴尔扎克勤奋写作、朱自清的匆匆（详）</a:t>
            </a:r>
            <a:endParaRPr lang="zh-CN" altLang="en-US" sz="24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32050" y="3442970"/>
            <a:ext cx="83439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</a:rPr>
              <a:t>分论点三：理想的阶梯，属于迎难而上的人。</a:t>
            </a:r>
            <a:endParaRPr lang="en-US" altLang="zh-CN" sz="2400" b="1" dirty="0">
              <a:solidFill>
                <a:srgbClr val="6600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2400" b="1" dirty="0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</a:rPr>
              <a:t>论据：伽利略、布鲁诺、华罗庚、道尔顿、爱因斯坦（略）</a:t>
            </a:r>
            <a:endParaRPr lang="en-US" altLang="zh-CN" sz="2400" b="1" dirty="0">
              <a:solidFill>
                <a:srgbClr val="6600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2400" b="1" dirty="0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</a:rPr>
              <a:t>高尔基（详）结合现在青年实际论述</a:t>
            </a:r>
            <a:endParaRPr lang="zh-CN" altLang="en-US" sz="2400" b="1" dirty="0">
              <a:solidFill>
                <a:srgbClr val="660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51100" y="4774883"/>
            <a:ext cx="741045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总结论点：奋斗，是改变现实的杠杆，是亿万人民共攀四化高峰的坚实阶梯。只有以不懈的韧劲，一级级攀登，才能一步步接近那光辉灿烂的理想高峰。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93875" y="2611120"/>
            <a:ext cx="57467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本论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93875" y="4752658"/>
            <a:ext cx="57467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结论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6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5058" name="文本框 2"/>
          <p:cNvSpPr txBox="1"/>
          <p:nvPr/>
        </p:nvSpPr>
        <p:spPr>
          <a:xfrm>
            <a:off x="4944110" y="446723"/>
            <a:ext cx="20955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读报有益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34853" y="1454150"/>
            <a:ext cx="219551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读报有益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28265" y="1409700"/>
            <a:ext cx="16002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引论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30503" y="1481138"/>
            <a:ext cx="28956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提出问题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13790" y="2501900"/>
            <a:ext cx="3562350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本论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ctr" eaLnBrk="0" hangingPunct="0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（为什么读报有益）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34853" y="2228850"/>
            <a:ext cx="32956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读报能了解天下事</a:t>
            </a:r>
            <a:endParaRPr lang="zh-CN" altLang="en-US" sz="28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55490" y="2840038"/>
            <a:ext cx="3473450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读报能学习先进人物的思想作风</a:t>
            </a:r>
            <a:endParaRPr lang="zh-CN" altLang="en-US" sz="28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52765" y="2932113"/>
            <a:ext cx="2209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分析问题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55153" y="4070350"/>
            <a:ext cx="2460625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结论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ctr" eaLnBrk="0" hangingPunct="0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（怎样读报）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34853" y="3898900"/>
            <a:ext cx="29130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</a:rPr>
              <a:t>读报要有选择性</a:t>
            </a:r>
            <a:endParaRPr lang="zh-CN" altLang="en-US" sz="2800" b="1" dirty="0">
              <a:solidFill>
                <a:srgbClr val="660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34853" y="4541838"/>
            <a:ext cx="31178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</a:rPr>
              <a:t>读报要泛中有精</a:t>
            </a:r>
            <a:endParaRPr lang="zh-CN" altLang="en-US" sz="2800" b="1" dirty="0">
              <a:solidFill>
                <a:srgbClr val="660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55490" y="5195888"/>
            <a:ext cx="35369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</a:rPr>
              <a:t>读报要重借鉴</a:t>
            </a:r>
            <a:endParaRPr lang="zh-CN" altLang="en-US" sz="2800" b="1" dirty="0">
              <a:solidFill>
                <a:srgbClr val="660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78115" y="4546600"/>
            <a:ext cx="2895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解决问题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4344353" y="2397125"/>
            <a:ext cx="331788" cy="1279525"/>
          </a:xfrm>
          <a:prstGeom prst="leftBrace">
            <a:avLst>
              <a:gd name="adj1" fmla="val 33030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4250690" y="4160838"/>
            <a:ext cx="349250" cy="1357313"/>
          </a:xfrm>
          <a:prstGeom prst="leftBrace">
            <a:avLst>
              <a:gd name="adj1" fmla="val 33030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6" grpId="0"/>
      <p:bldP spid="17" grpId="0" bldLvl="0" animBg="1"/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2" name="AutoShape 14" descr="u=659003504,3790867401&amp;fm=214&amp;gp=0"/>
          <p:cNvSpPr>
            <a:spLocks noChangeAspect="1"/>
          </p:cNvSpPr>
          <p:nvPr/>
        </p:nvSpPr>
        <p:spPr>
          <a:xfrm>
            <a:off x="5795010" y="318008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3" name="AutoShape 16" descr="u=659003504,3790867401&amp;fm=214&amp;gp=0"/>
          <p:cNvSpPr>
            <a:spLocks noChangeAspect="1"/>
          </p:cNvSpPr>
          <p:nvPr/>
        </p:nvSpPr>
        <p:spPr>
          <a:xfrm>
            <a:off x="5922010" y="330708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4" name="文本框 11282"/>
          <p:cNvSpPr txBox="1"/>
          <p:nvPr/>
        </p:nvSpPr>
        <p:spPr>
          <a:xfrm>
            <a:off x="2005648" y="959168"/>
            <a:ext cx="8188325" cy="13608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indent="719455" defTabSz="685800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怀疑与学问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一文中指出，做学问不要盲从或迷信，要有怀疑的精神。请你也写一段文字论证这个观点。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350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字左右。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575560" y="2904808"/>
            <a:ext cx="7924800" cy="230759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858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可以用相关事例、名言等材料作为论据，论证题目中的观点。                                   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要对所用的材料进行具体分析，不要只是简单的“观点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材料”。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6086" name="矩形 9"/>
          <p:cNvSpPr>
            <a:spLocks noTextEdit="1"/>
          </p:cNvSpPr>
          <p:nvPr/>
        </p:nvSpPr>
        <p:spPr>
          <a:xfrm>
            <a:off x="2575560" y="2394903"/>
            <a:ext cx="10287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0000"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99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FFFF"/>
                </a:solidFill>
                <a:latin typeface="楷体" panose="02010609060101010101" charset="-122"/>
                <a:ea typeface="楷体" panose="02010609060101010101" charset="-122"/>
              </a:rPr>
              <a:t>提示：</a:t>
            </a:r>
            <a:endParaRPr lang="zh-CN" altLang="en-US" sz="3600" b="1">
              <a:ln w="9525" cap="flat" cmpd="sng">
                <a:solidFill>
                  <a:srgbClr val="993300"/>
                </a:solidFill>
                <a:prstDash val="solid"/>
                <a:headEnd type="none" w="med" len="med"/>
                <a:tailEnd type="none" w="med" len="med"/>
              </a:ln>
              <a:solidFill>
                <a:srgbClr val="CC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6087" name="文本框 1"/>
          <p:cNvSpPr txBox="1"/>
          <p:nvPr/>
        </p:nvSpPr>
        <p:spPr>
          <a:xfrm>
            <a:off x="1832610" y="392430"/>
            <a:ext cx="2514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片段写作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750695" y="437515"/>
            <a:ext cx="8691245" cy="5692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做学问要有怀疑精神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72009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古希腊的亚里士多德认为，物体下落的速度和它的重量成正比，物体越重，下落的速度越快。年轻的伽利略根据自己的经验推理，大胆地对亚里士多德的学说提出了疑问。他以比萨斜塔作实验场，带了两个大小一样但重量不等的铁球，一个是实心的，另一个是空心的。伽利略开始实验之前，塔下还有人讽刺说：“这个小伙子的神经一定有问题！亚里士多德的理论不会有错的！”当他把两手同时张开，两个铁球平行下落，几乎同时到达地面上时，所有的人都目瞪口呆。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因为伽利略敢于怀疑权威学说，并能够用实践去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证明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，才能够推翻伪科学，给人们带来真理。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6600CC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6600CC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728470" y="457200"/>
            <a:ext cx="8534400" cy="34499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著名科学家李四光曾说过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“不怀疑不能见真理”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。只有不迷信权威，不迷信书本，依据实践大胆的去怀疑，真理才不至于被埋没，人们固有的错误认知才能够被打破，而学问的境地也会更上一层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于人、于己、于社会、于人类未来，都是功不可没的。所以说做学问要有怀疑精神。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28470" y="4038600"/>
            <a:ext cx="8534400" cy="1930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20725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事实论据与道理论据相结合，紧承事实论据进行观点阐述，并点明怀疑精神的意义，论证做学问要有怀疑精神的观点。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073275" y="874395"/>
            <a:ext cx="7620000" cy="17919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一、俗话说：“知足常乐。”有的人却说：“知足未必常乐。”试围绕“知足与快乐”这一话题，自定立意，自拟标题，写一篇不少于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600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字的议论文。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27225" y="3323908"/>
            <a:ext cx="8458200" cy="22225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在标题或者文章的开头，明确表达自己的观点。        </a:t>
            </a:r>
            <a:endParaRPr lang="zh-CN" altLang="en-US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恰当安排论证的结构，注意层次清晰，逻辑严密。      </a:t>
            </a:r>
            <a:endParaRPr lang="zh-CN" altLang="en-US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注意对运用的材料进行分析，突出材料对观点的支撑或证明作用。</a:t>
            </a:r>
            <a:endParaRPr lang="zh-CN" altLang="en-US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9156" name="矩形 3"/>
          <p:cNvSpPr>
            <a:spLocks noTextEdit="1"/>
          </p:cNvSpPr>
          <p:nvPr/>
        </p:nvSpPr>
        <p:spPr>
          <a:xfrm>
            <a:off x="1920875" y="2823845"/>
            <a:ext cx="10287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0000"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99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FFFF"/>
                </a:solidFill>
                <a:latin typeface="楷体" panose="02010609060101010101" charset="-122"/>
                <a:ea typeface="楷体" panose="02010609060101010101" charset="-122"/>
              </a:rPr>
              <a:t>提示：</a:t>
            </a:r>
            <a:endParaRPr lang="zh-CN" altLang="en-US" sz="3600" b="1">
              <a:ln w="9525" cap="flat" cmpd="sng">
                <a:solidFill>
                  <a:srgbClr val="993300"/>
                </a:solidFill>
                <a:prstDash val="solid"/>
                <a:headEnd type="none" w="med" len="med"/>
                <a:tailEnd type="none" w="med" len="med"/>
              </a:ln>
              <a:solidFill>
                <a:srgbClr val="CC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57" name="文本框 7"/>
          <p:cNvSpPr txBox="1"/>
          <p:nvPr/>
        </p:nvSpPr>
        <p:spPr>
          <a:xfrm>
            <a:off x="1692275" y="458470"/>
            <a:ext cx="2514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写作实践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31747" name="AutoShape 14" descr="u=659003504,3790867401&amp;fm=214&amp;gp=0"/>
          <p:cNvSpPr>
            <a:spLocks noChangeAspect="1"/>
          </p:cNvSpPr>
          <p:nvPr/>
        </p:nvSpPr>
        <p:spPr>
          <a:xfrm>
            <a:off x="5240020" y="362648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48" name="AutoShape 16" descr="u=659003504,3790867401&amp;fm=214&amp;gp=0"/>
          <p:cNvSpPr>
            <a:spLocks noChangeAspect="1"/>
          </p:cNvSpPr>
          <p:nvPr/>
        </p:nvSpPr>
        <p:spPr>
          <a:xfrm>
            <a:off x="5367020" y="375348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49" name="矩形 1"/>
          <p:cNvSpPr/>
          <p:nvPr/>
        </p:nvSpPr>
        <p:spPr>
          <a:xfrm>
            <a:off x="1255363" y="1125446"/>
            <a:ext cx="10507851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明确议论文论证合理的重要性。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学会恰当运用议论文的论证方法。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寻找写作实例，进行比较，总结议论文的结构特点。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580" y="227965"/>
            <a:ext cx="3359785" cy="583565"/>
            <a:chOff x="108" y="359"/>
            <a:chExt cx="5291" cy="919"/>
          </a:xfrm>
        </p:grpSpPr>
        <p:sp>
          <p:nvSpPr>
            <p:cNvPr id="38" name="Freeform 127"/>
            <p:cNvSpPr>
              <a:spLocks noEditPoints="1"/>
            </p:cNvSpPr>
            <p:nvPr/>
          </p:nvSpPr>
          <p:spPr bwMode="auto">
            <a:xfrm>
              <a:off x="108" y="359"/>
              <a:ext cx="1236" cy="852"/>
            </a:xfrm>
            <a:custGeom>
              <a:avLst/>
              <a:gdLst/>
              <a:ahLst/>
              <a:cxnLst>
                <a:cxn ang="0">
                  <a:pos x="4" y="455"/>
                </a:cxn>
                <a:cxn ang="0">
                  <a:pos x="782" y="3"/>
                </a:cxn>
                <a:cxn ang="0">
                  <a:pos x="1721" y="189"/>
                </a:cxn>
                <a:cxn ang="0">
                  <a:pos x="1600" y="407"/>
                </a:cxn>
                <a:cxn ang="0">
                  <a:pos x="1620" y="823"/>
                </a:cxn>
                <a:cxn ang="0">
                  <a:pos x="2082" y="841"/>
                </a:cxn>
                <a:cxn ang="0">
                  <a:pos x="1746" y="1082"/>
                </a:cxn>
                <a:cxn ang="0">
                  <a:pos x="1260" y="1259"/>
                </a:cxn>
                <a:cxn ang="0">
                  <a:pos x="880" y="1195"/>
                </a:cxn>
                <a:cxn ang="0">
                  <a:pos x="207" y="1096"/>
                </a:cxn>
                <a:cxn ang="0">
                  <a:pos x="127" y="750"/>
                </a:cxn>
                <a:cxn ang="0">
                  <a:pos x="1976" y="722"/>
                </a:cxn>
                <a:cxn ang="0">
                  <a:pos x="1611" y="941"/>
                </a:cxn>
                <a:cxn ang="0">
                  <a:pos x="499" y="441"/>
                </a:cxn>
                <a:cxn ang="0">
                  <a:pos x="893" y="782"/>
                </a:cxn>
                <a:cxn ang="0">
                  <a:pos x="1849" y="241"/>
                </a:cxn>
                <a:cxn ang="0">
                  <a:pos x="820" y="20"/>
                </a:cxn>
                <a:cxn ang="0">
                  <a:pos x="28" y="477"/>
                </a:cxn>
                <a:cxn ang="0">
                  <a:pos x="480" y="386"/>
                </a:cxn>
                <a:cxn ang="0">
                  <a:pos x="946" y="295"/>
                </a:cxn>
                <a:cxn ang="0">
                  <a:pos x="1533" y="1064"/>
                </a:cxn>
                <a:cxn ang="0">
                  <a:pos x="1604" y="1117"/>
                </a:cxn>
                <a:cxn ang="0">
                  <a:pos x="1630" y="995"/>
                </a:cxn>
                <a:cxn ang="0">
                  <a:pos x="1526" y="750"/>
                </a:cxn>
                <a:cxn ang="0">
                  <a:pos x="1551" y="835"/>
                </a:cxn>
                <a:cxn ang="0">
                  <a:pos x="1535" y="848"/>
                </a:cxn>
                <a:cxn ang="0">
                  <a:pos x="1485" y="978"/>
                </a:cxn>
                <a:cxn ang="0">
                  <a:pos x="1281" y="1082"/>
                </a:cxn>
                <a:cxn ang="0">
                  <a:pos x="1071" y="1165"/>
                </a:cxn>
                <a:cxn ang="0">
                  <a:pos x="1526" y="1018"/>
                </a:cxn>
                <a:cxn ang="0">
                  <a:pos x="1517" y="1059"/>
                </a:cxn>
                <a:cxn ang="0">
                  <a:pos x="887" y="792"/>
                </a:cxn>
                <a:cxn ang="0">
                  <a:pos x="339" y="865"/>
                </a:cxn>
                <a:cxn ang="0">
                  <a:pos x="855" y="1160"/>
                </a:cxn>
                <a:cxn ang="0">
                  <a:pos x="1017" y="1042"/>
                </a:cxn>
                <a:cxn ang="0">
                  <a:pos x="1265" y="793"/>
                </a:cxn>
                <a:cxn ang="0">
                  <a:pos x="1467" y="827"/>
                </a:cxn>
                <a:cxn ang="0">
                  <a:pos x="1462" y="901"/>
                </a:cxn>
                <a:cxn ang="0">
                  <a:pos x="1423" y="790"/>
                </a:cxn>
                <a:cxn ang="0">
                  <a:pos x="1402" y="752"/>
                </a:cxn>
                <a:cxn ang="0">
                  <a:pos x="1304" y="883"/>
                </a:cxn>
                <a:cxn ang="0">
                  <a:pos x="1371" y="1001"/>
                </a:cxn>
                <a:cxn ang="0">
                  <a:pos x="1307" y="1101"/>
                </a:cxn>
                <a:cxn ang="0">
                  <a:pos x="1079" y="1254"/>
                </a:cxn>
                <a:cxn ang="0">
                  <a:pos x="992" y="1129"/>
                </a:cxn>
                <a:cxn ang="0">
                  <a:pos x="1039" y="1190"/>
                </a:cxn>
                <a:cxn ang="0">
                  <a:pos x="1001" y="1202"/>
                </a:cxn>
                <a:cxn ang="0">
                  <a:pos x="852" y="326"/>
                </a:cxn>
                <a:cxn ang="0">
                  <a:pos x="835" y="223"/>
                </a:cxn>
                <a:cxn ang="0">
                  <a:pos x="738" y="289"/>
                </a:cxn>
                <a:cxn ang="0">
                  <a:pos x="240" y="556"/>
                </a:cxn>
                <a:cxn ang="0">
                  <a:pos x="377" y="500"/>
                </a:cxn>
                <a:cxn ang="0">
                  <a:pos x="255" y="585"/>
                </a:cxn>
                <a:cxn ang="0">
                  <a:pos x="389" y="731"/>
                </a:cxn>
                <a:cxn ang="0">
                  <a:pos x="193" y="755"/>
                </a:cxn>
                <a:cxn ang="0">
                  <a:pos x="115" y="796"/>
                </a:cxn>
                <a:cxn ang="0">
                  <a:pos x="126" y="983"/>
                </a:cxn>
                <a:cxn ang="0">
                  <a:pos x="168" y="1040"/>
                </a:cxn>
                <a:cxn ang="0">
                  <a:pos x="282" y="1009"/>
                </a:cxn>
                <a:cxn ang="0">
                  <a:pos x="226" y="729"/>
                </a:cxn>
                <a:cxn ang="0">
                  <a:pos x="193" y="733"/>
                </a:cxn>
                <a:cxn ang="0">
                  <a:pos x="168" y="705"/>
                </a:cxn>
              </a:cxnLst>
              <a:rect l="0" t="0" r="r" b="b"/>
              <a:pathLst>
                <a:path w="2100" h="1388">
                  <a:moveTo>
                    <a:pt x="153" y="731"/>
                  </a:moveTo>
                  <a:lnTo>
                    <a:pt x="153" y="731"/>
                  </a:lnTo>
                  <a:lnTo>
                    <a:pt x="146" y="715"/>
                  </a:lnTo>
                  <a:lnTo>
                    <a:pt x="139" y="696"/>
                  </a:lnTo>
                  <a:lnTo>
                    <a:pt x="137" y="688"/>
                  </a:lnTo>
                  <a:lnTo>
                    <a:pt x="136" y="678"/>
                  </a:lnTo>
                  <a:lnTo>
                    <a:pt x="137" y="668"/>
                  </a:lnTo>
                  <a:lnTo>
                    <a:pt x="139" y="658"/>
                  </a:lnTo>
                  <a:lnTo>
                    <a:pt x="139" y="658"/>
                  </a:lnTo>
                  <a:lnTo>
                    <a:pt x="143" y="650"/>
                  </a:lnTo>
                  <a:lnTo>
                    <a:pt x="147" y="643"/>
                  </a:lnTo>
                  <a:lnTo>
                    <a:pt x="153" y="639"/>
                  </a:lnTo>
                  <a:lnTo>
                    <a:pt x="160" y="633"/>
                  </a:lnTo>
                  <a:lnTo>
                    <a:pt x="167" y="630"/>
                  </a:lnTo>
                  <a:lnTo>
                    <a:pt x="175" y="626"/>
                  </a:lnTo>
                  <a:lnTo>
                    <a:pt x="193" y="622"/>
                  </a:lnTo>
                  <a:lnTo>
                    <a:pt x="193" y="622"/>
                  </a:lnTo>
                  <a:lnTo>
                    <a:pt x="193" y="616"/>
                  </a:lnTo>
                  <a:lnTo>
                    <a:pt x="193" y="609"/>
                  </a:lnTo>
                  <a:lnTo>
                    <a:pt x="193" y="594"/>
                  </a:lnTo>
                  <a:lnTo>
                    <a:pt x="192" y="578"/>
                  </a:lnTo>
                  <a:lnTo>
                    <a:pt x="192" y="570"/>
                  </a:lnTo>
                  <a:lnTo>
                    <a:pt x="193" y="563"/>
                  </a:lnTo>
                  <a:lnTo>
                    <a:pt x="193" y="563"/>
                  </a:lnTo>
                  <a:lnTo>
                    <a:pt x="171" y="553"/>
                  </a:lnTo>
                  <a:lnTo>
                    <a:pt x="147" y="543"/>
                  </a:lnTo>
                  <a:lnTo>
                    <a:pt x="99" y="524"/>
                  </a:lnTo>
                  <a:lnTo>
                    <a:pt x="52" y="505"/>
                  </a:lnTo>
                  <a:lnTo>
                    <a:pt x="4" y="484"/>
                  </a:lnTo>
                  <a:lnTo>
                    <a:pt x="4" y="484"/>
                  </a:lnTo>
                  <a:lnTo>
                    <a:pt x="1" y="479"/>
                  </a:lnTo>
                  <a:lnTo>
                    <a:pt x="0" y="473"/>
                  </a:lnTo>
                  <a:lnTo>
                    <a:pt x="0" y="467"/>
                  </a:lnTo>
                  <a:lnTo>
                    <a:pt x="0" y="463"/>
                  </a:lnTo>
                  <a:lnTo>
                    <a:pt x="4" y="455"/>
                  </a:lnTo>
                  <a:lnTo>
                    <a:pt x="10" y="446"/>
                  </a:lnTo>
                  <a:lnTo>
                    <a:pt x="21" y="432"/>
                  </a:lnTo>
                  <a:lnTo>
                    <a:pt x="26" y="425"/>
                  </a:lnTo>
                  <a:lnTo>
                    <a:pt x="28" y="421"/>
                  </a:lnTo>
                  <a:lnTo>
                    <a:pt x="29" y="417"/>
                  </a:lnTo>
                  <a:lnTo>
                    <a:pt x="29" y="417"/>
                  </a:lnTo>
                  <a:lnTo>
                    <a:pt x="36" y="410"/>
                  </a:lnTo>
                  <a:lnTo>
                    <a:pt x="43" y="404"/>
                  </a:lnTo>
                  <a:lnTo>
                    <a:pt x="52" y="399"/>
                  </a:lnTo>
                  <a:lnTo>
                    <a:pt x="59" y="392"/>
                  </a:lnTo>
                  <a:lnTo>
                    <a:pt x="59" y="392"/>
                  </a:lnTo>
                  <a:lnTo>
                    <a:pt x="68" y="389"/>
                  </a:lnTo>
                  <a:lnTo>
                    <a:pt x="78" y="385"/>
                  </a:lnTo>
                  <a:lnTo>
                    <a:pt x="87" y="380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150" y="352"/>
                  </a:lnTo>
                  <a:lnTo>
                    <a:pt x="203" y="328"/>
                  </a:lnTo>
                  <a:lnTo>
                    <a:pt x="257" y="300"/>
                  </a:lnTo>
                  <a:lnTo>
                    <a:pt x="310" y="272"/>
                  </a:lnTo>
                  <a:lnTo>
                    <a:pt x="360" y="243"/>
                  </a:lnTo>
                  <a:lnTo>
                    <a:pt x="412" y="212"/>
                  </a:lnTo>
                  <a:lnTo>
                    <a:pt x="514" y="153"/>
                  </a:lnTo>
                  <a:lnTo>
                    <a:pt x="514" y="153"/>
                  </a:lnTo>
                  <a:lnTo>
                    <a:pt x="581" y="114"/>
                  </a:lnTo>
                  <a:lnTo>
                    <a:pt x="581" y="114"/>
                  </a:lnTo>
                  <a:lnTo>
                    <a:pt x="615" y="94"/>
                  </a:lnTo>
                  <a:lnTo>
                    <a:pt x="645" y="74"/>
                  </a:lnTo>
                  <a:lnTo>
                    <a:pt x="678" y="53"/>
                  </a:lnTo>
                  <a:lnTo>
                    <a:pt x="713" y="34"/>
                  </a:lnTo>
                  <a:lnTo>
                    <a:pt x="713" y="34"/>
                  </a:lnTo>
                  <a:lnTo>
                    <a:pt x="734" y="22"/>
                  </a:lnTo>
                  <a:lnTo>
                    <a:pt x="758" y="11"/>
                  </a:lnTo>
                  <a:lnTo>
                    <a:pt x="769" y="7"/>
                  </a:lnTo>
                  <a:lnTo>
                    <a:pt x="782" y="3"/>
                  </a:lnTo>
                  <a:lnTo>
                    <a:pt x="794" y="1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825" y="3"/>
                  </a:lnTo>
                  <a:lnTo>
                    <a:pt x="843" y="5"/>
                  </a:lnTo>
                  <a:lnTo>
                    <a:pt x="862" y="10"/>
                  </a:lnTo>
                  <a:lnTo>
                    <a:pt x="878" y="13"/>
                  </a:lnTo>
                  <a:lnTo>
                    <a:pt x="878" y="13"/>
                  </a:lnTo>
                  <a:lnTo>
                    <a:pt x="919" y="27"/>
                  </a:lnTo>
                  <a:lnTo>
                    <a:pt x="960" y="39"/>
                  </a:lnTo>
                  <a:lnTo>
                    <a:pt x="1003" y="50"/>
                  </a:lnTo>
                  <a:lnTo>
                    <a:pt x="1046" y="62"/>
                  </a:lnTo>
                  <a:lnTo>
                    <a:pt x="1090" y="71"/>
                  </a:lnTo>
                  <a:lnTo>
                    <a:pt x="1134" y="81"/>
                  </a:lnTo>
                  <a:lnTo>
                    <a:pt x="1179" y="88"/>
                  </a:lnTo>
                  <a:lnTo>
                    <a:pt x="1224" y="95"/>
                  </a:lnTo>
                  <a:lnTo>
                    <a:pt x="1224" y="95"/>
                  </a:lnTo>
                  <a:lnTo>
                    <a:pt x="1263" y="101"/>
                  </a:lnTo>
                  <a:lnTo>
                    <a:pt x="1281" y="101"/>
                  </a:lnTo>
                  <a:lnTo>
                    <a:pt x="1300" y="100"/>
                  </a:lnTo>
                  <a:lnTo>
                    <a:pt x="1300" y="100"/>
                  </a:lnTo>
                  <a:lnTo>
                    <a:pt x="1302" y="102"/>
                  </a:lnTo>
                  <a:lnTo>
                    <a:pt x="1308" y="104"/>
                  </a:lnTo>
                  <a:lnTo>
                    <a:pt x="1312" y="105"/>
                  </a:lnTo>
                  <a:lnTo>
                    <a:pt x="1315" y="107"/>
                  </a:lnTo>
                  <a:lnTo>
                    <a:pt x="1315" y="107"/>
                  </a:lnTo>
                  <a:lnTo>
                    <a:pt x="1406" y="119"/>
                  </a:lnTo>
                  <a:lnTo>
                    <a:pt x="1496" y="133"/>
                  </a:lnTo>
                  <a:lnTo>
                    <a:pt x="1583" y="149"/>
                  </a:lnTo>
                  <a:lnTo>
                    <a:pt x="1624" y="159"/>
                  </a:lnTo>
                  <a:lnTo>
                    <a:pt x="1665" y="168"/>
                  </a:lnTo>
                  <a:lnTo>
                    <a:pt x="1665" y="168"/>
                  </a:lnTo>
                  <a:lnTo>
                    <a:pt x="1684" y="174"/>
                  </a:lnTo>
                  <a:lnTo>
                    <a:pt x="1703" y="182"/>
                  </a:lnTo>
                  <a:lnTo>
                    <a:pt x="1721" y="189"/>
                  </a:lnTo>
                  <a:lnTo>
                    <a:pt x="1740" y="195"/>
                  </a:lnTo>
                  <a:lnTo>
                    <a:pt x="1740" y="195"/>
                  </a:lnTo>
                  <a:lnTo>
                    <a:pt x="1754" y="198"/>
                  </a:lnTo>
                  <a:lnTo>
                    <a:pt x="1770" y="199"/>
                  </a:lnTo>
                  <a:lnTo>
                    <a:pt x="1787" y="201"/>
                  </a:lnTo>
                  <a:lnTo>
                    <a:pt x="1804" y="203"/>
                  </a:lnTo>
                  <a:lnTo>
                    <a:pt x="1804" y="203"/>
                  </a:lnTo>
                  <a:lnTo>
                    <a:pt x="1819" y="208"/>
                  </a:lnTo>
                  <a:lnTo>
                    <a:pt x="1834" y="212"/>
                  </a:lnTo>
                  <a:lnTo>
                    <a:pt x="1864" y="223"/>
                  </a:lnTo>
                  <a:lnTo>
                    <a:pt x="1864" y="223"/>
                  </a:lnTo>
                  <a:lnTo>
                    <a:pt x="1871" y="233"/>
                  </a:lnTo>
                  <a:lnTo>
                    <a:pt x="1872" y="239"/>
                  </a:lnTo>
                  <a:lnTo>
                    <a:pt x="1872" y="243"/>
                  </a:lnTo>
                  <a:lnTo>
                    <a:pt x="1871" y="253"/>
                  </a:lnTo>
                  <a:lnTo>
                    <a:pt x="1868" y="260"/>
                  </a:lnTo>
                  <a:lnTo>
                    <a:pt x="1863" y="267"/>
                  </a:lnTo>
                  <a:lnTo>
                    <a:pt x="1856" y="274"/>
                  </a:lnTo>
                  <a:lnTo>
                    <a:pt x="1842" y="285"/>
                  </a:lnTo>
                  <a:lnTo>
                    <a:pt x="1842" y="285"/>
                  </a:lnTo>
                  <a:lnTo>
                    <a:pt x="1832" y="289"/>
                  </a:lnTo>
                  <a:lnTo>
                    <a:pt x="1822" y="293"/>
                  </a:lnTo>
                  <a:lnTo>
                    <a:pt x="1804" y="306"/>
                  </a:lnTo>
                  <a:lnTo>
                    <a:pt x="1785" y="319"/>
                  </a:lnTo>
                  <a:lnTo>
                    <a:pt x="1767" y="330"/>
                  </a:lnTo>
                  <a:lnTo>
                    <a:pt x="1767" y="330"/>
                  </a:lnTo>
                  <a:lnTo>
                    <a:pt x="1756" y="334"/>
                  </a:lnTo>
                  <a:lnTo>
                    <a:pt x="1746" y="337"/>
                  </a:lnTo>
                  <a:lnTo>
                    <a:pt x="1735" y="341"/>
                  </a:lnTo>
                  <a:lnTo>
                    <a:pt x="1725" y="345"/>
                  </a:lnTo>
                  <a:lnTo>
                    <a:pt x="1725" y="345"/>
                  </a:lnTo>
                  <a:lnTo>
                    <a:pt x="1680" y="369"/>
                  </a:lnTo>
                  <a:lnTo>
                    <a:pt x="1634" y="390"/>
                  </a:lnTo>
                  <a:lnTo>
                    <a:pt x="1634" y="390"/>
                  </a:lnTo>
                  <a:lnTo>
                    <a:pt x="1600" y="407"/>
                  </a:lnTo>
                  <a:lnTo>
                    <a:pt x="1568" y="424"/>
                  </a:lnTo>
                  <a:lnTo>
                    <a:pt x="1503" y="462"/>
                  </a:lnTo>
                  <a:lnTo>
                    <a:pt x="1439" y="500"/>
                  </a:lnTo>
                  <a:lnTo>
                    <a:pt x="1375" y="538"/>
                  </a:lnTo>
                  <a:lnTo>
                    <a:pt x="1375" y="538"/>
                  </a:lnTo>
                  <a:lnTo>
                    <a:pt x="1415" y="584"/>
                  </a:lnTo>
                  <a:lnTo>
                    <a:pt x="1434" y="609"/>
                  </a:lnTo>
                  <a:lnTo>
                    <a:pt x="1453" y="634"/>
                  </a:lnTo>
                  <a:lnTo>
                    <a:pt x="1469" y="661"/>
                  </a:lnTo>
                  <a:lnTo>
                    <a:pt x="1484" y="688"/>
                  </a:lnTo>
                  <a:lnTo>
                    <a:pt x="1498" y="717"/>
                  </a:lnTo>
                  <a:lnTo>
                    <a:pt x="1507" y="748"/>
                  </a:lnTo>
                  <a:lnTo>
                    <a:pt x="1507" y="748"/>
                  </a:lnTo>
                  <a:lnTo>
                    <a:pt x="1521" y="738"/>
                  </a:lnTo>
                  <a:lnTo>
                    <a:pt x="1535" y="729"/>
                  </a:lnTo>
                  <a:lnTo>
                    <a:pt x="1542" y="724"/>
                  </a:lnTo>
                  <a:lnTo>
                    <a:pt x="1551" y="722"/>
                  </a:lnTo>
                  <a:lnTo>
                    <a:pt x="1559" y="720"/>
                  </a:lnTo>
                  <a:lnTo>
                    <a:pt x="1569" y="722"/>
                  </a:lnTo>
                  <a:lnTo>
                    <a:pt x="1569" y="722"/>
                  </a:lnTo>
                  <a:lnTo>
                    <a:pt x="1576" y="722"/>
                  </a:lnTo>
                  <a:lnTo>
                    <a:pt x="1580" y="724"/>
                  </a:lnTo>
                  <a:lnTo>
                    <a:pt x="1585" y="727"/>
                  </a:lnTo>
                  <a:lnTo>
                    <a:pt x="1587" y="731"/>
                  </a:lnTo>
                  <a:lnTo>
                    <a:pt x="1590" y="736"/>
                  </a:lnTo>
                  <a:lnTo>
                    <a:pt x="1590" y="740"/>
                  </a:lnTo>
                  <a:lnTo>
                    <a:pt x="1590" y="751"/>
                  </a:lnTo>
                  <a:lnTo>
                    <a:pt x="1587" y="775"/>
                  </a:lnTo>
                  <a:lnTo>
                    <a:pt x="1587" y="786"/>
                  </a:lnTo>
                  <a:lnTo>
                    <a:pt x="1589" y="792"/>
                  </a:lnTo>
                  <a:lnTo>
                    <a:pt x="1590" y="796"/>
                  </a:lnTo>
                  <a:lnTo>
                    <a:pt x="1590" y="796"/>
                  </a:lnTo>
                  <a:lnTo>
                    <a:pt x="1594" y="804"/>
                  </a:lnTo>
                  <a:lnTo>
                    <a:pt x="1603" y="811"/>
                  </a:lnTo>
                  <a:lnTo>
                    <a:pt x="1620" y="823"/>
                  </a:lnTo>
                  <a:lnTo>
                    <a:pt x="1628" y="830"/>
                  </a:lnTo>
                  <a:lnTo>
                    <a:pt x="1635" y="837"/>
                  </a:lnTo>
                  <a:lnTo>
                    <a:pt x="1638" y="841"/>
                  </a:lnTo>
                  <a:lnTo>
                    <a:pt x="1641" y="845"/>
                  </a:lnTo>
                  <a:lnTo>
                    <a:pt x="1642" y="851"/>
                  </a:lnTo>
                  <a:lnTo>
                    <a:pt x="1642" y="858"/>
                  </a:lnTo>
                  <a:lnTo>
                    <a:pt x="1642" y="858"/>
                  </a:lnTo>
                  <a:lnTo>
                    <a:pt x="1660" y="851"/>
                  </a:lnTo>
                  <a:lnTo>
                    <a:pt x="1679" y="842"/>
                  </a:lnTo>
                  <a:lnTo>
                    <a:pt x="1696" y="834"/>
                  </a:lnTo>
                  <a:lnTo>
                    <a:pt x="1712" y="825"/>
                  </a:lnTo>
                  <a:lnTo>
                    <a:pt x="1743" y="804"/>
                  </a:lnTo>
                  <a:lnTo>
                    <a:pt x="1773" y="782"/>
                  </a:lnTo>
                  <a:lnTo>
                    <a:pt x="1773" y="782"/>
                  </a:lnTo>
                  <a:lnTo>
                    <a:pt x="1804" y="761"/>
                  </a:lnTo>
                  <a:lnTo>
                    <a:pt x="1836" y="740"/>
                  </a:lnTo>
                  <a:lnTo>
                    <a:pt x="1851" y="729"/>
                  </a:lnTo>
                  <a:lnTo>
                    <a:pt x="1867" y="716"/>
                  </a:lnTo>
                  <a:lnTo>
                    <a:pt x="1881" y="705"/>
                  </a:lnTo>
                  <a:lnTo>
                    <a:pt x="1893" y="691"/>
                  </a:lnTo>
                  <a:lnTo>
                    <a:pt x="1893" y="691"/>
                  </a:lnTo>
                  <a:lnTo>
                    <a:pt x="1910" y="691"/>
                  </a:lnTo>
                  <a:lnTo>
                    <a:pt x="1927" y="692"/>
                  </a:lnTo>
                  <a:lnTo>
                    <a:pt x="1944" y="695"/>
                  </a:lnTo>
                  <a:lnTo>
                    <a:pt x="1961" y="700"/>
                  </a:lnTo>
                  <a:lnTo>
                    <a:pt x="1976" y="706"/>
                  </a:lnTo>
                  <a:lnTo>
                    <a:pt x="1992" y="715"/>
                  </a:lnTo>
                  <a:lnTo>
                    <a:pt x="2007" y="723"/>
                  </a:lnTo>
                  <a:lnTo>
                    <a:pt x="2020" y="733"/>
                  </a:lnTo>
                  <a:lnTo>
                    <a:pt x="2020" y="733"/>
                  </a:lnTo>
                  <a:lnTo>
                    <a:pt x="2034" y="751"/>
                  </a:lnTo>
                  <a:lnTo>
                    <a:pt x="2048" y="772"/>
                  </a:lnTo>
                  <a:lnTo>
                    <a:pt x="2061" y="793"/>
                  </a:lnTo>
                  <a:lnTo>
                    <a:pt x="2072" y="817"/>
                  </a:lnTo>
                  <a:lnTo>
                    <a:pt x="2082" y="841"/>
                  </a:lnTo>
                  <a:lnTo>
                    <a:pt x="2089" y="868"/>
                  </a:lnTo>
                  <a:lnTo>
                    <a:pt x="2094" y="893"/>
                  </a:lnTo>
                  <a:lnTo>
                    <a:pt x="2098" y="921"/>
                  </a:lnTo>
                  <a:lnTo>
                    <a:pt x="2098" y="921"/>
                  </a:lnTo>
                  <a:lnTo>
                    <a:pt x="2100" y="935"/>
                  </a:lnTo>
                  <a:lnTo>
                    <a:pt x="2100" y="946"/>
                  </a:lnTo>
                  <a:lnTo>
                    <a:pt x="2098" y="956"/>
                  </a:lnTo>
                  <a:lnTo>
                    <a:pt x="2096" y="964"/>
                  </a:lnTo>
                  <a:lnTo>
                    <a:pt x="2096" y="964"/>
                  </a:lnTo>
                  <a:lnTo>
                    <a:pt x="2097" y="971"/>
                  </a:lnTo>
                  <a:lnTo>
                    <a:pt x="2098" y="978"/>
                  </a:lnTo>
                  <a:lnTo>
                    <a:pt x="2097" y="983"/>
                  </a:lnTo>
                  <a:lnTo>
                    <a:pt x="2094" y="987"/>
                  </a:lnTo>
                  <a:lnTo>
                    <a:pt x="2090" y="990"/>
                  </a:lnTo>
                  <a:lnTo>
                    <a:pt x="2086" y="993"/>
                  </a:lnTo>
                  <a:lnTo>
                    <a:pt x="2076" y="995"/>
                  </a:lnTo>
                  <a:lnTo>
                    <a:pt x="2076" y="995"/>
                  </a:lnTo>
                  <a:lnTo>
                    <a:pt x="2051" y="998"/>
                  </a:lnTo>
                  <a:lnTo>
                    <a:pt x="2028" y="1002"/>
                  </a:lnTo>
                  <a:lnTo>
                    <a:pt x="1983" y="1012"/>
                  </a:lnTo>
                  <a:lnTo>
                    <a:pt x="1940" y="1023"/>
                  </a:lnTo>
                  <a:lnTo>
                    <a:pt x="1893" y="1036"/>
                  </a:lnTo>
                  <a:lnTo>
                    <a:pt x="1893" y="1036"/>
                  </a:lnTo>
                  <a:lnTo>
                    <a:pt x="1849" y="1047"/>
                  </a:lnTo>
                  <a:lnTo>
                    <a:pt x="1849" y="1047"/>
                  </a:lnTo>
                  <a:lnTo>
                    <a:pt x="1833" y="1053"/>
                  </a:lnTo>
                  <a:lnTo>
                    <a:pt x="1818" y="1059"/>
                  </a:lnTo>
                  <a:lnTo>
                    <a:pt x="1802" y="1064"/>
                  </a:lnTo>
                  <a:lnTo>
                    <a:pt x="1784" y="1068"/>
                  </a:lnTo>
                  <a:lnTo>
                    <a:pt x="1784" y="1068"/>
                  </a:lnTo>
                  <a:lnTo>
                    <a:pt x="1776" y="1071"/>
                  </a:lnTo>
                  <a:lnTo>
                    <a:pt x="1767" y="1075"/>
                  </a:lnTo>
                  <a:lnTo>
                    <a:pt x="1756" y="1080"/>
                  </a:lnTo>
                  <a:lnTo>
                    <a:pt x="1746" y="1082"/>
                  </a:lnTo>
                  <a:lnTo>
                    <a:pt x="1746" y="1082"/>
                  </a:lnTo>
                  <a:lnTo>
                    <a:pt x="1724" y="1088"/>
                  </a:lnTo>
                  <a:lnTo>
                    <a:pt x="1703" y="1092"/>
                  </a:lnTo>
                  <a:lnTo>
                    <a:pt x="1683" y="1098"/>
                  </a:lnTo>
                  <a:lnTo>
                    <a:pt x="1674" y="1101"/>
                  </a:lnTo>
                  <a:lnTo>
                    <a:pt x="1667" y="1103"/>
                  </a:lnTo>
                  <a:lnTo>
                    <a:pt x="1667" y="1103"/>
                  </a:lnTo>
                  <a:lnTo>
                    <a:pt x="1656" y="1110"/>
                  </a:lnTo>
                  <a:lnTo>
                    <a:pt x="1646" y="1115"/>
                  </a:lnTo>
                  <a:lnTo>
                    <a:pt x="1642" y="1116"/>
                  </a:lnTo>
                  <a:lnTo>
                    <a:pt x="1638" y="1115"/>
                  </a:lnTo>
                  <a:lnTo>
                    <a:pt x="1632" y="1113"/>
                  </a:lnTo>
                  <a:lnTo>
                    <a:pt x="1627" y="1109"/>
                  </a:lnTo>
                  <a:lnTo>
                    <a:pt x="1627" y="1109"/>
                  </a:lnTo>
                  <a:lnTo>
                    <a:pt x="1623" y="1115"/>
                  </a:lnTo>
                  <a:lnTo>
                    <a:pt x="1620" y="1120"/>
                  </a:lnTo>
                  <a:lnTo>
                    <a:pt x="1617" y="1126"/>
                  </a:lnTo>
                  <a:lnTo>
                    <a:pt x="1613" y="1132"/>
                  </a:lnTo>
                  <a:lnTo>
                    <a:pt x="1613" y="1132"/>
                  </a:lnTo>
                  <a:lnTo>
                    <a:pt x="1600" y="1133"/>
                  </a:lnTo>
                  <a:lnTo>
                    <a:pt x="1589" y="1137"/>
                  </a:lnTo>
                  <a:lnTo>
                    <a:pt x="1566" y="1148"/>
                  </a:lnTo>
                  <a:lnTo>
                    <a:pt x="1557" y="1153"/>
                  </a:lnTo>
                  <a:lnTo>
                    <a:pt x="1547" y="1155"/>
                  </a:lnTo>
                  <a:lnTo>
                    <a:pt x="1541" y="1155"/>
                  </a:lnTo>
                  <a:lnTo>
                    <a:pt x="1537" y="1155"/>
                  </a:lnTo>
                  <a:lnTo>
                    <a:pt x="1533" y="1154"/>
                  </a:lnTo>
                  <a:lnTo>
                    <a:pt x="1528" y="1151"/>
                  </a:lnTo>
                  <a:lnTo>
                    <a:pt x="1528" y="1151"/>
                  </a:lnTo>
                  <a:lnTo>
                    <a:pt x="1472" y="1169"/>
                  </a:lnTo>
                  <a:lnTo>
                    <a:pt x="1416" y="1190"/>
                  </a:lnTo>
                  <a:lnTo>
                    <a:pt x="1359" y="1213"/>
                  </a:lnTo>
                  <a:lnTo>
                    <a:pt x="1331" y="1226"/>
                  </a:lnTo>
                  <a:lnTo>
                    <a:pt x="1302" y="1238"/>
                  </a:lnTo>
                  <a:lnTo>
                    <a:pt x="1302" y="1238"/>
                  </a:lnTo>
                  <a:lnTo>
                    <a:pt x="1260" y="1259"/>
                  </a:lnTo>
                  <a:lnTo>
                    <a:pt x="1220" y="1283"/>
                  </a:lnTo>
                  <a:lnTo>
                    <a:pt x="1179" y="1307"/>
                  </a:lnTo>
                  <a:lnTo>
                    <a:pt x="1138" y="1331"/>
                  </a:lnTo>
                  <a:lnTo>
                    <a:pt x="1138" y="1331"/>
                  </a:lnTo>
                  <a:lnTo>
                    <a:pt x="1112" y="1346"/>
                  </a:lnTo>
                  <a:lnTo>
                    <a:pt x="1097" y="1355"/>
                  </a:lnTo>
                  <a:lnTo>
                    <a:pt x="1085" y="1363"/>
                  </a:lnTo>
                  <a:lnTo>
                    <a:pt x="1085" y="1363"/>
                  </a:lnTo>
                  <a:lnTo>
                    <a:pt x="1078" y="1367"/>
                  </a:lnTo>
                  <a:lnTo>
                    <a:pt x="1072" y="1374"/>
                  </a:lnTo>
                  <a:lnTo>
                    <a:pt x="1067" y="1380"/>
                  </a:lnTo>
                  <a:lnTo>
                    <a:pt x="1060" y="1384"/>
                  </a:lnTo>
                  <a:lnTo>
                    <a:pt x="1060" y="1384"/>
                  </a:lnTo>
                  <a:lnTo>
                    <a:pt x="1051" y="1387"/>
                  </a:lnTo>
                  <a:lnTo>
                    <a:pt x="1043" y="1387"/>
                  </a:lnTo>
                  <a:lnTo>
                    <a:pt x="1033" y="1388"/>
                  </a:lnTo>
                  <a:lnTo>
                    <a:pt x="1024" y="1387"/>
                  </a:lnTo>
                  <a:lnTo>
                    <a:pt x="1015" y="1384"/>
                  </a:lnTo>
                  <a:lnTo>
                    <a:pt x="1006" y="1381"/>
                  </a:lnTo>
                  <a:lnTo>
                    <a:pt x="989" y="1374"/>
                  </a:lnTo>
                  <a:lnTo>
                    <a:pt x="973" y="1365"/>
                  </a:lnTo>
                  <a:lnTo>
                    <a:pt x="957" y="1353"/>
                  </a:lnTo>
                  <a:lnTo>
                    <a:pt x="944" y="1342"/>
                  </a:lnTo>
                  <a:lnTo>
                    <a:pt x="935" y="1332"/>
                  </a:lnTo>
                  <a:lnTo>
                    <a:pt x="935" y="1332"/>
                  </a:lnTo>
                  <a:lnTo>
                    <a:pt x="925" y="1324"/>
                  </a:lnTo>
                  <a:lnTo>
                    <a:pt x="918" y="1314"/>
                  </a:lnTo>
                  <a:lnTo>
                    <a:pt x="912" y="1304"/>
                  </a:lnTo>
                  <a:lnTo>
                    <a:pt x="907" y="1293"/>
                  </a:lnTo>
                  <a:lnTo>
                    <a:pt x="897" y="1268"/>
                  </a:lnTo>
                  <a:lnTo>
                    <a:pt x="888" y="1238"/>
                  </a:lnTo>
                  <a:lnTo>
                    <a:pt x="888" y="1238"/>
                  </a:lnTo>
                  <a:lnTo>
                    <a:pt x="886" y="1226"/>
                  </a:lnTo>
                  <a:lnTo>
                    <a:pt x="883" y="1210"/>
                  </a:lnTo>
                  <a:lnTo>
                    <a:pt x="880" y="1195"/>
                  </a:lnTo>
                  <a:lnTo>
                    <a:pt x="880" y="1178"/>
                  </a:lnTo>
                  <a:lnTo>
                    <a:pt x="880" y="1178"/>
                  </a:lnTo>
                  <a:lnTo>
                    <a:pt x="822" y="1169"/>
                  </a:lnTo>
                  <a:lnTo>
                    <a:pt x="765" y="1162"/>
                  </a:lnTo>
                  <a:lnTo>
                    <a:pt x="709" y="1153"/>
                  </a:lnTo>
                  <a:lnTo>
                    <a:pt x="651" y="1140"/>
                  </a:lnTo>
                  <a:lnTo>
                    <a:pt x="651" y="1140"/>
                  </a:lnTo>
                  <a:lnTo>
                    <a:pt x="606" y="1129"/>
                  </a:lnTo>
                  <a:lnTo>
                    <a:pt x="564" y="1113"/>
                  </a:lnTo>
                  <a:lnTo>
                    <a:pt x="522" y="1096"/>
                  </a:lnTo>
                  <a:lnTo>
                    <a:pt x="481" y="1077"/>
                  </a:lnTo>
                  <a:lnTo>
                    <a:pt x="442" y="1057"/>
                  </a:lnTo>
                  <a:lnTo>
                    <a:pt x="404" y="1035"/>
                  </a:lnTo>
                  <a:lnTo>
                    <a:pt x="368" y="1012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1" y="994"/>
                  </a:lnTo>
                  <a:lnTo>
                    <a:pt x="331" y="998"/>
                  </a:lnTo>
                  <a:lnTo>
                    <a:pt x="331" y="1002"/>
                  </a:lnTo>
                  <a:lnTo>
                    <a:pt x="330" y="1007"/>
                  </a:lnTo>
                  <a:lnTo>
                    <a:pt x="330" y="1007"/>
                  </a:lnTo>
                  <a:lnTo>
                    <a:pt x="323" y="1009"/>
                  </a:lnTo>
                  <a:lnTo>
                    <a:pt x="316" y="1012"/>
                  </a:lnTo>
                  <a:lnTo>
                    <a:pt x="300" y="1018"/>
                  </a:lnTo>
                  <a:lnTo>
                    <a:pt x="300" y="1018"/>
                  </a:lnTo>
                  <a:lnTo>
                    <a:pt x="304" y="1035"/>
                  </a:lnTo>
                  <a:lnTo>
                    <a:pt x="307" y="1042"/>
                  </a:lnTo>
                  <a:lnTo>
                    <a:pt x="307" y="1047"/>
                  </a:lnTo>
                  <a:lnTo>
                    <a:pt x="307" y="1047"/>
                  </a:lnTo>
                  <a:lnTo>
                    <a:pt x="293" y="1060"/>
                  </a:lnTo>
                  <a:lnTo>
                    <a:pt x="279" y="1071"/>
                  </a:lnTo>
                  <a:lnTo>
                    <a:pt x="262" y="1081"/>
                  </a:lnTo>
                  <a:lnTo>
                    <a:pt x="245" y="1088"/>
                  </a:lnTo>
                  <a:lnTo>
                    <a:pt x="227" y="1094"/>
                  </a:lnTo>
                  <a:lnTo>
                    <a:pt x="207" y="1096"/>
                  </a:lnTo>
                  <a:lnTo>
                    <a:pt x="186" y="1095"/>
                  </a:lnTo>
                  <a:lnTo>
                    <a:pt x="175" y="1094"/>
                  </a:lnTo>
                  <a:lnTo>
                    <a:pt x="165" y="1092"/>
                  </a:lnTo>
                  <a:lnTo>
                    <a:pt x="165" y="1092"/>
                  </a:lnTo>
                  <a:lnTo>
                    <a:pt x="157" y="1087"/>
                  </a:lnTo>
                  <a:lnTo>
                    <a:pt x="153" y="1084"/>
                  </a:lnTo>
                  <a:lnTo>
                    <a:pt x="147" y="1082"/>
                  </a:lnTo>
                  <a:lnTo>
                    <a:pt x="147" y="1082"/>
                  </a:lnTo>
                  <a:lnTo>
                    <a:pt x="144" y="1082"/>
                  </a:lnTo>
                  <a:lnTo>
                    <a:pt x="140" y="1085"/>
                  </a:lnTo>
                  <a:lnTo>
                    <a:pt x="137" y="1085"/>
                  </a:lnTo>
                  <a:lnTo>
                    <a:pt x="133" y="1085"/>
                  </a:lnTo>
                  <a:lnTo>
                    <a:pt x="133" y="1085"/>
                  </a:lnTo>
                  <a:lnTo>
                    <a:pt x="116" y="1077"/>
                  </a:lnTo>
                  <a:lnTo>
                    <a:pt x="101" y="1067"/>
                  </a:lnTo>
                  <a:lnTo>
                    <a:pt x="85" y="1056"/>
                  </a:lnTo>
                  <a:lnTo>
                    <a:pt x="73" y="1043"/>
                  </a:lnTo>
                  <a:lnTo>
                    <a:pt x="60" y="1030"/>
                  </a:lnTo>
                  <a:lnTo>
                    <a:pt x="49" y="1018"/>
                  </a:lnTo>
                  <a:lnTo>
                    <a:pt x="38" y="1004"/>
                  </a:lnTo>
                  <a:lnTo>
                    <a:pt x="29" y="988"/>
                  </a:lnTo>
                  <a:lnTo>
                    <a:pt x="29" y="988"/>
                  </a:lnTo>
                  <a:lnTo>
                    <a:pt x="36" y="978"/>
                  </a:lnTo>
                  <a:lnTo>
                    <a:pt x="43" y="967"/>
                  </a:lnTo>
                  <a:lnTo>
                    <a:pt x="49" y="955"/>
                  </a:lnTo>
                  <a:lnTo>
                    <a:pt x="54" y="941"/>
                  </a:lnTo>
                  <a:lnTo>
                    <a:pt x="66" y="911"/>
                  </a:lnTo>
                  <a:lnTo>
                    <a:pt x="74" y="879"/>
                  </a:lnTo>
                  <a:lnTo>
                    <a:pt x="84" y="847"/>
                  </a:lnTo>
                  <a:lnTo>
                    <a:pt x="94" y="816"/>
                  </a:lnTo>
                  <a:lnTo>
                    <a:pt x="105" y="786"/>
                  </a:lnTo>
                  <a:lnTo>
                    <a:pt x="112" y="772"/>
                  </a:lnTo>
                  <a:lnTo>
                    <a:pt x="119" y="759"/>
                  </a:lnTo>
                  <a:lnTo>
                    <a:pt x="119" y="759"/>
                  </a:lnTo>
                  <a:lnTo>
                    <a:pt x="127" y="750"/>
                  </a:lnTo>
                  <a:lnTo>
                    <a:pt x="137" y="740"/>
                  </a:lnTo>
                  <a:lnTo>
                    <a:pt x="147" y="733"/>
                  </a:lnTo>
                  <a:lnTo>
                    <a:pt x="151" y="731"/>
                  </a:lnTo>
                  <a:lnTo>
                    <a:pt x="153" y="731"/>
                  </a:lnTo>
                  <a:lnTo>
                    <a:pt x="153" y="731"/>
                  </a:lnTo>
                  <a:close/>
                  <a:moveTo>
                    <a:pt x="1818" y="1044"/>
                  </a:moveTo>
                  <a:lnTo>
                    <a:pt x="1818" y="1044"/>
                  </a:lnTo>
                  <a:lnTo>
                    <a:pt x="1861" y="1030"/>
                  </a:lnTo>
                  <a:lnTo>
                    <a:pt x="1909" y="1016"/>
                  </a:lnTo>
                  <a:lnTo>
                    <a:pt x="1957" y="1004"/>
                  </a:lnTo>
                  <a:lnTo>
                    <a:pt x="2003" y="993"/>
                  </a:lnTo>
                  <a:lnTo>
                    <a:pt x="2003" y="993"/>
                  </a:lnTo>
                  <a:lnTo>
                    <a:pt x="2024" y="988"/>
                  </a:lnTo>
                  <a:lnTo>
                    <a:pt x="2046" y="984"/>
                  </a:lnTo>
                  <a:lnTo>
                    <a:pt x="2056" y="981"/>
                  </a:lnTo>
                  <a:lnTo>
                    <a:pt x="2065" y="977"/>
                  </a:lnTo>
                  <a:lnTo>
                    <a:pt x="2072" y="973"/>
                  </a:lnTo>
                  <a:lnTo>
                    <a:pt x="2077" y="966"/>
                  </a:lnTo>
                  <a:lnTo>
                    <a:pt x="2077" y="966"/>
                  </a:lnTo>
                  <a:lnTo>
                    <a:pt x="2082" y="948"/>
                  </a:lnTo>
                  <a:lnTo>
                    <a:pt x="2083" y="929"/>
                  </a:lnTo>
                  <a:lnTo>
                    <a:pt x="2082" y="910"/>
                  </a:lnTo>
                  <a:lnTo>
                    <a:pt x="2079" y="890"/>
                  </a:lnTo>
                  <a:lnTo>
                    <a:pt x="2075" y="870"/>
                  </a:lnTo>
                  <a:lnTo>
                    <a:pt x="2069" y="852"/>
                  </a:lnTo>
                  <a:lnTo>
                    <a:pt x="2062" y="835"/>
                  </a:lnTo>
                  <a:lnTo>
                    <a:pt x="2055" y="818"/>
                  </a:lnTo>
                  <a:lnTo>
                    <a:pt x="2055" y="818"/>
                  </a:lnTo>
                  <a:lnTo>
                    <a:pt x="2032" y="775"/>
                  </a:lnTo>
                  <a:lnTo>
                    <a:pt x="2020" y="755"/>
                  </a:lnTo>
                  <a:lnTo>
                    <a:pt x="2013" y="747"/>
                  </a:lnTo>
                  <a:lnTo>
                    <a:pt x="2007" y="741"/>
                  </a:lnTo>
                  <a:lnTo>
                    <a:pt x="2007" y="741"/>
                  </a:lnTo>
                  <a:lnTo>
                    <a:pt x="1986" y="727"/>
                  </a:lnTo>
                  <a:lnTo>
                    <a:pt x="1976" y="722"/>
                  </a:lnTo>
                  <a:lnTo>
                    <a:pt x="1965" y="717"/>
                  </a:lnTo>
                  <a:lnTo>
                    <a:pt x="1955" y="713"/>
                  </a:lnTo>
                  <a:lnTo>
                    <a:pt x="1944" y="710"/>
                  </a:lnTo>
                  <a:lnTo>
                    <a:pt x="1933" y="708"/>
                  </a:lnTo>
                  <a:lnTo>
                    <a:pt x="1920" y="708"/>
                  </a:lnTo>
                  <a:lnTo>
                    <a:pt x="1920" y="708"/>
                  </a:lnTo>
                  <a:lnTo>
                    <a:pt x="1893" y="720"/>
                  </a:lnTo>
                  <a:lnTo>
                    <a:pt x="1867" y="736"/>
                  </a:lnTo>
                  <a:lnTo>
                    <a:pt x="1842" y="751"/>
                  </a:lnTo>
                  <a:lnTo>
                    <a:pt x="1816" y="769"/>
                  </a:lnTo>
                  <a:lnTo>
                    <a:pt x="1766" y="806"/>
                  </a:lnTo>
                  <a:lnTo>
                    <a:pt x="1715" y="841"/>
                  </a:lnTo>
                  <a:lnTo>
                    <a:pt x="1715" y="841"/>
                  </a:lnTo>
                  <a:lnTo>
                    <a:pt x="1701" y="849"/>
                  </a:lnTo>
                  <a:lnTo>
                    <a:pt x="1687" y="856"/>
                  </a:lnTo>
                  <a:lnTo>
                    <a:pt x="1658" y="868"/>
                  </a:lnTo>
                  <a:lnTo>
                    <a:pt x="1658" y="868"/>
                  </a:lnTo>
                  <a:lnTo>
                    <a:pt x="1651" y="875"/>
                  </a:lnTo>
                  <a:lnTo>
                    <a:pt x="1648" y="879"/>
                  </a:lnTo>
                  <a:lnTo>
                    <a:pt x="1646" y="879"/>
                  </a:lnTo>
                  <a:lnTo>
                    <a:pt x="1644" y="879"/>
                  </a:lnTo>
                  <a:lnTo>
                    <a:pt x="1644" y="879"/>
                  </a:lnTo>
                  <a:lnTo>
                    <a:pt x="1646" y="884"/>
                  </a:lnTo>
                  <a:lnTo>
                    <a:pt x="1646" y="891"/>
                  </a:lnTo>
                  <a:lnTo>
                    <a:pt x="1646" y="897"/>
                  </a:lnTo>
                  <a:lnTo>
                    <a:pt x="1646" y="901"/>
                  </a:lnTo>
                  <a:lnTo>
                    <a:pt x="1645" y="905"/>
                  </a:lnTo>
                  <a:lnTo>
                    <a:pt x="1642" y="910"/>
                  </a:lnTo>
                  <a:lnTo>
                    <a:pt x="1635" y="917"/>
                  </a:lnTo>
                  <a:lnTo>
                    <a:pt x="1627" y="921"/>
                  </a:lnTo>
                  <a:lnTo>
                    <a:pt x="1618" y="925"/>
                  </a:lnTo>
                  <a:lnTo>
                    <a:pt x="1607" y="927"/>
                  </a:lnTo>
                  <a:lnTo>
                    <a:pt x="1597" y="927"/>
                  </a:lnTo>
                  <a:lnTo>
                    <a:pt x="1597" y="927"/>
                  </a:lnTo>
                  <a:lnTo>
                    <a:pt x="1611" y="941"/>
                  </a:lnTo>
                  <a:lnTo>
                    <a:pt x="1624" y="957"/>
                  </a:lnTo>
                  <a:lnTo>
                    <a:pt x="1637" y="976"/>
                  </a:lnTo>
                  <a:lnTo>
                    <a:pt x="1646" y="995"/>
                  </a:lnTo>
                  <a:lnTo>
                    <a:pt x="1655" y="1016"/>
                  </a:lnTo>
                  <a:lnTo>
                    <a:pt x="1662" y="1039"/>
                  </a:lnTo>
                  <a:lnTo>
                    <a:pt x="1666" y="1061"/>
                  </a:lnTo>
                  <a:lnTo>
                    <a:pt x="1667" y="1085"/>
                  </a:lnTo>
                  <a:lnTo>
                    <a:pt x="1667" y="1085"/>
                  </a:lnTo>
                  <a:lnTo>
                    <a:pt x="1704" y="1074"/>
                  </a:lnTo>
                  <a:lnTo>
                    <a:pt x="1742" y="1064"/>
                  </a:lnTo>
                  <a:lnTo>
                    <a:pt x="1780" y="1056"/>
                  </a:lnTo>
                  <a:lnTo>
                    <a:pt x="1818" y="1044"/>
                  </a:lnTo>
                  <a:lnTo>
                    <a:pt x="1818" y="1044"/>
                  </a:lnTo>
                  <a:close/>
                  <a:moveTo>
                    <a:pt x="821" y="334"/>
                  </a:moveTo>
                  <a:lnTo>
                    <a:pt x="821" y="334"/>
                  </a:lnTo>
                  <a:lnTo>
                    <a:pt x="801" y="331"/>
                  </a:lnTo>
                  <a:lnTo>
                    <a:pt x="786" y="328"/>
                  </a:lnTo>
                  <a:lnTo>
                    <a:pt x="772" y="326"/>
                  </a:lnTo>
                  <a:lnTo>
                    <a:pt x="765" y="323"/>
                  </a:lnTo>
                  <a:lnTo>
                    <a:pt x="759" y="319"/>
                  </a:lnTo>
                  <a:lnTo>
                    <a:pt x="759" y="319"/>
                  </a:lnTo>
                  <a:lnTo>
                    <a:pt x="755" y="316"/>
                  </a:lnTo>
                  <a:lnTo>
                    <a:pt x="751" y="314"/>
                  </a:lnTo>
                  <a:lnTo>
                    <a:pt x="747" y="314"/>
                  </a:lnTo>
                  <a:lnTo>
                    <a:pt x="742" y="314"/>
                  </a:lnTo>
                  <a:lnTo>
                    <a:pt x="732" y="319"/>
                  </a:lnTo>
                  <a:lnTo>
                    <a:pt x="720" y="324"/>
                  </a:lnTo>
                  <a:lnTo>
                    <a:pt x="720" y="324"/>
                  </a:lnTo>
                  <a:lnTo>
                    <a:pt x="695" y="335"/>
                  </a:lnTo>
                  <a:lnTo>
                    <a:pt x="669" y="348"/>
                  </a:lnTo>
                  <a:lnTo>
                    <a:pt x="624" y="371"/>
                  </a:lnTo>
                  <a:lnTo>
                    <a:pt x="624" y="371"/>
                  </a:lnTo>
                  <a:lnTo>
                    <a:pt x="582" y="392"/>
                  </a:lnTo>
                  <a:lnTo>
                    <a:pt x="542" y="415"/>
                  </a:lnTo>
                  <a:lnTo>
                    <a:pt x="499" y="441"/>
                  </a:lnTo>
                  <a:lnTo>
                    <a:pt x="457" y="466"/>
                  </a:lnTo>
                  <a:lnTo>
                    <a:pt x="375" y="518"/>
                  </a:lnTo>
                  <a:lnTo>
                    <a:pt x="332" y="542"/>
                  </a:lnTo>
                  <a:lnTo>
                    <a:pt x="290" y="566"/>
                  </a:lnTo>
                  <a:lnTo>
                    <a:pt x="290" y="566"/>
                  </a:lnTo>
                  <a:lnTo>
                    <a:pt x="289" y="567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7"/>
                  </a:lnTo>
                  <a:lnTo>
                    <a:pt x="290" y="567"/>
                  </a:lnTo>
                  <a:lnTo>
                    <a:pt x="290" y="567"/>
                  </a:lnTo>
                  <a:lnTo>
                    <a:pt x="338" y="577"/>
                  </a:lnTo>
                  <a:lnTo>
                    <a:pt x="380" y="590"/>
                  </a:lnTo>
                  <a:lnTo>
                    <a:pt x="421" y="605"/>
                  </a:lnTo>
                  <a:lnTo>
                    <a:pt x="463" y="623"/>
                  </a:lnTo>
                  <a:lnTo>
                    <a:pt x="463" y="623"/>
                  </a:lnTo>
                  <a:lnTo>
                    <a:pt x="490" y="634"/>
                  </a:lnTo>
                  <a:lnTo>
                    <a:pt x="519" y="646"/>
                  </a:lnTo>
                  <a:lnTo>
                    <a:pt x="549" y="654"/>
                  </a:lnTo>
                  <a:lnTo>
                    <a:pt x="578" y="663"/>
                  </a:lnTo>
                  <a:lnTo>
                    <a:pt x="578" y="663"/>
                  </a:lnTo>
                  <a:lnTo>
                    <a:pt x="623" y="677"/>
                  </a:lnTo>
                  <a:lnTo>
                    <a:pt x="667" y="691"/>
                  </a:lnTo>
                  <a:lnTo>
                    <a:pt x="710" y="705"/>
                  </a:lnTo>
                  <a:lnTo>
                    <a:pt x="749" y="719"/>
                  </a:lnTo>
                  <a:lnTo>
                    <a:pt x="749" y="719"/>
                  </a:lnTo>
                  <a:lnTo>
                    <a:pt x="777" y="729"/>
                  </a:lnTo>
                  <a:lnTo>
                    <a:pt x="805" y="738"/>
                  </a:lnTo>
                  <a:lnTo>
                    <a:pt x="805" y="738"/>
                  </a:lnTo>
                  <a:lnTo>
                    <a:pt x="818" y="744"/>
                  </a:lnTo>
                  <a:lnTo>
                    <a:pt x="831" y="751"/>
                  </a:lnTo>
                  <a:lnTo>
                    <a:pt x="862" y="768"/>
                  </a:lnTo>
                  <a:lnTo>
                    <a:pt x="877" y="775"/>
                  </a:lnTo>
                  <a:lnTo>
                    <a:pt x="893" y="782"/>
                  </a:lnTo>
                  <a:lnTo>
                    <a:pt x="908" y="786"/>
                  </a:lnTo>
                  <a:lnTo>
                    <a:pt x="922" y="788"/>
                  </a:lnTo>
                  <a:lnTo>
                    <a:pt x="922" y="788"/>
                  </a:lnTo>
                  <a:lnTo>
                    <a:pt x="932" y="786"/>
                  </a:lnTo>
                  <a:lnTo>
                    <a:pt x="939" y="783"/>
                  </a:lnTo>
                  <a:lnTo>
                    <a:pt x="947" y="781"/>
                  </a:lnTo>
                  <a:lnTo>
                    <a:pt x="953" y="781"/>
                  </a:lnTo>
                  <a:lnTo>
                    <a:pt x="957" y="782"/>
                  </a:lnTo>
                  <a:lnTo>
                    <a:pt x="957" y="782"/>
                  </a:lnTo>
                  <a:lnTo>
                    <a:pt x="1005" y="748"/>
                  </a:lnTo>
                  <a:lnTo>
                    <a:pt x="1055" y="716"/>
                  </a:lnTo>
                  <a:lnTo>
                    <a:pt x="1107" y="686"/>
                  </a:lnTo>
                  <a:lnTo>
                    <a:pt x="1159" y="656"/>
                  </a:lnTo>
                  <a:lnTo>
                    <a:pt x="1211" y="626"/>
                  </a:lnTo>
                  <a:lnTo>
                    <a:pt x="1263" y="595"/>
                  </a:lnTo>
                  <a:lnTo>
                    <a:pt x="1312" y="563"/>
                  </a:lnTo>
                  <a:lnTo>
                    <a:pt x="1338" y="546"/>
                  </a:lnTo>
                  <a:lnTo>
                    <a:pt x="1361" y="529"/>
                  </a:lnTo>
                  <a:lnTo>
                    <a:pt x="1361" y="529"/>
                  </a:lnTo>
                  <a:lnTo>
                    <a:pt x="1422" y="494"/>
                  </a:lnTo>
                  <a:lnTo>
                    <a:pt x="1482" y="459"/>
                  </a:lnTo>
                  <a:lnTo>
                    <a:pt x="1542" y="422"/>
                  </a:lnTo>
                  <a:lnTo>
                    <a:pt x="1573" y="406"/>
                  </a:lnTo>
                  <a:lnTo>
                    <a:pt x="1606" y="389"/>
                  </a:lnTo>
                  <a:lnTo>
                    <a:pt x="1606" y="389"/>
                  </a:lnTo>
                  <a:lnTo>
                    <a:pt x="1638" y="373"/>
                  </a:lnTo>
                  <a:lnTo>
                    <a:pt x="1670" y="358"/>
                  </a:lnTo>
                  <a:lnTo>
                    <a:pt x="1735" y="327"/>
                  </a:lnTo>
                  <a:lnTo>
                    <a:pt x="1767" y="310"/>
                  </a:lnTo>
                  <a:lnTo>
                    <a:pt x="1798" y="292"/>
                  </a:lnTo>
                  <a:lnTo>
                    <a:pt x="1826" y="272"/>
                  </a:lnTo>
                  <a:lnTo>
                    <a:pt x="1840" y="262"/>
                  </a:lnTo>
                  <a:lnTo>
                    <a:pt x="1854" y="251"/>
                  </a:lnTo>
                  <a:lnTo>
                    <a:pt x="1854" y="251"/>
                  </a:lnTo>
                  <a:lnTo>
                    <a:pt x="1849" y="241"/>
                  </a:lnTo>
                  <a:lnTo>
                    <a:pt x="1842" y="234"/>
                  </a:lnTo>
                  <a:lnTo>
                    <a:pt x="1833" y="229"/>
                  </a:lnTo>
                  <a:lnTo>
                    <a:pt x="1825" y="225"/>
                  </a:lnTo>
                  <a:lnTo>
                    <a:pt x="1815" y="222"/>
                  </a:lnTo>
                  <a:lnTo>
                    <a:pt x="1805" y="219"/>
                  </a:lnTo>
                  <a:lnTo>
                    <a:pt x="1785" y="216"/>
                  </a:lnTo>
                  <a:lnTo>
                    <a:pt x="1785" y="216"/>
                  </a:lnTo>
                  <a:lnTo>
                    <a:pt x="1745" y="208"/>
                  </a:lnTo>
                  <a:lnTo>
                    <a:pt x="1724" y="203"/>
                  </a:lnTo>
                  <a:lnTo>
                    <a:pt x="1704" y="196"/>
                  </a:lnTo>
                  <a:lnTo>
                    <a:pt x="1704" y="196"/>
                  </a:lnTo>
                  <a:lnTo>
                    <a:pt x="1673" y="185"/>
                  </a:lnTo>
                  <a:lnTo>
                    <a:pt x="1642" y="177"/>
                  </a:lnTo>
                  <a:lnTo>
                    <a:pt x="1611" y="168"/>
                  </a:lnTo>
                  <a:lnTo>
                    <a:pt x="1580" y="161"/>
                  </a:lnTo>
                  <a:lnTo>
                    <a:pt x="1516" y="149"/>
                  </a:lnTo>
                  <a:lnTo>
                    <a:pt x="1450" y="139"/>
                  </a:lnTo>
                  <a:lnTo>
                    <a:pt x="1450" y="139"/>
                  </a:lnTo>
                  <a:lnTo>
                    <a:pt x="1378" y="128"/>
                  </a:lnTo>
                  <a:lnTo>
                    <a:pt x="1311" y="118"/>
                  </a:lnTo>
                  <a:lnTo>
                    <a:pt x="1243" y="111"/>
                  </a:lnTo>
                  <a:lnTo>
                    <a:pt x="1176" y="105"/>
                  </a:lnTo>
                  <a:lnTo>
                    <a:pt x="1176" y="105"/>
                  </a:lnTo>
                  <a:lnTo>
                    <a:pt x="1147" y="97"/>
                  </a:lnTo>
                  <a:lnTo>
                    <a:pt x="1119" y="91"/>
                  </a:lnTo>
                  <a:lnTo>
                    <a:pt x="1060" y="80"/>
                  </a:lnTo>
                  <a:lnTo>
                    <a:pt x="1060" y="80"/>
                  </a:lnTo>
                  <a:lnTo>
                    <a:pt x="1005" y="66"/>
                  </a:lnTo>
                  <a:lnTo>
                    <a:pt x="978" y="59"/>
                  </a:lnTo>
                  <a:lnTo>
                    <a:pt x="953" y="49"/>
                  </a:lnTo>
                  <a:lnTo>
                    <a:pt x="953" y="49"/>
                  </a:lnTo>
                  <a:lnTo>
                    <a:pt x="900" y="34"/>
                  </a:lnTo>
                  <a:lnTo>
                    <a:pt x="873" y="28"/>
                  </a:lnTo>
                  <a:lnTo>
                    <a:pt x="846" y="22"/>
                  </a:lnTo>
                  <a:lnTo>
                    <a:pt x="820" y="20"/>
                  </a:lnTo>
                  <a:lnTo>
                    <a:pt x="807" y="20"/>
                  </a:lnTo>
                  <a:lnTo>
                    <a:pt x="793" y="20"/>
                  </a:lnTo>
                  <a:lnTo>
                    <a:pt x="780" y="21"/>
                  </a:lnTo>
                  <a:lnTo>
                    <a:pt x="768" y="24"/>
                  </a:lnTo>
                  <a:lnTo>
                    <a:pt x="755" y="28"/>
                  </a:lnTo>
                  <a:lnTo>
                    <a:pt x="742" y="34"/>
                  </a:lnTo>
                  <a:lnTo>
                    <a:pt x="742" y="34"/>
                  </a:lnTo>
                  <a:lnTo>
                    <a:pt x="713" y="49"/>
                  </a:lnTo>
                  <a:lnTo>
                    <a:pt x="685" y="64"/>
                  </a:lnTo>
                  <a:lnTo>
                    <a:pt x="629" y="100"/>
                  </a:lnTo>
                  <a:lnTo>
                    <a:pt x="629" y="100"/>
                  </a:lnTo>
                  <a:lnTo>
                    <a:pt x="571" y="135"/>
                  </a:lnTo>
                  <a:lnTo>
                    <a:pt x="515" y="168"/>
                  </a:lnTo>
                  <a:lnTo>
                    <a:pt x="403" y="233"/>
                  </a:lnTo>
                  <a:lnTo>
                    <a:pt x="403" y="233"/>
                  </a:lnTo>
                  <a:lnTo>
                    <a:pt x="348" y="267"/>
                  </a:lnTo>
                  <a:lnTo>
                    <a:pt x="320" y="283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179" y="354"/>
                  </a:lnTo>
                  <a:lnTo>
                    <a:pt x="120" y="382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59" y="415"/>
                  </a:lnTo>
                  <a:lnTo>
                    <a:pt x="54" y="422"/>
                  </a:lnTo>
                  <a:lnTo>
                    <a:pt x="49" y="428"/>
                  </a:lnTo>
                  <a:lnTo>
                    <a:pt x="42" y="434"/>
                  </a:lnTo>
                  <a:lnTo>
                    <a:pt x="35" y="439"/>
                  </a:lnTo>
                  <a:lnTo>
                    <a:pt x="29" y="446"/>
                  </a:lnTo>
                  <a:lnTo>
                    <a:pt x="25" y="453"/>
                  </a:lnTo>
                  <a:lnTo>
                    <a:pt x="22" y="460"/>
                  </a:lnTo>
                  <a:lnTo>
                    <a:pt x="22" y="460"/>
                  </a:lnTo>
                  <a:lnTo>
                    <a:pt x="22" y="466"/>
                  </a:lnTo>
                  <a:lnTo>
                    <a:pt x="24" y="473"/>
                  </a:lnTo>
                  <a:lnTo>
                    <a:pt x="28" y="477"/>
                  </a:lnTo>
                  <a:lnTo>
                    <a:pt x="33" y="481"/>
                  </a:lnTo>
                  <a:lnTo>
                    <a:pt x="39" y="486"/>
                  </a:lnTo>
                  <a:lnTo>
                    <a:pt x="46" y="488"/>
                  </a:lnTo>
                  <a:lnTo>
                    <a:pt x="54" y="490"/>
                  </a:lnTo>
                  <a:lnTo>
                    <a:pt x="61" y="490"/>
                  </a:lnTo>
                  <a:lnTo>
                    <a:pt x="61" y="490"/>
                  </a:lnTo>
                  <a:lnTo>
                    <a:pt x="80" y="500"/>
                  </a:lnTo>
                  <a:lnTo>
                    <a:pt x="99" y="508"/>
                  </a:lnTo>
                  <a:lnTo>
                    <a:pt x="119" y="515"/>
                  </a:lnTo>
                  <a:lnTo>
                    <a:pt x="137" y="519"/>
                  </a:lnTo>
                  <a:lnTo>
                    <a:pt x="137" y="519"/>
                  </a:lnTo>
                  <a:lnTo>
                    <a:pt x="153" y="531"/>
                  </a:lnTo>
                  <a:lnTo>
                    <a:pt x="171" y="539"/>
                  </a:lnTo>
                  <a:lnTo>
                    <a:pt x="191" y="546"/>
                  </a:lnTo>
                  <a:lnTo>
                    <a:pt x="200" y="549"/>
                  </a:lnTo>
                  <a:lnTo>
                    <a:pt x="210" y="550"/>
                  </a:lnTo>
                  <a:lnTo>
                    <a:pt x="210" y="550"/>
                  </a:lnTo>
                  <a:lnTo>
                    <a:pt x="222" y="542"/>
                  </a:lnTo>
                  <a:lnTo>
                    <a:pt x="231" y="536"/>
                  </a:lnTo>
                  <a:lnTo>
                    <a:pt x="255" y="526"/>
                  </a:lnTo>
                  <a:lnTo>
                    <a:pt x="279" y="518"/>
                  </a:lnTo>
                  <a:lnTo>
                    <a:pt x="290" y="512"/>
                  </a:lnTo>
                  <a:lnTo>
                    <a:pt x="302" y="505"/>
                  </a:lnTo>
                  <a:lnTo>
                    <a:pt x="302" y="505"/>
                  </a:lnTo>
                  <a:lnTo>
                    <a:pt x="313" y="497"/>
                  </a:lnTo>
                  <a:lnTo>
                    <a:pt x="324" y="487"/>
                  </a:lnTo>
                  <a:lnTo>
                    <a:pt x="335" y="476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73" y="452"/>
                  </a:lnTo>
                  <a:lnTo>
                    <a:pt x="401" y="437"/>
                  </a:lnTo>
                  <a:lnTo>
                    <a:pt x="401" y="437"/>
                  </a:lnTo>
                  <a:lnTo>
                    <a:pt x="428" y="418"/>
                  </a:lnTo>
                  <a:lnTo>
                    <a:pt x="453" y="401"/>
                  </a:lnTo>
                  <a:lnTo>
                    <a:pt x="480" y="386"/>
                  </a:lnTo>
                  <a:lnTo>
                    <a:pt x="494" y="378"/>
                  </a:lnTo>
                  <a:lnTo>
                    <a:pt x="508" y="371"/>
                  </a:lnTo>
                  <a:lnTo>
                    <a:pt x="508" y="371"/>
                  </a:lnTo>
                  <a:lnTo>
                    <a:pt x="565" y="345"/>
                  </a:lnTo>
                  <a:lnTo>
                    <a:pt x="623" y="319"/>
                  </a:lnTo>
                  <a:lnTo>
                    <a:pt x="682" y="293"/>
                  </a:lnTo>
                  <a:lnTo>
                    <a:pt x="711" y="281"/>
                  </a:lnTo>
                  <a:lnTo>
                    <a:pt x="742" y="269"/>
                  </a:lnTo>
                  <a:lnTo>
                    <a:pt x="742" y="269"/>
                  </a:lnTo>
                  <a:lnTo>
                    <a:pt x="749" y="258"/>
                  </a:lnTo>
                  <a:lnTo>
                    <a:pt x="758" y="248"/>
                  </a:lnTo>
                  <a:lnTo>
                    <a:pt x="766" y="239"/>
                  </a:lnTo>
                  <a:lnTo>
                    <a:pt x="776" y="229"/>
                  </a:lnTo>
                  <a:lnTo>
                    <a:pt x="787" y="222"/>
                  </a:lnTo>
                  <a:lnTo>
                    <a:pt x="800" y="215"/>
                  </a:lnTo>
                  <a:lnTo>
                    <a:pt x="814" y="210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42" y="205"/>
                  </a:lnTo>
                  <a:lnTo>
                    <a:pt x="849" y="205"/>
                  </a:lnTo>
                  <a:lnTo>
                    <a:pt x="866" y="206"/>
                  </a:lnTo>
                  <a:lnTo>
                    <a:pt x="866" y="206"/>
                  </a:lnTo>
                  <a:lnTo>
                    <a:pt x="884" y="209"/>
                  </a:lnTo>
                  <a:lnTo>
                    <a:pt x="898" y="213"/>
                  </a:lnTo>
                  <a:lnTo>
                    <a:pt x="911" y="218"/>
                  </a:lnTo>
                  <a:lnTo>
                    <a:pt x="921" y="223"/>
                  </a:lnTo>
                  <a:lnTo>
                    <a:pt x="921" y="223"/>
                  </a:lnTo>
                  <a:lnTo>
                    <a:pt x="925" y="227"/>
                  </a:lnTo>
                  <a:lnTo>
                    <a:pt x="930" y="232"/>
                  </a:lnTo>
                  <a:lnTo>
                    <a:pt x="937" y="244"/>
                  </a:lnTo>
                  <a:lnTo>
                    <a:pt x="951" y="268"/>
                  </a:lnTo>
                  <a:lnTo>
                    <a:pt x="951" y="268"/>
                  </a:lnTo>
                  <a:lnTo>
                    <a:pt x="950" y="278"/>
                  </a:lnTo>
                  <a:lnTo>
                    <a:pt x="949" y="288"/>
                  </a:lnTo>
                  <a:lnTo>
                    <a:pt x="946" y="295"/>
                  </a:lnTo>
                  <a:lnTo>
                    <a:pt x="942" y="303"/>
                  </a:lnTo>
                  <a:lnTo>
                    <a:pt x="937" y="309"/>
                  </a:lnTo>
                  <a:lnTo>
                    <a:pt x="932" y="316"/>
                  </a:lnTo>
                  <a:lnTo>
                    <a:pt x="921" y="326"/>
                  </a:lnTo>
                  <a:lnTo>
                    <a:pt x="921" y="326"/>
                  </a:lnTo>
                  <a:lnTo>
                    <a:pt x="908" y="331"/>
                  </a:lnTo>
                  <a:lnTo>
                    <a:pt x="895" y="335"/>
                  </a:lnTo>
                  <a:lnTo>
                    <a:pt x="883" y="338"/>
                  </a:lnTo>
                  <a:lnTo>
                    <a:pt x="871" y="340"/>
                  </a:lnTo>
                  <a:lnTo>
                    <a:pt x="859" y="338"/>
                  </a:lnTo>
                  <a:lnTo>
                    <a:pt x="846" y="338"/>
                  </a:lnTo>
                  <a:lnTo>
                    <a:pt x="821" y="334"/>
                  </a:lnTo>
                  <a:lnTo>
                    <a:pt x="821" y="334"/>
                  </a:lnTo>
                  <a:close/>
                  <a:moveTo>
                    <a:pt x="1618" y="966"/>
                  </a:moveTo>
                  <a:lnTo>
                    <a:pt x="1618" y="966"/>
                  </a:lnTo>
                  <a:lnTo>
                    <a:pt x="1596" y="948"/>
                  </a:lnTo>
                  <a:lnTo>
                    <a:pt x="1576" y="927"/>
                  </a:lnTo>
                  <a:lnTo>
                    <a:pt x="1576" y="927"/>
                  </a:lnTo>
                  <a:lnTo>
                    <a:pt x="1545" y="931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20" y="948"/>
                  </a:lnTo>
                  <a:lnTo>
                    <a:pt x="1526" y="957"/>
                  </a:lnTo>
                  <a:lnTo>
                    <a:pt x="1537" y="978"/>
                  </a:lnTo>
                  <a:lnTo>
                    <a:pt x="1537" y="978"/>
                  </a:lnTo>
                  <a:lnTo>
                    <a:pt x="1537" y="993"/>
                  </a:lnTo>
                  <a:lnTo>
                    <a:pt x="1538" y="1007"/>
                  </a:lnTo>
                  <a:lnTo>
                    <a:pt x="1538" y="1021"/>
                  </a:lnTo>
                  <a:lnTo>
                    <a:pt x="1537" y="1036"/>
                  </a:lnTo>
                  <a:lnTo>
                    <a:pt x="1537" y="1036"/>
                  </a:lnTo>
                  <a:lnTo>
                    <a:pt x="1535" y="1043"/>
                  </a:lnTo>
                  <a:lnTo>
                    <a:pt x="1534" y="1050"/>
                  </a:lnTo>
                  <a:lnTo>
                    <a:pt x="1533" y="1056"/>
                  </a:lnTo>
                  <a:lnTo>
                    <a:pt x="1533" y="1064"/>
                  </a:lnTo>
                  <a:lnTo>
                    <a:pt x="1533" y="1064"/>
                  </a:lnTo>
                  <a:lnTo>
                    <a:pt x="1534" y="1071"/>
                  </a:lnTo>
                  <a:lnTo>
                    <a:pt x="1538" y="1080"/>
                  </a:lnTo>
                  <a:lnTo>
                    <a:pt x="1544" y="1089"/>
                  </a:lnTo>
                  <a:lnTo>
                    <a:pt x="1547" y="1099"/>
                  </a:lnTo>
                  <a:lnTo>
                    <a:pt x="1547" y="1099"/>
                  </a:lnTo>
                  <a:lnTo>
                    <a:pt x="1547" y="1108"/>
                  </a:lnTo>
                  <a:lnTo>
                    <a:pt x="1547" y="1117"/>
                  </a:lnTo>
                  <a:lnTo>
                    <a:pt x="1547" y="1127"/>
                  </a:lnTo>
                  <a:lnTo>
                    <a:pt x="1548" y="1137"/>
                  </a:lnTo>
                  <a:lnTo>
                    <a:pt x="1548" y="1137"/>
                  </a:lnTo>
                  <a:lnTo>
                    <a:pt x="1552" y="1137"/>
                  </a:lnTo>
                  <a:lnTo>
                    <a:pt x="1557" y="1136"/>
                  </a:lnTo>
                  <a:lnTo>
                    <a:pt x="1562" y="1132"/>
                  </a:lnTo>
                  <a:lnTo>
                    <a:pt x="1568" y="1126"/>
                  </a:lnTo>
                  <a:lnTo>
                    <a:pt x="1571" y="1124"/>
                  </a:lnTo>
                  <a:lnTo>
                    <a:pt x="1575" y="1123"/>
                  </a:lnTo>
                  <a:lnTo>
                    <a:pt x="1575" y="1123"/>
                  </a:lnTo>
                  <a:lnTo>
                    <a:pt x="1576" y="1103"/>
                  </a:lnTo>
                  <a:lnTo>
                    <a:pt x="1576" y="1082"/>
                  </a:lnTo>
                  <a:lnTo>
                    <a:pt x="1576" y="1082"/>
                  </a:lnTo>
                  <a:lnTo>
                    <a:pt x="1573" y="1073"/>
                  </a:lnTo>
                  <a:lnTo>
                    <a:pt x="1571" y="1061"/>
                  </a:lnTo>
                  <a:lnTo>
                    <a:pt x="1571" y="1056"/>
                  </a:lnTo>
                  <a:lnTo>
                    <a:pt x="1571" y="1050"/>
                  </a:lnTo>
                  <a:lnTo>
                    <a:pt x="1572" y="1046"/>
                  </a:lnTo>
                  <a:lnTo>
                    <a:pt x="1575" y="1043"/>
                  </a:lnTo>
                  <a:lnTo>
                    <a:pt x="1575" y="1043"/>
                  </a:lnTo>
                  <a:lnTo>
                    <a:pt x="1578" y="1051"/>
                  </a:lnTo>
                  <a:lnTo>
                    <a:pt x="1580" y="1061"/>
                  </a:lnTo>
                  <a:lnTo>
                    <a:pt x="1583" y="1081"/>
                  </a:lnTo>
                  <a:lnTo>
                    <a:pt x="1587" y="1122"/>
                  </a:lnTo>
                  <a:lnTo>
                    <a:pt x="1587" y="1122"/>
                  </a:lnTo>
                  <a:lnTo>
                    <a:pt x="1596" y="1120"/>
                  </a:lnTo>
                  <a:lnTo>
                    <a:pt x="1604" y="1117"/>
                  </a:lnTo>
                  <a:lnTo>
                    <a:pt x="1604" y="1117"/>
                  </a:lnTo>
                  <a:lnTo>
                    <a:pt x="1606" y="1094"/>
                  </a:lnTo>
                  <a:lnTo>
                    <a:pt x="1607" y="1071"/>
                  </a:lnTo>
                  <a:lnTo>
                    <a:pt x="1607" y="1071"/>
                  </a:lnTo>
                  <a:lnTo>
                    <a:pt x="1603" y="1063"/>
                  </a:lnTo>
                  <a:lnTo>
                    <a:pt x="1601" y="1054"/>
                  </a:lnTo>
                  <a:lnTo>
                    <a:pt x="1600" y="1046"/>
                  </a:lnTo>
                  <a:lnTo>
                    <a:pt x="1599" y="1037"/>
                  </a:lnTo>
                  <a:lnTo>
                    <a:pt x="1599" y="1037"/>
                  </a:lnTo>
                  <a:lnTo>
                    <a:pt x="1593" y="1026"/>
                  </a:lnTo>
                  <a:lnTo>
                    <a:pt x="1587" y="1015"/>
                  </a:lnTo>
                  <a:lnTo>
                    <a:pt x="1585" y="1011"/>
                  </a:lnTo>
                  <a:lnTo>
                    <a:pt x="1583" y="1005"/>
                  </a:lnTo>
                  <a:lnTo>
                    <a:pt x="1583" y="1001"/>
                  </a:lnTo>
                  <a:lnTo>
                    <a:pt x="1585" y="995"/>
                  </a:lnTo>
                  <a:lnTo>
                    <a:pt x="1585" y="995"/>
                  </a:lnTo>
                  <a:lnTo>
                    <a:pt x="1592" y="1004"/>
                  </a:lnTo>
                  <a:lnTo>
                    <a:pt x="1597" y="1015"/>
                  </a:lnTo>
                  <a:lnTo>
                    <a:pt x="1601" y="1026"/>
                  </a:lnTo>
                  <a:lnTo>
                    <a:pt x="1607" y="1037"/>
                  </a:lnTo>
                  <a:lnTo>
                    <a:pt x="1613" y="1063"/>
                  </a:lnTo>
                  <a:lnTo>
                    <a:pt x="1618" y="1087"/>
                  </a:lnTo>
                  <a:lnTo>
                    <a:pt x="1618" y="1087"/>
                  </a:lnTo>
                  <a:lnTo>
                    <a:pt x="1627" y="1088"/>
                  </a:lnTo>
                  <a:lnTo>
                    <a:pt x="1634" y="1091"/>
                  </a:lnTo>
                  <a:lnTo>
                    <a:pt x="1641" y="1095"/>
                  </a:lnTo>
                  <a:lnTo>
                    <a:pt x="1648" y="1095"/>
                  </a:lnTo>
                  <a:lnTo>
                    <a:pt x="1648" y="1095"/>
                  </a:lnTo>
                  <a:lnTo>
                    <a:pt x="1651" y="1087"/>
                  </a:lnTo>
                  <a:lnTo>
                    <a:pt x="1652" y="1078"/>
                  </a:lnTo>
                  <a:lnTo>
                    <a:pt x="1652" y="1070"/>
                  </a:lnTo>
                  <a:lnTo>
                    <a:pt x="1652" y="1061"/>
                  </a:lnTo>
                  <a:lnTo>
                    <a:pt x="1649" y="1044"/>
                  </a:lnTo>
                  <a:lnTo>
                    <a:pt x="1644" y="1028"/>
                  </a:lnTo>
                  <a:lnTo>
                    <a:pt x="1638" y="1011"/>
                  </a:lnTo>
                  <a:lnTo>
                    <a:pt x="1630" y="995"/>
                  </a:lnTo>
                  <a:lnTo>
                    <a:pt x="1624" y="980"/>
                  </a:lnTo>
                  <a:lnTo>
                    <a:pt x="1618" y="966"/>
                  </a:lnTo>
                  <a:lnTo>
                    <a:pt x="1618" y="966"/>
                  </a:lnTo>
                  <a:close/>
                  <a:moveTo>
                    <a:pt x="1583" y="914"/>
                  </a:moveTo>
                  <a:lnTo>
                    <a:pt x="1583" y="914"/>
                  </a:lnTo>
                  <a:lnTo>
                    <a:pt x="1599" y="911"/>
                  </a:lnTo>
                  <a:lnTo>
                    <a:pt x="1614" y="908"/>
                  </a:lnTo>
                  <a:lnTo>
                    <a:pt x="1620" y="907"/>
                  </a:lnTo>
                  <a:lnTo>
                    <a:pt x="1625" y="903"/>
                  </a:lnTo>
                  <a:lnTo>
                    <a:pt x="1628" y="897"/>
                  </a:lnTo>
                  <a:lnTo>
                    <a:pt x="1630" y="890"/>
                  </a:lnTo>
                  <a:lnTo>
                    <a:pt x="1630" y="890"/>
                  </a:lnTo>
                  <a:lnTo>
                    <a:pt x="1630" y="875"/>
                  </a:lnTo>
                  <a:lnTo>
                    <a:pt x="1627" y="861"/>
                  </a:lnTo>
                  <a:lnTo>
                    <a:pt x="1623" y="849"/>
                  </a:lnTo>
                  <a:lnTo>
                    <a:pt x="1615" y="839"/>
                  </a:lnTo>
                  <a:lnTo>
                    <a:pt x="1607" y="830"/>
                  </a:lnTo>
                  <a:lnTo>
                    <a:pt x="1597" y="823"/>
                  </a:lnTo>
                  <a:lnTo>
                    <a:pt x="1579" y="809"/>
                  </a:lnTo>
                  <a:lnTo>
                    <a:pt x="1579" y="809"/>
                  </a:lnTo>
                  <a:lnTo>
                    <a:pt x="1576" y="797"/>
                  </a:lnTo>
                  <a:lnTo>
                    <a:pt x="1576" y="785"/>
                  </a:lnTo>
                  <a:lnTo>
                    <a:pt x="1579" y="759"/>
                  </a:lnTo>
                  <a:lnTo>
                    <a:pt x="1579" y="750"/>
                  </a:lnTo>
                  <a:lnTo>
                    <a:pt x="1578" y="740"/>
                  </a:lnTo>
                  <a:lnTo>
                    <a:pt x="1575" y="737"/>
                  </a:lnTo>
                  <a:lnTo>
                    <a:pt x="1572" y="734"/>
                  </a:lnTo>
                  <a:lnTo>
                    <a:pt x="1569" y="733"/>
                  </a:lnTo>
                  <a:lnTo>
                    <a:pt x="1564" y="731"/>
                  </a:lnTo>
                  <a:lnTo>
                    <a:pt x="1564" y="731"/>
                  </a:lnTo>
                  <a:lnTo>
                    <a:pt x="1552" y="734"/>
                  </a:lnTo>
                  <a:lnTo>
                    <a:pt x="1540" y="738"/>
                  </a:lnTo>
                  <a:lnTo>
                    <a:pt x="1540" y="738"/>
                  </a:lnTo>
                  <a:lnTo>
                    <a:pt x="1533" y="743"/>
                  </a:lnTo>
                  <a:lnTo>
                    <a:pt x="1526" y="750"/>
                  </a:lnTo>
                  <a:lnTo>
                    <a:pt x="1520" y="755"/>
                  </a:lnTo>
                  <a:lnTo>
                    <a:pt x="1513" y="759"/>
                  </a:lnTo>
                  <a:lnTo>
                    <a:pt x="1513" y="759"/>
                  </a:lnTo>
                  <a:lnTo>
                    <a:pt x="1513" y="765"/>
                  </a:lnTo>
                  <a:lnTo>
                    <a:pt x="1514" y="771"/>
                  </a:lnTo>
                  <a:lnTo>
                    <a:pt x="1516" y="781"/>
                  </a:lnTo>
                  <a:lnTo>
                    <a:pt x="1516" y="785"/>
                  </a:lnTo>
                  <a:lnTo>
                    <a:pt x="1514" y="789"/>
                  </a:lnTo>
                  <a:lnTo>
                    <a:pt x="1510" y="790"/>
                  </a:lnTo>
                  <a:lnTo>
                    <a:pt x="1505" y="790"/>
                  </a:lnTo>
                  <a:lnTo>
                    <a:pt x="1505" y="790"/>
                  </a:lnTo>
                  <a:lnTo>
                    <a:pt x="1503" y="782"/>
                  </a:lnTo>
                  <a:lnTo>
                    <a:pt x="1503" y="779"/>
                  </a:lnTo>
                  <a:lnTo>
                    <a:pt x="1500" y="776"/>
                  </a:lnTo>
                  <a:lnTo>
                    <a:pt x="1500" y="776"/>
                  </a:lnTo>
                  <a:lnTo>
                    <a:pt x="1489" y="799"/>
                  </a:lnTo>
                  <a:lnTo>
                    <a:pt x="1484" y="811"/>
                  </a:lnTo>
                  <a:lnTo>
                    <a:pt x="1479" y="824"/>
                  </a:lnTo>
                  <a:lnTo>
                    <a:pt x="1475" y="837"/>
                  </a:lnTo>
                  <a:lnTo>
                    <a:pt x="1474" y="849"/>
                  </a:lnTo>
                  <a:lnTo>
                    <a:pt x="1472" y="862"/>
                  </a:lnTo>
                  <a:lnTo>
                    <a:pt x="1475" y="873"/>
                  </a:lnTo>
                  <a:lnTo>
                    <a:pt x="1475" y="873"/>
                  </a:lnTo>
                  <a:lnTo>
                    <a:pt x="1482" y="865"/>
                  </a:lnTo>
                  <a:lnTo>
                    <a:pt x="1491" y="855"/>
                  </a:lnTo>
                  <a:lnTo>
                    <a:pt x="1498" y="845"/>
                  </a:lnTo>
                  <a:lnTo>
                    <a:pt x="1506" y="835"/>
                  </a:lnTo>
                  <a:lnTo>
                    <a:pt x="1514" y="828"/>
                  </a:lnTo>
                  <a:lnTo>
                    <a:pt x="1524" y="824"/>
                  </a:lnTo>
                  <a:lnTo>
                    <a:pt x="1528" y="824"/>
                  </a:lnTo>
                  <a:lnTo>
                    <a:pt x="1534" y="824"/>
                  </a:lnTo>
                  <a:lnTo>
                    <a:pt x="1538" y="825"/>
                  </a:lnTo>
                  <a:lnTo>
                    <a:pt x="1544" y="828"/>
                  </a:lnTo>
                  <a:lnTo>
                    <a:pt x="1544" y="828"/>
                  </a:lnTo>
                  <a:lnTo>
                    <a:pt x="1551" y="835"/>
                  </a:lnTo>
                  <a:lnTo>
                    <a:pt x="1554" y="844"/>
                  </a:lnTo>
                  <a:lnTo>
                    <a:pt x="1554" y="849"/>
                  </a:lnTo>
                  <a:lnTo>
                    <a:pt x="1551" y="855"/>
                  </a:lnTo>
                  <a:lnTo>
                    <a:pt x="1547" y="861"/>
                  </a:lnTo>
                  <a:lnTo>
                    <a:pt x="1541" y="865"/>
                  </a:lnTo>
                  <a:lnTo>
                    <a:pt x="1527" y="875"/>
                  </a:lnTo>
                  <a:lnTo>
                    <a:pt x="1513" y="883"/>
                  </a:lnTo>
                  <a:lnTo>
                    <a:pt x="1507" y="887"/>
                  </a:lnTo>
                  <a:lnTo>
                    <a:pt x="1502" y="893"/>
                  </a:lnTo>
                  <a:lnTo>
                    <a:pt x="1498" y="898"/>
                  </a:lnTo>
                  <a:lnTo>
                    <a:pt x="1498" y="904"/>
                  </a:lnTo>
                  <a:lnTo>
                    <a:pt x="1498" y="912"/>
                  </a:lnTo>
                  <a:lnTo>
                    <a:pt x="1502" y="921"/>
                  </a:lnTo>
                  <a:lnTo>
                    <a:pt x="1502" y="921"/>
                  </a:lnTo>
                  <a:lnTo>
                    <a:pt x="1527" y="918"/>
                  </a:lnTo>
                  <a:lnTo>
                    <a:pt x="1557" y="915"/>
                  </a:lnTo>
                  <a:lnTo>
                    <a:pt x="1557" y="915"/>
                  </a:lnTo>
                  <a:lnTo>
                    <a:pt x="1559" y="911"/>
                  </a:lnTo>
                  <a:lnTo>
                    <a:pt x="1564" y="908"/>
                  </a:lnTo>
                  <a:lnTo>
                    <a:pt x="1569" y="905"/>
                  </a:lnTo>
                  <a:lnTo>
                    <a:pt x="1575" y="904"/>
                  </a:lnTo>
                  <a:lnTo>
                    <a:pt x="1575" y="904"/>
                  </a:lnTo>
                  <a:lnTo>
                    <a:pt x="1575" y="908"/>
                  </a:lnTo>
                  <a:lnTo>
                    <a:pt x="1578" y="910"/>
                  </a:lnTo>
                  <a:lnTo>
                    <a:pt x="1583" y="914"/>
                  </a:lnTo>
                  <a:lnTo>
                    <a:pt x="1583" y="914"/>
                  </a:lnTo>
                  <a:close/>
                  <a:moveTo>
                    <a:pt x="1493" y="879"/>
                  </a:moveTo>
                  <a:lnTo>
                    <a:pt x="1493" y="879"/>
                  </a:lnTo>
                  <a:lnTo>
                    <a:pt x="1499" y="875"/>
                  </a:lnTo>
                  <a:lnTo>
                    <a:pt x="1505" y="870"/>
                  </a:lnTo>
                  <a:lnTo>
                    <a:pt x="1516" y="865"/>
                  </a:lnTo>
                  <a:lnTo>
                    <a:pt x="1527" y="858"/>
                  </a:lnTo>
                  <a:lnTo>
                    <a:pt x="1531" y="854"/>
                  </a:lnTo>
                  <a:lnTo>
                    <a:pt x="1535" y="848"/>
                  </a:lnTo>
                  <a:lnTo>
                    <a:pt x="1535" y="848"/>
                  </a:lnTo>
                  <a:lnTo>
                    <a:pt x="1531" y="845"/>
                  </a:lnTo>
                  <a:lnTo>
                    <a:pt x="1528" y="844"/>
                  </a:lnTo>
                  <a:lnTo>
                    <a:pt x="1527" y="841"/>
                  </a:lnTo>
                  <a:lnTo>
                    <a:pt x="1527" y="841"/>
                  </a:lnTo>
                  <a:lnTo>
                    <a:pt x="1521" y="844"/>
                  </a:lnTo>
                  <a:lnTo>
                    <a:pt x="1514" y="848"/>
                  </a:lnTo>
                  <a:lnTo>
                    <a:pt x="1509" y="854"/>
                  </a:lnTo>
                  <a:lnTo>
                    <a:pt x="1505" y="859"/>
                  </a:lnTo>
                  <a:lnTo>
                    <a:pt x="1498" y="870"/>
                  </a:lnTo>
                  <a:lnTo>
                    <a:pt x="1493" y="879"/>
                  </a:lnTo>
                  <a:lnTo>
                    <a:pt x="1493" y="879"/>
                  </a:lnTo>
                  <a:close/>
                  <a:moveTo>
                    <a:pt x="1526" y="1080"/>
                  </a:moveTo>
                  <a:lnTo>
                    <a:pt x="1526" y="1080"/>
                  </a:lnTo>
                  <a:lnTo>
                    <a:pt x="1524" y="1085"/>
                  </a:lnTo>
                  <a:lnTo>
                    <a:pt x="1523" y="1091"/>
                  </a:lnTo>
                  <a:lnTo>
                    <a:pt x="1520" y="1094"/>
                  </a:lnTo>
                  <a:lnTo>
                    <a:pt x="1514" y="1096"/>
                  </a:lnTo>
                  <a:lnTo>
                    <a:pt x="1514" y="1096"/>
                  </a:lnTo>
                  <a:lnTo>
                    <a:pt x="1506" y="1094"/>
                  </a:lnTo>
                  <a:lnTo>
                    <a:pt x="1498" y="1092"/>
                  </a:lnTo>
                  <a:lnTo>
                    <a:pt x="1488" y="1092"/>
                  </a:lnTo>
                  <a:lnTo>
                    <a:pt x="1479" y="1092"/>
                  </a:lnTo>
                  <a:lnTo>
                    <a:pt x="1461" y="1095"/>
                  </a:lnTo>
                  <a:lnTo>
                    <a:pt x="1447" y="1099"/>
                  </a:lnTo>
                  <a:lnTo>
                    <a:pt x="1447" y="1099"/>
                  </a:lnTo>
                  <a:lnTo>
                    <a:pt x="1447" y="1096"/>
                  </a:lnTo>
                  <a:lnTo>
                    <a:pt x="1446" y="1095"/>
                  </a:lnTo>
                  <a:lnTo>
                    <a:pt x="1444" y="1094"/>
                  </a:lnTo>
                  <a:lnTo>
                    <a:pt x="1443" y="1092"/>
                  </a:lnTo>
                  <a:lnTo>
                    <a:pt x="1443" y="1092"/>
                  </a:lnTo>
                  <a:lnTo>
                    <a:pt x="1457" y="1067"/>
                  </a:lnTo>
                  <a:lnTo>
                    <a:pt x="1468" y="1039"/>
                  </a:lnTo>
                  <a:lnTo>
                    <a:pt x="1478" y="1009"/>
                  </a:lnTo>
                  <a:lnTo>
                    <a:pt x="1485" y="978"/>
                  </a:lnTo>
                  <a:lnTo>
                    <a:pt x="1485" y="978"/>
                  </a:lnTo>
                  <a:lnTo>
                    <a:pt x="1479" y="973"/>
                  </a:lnTo>
                  <a:lnTo>
                    <a:pt x="1475" y="967"/>
                  </a:lnTo>
                  <a:lnTo>
                    <a:pt x="1471" y="963"/>
                  </a:lnTo>
                  <a:lnTo>
                    <a:pt x="1464" y="959"/>
                  </a:lnTo>
                  <a:lnTo>
                    <a:pt x="1464" y="959"/>
                  </a:lnTo>
                  <a:lnTo>
                    <a:pt x="1455" y="966"/>
                  </a:lnTo>
                  <a:lnTo>
                    <a:pt x="1447" y="973"/>
                  </a:lnTo>
                  <a:lnTo>
                    <a:pt x="1441" y="976"/>
                  </a:lnTo>
                  <a:lnTo>
                    <a:pt x="1436" y="977"/>
                  </a:lnTo>
                  <a:lnTo>
                    <a:pt x="1432" y="977"/>
                  </a:lnTo>
                  <a:lnTo>
                    <a:pt x="1426" y="976"/>
                  </a:lnTo>
                  <a:lnTo>
                    <a:pt x="1426" y="976"/>
                  </a:lnTo>
                  <a:lnTo>
                    <a:pt x="1409" y="987"/>
                  </a:lnTo>
                  <a:lnTo>
                    <a:pt x="1394" y="998"/>
                  </a:lnTo>
                  <a:lnTo>
                    <a:pt x="1380" y="1011"/>
                  </a:lnTo>
                  <a:lnTo>
                    <a:pt x="1367" y="1025"/>
                  </a:lnTo>
                  <a:lnTo>
                    <a:pt x="1354" y="1040"/>
                  </a:lnTo>
                  <a:lnTo>
                    <a:pt x="1343" y="1056"/>
                  </a:lnTo>
                  <a:lnTo>
                    <a:pt x="1333" y="1073"/>
                  </a:lnTo>
                  <a:lnTo>
                    <a:pt x="1324" y="1089"/>
                  </a:lnTo>
                  <a:lnTo>
                    <a:pt x="1324" y="1089"/>
                  </a:lnTo>
                  <a:lnTo>
                    <a:pt x="1322" y="1095"/>
                  </a:lnTo>
                  <a:lnTo>
                    <a:pt x="1322" y="1102"/>
                  </a:lnTo>
                  <a:lnTo>
                    <a:pt x="1322" y="1102"/>
                  </a:lnTo>
                  <a:lnTo>
                    <a:pt x="1319" y="1106"/>
                  </a:lnTo>
                  <a:lnTo>
                    <a:pt x="1316" y="1110"/>
                  </a:lnTo>
                  <a:lnTo>
                    <a:pt x="1309" y="1120"/>
                  </a:lnTo>
                  <a:lnTo>
                    <a:pt x="1307" y="1124"/>
                  </a:lnTo>
                  <a:lnTo>
                    <a:pt x="1302" y="1126"/>
                  </a:lnTo>
                  <a:lnTo>
                    <a:pt x="1298" y="1124"/>
                  </a:lnTo>
                  <a:lnTo>
                    <a:pt x="1293" y="1119"/>
                  </a:lnTo>
                  <a:lnTo>
                    <a:pt x="1293" y="1119"/>
                  </a:lnTo>
                  <a:lnTo>
                    <a:pt x="1291" y="1108"/>
                  </a:lnTo>
                  <a:lnTo>
                    <a:pt x="1287" y="1095"/>
                  </a:lnTo>
                  <a:lnTo>
                    <a:pt x="1281" y="1082"/>
                  </a:lnTo>
                  <a:lnTo>
                    <a:pt x="1277" y="1077"/>
                  </a:lnTo>
                  <a:lnTo>
                    <a:pt x="1273" y="1073"/>
                  </a:lnTo>
                  <a:lnTo>
                    <a:pt x="1273" y="1073"/>
                  </a:lnTo>
                  <a:lnTo>
                    <a:pt x="1265" y="1066"/>
                  </a:lnTo>
                  <a:lnTo>
                    <a:pt x="1256" y="1060"/>
                  </a:lnTo>
                  <a:lnTo>
                    <a:pt x="1248" y="1057"/>
                  </a:lnTo>
                  <a:lnTo>
                    <a:pt x="1239" y="1054"/>
                  </a:lnTo>
                  <a:lnTo>
                    <a:pt x="1222" y="1049"/>
                  </a:lnTo>
                  <a:lnTo>
                    <a:pt x="1214" y="1046"/>
                  </a:lnTo>
                  <a:lnTo>
                    <a:pt x="1207" y="1043"/>
                  </a:lnTo>
                  <a:lnTo>
                    <a:pt x="1207" y="1043"/>
                  </a:lnTo>
                  <a:lnTo>
                    <a:pt x="1206" y="1040"/>
                  </a:lnTo>
                  <a:lnTo>
                    <a:pt x="1206" y="1037"/>
                  </a:lnTo>
                  <a:lnTo>
                    <a:pt x="1208" y="1033"/>
                  </a:lnTo>
                  <a:lnTo>
                    <a:pt x="1211" y="1029"/>
                  </a:lnTo>
                  <a:lnTo>
                    <a:pt x="1211" y="1028"/>
                  </a:lnTo>
                  <a:lnTo>
                    <a:pt x="1210" y="1025"/>
                  </a:lnTo>
                  <a:lnTo>
                    <a:pt x="1210" y="1025"/>
                  </a:lnTo>
                  <a:lnTo>
                    <a:pt x="1186" y="1032"/>
                  </a:lnTo>
                  <a:lnTo>
                    <a:pt x="1159" y="1039"/>
                  </a:lnTo>
                  <a:lnTo>
                    <a:pt x="1131" y="1046"/>
                  </a:lnTo>
                  <a:lnTo>
                    <a:pt x="1102" y="1051"/>
                  </a:lnTo>
                  <a:lnTo>
                    <a:pt x="1074" y="1054"/>
                  </a:lnTo>
                  <a:lnTo>
                    <a:pt x="1044" y="1057"/>
                  </a:lnTo>
                  <a:lnTo>
                    <a:pt x="1015" y="1057"/>
                  </a:lnTo>
                  <a:lnTo>
                    <a:pt x="987" y="1054"/>
                  </a:lnTo>
                  <a:lnTo>
                    <a:pt x="987" y="1054"/>
                  </a:lnTo>
                  <a:lnTo>
                    <a:pt x="989" y="1060"/>
                  </a:lnTo>
                  <a:lnTo>
                    <a:pt x="992" y="1064"/>
                  </a:lnTo>
                  <a:lnTo>
                    <a:pt x="1002" y="1073"/>
                  </a:lnTo>
                  <a:lnTo>
                    <a:pt x="1022" y="1088"/>
                  </a:lnTo>
                  <a:lnTo>
                    <a:pt x="1022" y="1088"/>
                  </a:lnTo>
                  <a:lnTo>
                    <a:pt x="1040" y="1110"/>
                  </a:lnTo>
                  <a:lnTo>
                    <a:pt x="1055" y="1137"/>
                  </a:lnTo>
                  <a:lnTo>
                    <a:pt x="1071" y="1165"/>
                  </a:lnTo>
                  <a:lnTo>
                    <a:pt x="1076" y="1181"/>
                  </a:lnTo>
                  <a:lnTo>
                    <a:pt x="1082" y="1198"/>
                  </a:lnTo>
                  <a:lnTo>
                    <a:pt x="1086" y="1213"/>
                  </a:lnTo>
                  <a:lnTo>
                    <a:pt x="1090" y="1231"/>
                  </a:lnTo>
                  <a:lnTo>
                    <a:pt x="1093" y="1248"/>
                  </a:lnTo>
                  <a:lnTo>
                    <a:pt x="1095" y="1266"/>
                  </a:lnTo>
                  <a:lnTo>
                    <a:pt x="1096" y="1285"/>
                  </a:lnTo>
                  <a:lnTo>
                    <a:pt x="1095" y="1303"/>
                  </a:lnTo>
                  <a:lnTo>
                    <a:pt x="1093" y="1322"/>
                  </a:lnTo>
                  <a:lnTo>
                    <a:pt x="1090" y="1342"/>
                  </a:lnTo>
                  <a:lnTo>
                    <a:pt x="1090" y="1342"/>
                  </a:lnTo>
                  <a:lnTo>
                    <a:pt x="1168" y="1296"/>
                  </a:lnTo>
                  <a:lnTo>
                    <a:pt x="1207" y="1273"/>
                  </a:lnTo>
                  <a:lnTo>
                    <a:pt x="1246" y="1251"/>
                  </a:lnTo>
                  <a:lnTo>
                    <a:pt x="1288" y="1230"/>
                  </a:lnTo>
                  <a:lnTo>
                    <a:pt x="1329" y="1210"/>
                  </a:lnTo>
                  <a:lnTo>
                    <a:pt x="1371" y="1192"/>
                  </a:lnTo>
                  <a:lnTo>
                    <a:pt x="1415" y="1174"/>
                  </a:lnTo>
                  <a:lnTo>
                    <a:pt x="1415" y="1174"/>
                  </a:lnTo>
                  <a:lnTo>
                    <a:pt x="1446" y="1164"/>
                  </a:lnTo>
                  <a:lnTo>
                    <a:pt x="1475" y="1153"/>
                  </a:lnTo>
                  <a:lnTo>
                    <a:pt x="1506" y="1141"/>
                  </a:lnTo>
                  <a:lnTo>
                    <a:pt x="1520" y="1134"/>
                  </a:lnTo>
                  <a:lnTo>
                    <a:pt x="1534" y="1126"/>
                  </a:lnTo>
                  <a:lnTo>
                    <a:pt x="1534" y="1126"/>
                  </a:lnTo>
                  <a:lnTo>
                    <a:pt x="1534" y="1113"/>
                  </a:lnTo>
                  <a:lnTo>
                    <a:pt x="1534" y="1101"/>
                  </a:lnTo>
                  <a:lnTo>
                    <a:pt x="1531" y="1089"/>
                  </a:lnTo>
                  <a:lnTo>
                    <a:pt x="1528" y="1084"/>
                  </a:lnTo>
                  <a:lnTo>
                    <a:pt x="1526" y="1080"/>
                  </a:lnTo>
                  <a:lnTo>
                    <a:pt x="1526" y="1080"/>
                  </a:lnTo>
                  <a:close/>
                  <a:moveTo>
                    <a:pt x="1521" y="1043"/>
                  </a:moveTo>
                  <a:lnTo>
                    <a:pt x="1521" y="1043"/>
                  </a:lnTo>
                  <a:lnTo>
                    <a:pt x="1524" y="1030"/>
                  </a:lnTo>
                  <a:lnTo>
                    <a:pt x="1526" y="1018"/>
                  </a:lnTo>
                  <a:lnTo>
                    <a:pt x="1526" y="1004"/>
                  </a:lnTo>
                  <a:lnTo>
                    <a:pt x="1524" y="991"/>
                  </a:lnTo>
                  <a:lnTo>
                    <a:pt x="1521" y="978"/>
                  </a:lnTo>
                  <a:lnTo>
                    <a:pt x="1517" y="967"/>
                  </a:lnTo>
                  <a:lnTo>
                    <a:pt x="1513" y="957"/>
                  </a:lnTo>
                  <a:lnTo>
                    <a:pt x="1506" y="950"/>
                  </a:lnTo>
                  <a:lnTo>
                    <a:pt x="1506" y="950"/>
                  </a:lnTo>
                  <a:lnTo>
                    <a:pt x="1506" y="955"/>
                  </a:lnTo>
                  <a:lnTo>
                    <a:pt x="1505" y="959"/>
                  </a:lnTo>
                  <a:lnTo>
                    <a:pt x="1502" y="966"/>
                  </a:lnTo>
                  <a:lnTo>
                    <a:pt x="1498" y="971"/>
                  </a:lnTo>
                  <a:lnTo>
                    <a:pt x="1495" y="976"/>
                  </a:lnTo>
                  <a:lnTo>
                    <a:pt x="1495" y="976"/>
                  </a:lnTo>
                  <a:lnTo>
                    <a:pt x="1495" y="981"/>
                  </a:lnTo>
                  <a:lnTo>
                    <a:pt x="1496" y="987"/>
                  </a:lnTo>
                  <a:lnTo>
                    <a:pt x="1496" y="993"/>
                  </a:lnTo>
                  <a:lnTo>
                    <a:pt x="1495" y="1000"/>
                  </a:lnTo>
                  <a:lnTo>
                    <a:pt x="1495" y="1000"/>
                  </a:lnTo>
                  <a:lnTo>
                    <a:pt x="1493" y="1009"/>
                  </a:lnTo>
                  <a:lnTo>
                    <a:pt x="1489" y="1019"/>
                  </a:lnTo>
                  <a:lnTo>
                    <a:pt x="1481" y="1037"/>
                  </a:lnTo>
                  <a:lnTo>
                    <a:pt x="1477" y="1047"/>
                  </a:lnTo>
                  <a:lnTo>
                    <a:pt x="1472" y="1057"/>
                  </a:lnTo>
                  <a:lnTo>
                    <a:pt x="1469" y="1067"/>
                  </a:lnTo>
                  <a:lnTo>
                    <a:pt x="1469" y="1078"/>
                  </a:lnTo>
                  <a:lnTo>
                    <a:pt x="1469" y="1078"/>
                  </a:lnTo>
                  <a:lnTo>
                    <a:pt x="1481" y="1078"/>
                  </a:lnTo>
                  <a:lnTo>
                    <a:pt x="1496" y="1078"/>
                  </a:lnTo>
                  <a:lnTo>
                    <a:pt x="1505" y="1078"/>
                  </a:lnTo>
                  <a:lnTo>
                    <a:pt x="1510" y="1075"/>
                  </a:lnTo>
                  <a:lnTo>
                    <a:pt x="1516" y="1070"/>
                  </a:lnTo>
                  <a:lnTo>
                    <a:pt x="1517" y="1067"/>
                  </a:lnTo>
                  <a:lnTo>
                    <a:pt x="1519" y="1064"/>
                  </a:lnTo>
                  <a:lnTo>
                    <a:pt x="1519" y="1064"/>
                  </a:lnTo>
                  <a:lnTo>
                    <a:pt x="1517" y="1059"/>
                  </a:lnTo>
                  <a:lnTo>
                    <a:pt x="1516" y="1056"/>
                  </a:lnTo>
                  <a:lnTo>
                    <a:pt x="1514" y="1051"/>
                  </a:lnTo>
                  <a:lnTo>
                    <a:pt x="1514" y="1046"/>
                  </a:lnTo>
                  <a:lnTo>
                    <a:pt x="1514" y="1046"/>
                  </a:lnTo>
                  <a:lnTo>
                    <a:pt x="1516" y="1044"/>
                  </a:lnTo>
                  <a:lnTo>
                    <a:pt x="1517" y="1044"/>
                  </a:lnTo>
                  <a:lnTo>
                    <a:pt x="1520" y="1046"/>
                  </a:lnTo>
                  <a:lnTo>
                    <a:pt x="1521" y="1046"/>
                  </a:lnTo>
                  <a:lnTo>
                    <a:pt x="1521" y="1043"/>
                  </a:lnTo>
                  <a:lnTo>
                    <a:pt x="1521" y="1043"/>
                  </a:lnTo>
                  <a:close/>
                  <a:moveTo>
                    <a:pt x="1498" y="761"/>
                  </a:moveTo>
                  <a:lnTo>
                    <a:pt x="1498" y="761"/>
                  </a:lnTo>
                  <a:lnTo>
                    <a:pt x="1495" y="755"/>
                  </a:lnTo>
                  <a:lnTo>
                    <a:pt x="1495" y="755"/>
                  </a:lnTo>
                  <a:lnTo>
                    <a:pt x="1484" y="726"/>
                  </a:lnTo>
                  <a:lnTo>
                    <a:pt x="1469" y="695"/>
                  </a:lnTo>
                  <a:lnTo>
                    <a:pt x="1455" y="667"/>
                  </a:lnTo>
                  <a:lnTo>
                    <a:pt x="1440" y="640"/>
                  </a:lnTo>
                  <a:lnTo>
                    <a:pt x="1422" y="615"/>
                  </a:lnTo>
                  <a:lnTo>
                    <a:pt x="1404" y="591"/>
                  </a:lnTo>
                  <a:lnTo>
                    <a:pt x="1382" y="570"/>
                  </a:lnTo>
                  <a:lnTo>
                    <a:pt x="1359" y="550"/>
                  </a:lnTo>
                  <a:lnTo>
                    <a:pt x="1359" y="550"/>
                  </a:lnTo>
                  <a:lnTo>
                    <a:pt x="1308" y="583"/>
                  </a:lnTo>
                  <a:lnTo>
                    <a:pt x="1256" y="613"/>
                  </a:lnTo>
                  <a:lnTo>
                    <a:pt x="1152" y="675"/>
                  </a:lnTo>
                  <a:lnTo>
                    <a:pt x="1100" y="706"/>
                  </a:lnTo>
                  <a:lnTo>
                    <a:pt x="1048" y="737"/>
                  </a:lnTo>
                  <a:lnTo>
                    <a:pt x="998" y="771"/>
                  </a:lnTo>
                  <a:lnTo>
                    <a:pt x="949" y="804"/>
                  </a:lnTo>
                  <a:lnTo>
                    <a:pt x="949" y="804"/>
                  </a:lnTo>
                  <a:lnTo>
                    <a:pt x="930" y="804"/>
                  </a:lnTo>
                  <a:lnTo>
                    <a:pt x="915" y="802"/>
                  </a:lnTo>
                  <a:lnTo>
                    <a:pt x="901" y="797"/>
                  </a:lnTo>
                  <a:lnTo>
                    <a:pt x="887" y="792"/>
                  </a:lnTo>
                  <a:lnTo>
                    <a:pt x="862" y="779"/>
                  </a:lnTo>
                  <a:lnTo>
                    <a:pt x="835" y="766"/>
                  </a:lnTo>
                  <a:lnTo>
                    <a:pt x="835" y="766"/>
                  </a:lnTo>
                  <a:lnTo>
                    <a:pt x="831" y="765"/>
                  </a:lnTo>
                  <a:lnTo>
                    <a:pt x="827" y="765"/>
                  </a:lnTo>
                  <a:lnTo>
                    <a:pt x="821" y="764"/>
                  </a:lnTo>
                  <a:lnTo>
                    <a:pt x="817" y="762"/>
                  </a:lnTo>
                  <a:lnTo>
                    <a:pt x="817" y="762"/>
                  </a:lnTo>
                  <a:lnTo>
                    <a:pt x="800" y="755"/>
                  </a:lnTo>
                  <a:lnTo>
                    <a:pt x="783" y="747"/>
                  </a:lnTo>
                  <a:lnTo>
                    <a:pt x="766" y="738"/>
                  </a:lnTo>
                  <a:lnTo>
                    <a:pt x="749" y="731"/>
                  </a:lnTo>
                  <a:lnTo>
                    <a:pt x="749" y="731"/>
                  </a:lnTo>
                  <a:lnTo>
                    <a:pt x="730" y="724"/>
                  </a:lnTo>
                  <a:lnTo>
                    <a:pt x="711" y="719"/>
                  </a:lnTo>
                  <a:lnTo>
                    <a:pt x="672" y="709"/>
                  </a:lnTo>
                  <a:lnTo>
                    <a:pt x="672" y="709"/>
                  </a:lnTo>
                  <a:lnTo>
                    <a:pt x="648" y="700"/>
                  </a:lnTo>
                  <a:lnTo>
                    <a:pt x="626" y="692"/>
                  </a:lnTo>
                  <a:lnTo>
                    <a:pt x="579" y="675"/>
                  </a:lnTo>
                  <a:lnTo>
                    <a:pt x="579" y="675"/>
                  </a:lnTo>
                  <a:lnTo>
                    <a:pt x="528" y="660"/>
                  </a:lnTo>
                  <a:lnTo>
                    <a:pt x="476" y="644"/>
                  </a:lnTo>
                  <a:lnTo>
                    <a:pt x="476" y="644"/>
                  </a:lnTo>
                  <a:lnTo>
                    <a:pt x="469" y="649"/>
                  </a:lnTo>
                  <a:lnTo>
                    <a:pt x="463" y="656"/>
                  </a:lnTo>
                  <a:lnTo>
                    <a:pt x="456" y="661"/>
                  </a:lnTo>
                  <a:lnTo>
                    <a:pt x="449" y="667"/>
                  </a:lnTo>
                  <a:lnTo>
                    <a:pt x="449" y="667"/>
                  </a:lnTo>
                  <a:lnTo>
                    <a:pt x="426" y="696"/>
                  </a:lnTo>
                  <a:lnTo>
                    <a:pt x="407" y="727"/>
                  </a:lnTo>
                  <a:lnTo>
                    <a:pt x="389" y="759"/>
                  </a:lnTo>
                  <a:lnTo>
                    <a:pt x="370" y="793"/>
                  </a:lnTo>
                  <a:lnTo>
                    <a:pt x="355" y="828"/>
                  </a:lnTo>
                  <a:lnTo>
                    <a:pt x="339" y="865"/>
                  </a:lnTo>
                  <a:lnTo>
                    <a:pt x="325" y="901"/>
                  </a:lnTo>
                  <a:lnTo>
                    <a:pt x="311" y="939"/>
                  </a:lnTo>
                  <a:lnTo>
                    <a:pt x="311" y="939"/>
                  </a:lnTo>
                  <a:lnTo>
                    <a:pt x="314" y="939"/>
                  </a:lnTo>
                  <a:lnTo>
                    <a:pt x="316" y="941"/>
                  </a:lnTo>
                  <a:lnTo>
                    <a:pt x="317" y="945"/>
                  </a:lnTo>
                  <a:lnTo>
                    <a:pt x="317" y="949"/>
                  </a:lnTo>
                  <a:lnTo>
                    <a:pt x="316" y="952"/>
                  </a:lnTo>
                  <a:lnTo>
                    <a:pt x="316" y="952"/>
                  </a:lnTo>
                  <a:lnTo>
                    <a:pt x="324" y="962"/>
                  </a:lnTo>
                  <a:lnTo>
                    <a:pt x="328" y="966"/>
                  </a:lnTo>
                  <a:lnTo>
                    <a:pt x="331" y="973"/>
                  </a:lnTo>
                  <a:lnTo>
                    <a:pt x="331" y="973"/>
                  </a:lnTo>
                  <a:lnTo>
                    <a:pt x="379" y="1004"/>
                  </a:lnTo>
                  <a:lnTo>
                    <a:pt x="429" y="1033"/>
                  </a:lnTo>
                  <a:lnTo>
                    <a:pt x="456" y="1047"/>
                  </a:lnTo>
                  <a:lnTo>
                    <a:pt x="483" y="1061"/>
                  </a:lnTo>
                  <a:lnTo>
                    <a:pt x="509" y="1074"/>
                  </a:lnTo>
                  <a:lnTo>
                    <a:pt x="537" y="1085"/>
                  </a:lnTo>
                  <a:lnTo>
                    <a:pt x="565" y="1096"/>
                  </a:lnTo>
                  <a:lnTo>
                    <a:pt x="595" y="1106"/>
                  </a:lnTo>
                  <a:lnTo>
                    <a:pt x="624" y="1116"/>
                  </a:lnTo>
                  <a:lnTo>
                    <a:pt x="655" y="1124"/>
                  </a:lnTo>
                  <a:lnTo>
                    <a:pt x="686" y="1132"/>
                  </a:lnTo>
                  <a:lnTo>
                    <a:pt x="718" y="1137"/>
                  </a:lnTo>
                  <a:lnTo>
                    <a:pt x="752" y="1143"/>
                  </a:lnTo>
                  <a:lnTo>
                    <a:pt x="786" y="1146"/>
                  </a:lnTo>
                  <a:lnTo>
                    <a:pt x="786" y="1146"/>
                  </a:lnTo>
                  <a:lnTo>
                    <a:pt x="791" y="1150"/>
                  </a:lnTo>
                  <a:lnTo>
                    <a:pt x="797" y="1151"/>
                  </a:lnTo>
                  <a:lnTo>
                    <a:pt x="810" y="1151"/>
                  </a:lnTo>
                  <a:lnTo>
                    <a:pt x="810" y="1151"/>
                  </a:lnTo>
                  <a:lnTo>
                    <a:pt x="827" y="1154"/>
                  </a:lnTo>
                  <a:lnTo>
                    <a:pt x="845" y="1158"/>
                  </a:lnTo>
                  <a:lnTo>
                    <a:pt x="855" y="1160"/>
                  </a:lnTo>
                  <a:lnTo>
                    <a:pt x="864" y="1160"/>
                  </a:lnTo>
                  <a:lnTo>
                    <a:pt x="873" y="1160"/>
                  </a:lnTo>
                  <a:lnTo>
                    <a:pt x="881" y="1158"/>
                  </a:lnTo>
                  <a:lnTo>
                    <a:pt x="881" y="1158"/>
                  </a:lnTo>
                  <a:lnTo>
                    <a:pt x="884" y="1147"/>
                  </a:lnTo>
                  <a:lnTo>
                    <a:pt x="888" y="1139"/>
                  </a:lnTo>
                  <a:lnTo>
                    <a:pt x="893" y="1130"/>
                  </a:lnTo>
                  <a:lnTo>
                    <a:pt x="898" y="1122"/>
                  </a:lnTo>
                  <a:lnTo>
                    <a:pt x="911" y="1108"/>
                  </a:lnTo>
                  <a:lnTo>
                    <a:pt x="923" y="1095"/>
                  </a:lnTo>
                  <a:lnTo>
                    <a:pt x="923" y="1095"/>
                  </a:lnTo>
                  <a:lnTo>
                    <a:pt x="933" y="1091"/>
                  </a:lnTo>
                  <a:lnTo>
                    <a:pt x="943" y="1089"/>
                  </a:lnTo>
                  <a:lnTo>
                    <a:pt x="951" y="1089"/>
                  </a:lnTo>
                  <a:lnTo>
                    <a:pt x="961" y="1089"/>
                  </a:lnTo>
                  <a:lnTo>
                    <a:pt x="980" y="1089"/>
                  </a:lnTo>
                  <a:lnTo>
                    <a:pt x="989" y="1089"/>
                  </a:lnTo>
                  <a:lnTo>
                    <a:pt x="999" y="1087"/>
                  </a:lnTo>
                  <a:lnTo>
                    <a:pt x="999" y="1087"/>
                  </a:lnTo>
                  <a:lnTo>
                    <a:pt x="994" y="1081"/>
                  </a:lnTo>
                  <a:lnTo>
                    <a:pt x="988" y="1075"/>
                  </a:lnTo>
                  <a:lnTo>
                    <a:pt x="975" y="1068"/>
                  </a:lnTo>
                  <a:lnTo>
                    <a:pt x="961" y="1061"/>
                  </a:lnTo>
                  <a:lnTo>
                    <a:pt x="946" y="1057"/>
                  </a:lnTo>
                  <a:lnTo>
                    <a:pt x="946" y="1057"/>
                  </a:lnTo>
                  <a:lnTo>
                    <a:pt x="946" y="1053"/>
                  </a:lnTo>
                  <a:lnTo>
                    <a:pt x="947" y="1049"/>
                  </a:lnTo>
                  <a:lnTo>
                    <a:pt x="949" y="1047"/>
                  </a:lnTo>
                  <a:lnTo>
                    <a:pt x="951" y="1044"/>
                  </a:lnTo>
                  <a:lnTo>
                    <a:pt x="957" y="1042"/>
                  </a:lnTo>
                  <a:lnTo>
                    <a:pt x="964" y="1040"/>
                  </a:lnTo>
                  <a:lnTo>
                    <a:pt x="964" y="1040"/>
                  </a:lnTo>
                  <a:lnTo>
                    <a:pt x="977" y="1040"/>
                  </a:lnTo>
                  <a:lnTo>
                    <a:pt x="989" y="1040"/>
                  </a:lnTo>
                  <a:lnTo>
                    <a:pt x="1017" y="1042"/>
                  </a:lnTo>
                  <a:lnTo>
                    <a:pt x="1044" y="1043"/>
                  </a:lnTo>
                  <a:lnTo>
                    <a:pt x="1058" y="1043"/>
                  </a:lnTo>
                  <a:lnTo>
                    <a:pt x="1072" y="1043"/>
                  </a:lnTo>
                  <a:lnTo>
                    <a:pt x="1072" y="1043"/>
                  </a:lnTo>
                  <a:lnTo>
                    <a:pt x="1093" y="1040"/>
                  </a:lnTo>
                  <a:lnTo>
                    <a:pt x="1113" y="1036"/>
                  </a:lnTo>
                  <a:lnTo>
                    <a:pt x="1151" y="1028"/>
                  </a:lnTo>
                  <a:lnTo>
                    <a:pt x="1189" y="1018"/>
                  </a:lnTo>
                  <a:lnTo>
                    <a:pt x="1228" y="1008"/>
                  </a:lnTo>
                  <a:lnTo>
                    <a:pt x="1228" y="1008"/>
                  </a:lnTo>
                  <a:lnTo>
                    <a:pt x="1243" y="997"/>
                  </a:lnTo>
                  <a:lnTo>
                    <a:pt x="1260" y="985"/>
                  </a:lnTo>
                  <a:lnTo>
                    <a:pt x="1277" y="977"/>
                  </a:lnTo>
                  <a:lnTo>
                    <a:pt x="1295" y="967"/>
                  </a:lnTo>
                  <a:lnTo>
                    <a:pt x="1332" y="950"/>
                  </a:lnTo>
                  <a:lnTo>
                    <a:pt x="1366" y="934"/>
                  </a:lnTo>
                  <a:lnTo>
                    <a:pt x="1366" y="934"/>
                  </a:lnTo>
                  <a:lnTo>
                    <a:pt x="1345" y="925"/>
                  </a:lnTo>
                  <a:lnTo>
                    <a:pt x="1326" y="915"/>
                  </a:lnTo>
                  <a:lnTo>
                    <a:pt x="1308" y="904"/>
                  </a:lnTo>
                  <a:lnTo>
                    <a:pt x="1291" y="889"/>
                  </a:lnTo>
                  <a:lnTo>
                    <a:pt x="1291" y="889"/>
                  </a:lnTo>
                  <a:lnTo>
                    <a:pt x="1280" y="879"/>
                  </a:lnTo>
                  <a:lnTo>
                    <a:pt x="1270" y="868"/>
                  </a:lnTo>
                  <a:lnTo>
                    <a:pt x="1260" y="855"/>
                  </a:lnTo>
                  <a:lnTo>
                    <a:pt x="1253" y="842"/>
                  </a:lnTo>
                  <a:lnTo>
                    <a:pt x="1251" y="837"/>
                  </a:lnTo>
                  <a:lnTo>
                    <a:pt x="1249" y="830"/>
                  </a:lnTo>
                  <a:lnTo>
                    <a:pt x="1249" y="824"/>
                  </a:lnTo>
                  <a:lnTo>
                    <a:pt x="1249" y="817"/>
                  </a:lnTo>
                  <a:lnTo>
                    <a:pt x="1251" y="811"/>
                  </a:lnTo>
                  <a:lnTo>
                    <a:pt x="1255" y="804"/>
                  </a:lnTo>
                  <a:lnTo>
                    <a:pt x="1259" y="799"/>
                  </a:lnTo>
                  <a:lnTo>
                    <a:pt x="1265" y="793"/>
                  </a:lnTo>
                  <a:lnTo>
                    <a:pt x="1265" y="793"/>
                  </a:lnTo>
                  <a:lnTo>
                    <a:pt x="1273" y="790"/>
                  </a:lnTo>
                  <a:lnTo>
                    <a:pt x="1280" y="789"/>
                  </a:lnTo>
                  <a:lnTo>
                    <a:pt x="1294" y="788"/>
                  </a:lnTo>
                  <a:lnTo>
                    <a:pt x="1300" y="788"/>
                  </a:lnTo>
                  <a:lnTo>
                    <a:pt x="1305" y="786"/>
                  </a:lnTo>
                  <a:lnTo>
                    <a:pt x="1311" y="783"/>
                  </a:lnTo>
                  <a:lnTo>
                    <a:pt x="1315" y="779"/>
                  </a:lnTo>
                  <a:lnTo>
                    <a:pt x="1315" y="779"/>
                  </a:lnTo>
                  <a:lnTo>
                    <a:pt x="1319" y="773"/>
                  </a:lnTo>
                  <a:lnTo>
                    <a:pt x="1321" y="766"/>
                  </a:lnTo>
                  <a:lnTo>
                    <a:pt x="1322" y="752"/>
                  </a:lnTo>
                  <a:lnTo>
                    <a:pt x="1324" y="738"/>
                  </a:lnTo>
                  <a:lnTo>
                    <a:pt x="1324" y="731"/>
                  </a:lnTo>
                  <a:lnTo>
                    <a:pt x="1326" y="724"/>
                  </a:lnTo>
                  <a:lnTo>
                    <a:pt x="1326" y="724"/>
                  </a:lnTo>
                  <a:lnTo>
                    <a:pt x="1331" y="717"/>
                  </a:lnTo>
                  <a:lnTo>
                    <a:pt x="1336" y="710"/>
                  </a:lnTo>
                  <a:lnTo>
                    <a:pt x="1343" y="706"/>
                  </a:lnTo>
                  <a:lnTo>
                    <a:pt x="1350" y="703"/>
                  </a:lnTo>
                  <a:lnTo>
                    <a:pt x="1350" y="703"/>
                  </a:lnTo>
                  <a:lnTo>
                    <a:pt x="1363" y="708"/>
                  </a:lnTo>
                  <a:lnTo>
                    <a:pt x="1374" y="712"/>
                  </a:lnTo>
                  <a:lnTo>
                    <a:pt x="1384" y="719"/>
                  </a:lnTo>
                  <a:lnTo>
                    <a:pt x="1394" y="726"/>
                  </a:lnTo>
                  <a:lnTo>
                    <a:pt x="1402" y="733"/>
                  </a:lnTo>
                  <a:lnTo>
                    <a:pt x="1411" y="741"/>
                  </a:lnTo>
                  <a:lnTo>
                    <a:pt x="1418" y="751"/>
                  </a:lnTo>
                  <a:lnTo>
                    <a:pt x="1425" y="761"/>
                  </a:lnTo>
                  <a:lnTo>
                    <a:pt x="1436" y="782"/>
                  </a:lnTo>
                  <a:lnTo>
                    <a:pt x="1446" y="804"/>
                  </a:lnTo>
                  <a:lnTo>
                    <a:pt x="1454" y="828"/>
                  </a:lnTo>
                  <a:lnTo>
                    <a:pt x="1462" y="854"/>
                  </a:lnTo>
                  <a:lnTo>
                    <a:pt x="1462" y="854"/>
                  </a:lnTo>
                  <a:lnTo>
                    <a:pt x="1464" y="839"/>
                  </a:lnTo>
                  <a:lnTo>
                    <a:pt x="1467" y="827"/>
                  </a:lnTo>
                  <a:lnTo>
                    <a:pt x="1469" y="816"/>
                  </a:lnTo>
                  <a:lnTo>
                    <a:pt x="1474" y="804"/>
                  </a:lnTo>
                  <a:lnTo>
                    <a:pt x="1485" y="782"/>
                  </a:lnTo>
                  <a:lnTo>
                    <a:pt x="1498" y="761"/>
                  </a:lnTo>
                  <a:lnTo>
                    <a:pt x="1498" y="761"/>
                  </a:lnTo>
                  <a:close/>
                  <a:moveTo>
                    <a:pt x="1440" y="897"/>
                  </a:moveTo>
                  <a:lnTo>
                    <a:pt x="1440" y="897"/>
                  </a:lnTo>
                  <a:lnTo>
                    <a:pt x="1436" y="905"/>
                  </a:lnTo>
                  <a:lnTo>
                    <a:pt x="1433" y="912"/>
                  </a:lnTo>
                  <a:lnTo>
                    <a:pt x="1430" y="920"/>
                  </a:lnTo>
                  <a:lnTo>
                    <a:pt x="1429" y="928"/>
                  </a:lnTo>
                  <a:lnTo>
                    <a:pt x="1430" y="945"/>
                  </a:lnTo>
                  <a:lnTo>
                    <a:pt x="1433" y="962"/>
                  </a:lnTo>
                  <a:lnTo>
                    <a:pt x="1433" y="962"/>
                  </a:lnTo>
                  <a:lnTo>
                    <a:pt x="1439" y="962"/>
                  </a:lnTo>
                  <a:lnTo>
                    <a:pt x="1443" y="959"/>
                  </a:lnTo>
                  <a:lnTo>
                    <a:pt x="1447" y="956"/>
                  </a:lnTo>
                  <a:lnTo>
                    <a:pt x="1450" y="952"/>
                  </a:lnTo>
                  <a:lnTo>
                    <a:pt x="1455" y="943"/>
                  </a:lnTo>
                  <a:lnTo>
                    <a:pt x="1460" y="941"/>
                  </a:lnTo>
                  <a:lnTo>
                    <a:pt x="1464" y="938"/>
                  </a:lnTo>
                  <a:lnTo>
                    <a:pt x="1464" y="938"/>
                  </a:lnTo>
                  <a:lnTo>
                    <a:pt x="1468" y="939"/>
                  </a:lnTo>
                  <a:lnTo>
                    <a:pt x="1471" y="942"/>
                  </a:lnTo>
                  <a:lnTo>
                    <a:pt x="1475" y="948"/>
                  </a:lnTo>
                  <a:lnTo>
                    <a:pt x="1481" y="953"/>
                  </a:lnTo>
                  <a:lnTo>
                    <a:pt x="1484" y="956"/>
                  </a:lnTo>
                  <a:lnTo>
                    <a:pt x="1489" y="957"/>
                  </a:lnTo>
                  <a:lnTo>
                    <a:pt x="1489" y="957"/>
                  </a:lnTo>
                  <a:lnTo>
                    <a:pt x="1489" y="943"/>
                  </a:lnTo>
                  <a:lnTo>
                    <a:pt x="1489" y="931"/>
                  </a:lnTo>
                  <a:lnTo>
                    <a:pt x="1485" y="921"/>
                  </a:lnTo>
                  <a:lnTo>
                    <a:pt x="1479" y="912"/>
                  </a:lnTo>
                  <a:lnTo>
                    <a:pt x="1471" y="905"/>
                  </a:lnTo>
                  <a:lnTo>
                    <a:pt x="1462" y="901"/>
                  </a:lnTo>
                  <a:lnTo>
                    <a:pt x="1451" y="898"/>
                  </a:lnTo>
                  <a:lnTo>
                    <a:pt x="1440" y="897"/>
                  </a:lnTo>
                  <a:lnTo>
                    <a:pt x="1440" y="897"/>
                  </a:lnTo>
                  <a:close/>
                  <a:moveTo>
                    <a:pt x="1423" y="790"/>
                  </a:moveTo>
                  <a:lnTo>
                    <a:pt x="1423" y="790"/>
                  </a:lnTo>
                  <a:lnTo>
                    <a:pt x="1416" y="785"/>
                  </a:lnTo>
                  <a:lnTo>
                    <a:pt x="1411" y="781"/>
                  </a:lnTo>
                  <a:lnTo>
                    <a:pt x="1404" y="779"/>
                  </a:lnTo>
                  <a:lnTo>
                    <a:pt x="1396" y="779"/>
                  </a:lnTo>
                  <a:lnTo>
                    <a:pt x="1391" y="782"/>
                  </a:lnTo>
                  <a:lnTo>
                    <a:pt x="1385" y="785"/>
                  </a:lnTo>
                  <a:lnTo>
                    <a:pt x="1380" y="789"/>
                  </a:lnTo>
                  <a:lnTo>
                    <a:pt x="1373" y="795"/>
                  </a:lnTo>
                  <a:lnTo>
                    <a:pt x="1373" y="795"/>
                  </a:lnTo>
                  <a:lnTo>
                    <a:pt x="1389" y="807"/>
                  </a:lnTo>
                  <a:lnTo>
                    <a:pt x="1404" y="823"/>
                  </a:lnTo>
                  <a:lnTo>
                    <a:pt x="1418" y="839"/>
                  </a:lnTo>
                  <a:lnTo>
                    <a:pt x="1422" y="848"/>
                  </a:lnTo>
                  <a:lnTo>
                    <a:pt x="1427" y="858"/>
                  </a:lnTo>
                  <a:lnTo>
                    <a:pt x="1427" y="858"/>
                  </a:lnTo>
                  <a:lnTo>
                    <a:pt x="1429" y="865"/>
                  </a:lnTo>
                  <a:lnTo>
                    <a:pt x="1430" y="872"/>
                  </a:lnTo>
                  <a:lnTo>
                    <a:pt x="1432" y="876"/>
                  </a:lnTo>
                  <a:lnTo>
                    <a:pt x="1434" y="879"/>
                  </a:lnTo>
                  <a:lnTo>
                    <a:pt x="1437" y="880"/>
                  </a:lnTo>
                  <a:lnTo>
                    <a:pt x="1441" y="882"/>
                  </a:lnTo>
                  <a:lnTo>
                    <a:pt x="1441" y="882"/>
                  </a:lnTo>
                  <a:lnTo>
                    <a:pt x="1444" y="873"/>
                  </a:lnTo>
                  <a:lnTo>
                    <a:pt x="1446" y="863"/>
                  </a:lnTo>
                  <a:lnTo>
                    <a:pt x="1446" y="851"/>
                  </a:lnTo>
                  <a:lnTo>
                    <a:pt x="1443" y="837"/>
                  </a:lnTo>
                  <a:lnTo>
                    <a:pt x="1440" y="824"/>
                  </a:lnTo>
                  <a:lnTo>
                    <a:pt x="1436" y="811"/>
                  </a:lnTo>
                  <a:lnTo>
                    <a:pt x="1430" y="800"/>
                  </a:lnTo>
                  <a:lnTo>
                    <a:pt x="1423" y="790"/>
                  </a:lnTo>
                  <a:lnTo>
                    <a:pt x="1423" y="790"/>
                  </a:lnTo>
                  <a:close/>
                  <a:moveTo>
                    <a:pt x="1370" y="804"/>
                  </a:moveTo>
                  <a:lnTo>
                    <a:pt x="1370" y="804"/>
                  </a:lnTo>
                  <a:lnTo>
                    <a:pt x="1371" y="818"/>
                  </a:lnTo>
                  <a:lnTo>
                    <a:pt x="1375" y="831"/>
                  </a:lnTo>
                  <a:lnTo>
                    <a:pt x="1381" y="841"/>
                  </a:lnTo>
                  <a:lnTo>
                    <a:pt x="1388" y="851"/>
                  </a:lnTo>
                  <a:lnTo>
                    <a:pt x="1396" y="859"/>
                  </a:lnTo>
                  <a:lnTo>
                    <a:pt x="1405" y="868"/>
                  </a:lnTo>
                  <a:lnTo>
                    <a:pt x="1420" y="880"/>
                  </a:lnTo>
                  <a:lnTo>
                    <a:pt x="1420" y="880"/>
                  </a:lnTo>
                  <a:lnTo>
                    <a:pt x="1416" y="868"/>
                  </a:lnTo>
                  <a:lnTo>
                    <a:pt x="1412" y="858"/>
                  </a:lnTo>
                  <a:lnTo>
                    <a:pt x="1406" y="847"/>
                  </a:lnTo>
                  <a:lnTo>
                    <a:pt x="1401" y="837"/>
                  </a:lnTo>
                  <a:lnTo>
                    <a:pt x="1394" y="828"/>
                  </a:lnTo>
                  <a:lnTo>
                    <a:pt x="1387" y="820"/>
                  </a:lnTo>
                  <a:lnTo>
                    <a:pt x="1378" y="811"/>
                  </a:lnTo>
                  <a:lnTo>
                    <a:pt x="1370" y="804"/>
                  </a:lnTo>
                  <a:lnTo>
                    <a:pt x="1370" y="804"/>
                  </a:lnTo>
                  <a:close/>
                  <a:moveTo>
                    <a:pt x="1370" y="775"/>
                  </a:moveTo>
                  <a:lnTo>
                    <a:pt x="1370" y="775"/>
                  </a:lnTo>
                  <a:lnTo>
                    <a:pt x="1375" y="769"/>
                  </a:lnTo>
                  <a:lnTo>
                    <a:pt x="1384" y="765"/>
                  </a:lnTo>
                  <a:lnTo>
                    <a:pt x="1392" y="761"/>
                  </a:lnTo>
                  <a:lnTo>
                    <a:pt x="1398" y="761"/>
                  </a:lnTo>
                  <a:lnTo>
                    <a:pt x="1402" y="761"/>
                  </a:lnTo>
                  <a:lnTo>
                    <a:pt x="1402" y="761"/>
                  </a:lnTo>
                  <a:lnTo>
                    <a:pt x="1406" y="764"/>
                  </a:lnTo>
                  <a:lnTo>
                    <a:pt x="1411" y="766"/>
                  </a:lnTo>
                  <a:lnTo>
                    <a:pt x="1413" y="769"/>
                  </a:lnTo>
                  <a:lnTo>
                    <a:pt x="1413" y="768"/>
                  </a:lnTo>
                  <a:lnTo>
                    <a:pt x="1413" y="766"/>
                  </a:lnTo>
                  <a:lnTo>
                    <a:pt x="1413" y="766"/>
                  </a:lnTo>
                  <a:lnTo>
                    <a:pt x="1402" y="752"/>
                  </a:lnTo>
                  <a:lnTo>
                    <a:pt x="1387" y="737"/>
                  </a:lnTo>
                  <a:lnTo>
                    <a:pt x="1378" y="730"/>
                  </a:lnTo>
                  <a:lnTo>
                    <a:pt x="1370" y="724"/>
                  </a:lnTo>
                  <a:lnTo>
                    <a:pt x="1361" y="720"/>
                  </a:lnTo>
                  <a:lnTo>
                    <a:pt x="1354" y="719"/>
                  </a:lnTo>
                  <a:lnTo>
                    <a:pt x="1354" y="719"/>
                  </a:lnTo>
                  <a:lnTo>
                    <a:pt x="1349" y="720"/>
                  </a:lnTo>
                  <a:lnTo>
                    <a:pt x="1346" y="722"/>
                  </a:lnTo>
                  <a:lnTo>
                    <a:pt x="1343" y="724"/>
                  </a:lnTo>
                  <a:lnTo>
                    <a:pt x="1340" y="729"/>
                  </a:lnTo>
                  <a:lnTo>
                    <a:pt x="1338" y="737"/>
                  </a:lnTo>
                  <a:lnTo>
                    <a:pt x="1336" y="748"/>
                  </a:lnTo>
                  <a:lnTo>
                    <a:pt x="1333" y="771"/>
                  </a:lnTo>
                  <a:lnTo>
                    <a:pt x="1331" y="781"/>
                  </a:lnTo>
                  <a:lnTo>
                    <a:pt x="1329" y="785"/>
                  </a:lnTo>
                  <a:lnTo>
                    <a:pt x="1326" y="789"/>
                  </a:lnTo>
                  <a:lnTo>
                    <a:pt x="1326" y="789"/>
                  </a:lnTo>
                  <a:lnTo>
                    <a:pt x="1319" y="795"/>
                  </a:lnTo>
                  <a:lnTo>
                    <a:pt x="1312" y="799"/>
                  </a:lnTo>
                  <a:lnTo>
                    <a:pt x="1307" y="800"/>
                  </a:lnTo>
                  <a:lnTo>
                    <a:pt x="1300" y="800"/>
                  </a:lnTo>
                  <a:lnTo>
                    <a:pt x="1286" y="802"/>
                  </a:lnTo>
                  <a:lnTo>
                    <a:pt x="1277" y="803"/>
                  </a:lnTo>
                  <a:lnTo>
                    <a:pt x="1270" y="807"/>
                  </a:lnTo>
                  <a:lnTo>
                    <a:pt x="1270" y="807"/>
                  </a:lnTo>
                  <a:lnTo>
                    <a:pt x="1267" y="810"/>
                  </a:lnTo>
                  <a:lnTo>
                    <a:pt x="1265" y="814"/>
                  </a:lnTo>
                  <a:lnTo>
                    <a:pt x="1263" y="823"/>
                  </a:lnTo>
                  <a:lnTo>
                    <a:pt x="1265" y="832"/>
                  </a:lnTo>
                  <a:lnTo>
                    <a:pt x="1267" y="841"/>
                  </a:lnTo>
                  <a:lnTo>
                    <a:pt x="1273" y="849"/>
                  </a:lnTo>
                  <a:lnTo>
                    <a:pt x="1279" y="858"/>
                  </a:lnTo>
                  <a:lnTo>
                    <a:pt x="1293" y="873"/>
                  </a:lnTo>
                  <a:lnTo>
                    <a:pt x="1293" y="873"/>
                  </a:lnTo>
                  <a:lnTo>
                    <a:pt x="1304" y="883"/>
                  </a:lnTo>
                  <a:lnTo>
                    <a:pt x="1315" y="891"/>
                  </a:lnTo>
                  <a:lnTo>
                    <a:pt x="1326" y="900"/>
                  </a:lnTo>
                  <a:lnTo>
                    <a:pt x="1339" y="907"/>
                  </a:lnTo>
                  <a:lnTo>
                    <a:pt x="1352" y="912"/>
                  </a:lnTo>
                  <a:lnTo>
                    <a:pt x="1364" y="917"/>
                  </a:lnTo>
                  <a:lnTo>
                    <a:pt x="1391" y="925"/>
                  </a:lnTo>
                  <a:lnTo>
                    <a:pt x="1391" y="925"/>
                  </a:lnTo>
                  <a:lnTo>
                    <a:pt x="1398" y="924"/>
                  </a:lnTo>
                  <a:lnTo>
                    <a:pt x="1405" y="922"/>
                  </a:lnTo>
                  <a:lnTo>
                    <a:pt x="1411" y="924"/>
                  </a:lnTo>
                  <a:lnTo>
                    <a:pt x="1416" y="925"/>
                  </a:lnTo>
                  <a:lnTo>
                    <a:pt x="1416" y="925"/>
                  </a:lnTo>
                  <a:lnTo>
                    <a:pt x="1416" y="920"/>
                  </a:lnTo>
                  <a:lnTo>
                    <a:pt x="1418" y="914"/>
                  </a:lnTo>
                  <a:lnTo>
                    <a:pt x="1420" y="904"/>
                  </a:lnTo>
                  <a:lnTo>
                    <a:pt x="1420" y="904"/>
                  </a:lnTo>
                  <a:lnTo>
                    <a:pt x="1395" y="877"/>
                  </a:lnTo>
                  <a:lnTo>
                    <a:pt x="1382" y="862"/>
                  </a:lnTo>
                  <a:lnTo>
                    <a:pt x="1371" y="847"/>
                  </a:lnTo>
                  <a:lnTo>
                    <a:pt x="1361" y="831"/>
                  </a:lnTo>
                  <a:lnTo>
                    <a:pt x="1357" y="823"/>
                  </a:lnTo>
                  <a:lnTo>
                    <a:pt x="1356" y="813"/>
                  </a:lnTo>
                  <a:lnTo>
                    <a:pt x="1354" y="804"/>
                  </a:lnTo>
                  <a:lnTo>
                    <a:pt x="1354" y="795"/>
                  </a:lnTo>
                  <a:lnTo>
                    <a:pt x="1356" y="785"/>
                  </a:lnTo>
                  <a:lnTo>
                    <a:pt x="1359" y="775"/>
                  </a:lnTo>
                  <a:lnTo>
                    <a:pt x="1359" y="775"/>
                  </a:lnTo>
                  <a:lnTo>
                    <a:pt x="1363" y="773"/>
                  </a:lnTo>
                  <a:lnTo>
                    <a:pt x="1366" y="775"/>
                  </a:lnTo>
                  <a:lnTo>
                    <a:pt x="1367" y="776"/>
                  </a:lnTo>
                  <a:lnTo>
                    <a:pt x="1370" y="775"/>
                  </a:lnTo>
                  <a:lnTo>
                    <a:pt x="1370" y="775"/>
                  </a:lnTo>
                  <a:close/>
                  <a:moveTo>
                    <a:pt x="1364" y="1008"/>
                  </a:moveTo>
                  <a:lnTo>
                    <a:pt x="1364" y="1008"/>
                  </a:lnTo>
                  <a:lnTo>
                    <a:pt x="1371" y="1001"/>
                  </a:lnTo>
                  <a:lnTo>
                    <a:pt x="1381" y="995"/>
                  </a:lnTo>
                  <a:lnTo>
                    <a:pt x="1401" y="980"/>
                  </a:lnTo>
                  <a:lnTo>
                    <a:pt x="1409" y="973"/>
                  </a:lnTo>
                  <a:lnTo>
                    <a:pt x="1415" y="964"/>
                  </a:lnTo>
                  <a:lnTo>
                    <a:pt x="1418" y="959"/>
                  </a:lnTo>
                  <a:lnTo>
                    <a:pt x="1418" y="955"/>
                  </a:lnTo>
                  <a:lnTo>
                    <a:pt x="1418" y="950"/>
                  </a:lnTo>
                  <a:lnTo>
                    <a:pt x="1416" y="945"/>
                  </a:lnTo>
                  <a:lnTo>
                    <a:pt x="1416" y="945"/>
                  </a:lnTo>
                  <a:lnTo>
                    <a:pt x="1411" y="943"/>
                  </a:lnTo>
                  <a:lnTo>
                    <a:pt x="1405" y="943"/>
                  </a:lnTo>
                  <a:lnTo>
                    <a:pt x="1399" y="943"/>
                  </a:lnTo>
                  <a:lnTo>
                    <a:pt x="1394" y="941"/>
                  </a:lnTo>
                  <a:lnTo>
                    <a:pt x="1394" y="941"/>
                  </a:lnTo>
                  <a:lnTo>
                    <a:pt x="1359" y="955"/>
                  </a:lnTo>
                  <a:lnTo>
                    <a:pt x="1322" y="970"/>
                  </a:lnTo>
                  <a:lnTo>
                    <a:pt x="1286" y="987"/>
                  </a:lnTo>
                  <a:lnTo>
                    <a:pt x="1252" y="1004"/>
                  </a:lnTo>
                  <a:lnTo>
                    <a:pt x="1252" y="1004"/>
                  </a:lnTo>
                  <a:lnTo>
                    <a:pt x="1252" y="1009"/>
                  </a:lnTo>
                  <a:lnTo>
                    <a:pt x="1249" y="1014"/>
                  </a:lnTo>
                  <a:lnTo>
                    <a:pt x="1249" y="1014"/>
                  </a:lnTo>
                  <a:lnTo>
                    <a:pt x="1235" y="1021"/>
                  </a:lnTo>
                  <a:lnTo>
                    <a:pt x="1229" y="1026"/>
                  </a:lnTo>
                  <a:lnTo>
                    <a:pt x="1228" y="1029"/>
                  </a:lnTo>
                  <a:lnTo>
                    <a:pt x="1227" y="1033"/>
                  </a:lnTo>
                  <a:lnTo>
                    <a:pt x="1227" y="1033"/>
                  </a:lnTo>
                  <a:lnTo>
                    <a:pt x="1243" y="1039"/>
                  </a:lnTo>
                  <a:lnTo>
                    <a:pt x="1258" y="1047"/>
                  </a:lnTo>
                  <a:lnTo>
                    <a:pt x="1286" y="1066"/>
                  </a:lnTo>
                  <a:lnTo>
                    <a:pt x="1286" y="1066"/>
                  </a:lnTo>
                  <a:lnTo>
                    <a:pt x="1294" y="1084"/>
                  </a:lnTo>
                  <a:lnTo>
                    <a:pt x="1300" y="1094"/>
                  </a:lnTo>
                  <a:lnTo>
                    <a:pt x="1307" y="1101"/>
                  </a:lnTo>
                  <a:lnTo>
                    <a:pt x="1307" y="1101"/>
                  </a:lnTo>
                  <a:lnTo>
                    <a:pt x="1318" y="1077"/>
                  </a:lnTo>
                  <a:lnTo>
                    <a:pt x="1332" y="1053"/>
                  </a:lnTo>
                  <a:lnTo>
                    <a:pt x="1346" y="1029"/>
                  </a:lnTo>
                  <a:lnTo>
                    <a:pt x="1354" y="1018"/>
                  </a:lnTo>
                  <a:lnTo>
                    <a:pt x="1364" y="1008"/>
                  </a:lnTo>
                  <a:lnTo>
                    <a:pt x="1364" y="1008"/>
                  </a:lnTo>
                  <a:close/>
                  <a:moveTo>
                    <a:pt x="894" y="1178"/>
                  </a:moveTo>
                  <a:lnTo>
                    <a:pt x="894" y="1178"/>
                  </a:lnTo>
                  <a:lnTo>
                    <a:pt x="900" y="1217"/>
                  </a:lnTo>
                  <a:lnTo>
                    <a:pt x="902" y="1237"/>
                  </a:lnTo>
                  <a:lnTo>
                    <a:pt x="908" y="1256"/>
                  </a:lnTo>
                  <a:lnTo>
                    <a:pt x="914" y="1275"/>
                  </a:lnTo>
                  <a:lnTo>
                    <a:pt x="921" y="1292"/>
                  </a:lnTo>
                  <a:lnTo>
                    <a:pt x="929" y="1307"/>
                  </a:lnTo>
                  <a:lnTo>
                    <a:pt x="939" y="1321"/>
                  </a:lnTo>
                  <a:lnTo>
                    <a:pt x="939" y="1321"/>
                  </a:lnTo>
                  <a:lnTo>
                    <a:pt x="953" y="1334"/>
                  </a:lnTo>
                  <a:lnTo>
                    <a:pt x="970" y="1346"/>
                  </a:lnTo>
                  <a:lnTo>
                    <a:pt x="987" y="1358"/>
                  </a:lnTo>
                  <a:lnTo>
                    <a:pt x="996" y="1362"/>
                  </a:lnTo>
                  <a:lnTo>
                    <a:pt x="1006" y="1365"/>
                  </a:lnTo>
                  <a:lnTo>
                    <a:pt x="1015" y="1367"/>
                  </a:lnTo>
                  <a:lnTo>
                    <a:pt x="1024" y="1369"/>
                  </a:lnTo>
                  <a:lnTo>
                    <a:pt x="1033" y="1369"/>
                  </a:lnTo>
                  <a:lnTo>
                    <a:pt x="1043" y="1369"/>
                  </a:lnTo>
                  <a:lnTo>
                    <a:pt x="1051" y="1366"/>
                  </a:lnTo>
                  <a:lnTo>
                    <a:pt x="1060" y="1362"/>
                  </a:lnTo>
                  <a:lnTo>
                    <a:pt x="1067" y="1355"/>
                  </a:lnTo>
                  <a:lnTo>
                    <a:pt x="1074" y="1346"/>
                  </a:lnTo>
                  <a:lnTo>
                    <a:pt x="1074" y="1346"/>
                  </a:lnTo>
                  <a:lnTo>
                    <a:pt x="1079" y="1324"/>
                  </a:lnTo>
                  <a:lnTo>
                    <a:pt x="1082" y="1299"/>
                  </a:lnTo>
                  <a:lnTo>
                    <a:pt x="1082" y="1275"/>
                  </a:lnTo>
                  <a:lnTo>
                    <a:pt x="1079" y="1254"/>
                  </a:lnTo>
                  <a:lnTo>
                    <a:pt x="1079" y="1254"/>
                  </a:lnTo>
                  <a:lnTo>
                    <a:pt x="1068" y="1258"/>
                  </a:lnTo>
                  <a:lnTo>
                    <a:pt x="1058" y="1263"/>
                  </a:lnTo>
                  <a:lnTo>
                    <a:pt x="1041" y="1275"/>
                  </a:lnTo>
                  <a:lnTo>
                    <a:pt x="1032" y="1279"/>
                  </a:lnTo>
                  <a:lnTo>
                    <a:pt x="1022" y="1283"/>
                  </a:lnTo>
                  <a:lnTo>
                    <a:pt x="1010" y="1287"/>
                  </a:lnTo>
                  <a:lnTo>
                    <a:pt x="998" y="1289"/>
                  </a:lnTo>
                  <a:lnTo>
                    <a:pt x="998" y="1289"/>
                  </a:lnTo>
                  <a:lnTo>
                    <a:pt x="987" y="1285"/>
                  </a:lnTo>
                  <a:lnTo>
                    <a:pt x="978" y="1279"/>
                  </a:lnTo>
                  <a:lnTo>
                    <a:pt x="971" y="1271"/>
                  </a:lnTo>
                  <a:lnTo>
                    <a:pt x="964" y="1262"/>
                  </a:lnTo>
                  <a:lnTo>
                    <a:pt x="960" y="1252"/>
                  </a:lnTo>
                  <a:lnTo>
                    <a:pt x="954" y="1242"/>
                  </a:lnTo>
                  <a:lnTo>
                    <a:pt x="946" y="1223"/>
                  </a:lnTo>
                  <a:lnTo>
                    <a:pt x="946" y="1223"/>
                  </a:lnTo>
                  <a:lnTo>
                    <a:pt x="940" y="1210"/>
                  </a:lnTo>
                  <a:lnTo>
                    <a:pt x="935" y="1199"/>
                  </a:lnTo>
                  <a:lnTo>
                    <a:pt x="933" y="1195"/>
                  </a:lnTo>
                  <a:lnTo>
                    <a:pt x="933" y="1190"/>
                  </a:lnTo>
                  <a:lnTo>
                    <a:pt x="936" y="1186"/>
                  </a:lnTo>
                  <a:lnTo>
                    <a:pt x="939" y="1182"/>
                  </a:lnTo>
                  <a:lnTo>
                    <a:pt x="939" y="1182"/>
                  </a:lnTo>
                  <a:lnTo>
                    <a:pt x="949" y="1186"/>
                  </a:lnTo>
                  <a:lnTo>
                    <a:pt x="957" y="1189"/>
                  </a:lnTo>
                  <a:lnTo>
                    <a:pt x="968" y="1190"/>
                  </a:lnTo>
                  <a:lnTo>
                    <a:pt x="978" y="1189"/>
                  </a:lnTo>
                  <a:lnTo>
                    <a:pt x="989" y="1188"/>
                  </a:lnTo>
                  <a:lnTo>
                    <a:pt x="999" y="1185"/>
                  </a:lnTo>
                  <a:lnTo>
                    <a:pt x="1020" y="1178"/>
                  </a:lnTo>
                  <a:lnTo>
                    <a:pt x="1020" y="1178"/>
                  </a:lnTo>
                  <a:lnTo>
                    <a:pt x="1015" y="1164"/>
                  </a:lnTo>
                  <a:lnTo>
                    <a:pt x="1008" y="1151"/>
                  </a:lnTo>
                  <a:lnTo>
                    <a:pt x="1001" y="1140"/>
                  </a:lnTo>
                  <a:lnTo>
                    <a:pt x="992" y="1129"/>
                  </a:lnTo>
                  <a:lnTo>
                    <a:pt x="982" y="1120"/>
                  </a:lnTo>
                  <a:lnTo>
                    <a:pt x="971" y="1112"/>
                  </a:lnTo>
                  <a:lnTo>
                    <a:pt x="959" y="1106"/>
                  </a:lnTo>
                  <a:lnTo>
                    <a:pt x="944" y="1103"/>
                  </a:lnTo>
                  <a:lnTo>
                    <a:pt x="944" y="1103"/>
                  </a:lnTo>
                  <a:lnTo>
                    <a:pt x="936" y="1108"/>
                  </a:lnTo>
                  <a:lnTo>
                    <a:pt x="929" y="1113"/>
                  </a:lnTo>
                  <a:lnTo>
                    <a:pt x="922" y="1119"/>
                  </a:lnTo>
                  <a:lnTo>
                    <a:pt x="915" y="1124"/>
                  </a:lnTo>
                  <a:lnTo>
                    <a:pt x="909" y="1133"/>
                  </a:lnTo>
                  <a:lnTo>
                    <a:pt x="905" y="1140"/>
                  </a:lnTo>
                  <a:lnTo>
                    <a:pt x="898" y="1158"/>
                  </a:lnTo>
                  <a:lnTo>
                    <a:pt x="898" y="1158"/>
                  </a:lnTo>
                  <a:lnTo>
                    <a:pt x="900" y="1160"/>
                  </a:lnTo>
                  <a:lnTo>
                    <a:pt x="902" y="1162"/>
                  </a:lnTo>
                  <a:lnTo>
                    <a:pt x="902" y="1167"/>
                  </a:lnTo>
                  <a:lnTo>
                    <a:pt x="902" y="1171"/>
                  </a:lnTo>
                  <a:lnTo>
                    <a:pt x="902" y="1171"/>
                  </a:lnTo>
                  <a:lnTo>
                    <a:pt x="900" y="1175"/>
                  </a:lnTo>
                  <a:lnTo>
                    <a:pt x="894" y="1178"/>
                  </a:lnTo>
                  <a:lnTo>
                    <a:pt x="894" y="1178"/>
                  </a:lnTo>
                  <a:close/>
                  <a:moveTo>
                    <a:pt x="1009" y="1101"/>
                  </a:moveTo>
                  <a:lnTo>
                    <a:pt x="1009" y="1101"/>
                  </a:lnTo>
                  <a:lnTo>
                    <a:pt x="1003" y="1102"/>
                  </a:lnTo>
                  <a:lnTo>
                    <a:pt x="998" y="1103"/>
                  </a:lnTo>
                  <a:lnTo>
                    <a:pt x="992" y="1105"/>
                  </a:lnTo>
                  <a:lnTo>
                    <a:pt x="987" y="1108"/>
                  </a:lnTo>
                  <a:lnTo>
                    <a:pt x="987" y="1108"/>
                  </a:lnTo>
                  <a:lnTo>
                    <a:pt x="994" y="1112"/>
                  </a:lnTo>
                  <a:lnTo>
                    <a:pt x="1002" y="1119"/>
                  </a:lnTo>
                  <a:lnTo>
                    <a:pt x="1008" y="1126"/>
                  </a:lnTo>
                  <a:lnTo>
                    <a:pt x="1015" y="1133"/>
                  </a:lnTo>
                  <a:lnTo>
                    <a:pt x="1024" y="1150"/>
                  </a:lnTo>
                  <a:lnTo>
                    <a:pt x="1033" y="1169"/>
                  </a:lnTo>
                  <a:lnTo>
                    <a:pt x="1039" y="1190"/>
                  </a:lnTo>
                  <a:lnTo>
                    <a:pt x="1041" y="1213"/>
                  </a:lnTo>
                  <a:lnTo>
                    <a:pt x="1041" y="1235"/>
                  </a:lnTo>
                  <a:lnTo>
                    <a:pt x="1040" y="1247"/>
                  </a:lnTo>
                  <a:lnTo>
                    <a:pt x="1037" y="1258"/>
                  </a:lnTo>
                  <a:lnTo>
                    <a:pt x="1037" y="1258"/>
                  </a:lnTo>
                  <a:lnTo>
                    <a:pt x="1050" y="1252"/>
                  </a:lnTo>
                  <a:lnTo>
                    <a:pt x="1060" y="1245"/>
                  </a:lnTo>
                  <a:lnTo>
                    <a:pt x="1069" y="1238"/>
                  </a:lnTo>
                  <a:lnTo>
                    <a:pt x="1078" y="1230"/>
                  </a:lnTo>
                  <a:lnTo>
                    <a:pt x="1078" y="1230"/>
                  </a:lnTo>
                  <a:lnTo>
                    <a:pt x="1074" y="1210"/>
                  </a:lnTo>
                  <a:lnTo>
                    <a:pt x="1068" y="1192"/>
                  </a:lnTo>
                  <a:lnTo>
                    <a:pt x="1061" y="1175"/>
                  </a:lnTo>
                  <a:lnTo>
                    <a:pt x="1053" y="1158"/>
                  </a:lnTo>
                  <a:lnTo>
                    <a:pt x="1043" y="1141"/>
                  </a:lnTo>
                  <a:lnTo>
                    <a:pt x="1033" y="1127"/>
                  </a:lnTo>
                  <a:lnTo>
                    <a:pt x="1022" y="1113"/>
                  </a:lnTo>
                  <a:lnTo>
                    <a:pt x="1009" y="1101"/>
                  </a:lnTo>
                  <a:lnTo>
                    <a:pt x="1009" y="1101"/>
                  </a:lnTo>
                  <a:close/>
                  <a:moveTo>
                    <a:pt x="999" y="1273"/>
                  </a:moveTo>
                  <a:lnTo>
                    <a:pt x="999" y="1273"/>
                  </a:lnTo>
                  <a:lnTo>
                    <a:pt x="1005" y="1273"/>
                  </a:lnTo>
                  <a:lnTo>
                    <a:pt x="1009" y="1271"/>
                  </a:lnTo>
                  <a:lnTo>
                    <a:pt x="1013" y="1268"/>
                  </a:lnTo>
                  <a:lnTo>
                    <a:pt x="1016" y="1263"/>
                  </a:lnTo>
                  <a:lnTo>
                    <a:pt x="1022" y="1254"/>
                  </a:lnTo>
                  <a:lnTo>
                    <a:pt x="1026" y="1241"/>
                  </a:lnTo>
                  <a:lnTo>
                    <a:pt x="1027" y="1227"/>
                  </a:lnTo>
                  <a:lnTo>
                    <a:pt x="1027" y="1213"/>
                  </a:lnTo>
                  <a:lnTo>
                    <a:pt x="1026" y="1202"/>
                  </a:lnTo>
                  <a:lnTo>
                    <a:pt x="1023" y="1192"/>
                  </a:lnTo>
                  <a:lnTo>
                    <a:pt x="1023" y="1192"/>
                  </a:lnTo>
                  <a:lnTo>
                    <a:pt x="1017" y="1196"/>
                  </a:lnTo>
                  <a:lnTo>
                    <a:pt x="1009" y="1199"/>
                  </a:lnTo>
                  <a:lnTo>
                    <a:pt x="1001" y="1202"/>
                  </a:lnTo>
                  <a:lnTo>
                    <a:pt x="991" y="1203"/>
                  </a:lnTo>
                  <a:lnTo>
                    <a:pt x="971" y="1206"/>
                  </a:lnTo>
                  <a:lnTo>
                    <a:pt x="953" y="1207"/>
                  </a:lnTo>
                  <a:lnTo>
                    <a:pt x="953" y="1207"/>
                  </a:lnTo>
                  <a:lnTo>
                    <a:pt x="957" y="1214"/>
                  </a:lnTo>
                  <a:lnTo>
                    <a:pt x="961" y="1224"/>
                  </a:lnTo>
                  <a:lnTo>
                    <a:pt x="971" y="1247"/>
                  </a:lnTo>
                  <a:lnTo>
                    <a:pt x="977" y="1256"/>
                  </a:lnTo>
                  <a:lnTo>
                    <a:pt x="982" y="1265"/>
                  </a:lnTo>
                  <a:lnTo>
                    <a:pt x="987" y="1269"/>
                  </a:lnTo>
                  <a:lnTo>
                    <a:pt x="991" y="1271"/>
                  </a:lnTo>
                  <a:lnTo>
                    <a:pt x="995" y="1273"/>
                  </a:lnTo>
                  <a:lnTo>
                    <a:pt x="999" y="1273"/>
                  </a:lnTo>
                  <a:lnTo>
                    <a:pt x="999" y="1273"/>
                  </a:lnTo>
                  <a:close/>
                  <a:moveTo>
                    <a:pt x="770" y="291"/>
                  </a:moveTo>
                  <a:lnTo>
                    <a:pt x="770" y="291"/>
                  </a:lnTo>
                  <a:lnTo>
                    <a:pt x="768" y="283"/>
                  </a:lnTo>
                  <a:lnTo>
                    <a:pt x="766" y="275"/>
                  </a:lnTo>
                  <a:lnTo>
                    <a:pt x="763" y="262"/>
                  </a:lnTo>
                  <a:lnTo>
                    <a:pt x="763" y="262"/>
                  </a:lnTo>
                  <a:lnTo>
                    <a:pt x="759" y="267"/>
                  </a:lnTo>
                  <a:lnTo>
                    <a:pt x="756" y="272"/>
                  </a:lnTo>
                  <a:lnTo>
                    <a:pt x="755" y="278"/>
                  </a:lnTo>
                  <a:lnTo>
                    <a:pt x="754" y="283"/>
                  </a:lnTo>
                  <a:lnTo>
                    <a:pt x="754" y="283"/>
                  </a:lnTo>
                  <a:lnTo>
                    <a:pt x="759" y="288"/>
                  </a:lnTo>
                  <a:lnTo>
                    <a:pt x="765" y="292"/>
                  </a:lnTo>
                  <a:lnTo>
                    <a:pt x="769" y="298"/>
                  </a:lnTo>
                  <a:lnTo>
                    <a:pt x="770" y="302"/>
                  </a:lnTo>
                  <a:lnTo>
                    <a:pt x="770" y="306"/>
                  </a:lnTo>
                  <a:lnTo>
                    <a:pt x="770" y="306"/>
                  </a:lnTo>
                  <a:lnTo>
                    <a:pt x="790" y="314"/>
                  </a:lnTo>
                  <a:lnTo>
                    <a:pt x="813" y="320"/>
                  </a:lnTo>
                  <a:lnTo>
                    <a:pt x="839" y="324"/>
                  </a:lnTo>
                  <a:lnTo>
                    <a:pt x="852" y="326"/>
                  </a:lnTo>
                  <a:lnTo>
                    <a:pt x="864" y="326"/>
                  </a:lnTo>
                  <a:lnTo>
                    <a:pt x="877" y="324"/>
                  </a:lnTo>
                  <a:lnTo>
                    <a:pt x="890" y="321"/>
                  </a:lnTo>
                  <a:lnTo>
                    <a:pt x="900" y="319"/>
                  </a:lnTo>
                  <a:lnTo>
                    <a:pt x="909" y="313"/>
                  </a:lnTo>
                  <a:lnTo>
                    <a:pt x="918" y="307"/>
                  </a:lnTo>
                  <a:lnTo>
                    <a:pt x="925" y="299"/>
                  </a:lnTo>
                  <a:lnTo>
                    <a:pt x="930" y="289"/>
                  </a:lnTo>
                  <a:lnTo>
                    <a:pt x="932" y="276"/>
                  </a:lnTo>
                  <a:lnTo>
                    <a:pt x="932" y="276"/>
                  </a:lnTo>
                  <a:lnTo>
                    <a:pt x="926" y="285"/>
                  </a:lnTo>
                  <a:lnTo>
                    <a:pt x="919" y="292"/>
                  </a:lnTo>
                  <a:lnTo>
                    <a:pt x="909" y="298"/>
                  </a:lnTo>
                  <a:lnTo>
                    <a:pt x="901" y="303"/>
                  </a:lnTo>
                  <a:lnTo>
                    <a:pt x="890" y="306"/>
                  </a:lnTo>
                  <a:lnTo>
                    <a:pt x="878" y="310"/>
                  </a:lnTo>
                  <a:lnTo>
                    <a:pt x="867" y="312"/>
                  </a:lnTo>
                  <a:lnTo>
                    <a:pt x="856" y="313"/>
                  </a:lnTo>
                  <a:lnTo>
                    <a:pt x="845" y="313"/>
                  </a:lnTo>
                  <a:lnTo>
                    <a:pt x="832" y="312"/>
                  </a:lnTo>
                  <a:lnTo>
                    <a:pt x="821" y="310"/>
                  </a:lnTo>
                  <a:lnTo>
                    <a:pt x="810" y="309"/>
                  </a:lnTo>
                  <a:lnTo>
                    <a:pt x="798" y="305"/>
                  </a:lnTo>
                  <a:lnTo>
                    <a:pt x="789" y="300"/>
                  </a:lnTo>
                  <a:lnTo>
                    <a:pt x="779" y="296"/>
                  </a:lnTo>
                  <a:lnTo>
                    <a:pt x="770" y="291"/>
                  </a:lnTo>
                  <a:lnTo>
                    <a:pt x="770" y="291"/>
                  </a:lnTo>
                  <a:close/>
                  <a:moveTo>
                    <a:pt x="907" y="240"/>
                  </a:moveTo>
                  <a:lnTo>
                    <a:pt x="907" y="240"/>
                  </a:lnTo>
                  <a:lnTo>
                    <a:pt x="901" y="233"/>
                  </a:lnTo>
                  <a:lnTo>
                    <a:pt x="895" y="227"/>
                  </a:lnTo>
                  <a:lnTo>
                    <a:pt x="895" y="227"/>
                  </a:lnTo>
                  <a:lnTo>
                    <a:pt x="878" y="225"/>
                  </a:lnTo>
                  <a:lnTo>
                    <a:pt x="857" y="222"/>
                  </a:lnTo>
                  <a:lnTo>
                    <a:pt x="835" y="223"/>
                  </a:lnTo>
                  <a:lnTo>
                    <a:pt x="824" y="225"/>
                  </a:lnTo>
                  <a:lnTo>
                    <a:pt x="813" y="227"/>
                  </a:lnTo>
                  <a:lnTo>
                    <a:pt x="803" y="230"/>
                  </a:lnTo>
                  <a:lnTo>
                    <a:pt x="794" y="234"/>
                  </a:lnTo>
                  <a:lnTo>
                    <a:pt x="787" y="240"/>
                  </a:lnTo>
                  <a:lnTo>
                    <a:pt x="783" y="247"/>
                  </a:lnTo>
                  <a:lnTo>
                    <a:pt x="780" y="254"/>
                  </a:lnTo>
                  <a:lnTo>
                    <a:pt x="780" y="264"/>
                  </a:lnTo>
                  <a:lnTo>
                    <a:pt x="783" y="274"/>
                  </a:lnTo>
                  <a:lnTo>
                    <a:pt x="789" y="285"/>
                  </a:lnTo>
                  <a:lnTo>
                    <a:pt x="789" y="285"/>
                  </a:lnTo>
                  <a:lnTo>
                    <a:pt x="796" y="289"/>
                  </a:lnTo>
                  <a:lnTo>
                    <a:pt x="804" y="293"/>
                  </a:lnTo>
                  <a:lnTo>
                    <a:pt x="824" y="298"/>
                  </a:lnTo>
                  <a:lnTo>
                    <a:pt x="845" y="299"/>
                  </a:lnTo>
                  <a:lnTo>
                    <a:pt x="856" y="299"/>
                  </a:lnTo>
                  <a:lnTo>
                    <a:pt x="867" y="299"/>
                  </a:lnTo>
                  <a:lnTo>
                    <a:pt x="878" y="298"/>
                  </a:lnTo>
                  <a:lnTo>
                    <a:pt x="888" y="295"/>
                  </a:lnTo>
                  <a:lnTo>
                    <a:pt x="898" y="291"/>
                  </a:lnTo>
                  <a:lnTo>
                    <a:pt x="905" y="286"/>
                  </a:lnTo>
                  <a:lnTo>
                    <a:pt x="912" y="281"/>
                  </a:lnTo>
                  <a:lnTo>
                    <a:pt x="916" y="274"/>
                  </a:lnTo>
                  <a:lnTo>
                    <a:pt x="919" y="265"/>
                  </a:lnTo>
                  <a:lnTo>
                    <a:pt x="921" y="255"/>
                  </a:lnTo>
                  <a:lnTo>
                    <a:pt x="921" y="255"/>
                  </a:lnTo>
                  <a:lnTo>
                    <a:pt x="915" y="253"/>
                  </a:lnTo>
                  <a:lnTo>
                    <a:pt x="911" y="247"/>
                  </a:lnTo>
                  <a:lnTo>
                    <a:pt x="902" y="239"/>
                  </a:lnTo>
                  <a:lnTo>
                    <a:pt x="902" y="239"/>
                  </a:lnTo>
                  <a:lnTo>
                    <a:pt x="905" y="239"/>
                  </a:lnTo>
                  <a:lnTo>
                    <a:pt x="907" y="240"/>
                  </a:lnTo>
                  <a:lnTo>
                    <a:pt x="907" y="240"/>
                  </a:lnTo>
                  <a:close/>
                  <a:moveTo>
                    <a:pt x="738" y="289"/>
                  </a:moveTo>
                  <a:lnTo>
                    <a:pt x="738" y="289"/>
                  </a:lnTo>
                  <a:lnTo>
                    <a:pt x="721" y="295"/>
                  </a:lnTo>
                  <a:lnTo>
                    <a:pt x="704" y="300"/>
                  </a:lnTo>
                  <a:lnTo>
                    <a:pt x="689" y="307"/>
                  </a:lnTo>
                  <a:lnTo>
                    <a:pt x="675" y="316"/>
                  </a:lnTo>
                  <a:lnTo>
                    <a:pt x="675" y="316"/>
                  </a:lnTo>
                  <a:lnTo>
                    <a:pt x="661" y="320"/>
                  </a:lnTo>
                  <a:lnTo>
                    <a:pt x="650" y="326"/>
                  </a:lnTo>
                  <a:lnTo>
                    <a:pt x="650" y="326"/>
                  </a:lnTo>
                  <a:lnTo>
                    <a:pt x="631" y="331"/>
                  </a:lnTo>
                  <a:lnTo>
                    <a:pt x="616" y="338"/>
                  </a:lnTo>
                  <a:lnTo>
                    <a:pt x="584" y="354"/>
                  </a:lnTo>
                  <a:lnTo>
                    <a:pt x="554" y="369"/>
                  </a:lnTo>
                  <a:lnTo>
                    <a:pt x="522" y="383"/>
                  </a:lnTo>
                  <a:lnTo>
                    <a:pt x="522" y="383"/>
                  </a:lnTo>
                  <a:lnTo>
                    <a:pt x="508" y="387"/>
                  </a:lnTo>
                  <a:lnTo>
                    <a:pt x="495" y="392"/>
                  </a:lnTo>
                  <a:lnTo>
                    <a:pt x="484" y="399"/>
                  </a:lnTo>
                  <a:lnTo>
                    <a:pt x="474" y="406"/>
                  </a:lnTo>
                  <a:lnTo>
                    <a:pt x="453" y="420"/>
                  </a:lnTo>
                  <a:lnTo>
                    <a:pt x="443" y="427"/>
                  </a:lnTo>
                  <a:lnTo>
                    <a:pt x="431" y="432"/>
                  </a:lnTo>
                  <a:lnTo>
                    <a:pt x="431" y="432"/>
                  </a:lnTo>
                  <a:lnTo>
                    <a:pt x="422" y="441"/>
                  </a:lnTo>
                  <a:lnTo>
                    <a:pt x="414" y="446"/>
                  </a:lnTo>
                  <a:lnTo>
                    <a:pt x="394" y="458"/>
                  </a:lnTo>
                  <a:lnTo>
                    <a:pt x="373" y="469"/>
                  </a:lnTo>
                  <a:lnTo>
                    <a:pt x="363" y="473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27" y="500"/>
                  </a:lnTo>
                  <a:lnTo>
                    <a:pt x="299" y="522"/>
                  </a:lnTo>
                  <a:lnTo>
                    <a:pt x="285" y="532"/>
                  </a:lnTo>
                  <a:lnTo>
                    <a:pt x="271" y="542"/>
                  </a:lnTo>
                  <a:lnTo>
                    <a:pt x="255" y="550"/>
                  </a:lnTo>
                  <a:lnTo>
                    <a:pt x="240" y="556"/>
                  </a:lnTo>
                  <a:lnTo>
                    <a:pt x="240" y="556"/>
                  </a:lnTo>
                  <a:lnTo>
                    <a:pt x="234" y="556"/>
                  </a:lnTo>
                  <a:lnTo>
                    <a:pt x="230" y="554"/>
                  </a:lnTo>
                  <a:lnTo>
                    <a:pt x="230" y="554"/>
                  </a:lnTo>
                  <a:lnTo>
                    <a:pt x="223" y="560"/>
                  </a:lnTo>
                  <a:lnTo>
                    <a:pt x="217" y="567"/>
                  </a:lnTo>
                  <a:lnTo>
                    <a:pt x="213" y="574"/>
                  </a:lnTo>
                  <a:lnTo>
                    <a:pt x="209" y="583"/>
                  </a:lnTo>
                  <a:lnTo>
                    <a:pt x="205" y="601"/>
                  </a:lnTo>
                  <a:lnTo>
                    <a:pt x="202" y="622"/>
                  </a:lnTo>
                  <a:lnTo>
                    <a:pt x="202" y="622"/>
                  </a:lnTo>
                  <a:lnTo>
                    <a:pt x="216" y="627"/>
                  </a:lnTo>
                  <a:lnTo>
                    <a:pt x="230" y="633"/>
                  </a:lnTo>
                  <a:lnTo>
                    <a:pt x="230" y="633"/>
                  </a:lnTo>
                  <a:lnTo>
                    <a:pt x="231" y="626"/>
                  </a:lnTo>
                  <a:lnTo>
                    <a:pt x="233" y="619"/>
                  </a:lnTo>
                  <a:lnTo>
                    <a:pt x="234" y="604"/>
                  </a:lnTo>
                  <a:lnTo>
                    <a:pt x="236" y="588"/>
                  </a:lnTo>
                  <a:lnTo>
                    <a:pt x="237" y="581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45" y="571"/>
                  </a:lnTo>
                  <a:lnTo>
                    <a:pt x="251" y="567"/>
                  </a:lnTo>
                  <a:lnTo>
                    <a:pt x="257" y="561"/>
                  </a:lnTo>
                  <a:lnTo>
                    <a:pt x="264" y="556"/>
                  </a:lnTo>
                  <a:lnTo>
                    <a:pt x="264" y="556"/>
                  </a:lnTo>
                  <a:lnTo>
                    <a:pt x="269" y="554"/>
                  </a:lnTo>
                  <a:lnTo>
                    <a:pt x="275" y="553"/>
                  </a:lnTo>
                  <a:lnTo>
                    <a:pt x="282" y="552"/>
                  </a:lnTo>
                  <a:lnTo>
                    <a:pt x="287" y="550"/>
                  </a:lnTo>
                  <a:lnTo>
                    <a:pt x="287" y="550"/>
                  </a:lnTo>
                  <a:lnTo>
                    <a:pt x="296" y="543"/>
                  </a:lnTo>
                  <a:lnTo>
                    <a:pt x="304" y="538"/>
                  </a:lnTo>
                  <a:lnTo>
                    <a:pt x="304" y="538"/>
                  </a:lnTo>
                  <a:lnTo>
                    <a:pt x="377" y="500"/>
                  </a:lnTo>
                  <a:lnTo>
                    <a:pt x="411" y="479"/>
                  </a:lnTo>
                  <a:lnTo>
                    <a:pt x="428" y="469"/>
                  </a:lnTo>
                  <a:lnTo>
                    <a:pt x="443" y="458"/>
                  </a:lnTo>
                  <a:lnTo>
                    <a:pt x="443" y="458"/>
                  </a:lnTo>
                  <a:lnTo>
                    <a:pt x="448" y="455"/>
                  </a:lnTo>
                  <a:lnTo>
                    <a:pt x="452" y="453"/>
                  </a:lnTo>
                  <a:lnTo>
                    <a:pt x="456" y="451"/>
                  </a:lnTo>
                  <a:lnTo>
                    <a:pt x="460" y="451"/>
                  </a:lnTo>
                  <a:lnTo>
                    <a:pt x="460" y="451"/>
                  </a:lnTo>
                  <a:lnTo>
                    <a:pt x="492" y="428"/>
                  </a:lnTo>
                  <a:lnTo>
                    <a:pt x="526" y="407"/>
                  </a:lnTo>
                  <a:lnTo>
                    <a:pt x="560" y="387"/>
                  </a:lnTo>
                  <a:lnTo>
                    <a:pt x="595" y="369"/>
                  </a:lnTo>
                  <a:lnTo>
                    <a:pt x="668" y="333"/>
                  </a:lnTo>
                  <a:lnTo>
                    <a:pt x="741" y="298"/>
                  </a:lnTo>
                  <a:lnTo>
                    <a:pt x="741" y="298"/>
                  </a:lnTo>
                  <a:lnTo>
                    <a:pt x="742" y="298"/>
                  </a:lnTo>
                  <a:lnTo>
                    <a:pt x="742" y="296"/>
                  </a:lnTo>
                  <a:lnTo>
                    <a:pt x="742" y="296"/>
                  </a:lnTo>
                  <a:lnTo>
                    <a:pt x="740" y="296"/>
                  </a:lnTo>
                  <a:lnTo>
                    <a:pt x="738" y="295"/>
                  </a:lnTo>
                  <a:lnTo>
                    <a:pt x="738" y="289"/>
                  </a:lnTo>
                  <a:lnTo>
                    <a:pt x="738" y="289"/>
                  </a:lnTo>
                  <a:close/>
                  <a:moveTo>
                    <a:pt x="457" y="637"/>
                  </a:moveTo>
                  <a:lnTo>
                    <a:pt x="457" y="637"/>
                  </a:lnTo>
                  <a:lnTo>
                    <a:pt x="457" y="633"/>
                  </a:lnTo>
                  <a:lnTo>
                    <a:pt x="457" y="633"/>
                  </a:lnTo>
                  <a:lnTo>
                    <a:pt x="410" y="615"/>
                  </a:lnTo>
                  <a:lnTo>
                    <a:pt x="362" y="599"/>
                  </a:lnTo>
                  <a:lnTo>
                    <a:pt x="338" y="594"/>
                  </a:lnTo>
                  <a:lnTo>
                    <a:pt x="313" y="587"/>
                  </a:lnTo>
                  <a:lnTo>
                    <a:pt x="286" y="583"/>
                  </a:lnTo>
                  <a:lnTo>
                    <a:pt x="259" y="580"/>
                  </a:lnTo>
                  <a:lnTo>
                    <a:pt x="259" y="580"/>
                  </a:lnTo>
                  <a:lnTo>
                    <a:pt x="255" y="585"/>
                  </a:lnTo>
                  <a:lnTo>
                    <a:pt x="251" y="591"/>
                  </a:lnTo>
                  <a:lnTo>
                    <a:pt x="248" y="598"/>
                  </a:lnTo>
                  <a:lnTo>
                    <a:pt x="247" y="606"/>
                  </a:lnTo>
                  <a:lnTo>
                    <a:pt x="243" y="623"/>
                  </a:lnTo>
                  <a:lnTo>
                    <a:pt x="240" y="640"/>
                  </a:lnTo>
                  <a:lnTo>
                    <a:pt x="240" y="640"/>
                  </a:lnTo>
                  <a:lnTo>
                    <a:pt x="250" y="646"/>
                  </a:lnTo>
                  <a:lnTo>
                    <a:pt x="258" y="653"/>
                  </a:lnTo>
                  <a:lnTo>
                    <a:pt x="265" y="661"/>
                  </a:lnTo>
                  <a:lnTo>
                    <a:pt x="271" y="671"/>
                  </a:lnTo>
                  <a:lnTo>
                    <a:pt x="273" y="682"/>
                  </a:lnTo>
                  <a:lnTo>
                    <a:pt x="273" y="693"/>
                  </a:lnTo>
                  <a:lnTo>
                    <a:pt x="272" y="705"/>
                  </a:lnTo>
                  <a:lnTo>
                    <a:pt x="268" y="717"/>
                  </a:lnTo>
                  <a:lnTo>
                    <a:pt x="268" y="717"/>
                  </a:lnTo>
                  <a:lnTo>
                    <a:pt x="264" y="724"/>
                  </a:lnTo>
                  <a:lnTo>
                    <a:pt x="257" y="730"/>
                  </a:lnTo>
                  <a:lnTo>
                    <a:pt x="251" y="736"/>
                  </a:lnTo>
                  <a:lnTo>
                    <a:pt x="245" y="741"/>
                  </a:lnTo>
                  <a:lnTo>
                    <a:pt x="245" y="741"/>
                  </a:lnTo>
                  <a:lnTo>
                    <a:pt x="254" y="750"/>
                  </a:lnTo>
                  <a:lnTo>
                    <a:pt x="259" y="758"/>
                  </a:lnTo>
                  <a:lnTo>
                    <a:pt x="266" y="766"/>
                  </a:lnTo>
                  <a:lnTo>
                    <a:pt x="271" y="776"/>
                  </a:lnTo>
                  <a:lnTo>
                    <a:pt x="279" y="799"/>
                  </a:lnTo>
                  <a:lnTo>
                    <a:pt x="285" y="823"/>
                  </a:lnTo>
                  <a:lnTo>
                    <a:pt x="295" y="873"/>
                  </a:lnTo>
                  <a:lnTo>
                    <a:pt x="299" y="897"/>
                  </a:lnTo>
                  <a:lnTo>
                    <a:pt x="304" y="921"/>
                  </a:lnTo>
                  <a:lnTo>
                    <a:pt x="304" y="921"/>
                  </a:lnTo>
                  <a:lnTo>
                    <a:pt x="318" y="879"/>
                  </a:lnTo>
                  <a:lnTo>
                    <a:pt x="334" y="839"/>
                  </a:lnTo>
                  <a:lnTo>
                    <a:pt x="351" y="802"/>
                  </a:lnTo>
                  <a:lnTo>
                    <a:pt x="369" y="766"/>
                  </a:lnTo>
                  <a:lnTo>
                    <a:pt x="389" y="731"/>
                  </a:lnTo>
                  <a:lnTo>
                    <a:pt x="410" y="698"/>
                  </a:lnTo>
                  <a:lnTo>
                    <a:pt x="432" y="667"/>
                  </a:lnTo>
                  <a:lnTo>
                    <a:pt x="457" y="637"/>
                  </a:lnTo>
                  <a:lnTo>
                    <a:pt x="457" y="637"/>
                  </a:lnTo>
                  <a:close/>
                  <a:moveTo>
                    <a:pt x="286" y="901"/>
                  </a:moveTo>
                  <a:lnTo>
                    <a:pt x="286" y="901"/>
                  </a:lnTo>
                  <a:lnTo>
                    <a:pt x="276" y="848"/>
                  </a:lnTo>
                  <a:lnTo>
                    <a:pt x="271" y="823"/>
                  </a:lnTo>
                  <a:lnTo>
                    <a:pt x="265" y="800"/>
                  </a:lnTo>
                  <a:lnTo>
                    <a:pt x="265" y="800"/>
                  </a:lnTo>
                  <a:lnTo>
                    <a:pt x="261" y="789"/>
                  </a:lnTo>
                  <a:lnTo>
                    <a:pt x="257" y="779"/>
                  </a:lnTo>
                  <a:lnTo>
                    <a:pt x="251" y="769"/>
                  </a:lnTo>
                  <a:lnTo>
                    <a:pt x="244" y="761"/>
                  </a:lnTo>
                  <a:lnTo>
                    <a:pt x="237" y="754"/>
                  </a:lnTo>
                  <a:lnTo>
                    <a:pt x="229" y="750"/>
                  </a:lnTo>
                  <a:lnTo>
                    <a:pt x="224" y="750"/>
                  </a:lnTo>
                  <a:lnTo>
                    <a:pt x="219" y="750"/>
                  </a:lnTo>
                  <a:lnTo>
                    <a:pt x="214" y="750"/>
                  </a:lnTo>
                  <a:lnTo>
                    <a:pt x="209" y="752"/>
                  </a:lnTo>
                  <a:lnTo>
                    <a:pt x="209" y="752"/>
                  </a:lnTo>
                  <a:lnTo>
                    <a:pt x="209" y="768"/>
                  </a:lnTo>
                  <a:lnTo>
                    <a:pt x="210" y="782"/>
                  </a:lnTo>
                  <a:lnTo>
                    <a:pt x="214" y="811"/>
                  </a:lnTo>
                  <a:lnTo>
                    <a:pt x="216" y="824"/>
                  </a:lnTo>
                  <a:lnTo>
                    <a:pt x="216" y="838"/>
                  </a:lnTo>
                  <a:lnTo>
                    <a:pt x="214" y="851"/>
                  </a:lnTo>
                  <a:lnTo>
                    <a:pt x="210" y="862"/>
                  </a:lnTo>
                  <a:lnTo>
                    <a:pt x="210" y="862"/>
                  </a:lnTo>
                  <a:lnTo>
                    <a:pt x="206" y="835"/>
                  </a:lnTo>
                  <a:lnTo>
                    <a:pt x="203" y="809"/>
                  </a:lnTo>
                  <a:lnTo>
                    <a:pt x="200" y="783"/>
                  </a:lnTo>
                  <a:lnTo>
                    <a:pt x="198" y="769"/>
                  </a:lnTo>
                  <a:lnTo>
                    <a:pt x="193" y="755"/>
                  </a:lnTo>
                  <a:lnTo>
                    <a:pt x="193" y="755"/>
                  </a:lnTo>
                  <a:lnTo>
                    <a:pt x="191" y="768"/>
                  </a:lnTo>
                  <a:lnTo>
                    <a:pt x="191" y="781"/>
                  </a:lnTo>
                  <a:lnTo>
                    <a:pt x="191" y="807"/>
                  </a:lnTo>
                  <a:lnTo>
                    <a:pt x="189" y="820"/>
                  </a:lnTo>
                  <a:lnTo>
                    <a:pt x="189" y="832"/>
                  </a:lnTo>
                  <a:lnTo>
                    <a:pt x="186" y="844"/>
                  </a:lnTo>
                  <a:lnTo>
                    <a:pt x="182" y="854"/>
                  </a:lnTo>
                  <a:lnTo>
                    <a:pt x="182" y="854"/>
                  </a:lnTo>
                  <a:lnTo>
                    <a:pt x="179" y="821"/>
                  </a:lnTo>
                  <a:lnTo>
                    <a:pt x="179" y="793"/>
                  </a:lnTo>
                  <a:lnTo>
                    <a:pt x="179" y="793"/>
                  </a:lnTo>
                  <a:lnTo>
                    <a:pt x="181" y="776"/>
                  </a:lnTo>
                  <a:lnTo>
                    <a:pt x="182" y="761"/>
                  </a:lnTo>
                  <a:lnTo>
                    <a:pt x="181" y="754"/>
                  </a:lnTo>
                  <a:lnTo>
                    <a:pt x="179" y="750"/>
                  </a:lnTo>
                  <a:lnTo>
                    <a:pt x="175" y="747"/>
                  </a:lnTo>
                  <a:lnTo>
                    <a:pt x="168" y="745"/>
                  </a:lnTo>
                  <a:lnTo>
                    <a:pt x="168" y="745"/>
                  </a:lnTo>
                  <a:lnTo>
                    <a:pt x="161" y="758"/>
                  </a:lnTo>
                  <a:lnTo>
                    <a:pt x="154" y="772"/>
                  </a:lnTo>
                  <a:lnTo>
                    <a:pt x="147" y="786"/>
                  </a:lnTo>
                  <a:lnTo>
                    <a:pt x="139" y="797"/>
                  </a:lnTo>
                  <a:lnTo>
                    <a:pt x="139" y="797"/>
                  </a:lnTo>
                  <a:lnTo>
                    <a:pt x="137" y="789"/>
                  </a:lnTo>
                  <a:lnTo>
                    <a:pt x="139" y="782"/>
                  </a:lnTo>
                  <a:lnTo>
                    <a:pt x="140" y="776"/>
                  </a:lnTo>
                  <a:lnTo>
                    <a:pt x="143" y="771"/>
                  </a:lnTo>
                  <a:lnTo>
                    <a:pt x="149" y="759"/>
                  </a:lnTo>
                  <a:lnTo>
                    <a:pt x="151" y="752"/>
                  </a:lnTo>
                  <a:lnTo>
                    <a:pt x="153" y="745"/>
                  </a:lnTo>
                  <a:lnTo>
                    <a:pt x="153" y="745"/>
                  </a:lnTo>
                  <a:lnTo>
                    <a:pt x="141" y="755"/>
                  </a:lnTo>
                  <a:lnTo>
                    <a:pt x="132" y="768"/>
                  </a:lnTo>
                  <a:lnTo>
                    <a:pt x="122" y="781"/>
                  </a:lnTo>
                  <a:lnTo>
                    <a:pt x="115" y="796"/>
                  </a:lnTo>
                  <a:lnTo>
                    <a:pt x="108" y="810"/>
                  </a:lnTo>
                  <a:lnTo>
                    <a:pt x="102" y="827"/>
                  </a:lnTo>
                  <a:lnTo>
                    <a:pt x="91" y="861"/>
                  </a:lnTo>
                  <a:lnTo>
                    <a:pt x="73" y="929"/>
                  </a:lnTo>
                  <a:lnTo>
                    <a:pt x="61" y="963"/>
                  </a:lnTo>
                  <a:lnTo>
                    <a:pt x="56" y="978"/>
                  </a:lnTo>
                  <a:lnTo>
                    <a:pt x="47" y="994"/>
                  </a:lnTo>
                  <a:lnTo>
                    <a:pt x="47" y="994"/>
                  </a:lnTo>
                  <a:lnTo>
                    <a:pt x="56" y="1001"/>
                  </a:lnTo>
                  <a:lnTo>
                    <a:pt x="63" y="1009"/>
                  </a:lnTo>
                  <a:lnTo>
                    <a:pt x="76" y="1028"/>
                  </a:lnTo>
                  <a:lnTo>
                    <a:pt x="83" y="1036"/>
                  </a:lnTo>
                  <a:lnTo>
                    <a:pt x="90" y="1043"/>
                  </a:lnTo>
                  <a:lnTo>
                    <a:pt x="98" y="1049"/>
                  </a:lnTo>
                  <a:lnTo>
                    <a:pt x="108" y="1051"/>
                  </a:lnTo>
                  <a:lnTo>
                    <a:pt x="108" y="1051"/>
                  </a:lnTo>
                  <a:lnTo>
                    <a:pt x="111" y="1028"/>
                  </a:lnTo>
                  <a:lnTo>
                    <a:pt x="113" y="1004"/>
                  </a:lnTo>
                  <a:lnTo>
                    <a:pt x="119" y="955"/>
                  </a:lnTo>
                  <a:lnTo>
                    <a:pt x="123" y="905"/>
                  </a:lnTo>
                  <a:lnTo>
                    <a:pt x="127" y="882"/>
                  </a:lnTo>
                  <a:lnTo>
                    <a:pt x="132" y="859"/>
                  </a:lnTo>
                  <a:lnTo>
                    <a:pt x="132" y="859"/>
                  </a:lnTo>
                  <a:lnTo>
                    <a:pt x="133" y="851"/>
                  </a:lnTo>
                  <a:lnTo>
                    <a:pt x="136" y="841"/>
                  </a:lnTo>
                  <a:lnTo>
                    <a:pt x="139" y="837"/>
                  </a:lnTo>
                  <a:lnTo>
                    <a:pt x="141" y="832"/>
                  </a:lnTo>
                  <a:lnTo>
                    <a:pt x="144" y="830"/>
                  </a:lnTo>
                  <a:lnTo>
                    <a:pt x="150" y="830"/>
                  </a:lnTo>
                  <a:lnTo>
                    <a:pt x="150" y="830"/>
                  </a:lnTo>
                  <a:lnTo>
                    <a:pt x="143" y="856"/>
                  </a:lnTo>
                  <a:lnTo>
                    <a:pt x="137" y="882"/>
                  </a:lnTo>
                  <a:lnTo>
                    <a:pt x="133" y="907"/>
                  </a:lnTo>
                  <a:lnTo>
                    <a:pt x="130" y="932"/>
                  </a:lnTo>
                  <a:lnTo>
                    <a:pt x="126" y="983"/>
                  </a:lnTo>
                  <a:lnTo>
                    <a:pt x="125" y="1033"/>
                  </a:lnTo>
                  <a:lnTo>
                    <a:pt x="125" y="1033"/>
                  </a:lnTo>
                  <a:lnTo>
                    <a:pt x="122" y="1037"/>
                  </a:lnTo>
                  <a:lnTo>
                    <a:pt x="120" y="1042"/>
                  </a:lnTo>
                  <a:lnTo>
                    <a:pt x="119" y="1046"/>
                  </a:lnTo>
                  <a:lnTo>
                    <a:pt x="120" y="1051"/>
                  </a:lnTo>
                  <a:lnTo>
                    <a:pt x="120" y="1056"/>
                  </a:lnTo>
                  <a:lnTo>
                    <a:pt x="123" y="1060"/>
                  </a:lnTo>
                  <a:lnTo>
                    <a:pt x="126" y="1063"/>
                  </a:lnTo>
                  <a:lnTo>
                    <a:pt x="130" y="1064"/>
                  </a:lnTo>
                  <a:lnTo>
                    <a:pt x="130" y="1064"/>
                  </a:lnTo>
                  <a:lnTo>
                    <a:pt x="137" y="1018"/>
                  </a:lnTo>
                  <a:lnTo>
                    <a:pt x="141" y="995"/>
                  </a:lnTo>
                  <a:lnTo>
                    <a:pt x="144" y="984"/>
                  </a:lnTo>
                  <a:lnTo>
                    <a:pt x="147" y="974"/>
                  </a:lnTo>
                  <a:lnTo>
                    <a:pt x="147" y="974"/>
                  </a:lnTo>
                  <a:lnTo>
                    <a:pt x="149" y="985"/>
                  </a:lnTo>
                  <a:lnTo>
                    <a:pt x="149" y="998"/>
                  </a:lnTo>
                  <a:lnTo>
                    <a:pt x="146" y="1025"/>
                  </a:lnTo>
                  <a:lnTo>
                    <a:pt x="143" y="1049"/>
                  </a:lnTo>
                  <a:lnTo>
                    <a:pt x="143" y="1060"/>
                  </a:lnTo>
                  <a:lnTo>
                    <a:pt x="144" y="1071"/>
                  </a:lnTo>
                  <a:lnTo>
                    <a:pt x="144" y="1071"/>
                  </a:lnTo>
                  <a:lnTo>
                    <a:pt x="147" y="1071"/>
                  </a:lnTo>
                  <a:lnTo>
                    <a:pt x="151" y="1071"/>
                  </a:lnTo>
                  <a:lnTo>
                    <a:pt x="154" y="1073"/>
                  </a:lnTo>
                  <a:lnTo>
                    <a:pt x="158" y="1073"/>
                  </a:lnTo>
                  <a:lnTo>
                    <a:pt x="158" y="1073"/>
                  </a:lnTo>
                  <a:lnTo>
                    <a:pt x="160" y="1056"/>
                  </a:lnTo>
                  <a:lnTo>
                    <a:pt x="160" y="1037"/>
                  </a:lnTo>
                  <a:lnTo>
                    <a:pt x="161" y="1019"/>
                  </a:lnTo>
                  <a:lnTo>
                    <a:pt x="163" y="1012"/>
                  </a:lnTo>
                  <a:lnTo>
                    <a:pt x="165" y="1007"/>
                  </a:lnTo>
                  <a:lnTo>
                    <a:pt x="165" y="1007"/>
                  </a:lnTo>
                  <a:lnTo>
                    <a:pt x="168" y="1040"/>
                  </a:lnTo>
                  <a:lnTo>
                    <a:pt x="170" y="1059"/>
                  </a:lnTo>
                  <a:lnTo>
                    <a:pt x="171" y="1075"/>
                  </a:lnTo>
                  <a:lnTo>
                    <a:pt x="171" y="1075"/>
                  </a:lnTo>
                  <a:lnTo>
                    <a:pt x="181" y="1078"/>
                  </a:lnTo>
                  <a:lnTo>
                    <a:pt x="193" y="1081"/>
                  </a:lnTo>
                  <a:lnTo>
                    <a:pt x="202" y="1081"/>
                  </a:lnTo>
                  <a:lnTo>
                    <a:pt x="209" y="1081"/>
                  </a:lnTo>
                  <a:lnTo>
                    <a:pt x="214" y="1080"/>
                  </a:lnTo>
                  <a:lnTo>
                    <a:pt x="222" y="1078"/>
                  </a:lnTo>
                  <a:lnTo>
                    <a:pt x="222" y="1078"/>
                  </a:lnTo>
                  <a:lnTo>
                    <a:pt x="223" y="1066"/>
                  </a:lnTo>
                  <a:lnTo>
                    <a:pt x="223" y="1054"/>
                  </a:lnTo>
                  <a:lnTo>
                    <a:pt x="222" y="1030"/>
                  </a:lnTo>
                  <a:lnTo>
                    <a:pt x="220" y="1008"/>
                  </a:lnTo>
                  <a:lnTo>
                    <a:pt x="220" y="998"/>
                  </a:lnTo>
                  <a:lnTo>
                    <a:pt x="223" y="988"/>
                  </a:lnTo>
                  <a:lnTo>
                    <a:pt x="223" y="988"/>
                  </a:lnTo>
                  <a:lnTo>
                    <a:pt x="230" y="1032"/>
                  </a:lnTo>
                  <a:lnTo>
                    <a:pt x="233" y="1054"/>
                  </a:lnTo>
                  <a:lnTo>
                    <a:pt x="236" y="1075"/>
                  </a:lnTo>
                  <a:lnTo>
                    <a:pt x="236" y="1075"/>
                  </a:lnTo>
                  <a:lnTo>
                    <a:pt x="243" y="1074"/>
                  </a:lnTo>
                  <a:lnTo>
                    <a:pt x="251" y="1071"/>
                  </a:lnTo>
                  <a:lnTo>
                    <a:pt x="257" y="1067"/>
                  </a:lnTo>
                  <a:lnTo>
                    <a:pt x="262" y="1063"/>
                  </a:lnTo>
                  <a:lnTo>
                    <a:pt x="273" y="1053"/>
                  </a:lnTo>
                  <a:lnTo>
                    <a:pt x="283" y="1043"/>
                  </a:lnTo>
                  <a:lnTo>
                    <a:pt x="283" y="1043"/>
                  </a:lnTo>
                  <a:lnTo>
                    <a:pt x="285" y="1028"/>
                  </a:lnTo>
                  <a:lnTo>
                    <a:pt x="283" y="1022"/>
                  </a:lnTo>
                  <a:lnTo>
                    <a:pt x="282" y="1019"/>
                  </a:lnTo>
                  <a:lnTo>
                    <a:pt x="279" y="1018"/>
                  </a:lnTo>
                  <a:lnTo>
                    <a:pt x="279" y="1018"/>
                  </a:lnTo>
                  <a:lnTo>
                    <a:pt x="282" y="1012"/>
                  </a:lnTo>
                  <a:lnTo>
                    <a:pt x="282" y="1009"/>
                  </a:lnTo>
                  <a:lnTo>
                    <a:pt x="282" y="1004"/>
                  </a:lnTo>
                  <a:lnTo>
                    <a:pt x="282" y="1004"/>
                  </a:lnTo>
                  <a:lnTo>
                    <a:pt x="262" y="924"/>
                  </a:lnTo>
                  <a:lnTo>
                    <a:pt x="245" y="844"/>
                  </a:lnTo>
                  <a:lnTo>
                    <a:pt x="245" y="844"/>
                  </a:lnTo>
                  <a:lnTo>
                    <a:pt x="243" y="838"/>
                  </a:lnTo>
                  <a:lnTo>
                    <a:pt x="241" y="831"/>
                  </a:lnTo>
                  <a:lnTo>
                    <a:pt x="240" y="828"/>
                  </a:lnTo>
                  <a:lnTo>
                    <a:pt x="241" y="825"/>
                  </a:lnTo>
                  <a:lnTo>
                    <a:pt x="243" y="823"/>
                  </a:lnTo>
                  <a:lnTo>
                    <a:pt x="247" y="821"/>
                  </a:lnTo>
                  <a:lnTo>
                    <a:pt x="247" y="821"/>
                  </a:lnTo>
                  <a:lnTo>
                    <a:pt x="251" y="827"/>
                  </a:lnTo>
                  <a:lnTo>
                    <a:pt x="255" y="835"/>
                  </a:lnTo>
                  <a:lnTo>
                    <a:pt x="257" y="842"/>
                  </a:lnTo>
                  <a:lnTo>
                    <a:pt x="259" y="851"/>
                  </a:lnTo>
                  <a:lnTo>
                    <a:pt x="261" y="869"/>
                  </a:lnTo>
                  <a:lnTo>
                    <a:pt x="264" y="886"/>
                  </a:lnTo>
                  <a:lnTo>
                    <a:pt x="264" y="886"/>
                  </a:lnTo>
                  <a:lnTo>
                    <a:pt x="271" y="918"/>
                  </a:lnTo>
                  <a:lnTo>
                    <a:pt x="280" y="949"/>
                  </a:lnTo>
                  <a:lnTo>
                    <a:pt x="290" y="978"/>
                  </a:lnTo>
                  <a:lnTo>
                    <a:pt x="297" y="1007"/>
                  </a:lnTo>
                  <a:lnTo>
                    <a:pt x="297" y="1007"/>
                  </a:lnTo>
                  <a:lnTo>
                    <a:pt x="302" y="1004"/>
                  </a:lnTo>
                  <a:lnTo>
                    <a:pt x="304" y="1001"/>
                  </a:lnTo>
                  <a:lnTo>
                    <a:pt x="309" y="1000"/>
                  </a:lnTo>
                  <a:lnTo>
                    <a:pt x="311" y="997"/>
                  </a:lnTo>
                  <a:lnTo>
                    <a:pt x="311" y="997"/>
                  </a:lnTo>
                  <a:lnTo>
                    <a:pt x="306" y="976"/>
                  </a:lnTo>
                  <a:lnTo>
                    <a:pt x="299" y="950"/>
                  </a:lnTo>
                  <a:lnTo>
                    <a:pt x="292" y="924"/>
                  </a:lnTo>
                  <a:lnTo>
                    <a:pt x="286" y="901"/>
                  </a:lnTo>
                  <a:lnTo>
                    <a:pt x="286" y="901"/>
                  </a:lnTo>
                  <a:close/>
                  <a:moveTo>
                    <a:pt x="226" y="729"/>
                  </a:moveTo>
                  <a:lnTo>
                    <a:pt x="226" y="729"/>
                  </a:lnTo>
                  <a:lnTo>
                    <a:pt x="230" y="730"/>
                  </a:lnTo>
                  <a:lnTo>
                    <a:pt x="236" y="729"/>
                  </a:lnTo>
                  <a:lnTo>
                    <a:pt x="241" y="726"/>
                  </a:lnTo>
                  <a:lnTo>
                    <a:pt x="247" y="720"/>
                  </a:lnTo>
                  <a:lnTo>
                    <a:pt x="251" y="715"/>
                  </a:lnTo>
                  <a:lnTo>
                    <a:pt x="255" y="709"/>
                  </a:lnTo>
                  <a:lnTo>
                    <a:pt x="257" y="702"/>
                  </a:lnTo>
                  <a:lnTo>
                    <a:pt x="257" y="695"/>
                  </a:lnTo>
                  <a:lnTo>
                    <a:pt x="257" y="695"/>
                  </a:lnTo>
                  <a:lnTo>
                    <a:pt x="243" y="712"/>
                  </a:lnTo>
                  <a:lnTo>
                    <a:pt x="234" y="720"/>
                  </a:lnTo>
                  <a:lnTo>
                    <a:pt x="226" y="729"/>
                  </a:lnTo>
                  <a:lnTo>
                    <a:pt x="226" y="729"/>
                  </a:lnTo>
                  <a:close/>
                  <a:moveTo>
                    <a:pt x="254" y="670"/>
                  </a:moveTo>
                  <a:lnTo>
                    <a:pt x="254" y="670"/>
                  </a:lnTo>
                  <a:lnTo>
                    <a:pt x="252" y="668"/>
                  </a:lnTo>
                  <a:lnTo>
                    <a:pt x="250" y="664"/>
                  </a:lnTo>
                  <a:lnTo>
                    <a:pt x="248" y="663"/>
                  </a:lnTo>
                  <a:lnTo>
                    <a:pt x="247" y="661"/>
                  </a:lnTo>
                  <a:lnTo>
                    <a:pt x="244" y="661"/>
                  </a:lnTo>
                  <a:lnTo>
                    <a:pt x="244" y="661"/>
                  </a:lnTo>
                  <a:lnTo>
                    <a:pt x="241" y="674"/>
                  </a:lnTo>
                  <a:lnTo>
                    <a:pt x="236" y="685"/>
                  </a:lnTo>
                  <a:lnTo>
                    <a:pt x="227" y="695"/>
                  </a:lnTo>
                  <a:lnTo>
                    <a:pt x="217" y="702"/>
                  </a:lnTo>
                  <a:lnTo>
                    <a:pt x="206" y="709"/>
                  </a:lnTo>
                  <a:lnTo>
                    <a:pt x="193" y="715"/>
                  </a:lnTo>
                  <a:lnTo>
                    <a:pt x="179" y="719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72" y="727"/>
                  </a:lnTo>
                  <a:lnTo>
                    <a:pt x="179" y="730"/>
                  </a:lnTo>
                  <a:lnTo>
                    <a:pt x="186" y="733"/>
                  </a:lnTo>
                  <a:lnTo>
                    <a:pt x="193" y="733"/>
                  </a:lnTo>
                  <a:lnTo>
                    <a:pt x="199" y="731"/>
                  </a:lnTo>
                  <a:lnTo>
                    <a:pt x="206" y="729"/>
                  </a:lnTo>
                  <a:lnTo>
                    <a:pt x="213" y="726"/>
                  </a:lnTo>
                  <a:lnTo>
                    <a:pt x="219" y="720"/>
                  </a:lnTo>
                  <a:lnTo>
                    <a:pt x="230" y="709"/>
                  </a:lnTo>
                  <a:lnTo>
                    <a:pt x="240" y="696"/>
                  </a:lnTo>
                  <a:lnTo>
                    <a:pt x="248" y="682"/>
                  </a:lnTo>
                  <a:lnTo>
                    <a:pt x="254" y="670"/>
                  </a:lnTo>
                  <a:lnTo>
                    <a:pt x="254" y="670"/>
                  </a:lnTo>
                  <a:close/>
                  <a:moveTo>
                    <a:pt x="168" y="705"/>
                  </a:moveTo>
                  <a:lnTo>
                    <a:pt x="168" y="705"/>
                  </a:lnTo>
                  <a:lnTo>
                    <a:pt x="179" y="703"/>
                  </a:lnTo>
                  <a:lnTo>
                    <a:pt x="192" y="700"/>
                  </a:lnTo>
                  <a:lnTo>
                    <a:pt x="205" y="695"/>
                  </a:lnTo>
                  <a:lnTo>
                    <a:pt x="214" y="688"/>
                  </a:lnTo>
                  <a:lnTo>
                    <a:pt x="223" y="681"/>
                  </a:lnTo>
                  <a:lnTo>
                    <a:pt x="226" y="675"/>
                  </a:lnTo>
                  <a:lnTo>
                    <a:pt x="227" y="671"/>
                  </a:lnTo>
                  <a:lnTo>
                    <a:pt x="227" y="667"/>
                  </a:lnTo>
                  <a:lnTo>
                    <a:pt x="227" y="661"/>
                  </a:lnTo>
                  <a:lnTo>
                    <a:pt x="224" y="656"/>
                  </a:lnTo>
                  <a:lnTo>
                    <a:pt x="222" y="651"/>
                  </a:lnTo>
                  <a:lnTo>
                    <a:pt x="222" y="651"/>
                  </a:lnTo>
                  <a:lnTo>
                    <a:pt x="214" y="658"/>
                  </a:lnTo>
                  <a:lnTo>
                    <a:pt x="206" y="665"/>
                  </a:lnTo>
                  <a:lnTo>
                    <a:pt x="191" y="677"/>
                  </a:lnTo>
                  <a:lnTo>
                    <a:pt x="172" y="688"/>
                  </a:lnTo>
                  <a:lnTo>
                    <a:pt x="154" y="698"/>
                  </a:lnTo>
                  <a:lnTo>
                    <a:pt x="154" y="698"/>
                  </a:lnTo>
                  <a:lnTo>
                    <a:pt x="154" y="700"/>
                  </a:lnTo>
                  <a:lnTo>
                    <a:pt x="156" y="702"/>
                  </a:lnTo>
                  <a:lnTo>
                    <a:pt x="160" y="705"/>
                  </a:lnTo>
                  <a:lnTo>
                    <a:pt x="164" y="705"/>
                  </a:lnTo>
                  <a:lnTo>
                    <a:pt x="168" y="705"/>
                  </a:lnTo>
                  <a:lnTo>
                    <a:pt x="168" y="705"/>
                  </a:lnTo>
                  <a:close/>
                  <a:moveTo>
                    <a:pt x="189" y="639"/>
                  </a:moveTo>
                  <a:lnTo>
                    <a:pt x="189" y="639"/>
                  </a:lnTo>
                  <a:lnTo>
                    <a:pt x="179" y="642"/>
                  </a:lnTo>
                  <a:lnTo>
                    <a:pt x="171" y="646"/>
                  </a:lnTo>
                  <a:lnTo>
                    <a:pt x="164" y="650"/>
                  </a:lnTo>
                  <a:lnTo>
                    <a:pt x="160" y="657"/>
                  </a:lnTo>
                  <a:lnTo>
                    <a:pt x="156" y="664"/>
                  </a:lnTo>
                  <a:lnTo>
                    <a:pt x="153" y="671"/>
                  </a:lnTo>
                  <a:lnTo>
                    <a:pt x="153" y="679"/>
                  </a:lnTo>
                  <a:lnTo>
                    <a:pt x="153" y="686"/>
                  </a:lnTo>
                  <a:lnTo>
                    <a:pt x="153" y="686"/>
                  </a:lnTo>
                  <a:lnTo>
                    <a:pt x="161" y="682"/>
                  </a:lnTo>
                  <a:lnTo>
                    <a:pt x="168" y="678"/>
                  </a:lnTo>
                  <a:lnTo>
                    <a:pt x="181" y="670"/>
                  </a:lnTo>
                  <a:lnTo>
                    <a:pt x="192" y="658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6"/>
                  </a:lnTo>
                  <a:lnTo>
                    <a:pt x="205" y="643"/>
                  </a:lnTo>
                  <a:lnTo>
                    <a:pt x="205" y="643"/>
                  </a:lnTo>
                  <a:lnTo>
                    <a:pt x="200" y="643"/>
                  </a:lnTo>
                  <a:lnTo>
                    <a:pt x="198" y="642"/>
                  </a:lnTo>
                  <a:lnTo>
                    <a:pt x="193" y="640"/>
                  </a:lnTo>
                  <a:lnTo>
                    <a:pt x="189" y="639"/>
                  </a:lnTo>
                  <a:lnTo>
                    <a:pt x="189" y="639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写作思路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057400" y="889000"/>
            <a:ext cx="8077200" cy="5262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题目：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《贵在知足，知足常乐》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审题：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抓住题眼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知足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、关键词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常乐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立意：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采用分段式的方式，分别运用事实论证、道理论证的方法，分别证明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知足，为人生铺垫成功之路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知足，永远不是向上的车轮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知足，是充实快乐的人生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的观点，借用事例可以由古到今、由人到己。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</a:rPr>
              <a:t>选材：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①曹操攻取汉中后，没有乘胜追击攻打益州。②项羽摆鸿门宴招待刘邦。③举苏格拉底不管住在什么样的房子里，心底依旧充实快乐的例子。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构篇：采用纵式结构或者总分总的结构形式。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897380" y="516890"/>
            <a:ext cx="6248400" cy="5614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30480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知足常忧 不知足常乐</a:t>
            </a:r>
            <a:endParaRPr kumimoji="0" lang="en-US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marL="0" marR="0" lvl="0" indent="72009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古语有云：“知足常乐。”有乐足矣，何需更多。虽然千年古训时常萦绕耳际，但一颗不知足的心还是让我对此颇为怀疑。这只不过是懦弱者的挡箭牌和懒惰者的借口。“知足”是裹足不前，是安于现状，是甘于平庸；而“不知足”才能够以一种持久不灭的热情勇往直前，才能时时鞭策警示自己，不断进取，不断收获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21980" y="2040890"/>
            <a:ext cx="290449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用驳论的方式，引出“不知足才能不断进取与收获的观点”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1204" name="TextBox 3"/>
          <p:cNvSpPr txBox="1"/>
          <p:nvPr/>
        </p:nvSpPr>
        <p:spPr>
          <a:xfrm>
            <a:off x="1744980" y="212090"/>
            <a:ext cx="1828800" cy="52197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驳论范文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058035" y="440373"/>
            <a:ext cx="6529388" cy="57759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“人生得意须尽欢，莫使金樽空对月”， 借酒消愁，以醉为乐。那酒醒之后呢？又将陷入无边无际的忧愁中……知足者，乐一时矣。“与天奋斗，其乐无穷；与地奋斗，其乐无穷”，不知足者，常乐也。“登东山而小鲁，登泰山而小天下。”如果你是满足于登上东山，看到的将是有限的鲁地，怎能像登上泰山之巅那样把天下尽收眼底，心胸无比宽阔呢？不知足，是一股挑战生活的执著追求，是始终如一的人生信念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39835" y="2342198"/>
            <a:ext cx="1828800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道理论证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正反对比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963035" y="5582285"/>
            <a:ext cx="44958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186623" y="6122035"/>
            <a:ext cx="5334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054225" y="342265"/>
            <a:ext cx="7086600" cy="58464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贾岛吟诗，反复推敲。欧阳修行文“为求一字稳，耐得半宵寒”。正因为不知足，才百倦不殆地长期磨练，才有了千古绝唱，传咏至今。爱迪生一生有一千多种发明。正因为不知足，才不断地钻研，最后获得成功。一位奥运会田径老将花十年苦苦训练，仅仅加快了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秒多。对于知足者，这微不足道的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秒钟根本不值一提。但却成就了一位冠军。跑道上一秒的刹那正是用十年不满足的精神底蕴磨砺出来的。不要停止追寻的脚步，不要熄灭前进的灯火。沧海桑田，世事变迁，山外更有山，楼外还有楼，只有永不满足，历史的车轮才能滚滚向前。</a:t>
            </a:r>
            <a:endParaRPr kumimoji="0" lang="zh-CN" altLang="zh-CN" sz="26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58288" y="2556828"/>
            <a:ext cx="1828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举例论证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511425" y="6120765"/>
            <a:ext cx="6019800" cy="127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993900" y="404178"/>
            <a:ext cx="6553200" cy="57759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满招损，谦得益。”秦始皇的一统中国，就是因为无数次的不满足，所以无数次地改革，无数次地完善。倘若总是知足，今天或许还是刀耕火种。追求的过程是快乐的，尽管有坎坷有风雨，但我们总是在往前不断走着，败而无憾。世间，没有哪项伟绩会从天而降，没有哪段人生能一帆风顺。荀子曰：“不登高山，不知天之高也；不临深溪，不知地之厚也。” 只有怀揣一颗不知足的心，不懈追求，才得以常乐。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75700" y="2498090"/>
            <a:ext cx="1828800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道理论证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举例论证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965700" y="5546090"/>
            <a:ext cx="3429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146300" y="6116003"/>
            <a:ext cx="459581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690370" y="602615"/>
            <a:ext cx="6477000" cy="52590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知足者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目光短浅；知足者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固步自封。知足，使人愚昧，斗志消磨，给人带来“常忧”而不是“常乐”。“夜郎自大”、“井底之蛙”和鲁迅笔下的阿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Q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不都是 “知足者”吗？正是这种“知足”铸成了大错。人生，只有不知足，才能超越；灵魂，只有不知足，才能达到一个高度，进入一种境界。</a:t>
            </a:r>
            <a:endParaRPr kumimoji="0" lang="en-US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72009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前面是一片未知的空间，不知足者，常乐，常乐者，不知足。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73745" y="1944688"/>
            <a:ext cx="2438400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反面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举例论证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884045" y="2126615"/>
            <a:ext cx="4572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398645" y="4184015"/>
            <a:ext cx="36576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807845" y="4793615"/>
            <a:ext cx="39624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8375650" y="4618990"/>
            <a:ext cx="22923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总结、强调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观点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733233" y="533400"/>
            <a:ext cx="8404225" cy="13608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二、中国有句古话，叫“近朱者赤，近墨者黑”，强调环境对人成长的影响。对此，你怎么看？请自定立意，自拟题目，写一篇不少于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600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字的议论文。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47595" y="2769870"/>
            <a:ext cx="8404225" cy="28019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 eaLnBrk="0" hangingPunct="0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选择一个合适的角度表明自己的观点，言之有理。                       </a:t>
            </a:r>
            <a:endParaRPr lang="en-US" altLang="zh-CN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 eaLnBrk="0" hangingPunct="0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选择与观点一致的材料，最好有事实论据，也有道理论据。                                           </a:t>
            </a:r>
            <a:r>
              <a:rPr lang="en-US" altLang="zh-CN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根据你的观点和材料列一个提纲，与同学交流，互相补充论据，在此基础上完成作文。</a:t>
            </a:r>
            <a:endParaRPr lang="zh-CN" altLang="en-US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6324" name="矩形 3"/>
          <p:cNvSpPr>
            <a:spLocks noTextEdit="1"/>
          </p:cNvSpPr>
          <p:nvPr/>
        </p:nvSpPr>
        <p:spPr>
          <a:xfrm>
            <a:off x="2245995" y="2159000"/>
            <a:ext cx="10287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0000"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99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FFFF"/>
                </a:solidFill>
                <a:latin typeface="楷体" panose="02010609060101010101" charset="-122"/>
                <a:ea typeface="楷体" panose="02010609060101010101" charset="-122"/>
              </a:rPr>
              <a:t>提示：</a:t>
            </a:r>
            <a:endParaRPr lang="zh-CN" altLang="en-US" sz="3600" b="1">
              <a:ln w="9525" cap="flat" cmpd="sng">
                <a:solidFill>
                  <a:srgbClr val="993300"/>
                </a:solidFill>
                <a:prstDash val="solid"/>
                <a:headEnd type="none" w="med" len="med"/>
                <a:tailEnd type="none" w="med" len="med"/>
              </a:ln>
              <a:solidFill>
                <a:srgbClr val="CC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563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" name="矩形 7"/>
          <p:cNvSpPr/>
          <p:nvPr/>
        </p:nvSpPr>
        <p:spPr>
          <a:xfrm>
            <a:off x="2090420" y="470218"/>
            <a:ext cx="6781800" cy="57759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30480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近朱者赤近墨者黑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72009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如果你的周围是一群鹰，那么你自己也会成为一只展翅翱翔的雄鹰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如果你周围是一群山雀，那么你也许永远也看不到海阔天空。由此可见，朋友的行为对我们的影响是多么的深。假如你真正的挚友很多，可以帮助你走上光明大道，你就成为了一只雄鹰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假如你择友不当，则会导致自己走上邪门歪道，甚至走上违法犯罪的深渊，你就成了一只永远飞不起来的山雀，你的终身幸福将毁于一旦。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907145" y="2570480"/>
            <a:ext cx="2409825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比喻论证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引出观点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919220" y="3027680"/>
            <a:ext cx="4953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2301558" y="3524568"/>
            <a:ext cx="2989263" cy="254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2162175" y="406718"/>
            <a:ext cx="6477000" cy="57759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说，“益者三友，损者三友。友直，友凉，友多闻，益矣。友僻，友善柔，友便佞，损矣。”张衡是我们家喻户晓的人物，他发明了地动仪，在天文、物理等方面也有研究。张衡在青年时期有很多知己，如马融、王符、崔瑗等，这些都是当时很有才能的青年，特别是崔瑗，很早就学习过天文、数学、历术，张衡经常同他在一起研究问题，交换心得，张衡进一步研究天文、物理等科学都是受了崔瑗的不少影响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791575" y="2570480"/>
            <a:ext cx="2409825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道理论证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举例论证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2363470" y="473075"/>
            <a:ext cx="6324600" cy="56889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在生活中，我们要多交益友，畏友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以道义相砥砺，有过失互相规劝的朋友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、密友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无论在生活中，还是在危急的时刻都可以作依靠的朋友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。少交昵友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酒肉朋友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、贼友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见利忘义的朋友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。在择友时我们要小心翼翼，你要知道如果一失足就可能造成千古恨。交友时我们应该注意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“言过其实者”，不可信赖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“讷于言而敏于行者”，才是我们应当选择的朋友。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16670" y="2757488"/>
            <a:ext cx="24098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道理论证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2896870" y="3851275"/>
            <a:ext cx="39624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32771" name="AutoShape 14" descr="u=659003504,3790867401&amp;fm=214&amp;gp=0"/>
          <p:cNvSpPr>
            <a:spLocks noChangeAspect="1"/>
          </p:cNvSpPr>
          <p:nvPr/>
        </p:nvSpPr>
        <p:spPr>
          <a:xfrm>
            <a:off x="5686425" y="326453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72" name="AutoShape 16" descr="u=659003504,3790867401&amp;fm=214&amp;gp=0"/>
          <p:cNvSpPr>
            <a:spLocks noChangeAspect="1"/>
          </p:cNvSpPr>
          <p:nvPr/>
        </p:nvSpPr>
        <p:spPr>
          <a:xfrm>
            <a:off x="5813425" y="339153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73" name="矩形 8210"/>
          <p:cNvSpPr/>
          <p:nvPr/>
        </p:nvSpPr>
        <p:spPr>
          <a:xfrm>
            <a:off x="1785938" y="1110298"/>
            <a:ext cx="8105775" cy="17922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defTabSz="685800"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在前面的写作实践中，我们已经明白：写议论文观点要明确，议论要言之有据。除此两点外，写议论文，不管是立论还是驳论，都要摆事实、讲道理，使人信服你的观点，也就是要进行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论证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79575" y="3001010"/>
            <a:ext cx="8623300" cy="9302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合理的论证要求选用恰切的论证方法，准确阐发论据与观点见的逻辑关联。</a:t>
            </a:r>
            <a:endParaRPr lang="zh-CN" altLang="en-US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11400" y="4263073"/>
            <a:ext cx="3668713" cy="5000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论证的主要任务：</a:t>
            </a:r>
            <a:endParaRPr lang="zh-CN" altLang="en-US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79575" y="4915535"/>
            <a:ext cx="8074025" cy="9318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就是分析问题，解决问题。分析问题主要解决“为什么”，解决问题是回答“怎么样”。</a:t>
            </a:r>
            <a:endParaRPr lang="zh-CN" altLang="en-US" sz="28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5250" y="224790"/>
            <a:ext cx="3332480" cy="586105"/>
            <a:chOff x="150" y="354"/>
            <a:chExt cx="5248" cy="92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969770" y="372745"/>
            <a:ext cx="6553200" cy="624903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于那些不三不四，还想拉你下水的朋友，以及那些恶习严重、屡教不改、不听劝阻，并妨碍你学习、进步的所谓“朋友”要丢开面子、抛开顾虑、毅然决然地与其一刀两断，免得被人利用，遗憾终身。在与朋友的交往中，我们应该始终保持清醒的头脑，对朋友是朱是墨心中有数，对任何事物都要独立思考，保持原则，分析朋友观念的正误。对的要学习，错的要防微杜渐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72009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22970" y="2507933"/>
            <a:ext cx="2409825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道理论证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阐述交友观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122170" y="4258945"/>
            <a:ext cx="62484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122170" y="4868545"/>
            <a:ext cx="62484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122170" y="5401945"/>
            <a:ext cx="6172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122170" y="6011545"/>
            <a:ext cx="47244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901190" y="734378"/>
            <a:ext cx="6400800" cy="52590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在班级体中，与畏友交往，会使我们的学习成绩步步高升。有时我们做错了一件事，他无私的指出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有时我们上课注意力不集中，他会马上提醒你“该做笔记了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。这才是一位我们真正应该结交的挚友啊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!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我们为什么要生在福中不知福呢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他无私地把他的赤色沾染在你的身上而不求回报，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傻乎乎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的你为什么就不接受呢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72009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30590" y="2542540"/>
            <a:ext cx="2133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举例论证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809240" y="781685"/>
            <a:ext cx="5410200" cy="46158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同学们，记住“与君子交友，犹如身披月光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与小人交友，犹如身进毒蛇”，“近朱者赤，近墨者黑”我们要多与“赤者”交往，拒绝“墨者”的无理、违背原则的要求，这样才会使你在人生的道路上步步高升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2467" name="文本框 2"/>
          <p:cNvSpPr txBox="1"/>
          <p:nvPr/>
        </p:nvSpPr>
        <p:spPr>
          <a:xfrm>
            <a:off x="8524240" y="2229485"/>
            <a:ext cx="175260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道理论证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总结观点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发起号召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33794" name="AutoShape 14" descr="u=659003504,3790867401&amp;fm=214&amp;gp=0"/>
          <p:cNvSpPr>
            <a:spLocks noChangeAspect="1"/>
          </p:cNvSpPr>
          <p:nvPr/>
        </p:nvSpPr>
        <p:spPr>
          <a:xfrm>
            <a:off x="5638165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5" name="AutoShape 16" descr="u=659003504,3790867401&amp;fm=214&amp;gp=0"/>
          <p:cNvSpPr>
            <a:spLocks noChangeAspect="1"/>
          </p:cNvSpPr>
          <p:nvPr/>
        </p:nvSpPr>
        <p:spPr>
          <a:xfrm>
            <a:off x="5765165" y="3403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6765" y="533400"/>
            <a:ext cx="8305800" cy="5000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下面这段话的论证合理吗？为什么？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66265" y="1171575"/>
            <a:ext cx="7848600" cy="4514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好奇心是促进人们不断探索、不断进取的动力。对世界充满好奇，并努力探索，可以使梦想生根发芽，开出美丽的花朵。面对这个神奇美妙而又复杂多变的世界，有的人漠不关心，得过且过，不思进取；有的人充满幻想，鼓足干劲、孜孜进取。无数的历史事实证明，前者将一无所有，后者将根植梦想，创造出辉煌灿烂的明天。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矩形 1"/>
          <p:cNvSpPr/>
          <p:nvPr/>
        </p:nvSpPr>
        <p:spPr>
          <a:xfrm>
            <a:off x="2095500" y="1407160"/>
            <a:ext cx="800100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不合理。论题是“好奇心”，但后边的论证中，无论是举反面例子，还是举正面例子，都强调</a:t>
            </a:r>
            <a:r>
              <a:rPr lang="en-US" altLang="zh-CN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进取</a:t>
            </a:r>
            <a:r>
              <a:rPr lang="en-US" altLang="zh-CN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，完全脱离了</a:t>
            </a:r>
            <a:r>
              <a:rPr lang="en-US" altLang="zh-CN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好奇心</a:t>
            </a:r>
            <a:r>
              <a:rPr lang="en-US" altLang="zh-CN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这一中心，犯了偷换概念的逻辑错误。</a:t>
            </a:r>
            <a:endParaRPr lang="zh-CN" altLang="en-US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AutoShape 14" descr="u=659003504,3790867401&amp;fm=214&amp;gp=0"/>
          <p:cNvSpPr>
            <a:spLocks noChangeAspect="1"/>
          </p:cNvSpPr>
          <p:nvPr/>
        </p:nvSpPr>
        <p:spPr>
          <a:xfrm>
            <a:off x="6072505" y="338518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843" name="AutoShape 16" descr="u=659003504,3790867401&amp;fm=214&amp;gp=0"/>
          <p:cNvSpPr>
            <a:spLocks noChangeAspect="1"/>
          </p:cNvSpPr>
          <p:nvPr/>
        </p:nvSpPr>
        <p:spPr>
          <a:xfrm>
            <a:off x="6199505" y="351218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4038" y="649446"/>
            <a:ext cx="6477000" cy="49911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defTabSz="685800"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“论证合理”体现在什么地方呢？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28140" y="1511935"/>
            <a:ext cx="8435975" cy="49911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论证要符合逻辑，观点要一致，概念要统一。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5355" y="2373948"/>
            <a:ext cx="8039100" cy="15525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indent="719455" defTabSz="685800" eaLnBrk="0" hangingPunc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论证是用道理和事实对观点进行证明和推理，必须符合逻辑规律。在论证时，尽量避免出现如前面示例类似的逻辑错误。</a:t>
            </a:r>
            <a:endParaRPr lang="zh-CN" altLang="en-US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205038" y="4388485"/>
            <a:ext cx="7050088" cy="93027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34290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68580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02870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37160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18288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2860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27432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2004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720090" algn="l" defTabSz="6858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常见逻辑错误：以偏概全、自相矛盾、倒因为果、模棱两可、不当类比等。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80008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AutoShape 14" descr="u=659003504,3790867401&amp;fm=214&amp;gp=0"/>
          <p:cNvSpPr>
            <a:spLocks noChangeAspect="1"/>
          </p:cNvSpPr>
          <p:nvPr/>
        </p:nvSpPr>
        <p:spPr>
          <a:xfrm>
            <a:off x="5975985" y="33369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867" name="AutoShape 16" descr="u=659003504,3790867401&amp;fm=214&amp;gp=0"/>
          <p:cNvSpPr>
            <a:spLocks noChangeAspect="1"/>
          </p:cNvSpPr>
          <p:nvPr/>
        </p:nvSpPr>
        <p:spPr>
          <a:xfrm>
            <a:off x="6102985" y="34639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08810" y="669925"/>
            <a:ext cx="8439150" cy="17919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使用的材料要能支持论点，避免出现论据不相干或论据不足的情况。论据是用来证明论点的，要和论点之间有必然、合理、充分的联系。还要通过必要的分析、阐释，使读者明白二者之间的联系。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04378" y="2687320"/>
            <a:ext cx="8023225" cy="25542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indent="719455" defTabSz="685800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例如</a:t>
            </a:r>
            <a:r>
              <a:rPr lang="en-US" altLang="zh-CN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敬业与乐业</a:t>
            </a:r>
            <a:r>
              <a:rPr lang="en-US" altLang="zh-CN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中，作者提出</a:t>
            </a:r>
            <a:r>
              <a:rPr lang="en-US" altLang="zh-CN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凡职业都是有趣味的，只要你肯继续做下去，趣味自然会发生</a:t>
            </a:r>
            <a:r>
              <a:rPr lang="en-US" altLang="zh-CN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的观点，从四个方面进行论证。其中引用孔子的两句话，都分别做了阐释，以贴合论证的需要。</a:t>
            </a:r>
            <a:endParaRPr lang="zh-CN" altLang="en-US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AutoShape 14" descr="u=659003504,3790867401&amp;fm=214&amp;gp=0"/>
          <p:cNvSpPr>
            <a:spLocks noChangeAspect="1"/>
          </p:cNvSpPr>
          <p:nvPr/>
        </p:nvSpPr>
        <p:spPr>
          <a:xfrm>
            <a:off x="5867400" y="319214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AutoShape 16" descr="u=659003504,3790867401&amp;fm=214&amp;gp=0"/>
          <p:cNvSpPr>
            <a:spLocks noChangeAspect="1"/>
          </p:cNvSpPr>
          <p:nvPr/>
        </p:nvSpPr>
        <p:spPr>
          <a:xfrm>
            <a:off x="5994400" y="331914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7892" name="图片 27657" descr="L[`]GRQO@H}Q`SD2QN48U3R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0" y="4547870"/>
            <a:ext cx="2432050" cy="1689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3" name="矩形 27660"/>
          <p:cNvSpPr/>
          <p:nvPr/>
        </p:nvSpPr>
        <p:spPr>
          <a:xfrm>
            <a:off x="1973263" y="1318895"/>
            <a:ext cx="7850187" cy="6397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defTabSz="685800" eaLnBrk="0" hangingPunct="0">
              <a:buFont typeface="Arial" panose="020B0604020202020204" pitchFamily="34" charset="0"/>
              <a:buNone/>
            </a:pPr>
            <a:endParaRPr lang="zh-CN" altLang="en-US" sz="1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685800" eaLnBrk="0" hangingPunct="0">
              <a:buFont typeface="Arial" panose="020B0604020202020204" pitchFamily="34" charset="0"/>
              <a:buNone/>
            </a:pPr>
            <a:endParaRPr lang="zh-CN" altLang="en-US" sz="2400" b="1" dirty="0">
              <a:solidFill>
                <a:srgbClr val="FF33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7894" name="矩形 27668"/>
          <p:cNvSpPr/>
          <p:nvPr/>
        </p:nvSpPr>
        <p:spPr>
          <a:xfrm>
            <a:off x="4379913" y="525145"/>
            <a:ext cx="3228975" cy="5619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defTabSz="685800"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磨难</a:t>
            </a:r>
            <a:r>
              <a:rPr lang="en-US" altLang="zh-CN" sz="32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能历练人生</a:t>
            </a:r>
            <a:endParaRPr lang="zh-CN" altLang="en-US" sz="32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11" name="矩形 27669"/>
          <p:cNvSpPr/>
          <p:nvPr/>
        </p:nvSpPr>
        <p:spPr>
          <a:xfrm>
            <a:off x="1868488" y="1269683"/>
            <a:ext cx="8342312" cy="38449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indent="719455" defTabSz="685800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贝多芬双耳失聪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却能在这样的磨难下创造出不朽的交响曲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撼人心灵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;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司马迁遭受腐刑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却能在这样的耻辱中写成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史记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》,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汗青溢光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;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一代体操王子李宁泪洒汉城后黯然退出体坛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却又另辟天地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让“李宁牌”系列运动用品风靡中国的体育用品市场。磨难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能带领人冲破黑暗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绽放光彩。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650365" y="337185"/>
            <a:ext cx="8890635" cy="575310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修改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: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贝多芬双耳失聪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却能在这样的磨难下创造出不朽的交响曲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撼人心灵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那是因为他不屈服命运的压打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顽强抗拒厄运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才谱出了人类的心灵之歌；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司马迁遭受腐刑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却能在这样的耻辱中写成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史记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》,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汗青溢光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那是因为他有坚定如山的信念、刚毅如铁的意志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于诽谤讥嘲中坚持自己的志向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才突围成为“史圣”；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一代体操王子李宁泪洒汉城黯然退出体坛后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却又另辟天地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让“李宁牌”系列运动用品风靡中国的体育用品市场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那是因为他懂得承受失败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不为失败所吓倒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才能在失败中开拓出一条新路。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磨难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能带领人冲破黑暗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绽放光彩。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5041</Words>
  <Application>WPS 演示</Application>
  <PresentationFormat>自定义</PresentationFormat>
  <Paragraphs>215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Calibri</vt:lpstr>
      <vt:lpstr>仿宋</vt:lpstr>
      <vt:lpstr>Arial Unicode MS</vt:lpstr>
      <vt:lpstr>Times New Roman</vt:lpstr>
      <vt:lpstr>Raleway Black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2019-05-22T07:35:03Z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