
<file path=[Content_Types].xml><?xml version="1.0" encoding="utf-8"?>
<Types xmlns="http://schemas.openxmlformats.org/package/2006/content-types">
  <Override PartName="/ppt/slideMasters/slideMaster3.xml" ContentType="application/vnd.openxmlformats-officedocument.presentationml.slideMaster+xml"/>
  <Override PartName="/ppt/slideLayouts/slideLayout39.xml" ContentType="application/vnd.openxmlformats-officedocument.presentationml.slideLayout+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slideLayouts/slideLayout46.xml" ContentType="application/vnd.openxmlformats-officedocument.presentationml.slideLayout+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5.xml" ContentType="application/vnd.openxmlformats-officedocument.presentationml.slideLayout+xml"/>
  <Default Extension="xml" ContentType="application/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4.xml" ContentType="application/vnd.openxmlformats-officedocument.presentationml.slideLayout+xml"/>
  <Override PartName="/ppt/slideLayouts/slideLayout42.xml" ContentType="application/vnd.openxmlformats-officedocument.presentationml.slideLayout+xml"/>
  <Override PartName="/ppt/notesSlides/notesSlide16.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20.xml" ContentType="application/vnd.openxmlformats-officedocument.presentationml.slideLayout+xml"/>
  <Override PartName="/ppt/slideLayouts/slideLayout31.xml" ContentType="application/vnd.openxmlformats-officedocument.presentationml.slideLayout+xml"/>
  <Override PartName="/ppt/notesSlides/notesSlide23.xml" ContentType="application/vnd.openxmlformats-officedocument.presentationml.notesSlide+xml"/>
  <Override PartName="/ppt/notesSlides/notesSlide12.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diagrams/layout1.xml" ContentType="application/vnd.openxmlformats-officedocument.drawingml.diagramLayout+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29.xml" ContentType="application/vnd.openxmlformats-officedocument.presentationml.slideLayout+xml"/>
  <Default Extension="png" ContentType="image/png"/>
  <Override PartName="/ppt/slideLayouts/slideLayout38.xml" ContentType="application/vnd.openxmlformats-officedocument.presentationml.slideLayout+xml"/>
  <Override PartName="/ppt/slideLayouts/slideLayout49.xml" ContentType="application/vnd.openxmlformats-officedocument.presentationml.slideLayout+xml"/>
  <Override PartName="/ppt/theme/theme4.xml" ContentType="application/vnd.openxmlformats-officedocument.theme+xml"/>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slideLayouts/slideLayout27.xml" ContentType="application/vnd.openxmlformats-officedocument.presentationml.slideLayout+xml"/>
  <Override PartName="/ppt/slideLayouts/slideLayout36.xml" ContentType="application/vnd.openxmlformats-officedocument.presentationml.slideLayout+xml"/>
  <Override PartName="/ppt/theme/theme2.xml" ContentType="application/vnd.openxmlformats-officedocument.theme+xml"/>
  <Override PartName="/ppt/slideLayouts/slideLayout45.xml" ContentType="application/vnd.openxmlformats-officedocument.presentationml.slideLayout+xml"/>
  <Override PartName="/ppt/slideLayouts/slideLayout47.xml" ContentType="application/vnd.openxmlformats-officedocument.presentationml.slideLayout+xml"/>
  <Override PartName="/ppt/diagrams/drawing1.xml" ContentType="application/vnd.ms-office.drawingml.diagramDrawing+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Override PartName="/ppt/slideLayouts/slideLayout25.xml" ContentType="application/vnd.openxmlformats-officedocument.presentationml.slideLayout+xml"/>
  <Default Extension="jpeg" ContentType="image/jpeg"/>
  <Default Extension="emf" ContentType="image/x-emf"/>
  <Override PartName="/ppt/slideLayouts/slideLayout34.xml" ContentType="application/vnd.openxmlformats-officedocument.presentationml.slideLayout+xml"/>
  <Override PartName="/ppt/slideLayouts/slideLayout43.xml" ContentType="application/vnd.openxmlformats-officedocument.presentationml.slideLayout+xml"/>
  <Override PartName="/ppt/diagrams/quickStyle1.xml" ContentType="application/vnd.openxmlformats-officedocument.drawingml.diagramStyle+xml"/>
  <Override PartName="/ppt/notesSlides/notesSlide1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slideLayouts/slideLayout23.xml" ContentType="application/vnd.openxmlformats-officedocument.presentationml.slideLayout+xml"/>
  <Override PartName="/ppt/slideLayouts/slideLayout32.xml" ContentType="application/vnd.openxmlformats-officedocument.presentationml.slideLayout+xml"/>
  <Override PartName="/ppt/slideLayouts/slideLayout41.xml" ContentType="application/vnd.openxmlformats-officedocument.presentationml.slideLayout+xml"/>
  <Override PartName="/ppt/tags/tag1.xml" ContentType="application/vnd.openxmlformats-officedocument.presentationml.tags+xml"/>
  <Override PartName="/ppt/notesSlides/notesSlide15.xml" ContentType="application/vnd.openxmlformats-officedocument.presentationml.notesSlide+xml"/>
  <Override PartName="/ppt/notesSlides/notesSlide24.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slideLayouts/slideLayout30.xml" ContentType="application/vnd.openxmlformats-officedocument.presentationml.slideLayout+xml"/>
  <Override PartName="/ppt/slideLayouts/slideLayout50.xml" ContentType="application/vnd.openxmlformats-officedocument.presentationml.slideLayout+xml"/>
  <Override PartName="/ppt/notesSlides/notesSlide13.xml" ContentType="application/vnd.openxmlformats-officedocument.presentationml.notesSlide+xml"/>
  <Override PartName="/ppt/notesSlides/notesSlide22.xml" ContentType="application/vnd.openxmlformats-officedocument.presentationml.notesSlide+xml"/>
  <Default Extension="wdp" ContentType="image/vnd.ms-photo"/>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notesSlides/notesSlide4.xml" ContentType="application/vnd.openxmlformats-officedocument.presentationml.notesSlide+xml"/>
  <Override PartName="/ppt/diagrams/data1.xml" ContentType="application/vnd.openxmlformats-officedocument.drawingml.diagramData+xml"/>
  <Override PartName="/docProps/core.xml" ContentType="application/vnd.openxmlformats-package.core-properties+xml"/>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Layouts/slideLayout48.xml" ContentType="application/vnd.openxmlformats-officedocument.presentationml.slideLayout+xml"/>
  <Override PartName="/ppt/diagrams/colors1.xml" ContentType="application/vnd.openxmlformats-officedocument.drawingml.diagramColors+xml"/>
  <Override PartName="/ppt/slideMasters/slideMaster1.xml" ContentType="application/vnd.openxmlformats-officedocument.presentationml.slideMaster+xml"/>
  <Override PartName="/ppt/slideLayouts/slideLayout4.xml" ContentType="application/vnd.openxmlformats-officedocument.presentationml.slideLayout+xml"/>
  <Override PartName="/ppt/slideLayouts/slideLayout37.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Layouts/slideLayout15.xml" ContentType="application/vnd.openxmlformats-officedocument.presentationml.slideLayout+xml"/>
  <Override PartName="/ppt/slideLayouts/slideLayout26.xml" ContentType="application/vnd.openxmlformats-officedocument.presentationml.slideLayout+xml"/>
  <Override PartName="/ppt/slideLayouts/slideLayout44.xml" ContentType="application/vnd.openxmlformats-officedocument.presentationml.slideLayout+xml"/>
  <Override PartName="/ppt/notesSlides/notesSlide18.xml" ContentType="application/vnd.openxmlformats-officedocument.presentationml.notesSlide+xml"/>
  <Override PartName="/ppt/tags/tag2.xml" ContentType="application/vnd.openxmlformats-officedocument.presentationml.tags+xml"/>
  <Default Extension="rels" ContentType="application/vnd.openxmlformats-package.relationships+xml"/>
  <Override PartName="/ppt/slides/slide23.xml" ContentType="application/vnd.openxmlformats-officedocument.presentationml.slide+xml"/>
  <Override PartName="/ppt/slideLayouts/slideLayout22.xml" ContentType="application/vnd.openxmlformats-officedocument.presentationml.slideLayout+xml"/>
  <Override PartName="/ppt/slideLayouts/slideLayout33.xml" ContentType="application/vnd.openxmlformats-officedocument.presentationml.slideLayout+xml"/>
  <Override PartName="/ppt/slideLayouts/slideLayout51.xml" ContentType="application/vnd.openxmlformats-officedocument.presentationml.slideLayout+xml"/>
  <Override PartName="/ppt/slides/slide12.xml" ContentType="application/vnd.openxmlformats-officedocument.presentationml.slide+xml"/>
  <Override PartName="/ppt/slideLayouts/slideLayout11.xml" ContentType="application/vnd.openxmlformats-officedocument.presentationml.slideLayout+xml"/>
  <Override PartName="/ppt/slideLayouts/slideLayout40.xml" ContentType="application/vnd.openxmlformats-officedocument.presentationml.slideLayout+xml"/>
  <Override PartName="/ppt/notesSlides/notesSlide14.xml" ContentType="application/vnd.openxmlformats-officedocument.presentationml.notesSlide+xml"/>
  <Override PartName="/ppt/notesSlides/notesSlide9.xml" ContentType="application/vnd.openxmlformats-officedocument.presentationml.notesSlide+xml"/>
  <Override PartName="/ppt/notesSlides/notesSlide21.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98" r:id="rId1"/>
    <p:sldMasterId id="2147483737" r:id="rId2"/>
    <p:sldMasterId id="2147483750" r:id="rId3"/>
  </p:sldMasterIdLst>
  <p:notesMasterIdLst>
    <p:notesMasterId r:id="rId30"/>
  </p:notesMasterIdLst>
  <p:sldIdLst>
    <p:sldId id="385" r:id="rId4"/>
    <p:sldId id="407" r:id="rId5"/>
    <p:sldId id="373" r:id="rId6"/>
    <p:sldId id="374" r:id="rId7"/>
    <p:sldId id="358" r:id="rId8"/>
    <p:sldId id="379" r:id="rId9"/>
    <p:sldId id="361" r:id="rId10"/>
    <p:sldId id="362" r:id="rId11"/>
    <p:sldId id="381" r:id="rId12"/>
    <p:sldId id="339" r:id="rId13"/>
    <p:sldId id="386" r:id="rId14"/>
    <p:sldId id="428" r:id="rId15"/>
    <p:sldId id="387" r:id="rId16"/>
    <p:sldId id="388" r:id="rId17"/>
    <p:sldId id="364" r:id="rId18"/>
    <p:sldId id="340" r:id="rId19"/>
    <p:sldId id="345" r:id="rId20"/>
    <p:sldId id="431" r:id="rId21"/>
    <p:sldId id="384" r:id="rId22"/>
    <p:sldId id="433" r:id="rId23"/>
    <p:sldId id="434" r:id="rId24"/>
    <p:sldId id="439" r:id="rId25"/>
    <p:sldId id="435" r:id="rId26"/>
    <p:sldId id="436" r:id="rId27"/>
    <p:sldId id="437" r:id="rId28"/>
    <p:sldId id="438" r:id="rId29"/>
  </p:sldIdLst>
  <p:sldSz cx="9144000" cy="5143500" type="screen16x9"/>
  <p:notesSz cx="6858000" cy="9144000"/>
  <p:defaultTextStyle>
    <a:defPPr>
      <a:defRPr lang="zh-CN"/>
    </a:defPPr>
    <a:lvl1pPr algn="ctr" rtl="0" fontAlgn="base">
      <a:spcBef>
        <a:spcPct val="0"/>
      </a:spcBef>
      <a:spcAft>
        <a:spcPct val="0"/>
      </a:spcAft>
      <a:defRPr sz="4400" kern="1200">
        <a:solidFill>
          <a:schemeClr val="tx2"/>
        </a:solidFill>
        <a:latin typeface="Arial" panose="020B0604020202020204" pitchFamily="34" charset="0"/>
        <a:ea typeface="宋体" panose="02010600030101010101" pitchFamily="2" charset="-122"/>
        <a:cs typeface="+mn-cs"/>
      </a:defRPr>
    </a:lvl1pPr>
    <a:lvl2pPr marL="457200" algn="ctr" rtl="0" fontAlgn="base">
      <a:spcBef>
        <a:spcPct val="0"/>
      </a:spcBef>
      <a:spcAft>
        <a:spcPct val="0"/>
      </a:spcAft>
      <a:defRPr sz="4400" kern="1200">
        <a:solidFill>
          <a:schemeClr val="tx2"/>
        </a:solidFill>
        <a:latin typeface="Arial" panose="020B0604020202020204" pitchFamily="34" charset="0"/>
        <a:ea typeface="宋体" panose="02010600030101010101" pitchFamily="2" charset="-122"/>
        <a:cs typeface="+mn-cs"/>
      </a:defRPr>
    </a:lvl2pPr>
    <a:lvl3pPr marL="914400" algn="ctr" rtl="0" fontAlgn="base">
      <a:spcBef>
        <a:spcPct val="0"/>
      </a:spcBef>
      <a:spcAft>
        <a:spcPct val="0"/>
      </a:spcAft>
      <a:defRPr sz="4400" kern="1200">
        <a:solidFill>
          <a:schemeClr val="tx2"/>
        </a:solidFill>
        <a:latin typeface="Arial" panose="020B0604020202020204" pitchFamily="34" charset="0"/>
        <a:ea typeface="宋体" panose="02010600030101010101" pitchFamily="2" charset="-122"/>
        <a:cs typeface="+mn-cs"/>
      </a:defRPr>
    </a:lvl3pPr>
    <a:lvl4pPr marL="1371600" algn="ctr" rtl="0" fontAlgn="base">
      <a:spcBef>
        <a:spcPct val="0"/>
      </a:spcBef>
      <a:spcAft>
        <a:spcPct val="0"/>
      </a:spcAft>
      <a:defRPr sz="4400" kern="1200">
        <a:solidFill>
          <a:schemeClr val="tx2"/>
        </a:solidFill>
        <a:latin typeface="Arial" panose="020B0604020202020204" pitchFamily="34" charset="0"/>
        <a:ea typeface="宋体" panose="02010600030101010101" pitchFamily="2" charset="-122"/>
        <a:cs typeface="+mn-cs"/>
      </a:defRPr>
    </a:lvl4pPr>
    <a:lvl5pPr marL="1828800" algn="ctr" rtl="0" fontAlgn="base">
      <a:spcBef>
        <a:spcPct val="0"/>
      </a:spcBef>
      <a:spcAft>
        <a:spcPct val="0"/>
      </a:spcAft>
      <a:defRPr sz="4400" kern="1200">
        <a:solidFill>
          <a:schemeClr val="tx2"/>
        </a:solidFill>
        <a:latin typeface="Arial" panose="020B0604020202020204" pitchFamily="34" charset="0"/>
        <a:ea typeface="宋体" panose="02010600030101010101" pitchFamily="2" charset="-122"/>
        <a:cs typeface="+mn-cs"/>
      </a:defRPr>
    </a:lvl5pPr>
    <a:lvl6pPr marL="2286000" algn="l" defTabSz="914400" rtl="0" eaLnBrk="1" latinLnBrk="0" hangingPunct="1">
      <a:defRPr sz="4400" kern="1200">
        <a:solidFill>
          <a:schemeClr val="tx2"/>
        </a:solidFill>
        <a:latin typeface="Arial" panose="020B0604020202020204" pitchFamily="34" charset="0"/>
        <a:ea typeface="宋体" panose="02010600030101010101" pitchFamily="2" charset="-122"/>
        <a:cs typeface="+mn-cs"/>
      </a:defRPr>
    </a:lvl6pPr>
    <a:lvl7pPr marL="2743200" algn="l" defTabSz="914400" rtl="0" eaLnBrk="1" latinLnBrk="0" hangingPunct="1">
      <a:defRPr sz="4400" kern="1200">
        <a:solidFill>
          <a:schemeClr val="tx2"/>
        </a:solidFill>
        <a:latin typeface="Arial" panose="020B0604020202020204" pitchFamily="34" charset="0"/>
        <a:ea typeface="宋体" panose="02010600030101010101" pitchFamily="2" charset="-122"/>
        <a:cs typeface="+mn-cs"/>
      </a:defRPr>
    </a:lvl7pPr>
    <a:lvl8pPr marL="3200400" algn="l" defTabSz="914400" rtl="0" eaLnBrk="1" latinLnBrk="0" hangingPunct="1">
      <a:defRPr sz="4400" kern="1200">
        <a:solidFill>
          <a:schemeClr val="tx2"/>
        </a:solidFill>
        <a:latin typeface="Arial" panose="020B0604020202020204" pitchFamily="34" charset="0"/>
        <a:ea typeface="宋体" panose="02010600030101010101" pitchFamily="2" charset="-122"/>
        <a:cs typeface="+mn-cs"/>
      </a:defRPr>
    </a:lvl8pPr>
    <a:lvl9pPr marL="3657600" algn="l" defTabSz="914400" rtl="0" eaLnBrk="1" latinLnBrk="0" hangingPunct="1">
      <a:defRPr sz="4400" kern="1200">
        <a:solidFill>
          <a:schemeClr val="tx2"/>
        </a:solidFill>
        <a:latin typeface="Arial" panose="020B0604020202020204" pitchFamily="34" charset="0"/>
        <a:ea typeface="宋体" panose="02010600030101010101" pitchFamily="2" charset="-122"/>
        <a:cs typeface="+mn-cs"/>
      </a:defRPr>
    </a:lvl9pPr>
  </p:defaultTextStyle>
  <p:extLst>
    <p:ext uri="{521415D9-36F7-43E2-AB2F-B90AF26B5E84}">
      <p14:sectionLst xmlns="" xmlns:p14="http://schemas.microsoft.com/office/powerpoint/2010/main">
        <p14:section name="默认节" id="{758FF2E7-0FC5-40ED-8803-FC0C557EB696}">
          <p14:sldIdLst>
            <p14:sldId id="370"/>
            <p14:sldId id="385"/>
          </p14:sldIdLst>
        </p14:section>
        <p14:section name="导入" id="{ABFACC3C-B8A3-4866-9D10-FA151149358C}">
          <p14:sldIdLst/>
        </p14:section>
        <p14:section name="新课讲授" id="{2D7D74C6-715E-4AFA-8E40-C9EB40D62F27}">
          <p14:sldIdLst>
            <p14:sldId id="407"/>
            <p14:sldId id="358"/>
            <p14:sldId id="379"/>
            <p14:sldId id="361"/>
            <p14:sldId id="362"/>
            <p14:sldId id="408"/>
            <p14:sldId id="374"/>
            <p14:sldId id="355"/>
            <p14:sldId id="373"/>
            <p14:sldId id="381"/>
            <p14:sldId id="387"/>
            <p14:sldId id="386"/>
            <p14:sldId id="428"/>
            <p14:sldId id="339"/>
            <p14:sldId id="388"/>
            <p14:sldId id="364"/>
            <p14:sldId id="340"/>
            <p14:sldId id="427"/>
          </p14:sldIdLst>
        </p14:section>
        <p14:section name="课后延伸" id="{22EF54E5-F9BD-4998-AD78-71DB17D8A83F}">
          <p14:sldIdLst>
            <p14:sldId id="345"/>
            <p14:sldId id="431"/>
            <p14:sldId id="384"/>
            <p14:sldId id="433"/>
            <p14:sldId id="434"/>
            <p14:sldId id="439"/>
            <p14:sldId id="437"/>
            <p14:sldId id="436"/>
            <p14:sldId id="435"/>
            <p14:sldId id="438"/>
          </p14:sldIdLst>
        </p14:section>
        <p14:section name="小结" id="{3C8B8476-3091-43B1-9397-C47B733FC6F6}">
          <p14:sldIdLst/>
        </p14:section>
      </p14:section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000000"/>
    <a:srgbClr val="FF0000"/>
    <a:srgbClr val="844F2B"/>
    <a:srgbClr val="FFFFFF"/>
    <a:srgbClr val="990000"/>
    <a:srgbClr val="00CC00"/>
    <a:srgbClr val="000066"/>
    <a:srgbClr val="CC00CC"/>
    <a:srgbClr val="FFFF00"/>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9702" autoAdjust="0"/>
  </p:normalViewPr>
  <p:slideViewPr>
    <p:cSldViewPr>
      <p:cViewPr>
        <p:scale>
          <a:sx n="75" d="100"/>
          <a:sy n="75" d="100"/>
        </p:scale>
        <p:origin x="-1422" y="-870"/>
      </p:cViewPr>
      <p:guideLst>
        <p:guide orient="horz" pos="1887"/>
        <p:guide pos="2880"/>
      </p:guideLst>
    </p:cSldViewPr>
  </p:slideViewPr>
  <p:notesTextViewPr>
    <p:cViewPr>
      <p:scale>
        <a:sx n="100" d="100"/>
        <a:sy n="100" d="100"/>
      </p:scale>
      <p:origin x="0" y="0"/>
    </p:cViewPr>
  </p:notesTextViewPr>
  <p:sorterViewPr>
    <p:cViewPr>
      <p:scale>
        <a:sx n="100" d="100"/>
        <a:sy n="100"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 Type="http://schemas.openxmlformats.org/officeDocument/2006/relationships/slideMaster" Target="slideMasters/slideMaster3.xml"/><Relationship Id="rId21" Type="http://schemas.openxmlformats.org/officeDocument/2006/relationships/slide" Target="slides/slide18.xml"/><Relationship Id="rId34" Type="http://schemas.openxmlformats.org/officeDocument/2006/relationships/tableStyles" Target="tableStyles.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viewProps" Target="viewProp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presProps" Target="presProps.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notesMaster" Target="notesMasters/notesMaster1.xml"/></Relationships>
</file>

<file path=ppt/diagrams/colors1.xml><?xml version="1.0" encoding="utf-8"?>
<dgm:colorsDef xmlns:dgm="http://schemas.openxmlformats.org/drawingml/2006/diagram" xmlns:a="http://schemas.openxmlformats.org/drawingml/2006/main" uniqueId="urn:microsoft.com/office/officeart/2005/8/colors/accent2_3#1">
  <dgm:title val=""/>
  <dgm:desc val=""/>
  <dgm:catLst>
    <dgm:cat type="accent2" pri="11300"/>
  </dgm:catLst>
  <dgm:styleLbl name="align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alignNode1">
    <dgm:fillClrLst>
      <a:schemeClr val="accent2">
        <a:shade val="80000"/>
      </a:schemeClr>
      <a:schemeClr val="accent2">
        <a:tint val="70000"/>
      </a:schemeClr>
    </dgm:fillClrLst>
    <dgm:linClrLst>
      <a:schemeClr val="accent2">
        <a:shade val="80000"/>
      </a:schemeClr>
      <a:schemeClr val="accent2">
        <a:tint val="70000"/>
      </a:schemeClr>
    </dgm:linClrLst>
    <dgm:effectClrLst/>
    <dgm:txLinClrLst/>
    <dgm:txFillClrLst/>
    <dgm:txEffectClrLst/>
  </dgm:styleLbl>
  <dgm:styleLbl name="asst0">
    <dgm:fillClrLst meth="repeat">
      <a:schemeClr val="accent2">
        <a:shade val="80000"/>
      </a:schemeClr>
    </dgm:fillClrLst>
    <dgm:linClrLst meth="repeat">
      <a:schemeClr val="lt1"/>
    </dgm:linClrLst>
    <dgm:effectClrLst/>
    <dgm:txLinClrLst/>
    <dgm:txFillClrLst/>
    <dgm:txEffectClrLst/>
  </dgm:styleLbl>
  <dgm:styleLbl name="asst1">
    <dgm:fillClrLst meth="repeat">
      <a:schemeClr val="accent2">
        <a:shade val="80000"/>
      </a:schemeClr>
    </dgm:fillClrLst>
    <dgm:linClrLst meth="repeat">
      <a:schemeClr val="lt1"/>
    </dgm:linClrLst>
    <dgm:effectClrLst/>
    <dgm:txLinClrLst/>
    <dgm:txFillClrLst/>
    <dgm:txEffectClrLst/>
  </dgm:styleLbl>
  <dgm:styleLbl name="asst2">
    <dgm:fillClrLst>
      <a:schemeClr val="accent2">
        <a:tint val="99000"/>
      </a:schemeClr>
    </dgm:fillClrLst>
    <dgm:linClrLst meth="repeat">
      <a:schemeClr val="lt1"/>
    </dgm:linClrLst>
    <dgm:effectClrLst/>
    <dgm:txLinClrLst/>
    <dgm:txFillClrLst/>
    <dgm:txEffectClrLst/>
  </dgm:styleLbl>
  <dgm:styleLbl name="asst3">
    <dgm:fillClrLst>
      <a:schemeClr val="accent2">
        <a:tint val="80000"/>
      </a:schemeClr>
    </dgm:fillClrLst>
    <dgm:linClrLst meth="repeat">
      <a:schemeClr val="lt1"/>
    </dgm:linClrLst>
    <dgm:effectClrLst/>
    <dgm:txLinClrLst/>
    <dgm:txFillClrLst/>
    <dgm:txEffectClrLst/>
  </dgm:styleLbl>
  <dgm:styleLbl name="asst4">
    <dgm:fillClrLst>
      <a:schemeClr val="accent2">
        <a:tint val="70000"/>
      </a:schemeClr>
    </dgm:fillClrLst>
    <dgm:linClrLst meth="repeat">
      <a:schemeClr val="lt1"/>
    </dgm:linClrLst>
    <dgm:effectClrLst/>
    <dgm:txLinClrLst/>
    <dgm:txFillClrLst/>
    <dgm:txEffectClrLst/>
  </dgm:styleLbl>
  <dgm:styleLbl name="b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lt1"/>
    </dgm:linClrLst>
    <dgm:effectClrLst/>
    <dgm:txLinClrLst/>
    <dgm:txFillClrLst meth="repeat">
      <a:schemeClr val="dk1"/>
    </dgm:txFillClrLst>
    <dgm:txEffectClrLst/>
  </dgm:styleLbl>
  <dgm:styleLbl name="bg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bg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lt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conF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2">
        <a:shade val="80000"/>
      </a:schemeClr>
    </dgm:linClrLst>
    <dgm:effectClrLst/>
    <dgm:txLinClrLst/>
    <dgm:txFillClrLst meth="repeat">
      <a:schemeClr val="dk1"/>
    </dgm:txFillClrLst>
    <dgm:txEffectClrLst/>
  </dgm:styleLbl>
  <dgm:styleLbl name="f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a:tint val="70000"/>
      </a:schemeClr>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fg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lt1"/>
    </dgm:txFillClrLst>
    <dgm:txEffectClrLst/>
  </dgm:styleLbl>
  <dgm:styleLbl name="lnNode1">
    <dgm:fillClrLst>
      <a:schemeClr val="accent2">
        <a:shade val="80000"/>
      </a:schemeClr>
      <a:schemeClr val="accent2">
        <a:tint val="70000"/>
      </a:schemeClr>
    </dgm:fillClrLst>
    <dgm:linClrLst meth="repeat">
      <a:schemeClr val="lt1"/>
    </dgm:linClrLst>
    <dgm:effectClrLst/>
    <dgm:txLinClrLst/>
    <dgm:txFillClrLst/>
    <dgm:txEffectClrLst/>
  </dgm:styleLbl>
  <dgm:styleLbl name="node0">
    <dgm:fillClrLst meth="repeat">
      <a:schemeClr val="accent2">
        <a:shade val="80000"/>
      </a:schemeClr>
    </dgm:fillClrLst>
    <dgm:linClrLst meth="repeat">
      <a:schemeClr val="lt1"/>
    </dgm:linClrLst>
    <dgm:effectClrLst/>
    <dgm:txLinClrLst/>
    <dgm:txFillClrLst/>
    <dgm:txEffectClrLst/>
  </dgm:styleLbl>
  <dgm:styleLbl name="node1">
    <dgm:fillClrLst>
      <a:schemeClr val="accent2">
        <a:shade val="80000"/>
      </a:schemeClr>
      <a:schemeClr val="accent2">
        <a:tint val="70000"/>
      </a:schemeClr>
    </dgm:fillClrLst>
    <dgm:linClrLst meth="repeat">
      <a:schemeClr val="lt1"/>
    </dgm:linClrLst>
    <dgm:effectClrLst/>
    <dgm:txLinClrLst/>
    <dgm:txFillClrLst/>
    <dgm:txEffectClrLst/>
  </dgm:styleLbl>
  <dgm:styleLbl name="node2">
    <dgm:fillClrLst>
      <a:schemeClr val="accent2">
        <a:tint val="99000"/>
      </a:schemeClr>
    </dgm:fillClrLst>
    <dgm:linClrLst meth="repeat">
      <a:schemeClr val="lt1"/>
    </dgm:linClrLst>
    <dgm:effectClrLst/>
    <dgm:txLinClrLst/>
    <dgm:txFillClrLst/>
    <dgm:txEffectClrLst/>
  </dgm:styleLbl>
  <dgm:styleLbl name="node3">
    <dgm:fillClrLst>
      <a:schemeClr val="accent2">
        <a:tint val="80000"/>
      </a:schemeClr>
    </dgm:fillClrLst>
    <dgm:linClrLst meth="repeat">
      <a:schemeClr val="lt1"/>
    </dgm:linClrLst>
    <dgm:effectClrLst/>
    <dgm:txLinClrLst/>
    <dgm:txFillClrLst/>
    <dgm:txEffectClrLst/>
  </dgm:styleLbl>
  <dgm:styleLbl name="node4">
    <dgm:fillClrLst>
      <a:schemeClr val="accent2">
        <a:tint val="70000"/>
      </a:schemeClr>
    </dgm:fillClrLst>
    <dgm:linClrLst meth="repeat">
      <a:schemeClr val="lt1"/>
    </dgm:linClrLst>
    <dgm:effectClrLst/>
    <dgm:txLinClrLst/>
    <dgm:txFillClrLst/>
    <dgm:txEffectClrLst/>
  </dgm:styleLbl>
  <dgm:styleLbl name="parChTrans1D1">
    <dgm:fillClrLst meth="repeat">
      <a:schemeClr val="accent2">
        <a:shade val="80000"/>
      </a:schemeClr>
    </dgm:fillClrLst>
    <dgm:linClrLst meth="repeat">
      <a:schemeClr val="accent2">
        <a:shade val="80000"/>
      </a:schemeClr>
    </dgm:linClrLst>
    <dgm:effectClrLst/>
    <dgm:txLinClrLst/>
    <dgm:txFillClrLst meth="repeat">
      <a:schemeClr val="tx1"/>
    </dgm:txFillClrLst>
    <dgm:txEffectClrLst/>
  </dgm:styleLbl>
  <dgm:styleLbl name="parChTrans1D2">
    <dgm:fillClrLst meth="repeat">
      <a:schemeClr val="accent2">
        <a:tint val="99000"/>
      </a:schemeClr>
    </dgm:fillClrLst>
    <dgm:linClrLst meth="repeat">
      <a:schemeClr val="accent2">
        <a:tint val="99000"/>
      </a:schemeClr>
    </dgm:linClrLst>
    <dgm:effectClrLst/>
    <dgm:txLinClrLst/>
    <dgm:txFillClrLst meth="repeat">
      <a:schemeClr val="tx1"/>
    </dgm:txFillClrLst>
    <dgm:txEffectClrLst/>
  </dgm:styleLbl>
  <dgm:styleLbl name="parChTrans1D3">
    <dgm:fillClrLst meth="repeat">
      <a:schemeClr val="accent2">
        <a:tint val="80000"/>
      </a:schemeClr>
    </dgm:fillClrLst>
    <dgm:linClrLst meth="repeat">
      <a:schemeClr val="accent2">
        <a:tint val="80000"/>
      </a:schemeClr>
    </dgm:linClrLst>
    <dgm:effectClrLst/>
    <dgm:txLinClrLst/>
    <dgm:txFillClrLst meth="repeat">
      <a:schemeClr val="tx1"/>
    </dgm:txFillClrLst>
    <dgm:txEffectClrLst/>
  </dgm:styleLbl>
  <dgm:styleLbl name="parChTrans1D4">
    <dgm:fillClrLst meth="repeat">
      <a:schemeClr val="accent2">
        <a:tint val="70000"/>
      </a:schemeClr>
    </dgm:fillClrLst>
    <dgm:linClrLst meth="repeat">
      <a:schemeClr val="accent2">
        <a:tint val="70000"/>
      </a:schemeClr>
    </dgm:linClrLst>
    <dgm:effectClrLst/>
    <dgm:txLinClrLst/>
    <dgm:txFillClrLst meth="repeat">
      <a:schemeClr val="tx1"/>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a:tint val="90000"/>
      </a:schemeClr>
    </dgm:fillClrLst>
    <dgm:linClrLst meth="repeat">
      <a:schemeClr val="accent2">
        <a:tint val="90000"/>
      </a:schemeClr>
    </dgm:linClrLst>
    <dgm:effectClrLst/>
    <dgm:txLinClrLst/>
    <dgm:txFillClrLst/>
    <dgm:txEffectClrLst/>
  </dgm:styleLbl>
  <dgm:styleLbl name="parChTrans2D3">
    <dgm:fillClrLst meth="repeat">
      <a:schemeClr val="accent2">
        <a:tint val="70000"/>
      </a:schemeClr>
    </dgm:fillClrLst>
    <dgm:linClrLst meth="repeat">
      <a:schemeClr val="accent2">
        <a:tint val="70000"/>
      </a:schemeClr>
    </dgm:linClrLst>
    <dgm:effectClrLst/>
    <dgm:txLinClrLst/>
    <dgm:txFillClrLst/>
    <dgm:txEffectClrLst/>
  </dgm:styleLbl>
  <dgm:styleLbl name="parChTrans2D4">
    <dgm:fillClrLst meth="repeat">
      <a:schemeClr val="accent2">
        <a:tint val="50000"/>
      </a:schemeClr>
    </dgm:fillClrLst>
    <dgm:linClrLst meth="repeat">
      <a:schemeClr val="accent2">
        <a:tint val="50000"/>
      </a:schemeClr>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tx1"/>
    </dgm:txFillClrLst>
    <dgm:txEffectClrLst/>
  </dgm:styleLbl>
  <dgm:styleLbl name="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a:schemeClr val="accent2">
        <a:shade val="80000"/>
      </a:schemeClr>
      <a:schemeClr val="accent2">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vennNode1">
    <dgm:fillClrLst>
      <a:schemeClr val="accent2">
        <a:shade val="80000"/>
        <a:alpha val="50000"/>
      </a:schemeClr>
      <a:schemeClr val="accent2">
        <a:tint val="70000"/>
        <a:alpha val="50000"/>
      </a:schemeClr>
    </dgm:fillClrLst>
    <dgm:linClrLst meth="repeat">
      <a:schemeClr val="lt1"/>
    </dgm:linClrLst>
    <dgm:effectClrLst/>
    <dgm:txLinClrLst/>
    <dgm:txFillClrLst/>
    <dgm:txEffectClrLst/>
  </dgm:styleLbl>
</dgm:colorsDef>
</file>

<file path=ppt/diagrams/data1.xml><?xml version="1.0" encoding="utf-8"?>
<dgm:dataModel xmlns:dgm="http://schemas.openxmlformats.org/drawingml/2006/diagram" xmlns:a="http://schemas.openxmlformats.org/drawingml/2006/main">
  <dgm:ptLst>
    <dgm:pt modelId="{DA1C2E1A-9DFE-43AB-B104-CE45CB3DEE63}" type="doc">
      <dgm:prSet loTypeId="urn:microsoft.com/office/officeart/2005/8/layout/vProcess5" loCatId="process" qsTypeId="urn:microsoft.com/office/officeart/2005/8/quickstyle/simple1#1" qsCatId="simple" csTypeId="urn:microsoft.com/office/officeart/2005/8/colors/accent2_3#1" csCatId="accent2"/>
      <dgm:spPr/>
      <dgm:t>
        <a:bodyPr/>
        <a:lstStyle/>
        <a:p>
          <a:endParaRPr lang="zh-CN" altLang="en-US"/>
        </a:p>
      </dgm:t>
    </dgm:pt>
    <dgm:pt modelId="{34332D18-7866-4F18-B881-EEF4CB6EC9E0}">
      <dgm:prSet custT="1"/>
      <dgm:spPr/>
      <dgm:t>
        <a:bodyPr/>
        <a:lstStyle/>
        <a:p>
          <a:pPr rtl="0"/>
          <a:r>
            <a:rPr lang="zh-CN" sz="2000" b="1" dirty="0" smtClean="0">
              <a:solidFill>
                <a:schemeClr val="tx1"/>
              </a:solidFill>
              <a:latin typeface="微软雅黑" panose="020B0503020204020204" pitchFamily="34" charset="-122"/>
              <a:ea typeface="微软雅黑" panose="020B0503020204020204" pitchFamily="34" charset="-122"/>
            </a:rPr>
            <a:t>第一阶段：</a:t>
          </a:r>
          <a:r>
            <a:rPr lang="en-US" sz="2000" b="1" dirty="0" smtClean="0">
              <a:solidFill>
                <a:schemeClr val="tx1"/>
              </a:solidFill>
              <a:latin typeface="微软雅黑" panose="020B0503020204020204" pitchFamily="34" charset="-122"/>
              <a:ea typeface="微软雅黑" panose="020B0503020204020204" pitchFamily="34" charset="-122"/>
            </a:rPr>
            <a:t>1953</a:t>
          </a:r>
          <a:r>
            <a:rPr lang="zh-CN" sz="2000" b="1" dirty="0" smtClean="0">
              <a:solidFill>
                <a:schemeClr val="tx1"/>
              </a:solidFill>
              <a:latin typeface="微软雅黑" panose="020B0503020204020204" pitchFamily="34" charset="-122"/>
              <a:ea typeface="微软雅黑" panose="020B0503020204020204" pitchFamily="34" charset="-122"/>
            </a:rPr>
            <a:t>年底以前，实行初级形式</a:t>
          </a:r>
          <a:r>
            <a:rPr lang="zh-CN" sz="2000" b="1" dirty="0" smtClean="0">
              <a:solidFill>
                <a:schemeClr val="bg1"/>
              </a:solidFill>
              <a:latin typeface="微软雅黑" panose="020B0503020204020204" pitchFamily="34" charset="-122"/>
              <a:ea typeface="微软雅黑" panose="020B0503020204020204" pitchFamily="34" charset="-122"/>
            </a:rPr>
            <a:t>国家资本主义</a:t>
          </a:r>
          <a:r>
            <a:rPr lang="zh-CN" sz="2000" b="1" dirty="0" smtClean="0">
              <a:solidFill>
                <a:schemeClr val="tx1"/>
              </a:solidFill>
              <a:latin typeface="微软雅黑" panose="020B0503020204020204" pitchFamily="34" charset="-122"/>
              <a:ea typeface="微软雅黑" panose="020B0503020204020204" pitchFamily="34" charset="-122"/>
            </a:rPr>
            <a:t>阶段</a:t>
          </a:r>
          <a:endParaRPr lang="zh-CN" sz="2000" dirty="0">
            <a:solidFill>
              <a:schemeClr val="tx1"/>
            </a:solidFill>
            <a:latin typeface="微软雅黑" panose="020B0503020204020204" pitchFamily="34" charset="-122"/>
            <a:ea typeface="微软雅黑" panose="020B0503020204020204" pitchFamily="34" charset="-122"/>
          </a:endParaRPr>
        </a:p>
      </dgm:t>
    </dgm:pt>
    <dgm:pt modelId="{59DAF47B-9AEB-4D73-B208-AB2A6CDBD421}" type="parTrans" cxnId="{9895F1A8-BD0F-431F-A47B-951F03B119C8}">
      <dgm:prSet/>
      <dgm:spPr/>
      <dgm:t>
        <a:bodyPr/>
        <a:lstStyle/>
        <a:p>
          <a:endParaRPr lang="zh-CN" altLang="en-US"/>
        </a:p>
      </dgm:t>
    </dgm:pt>
    <dgm:pt modelId="{5B073F56-1B51-43AE-818F-6479C03424F0}" type="sibTrans" cxnId="{9895F1A8-BD0F-431F-A47B-951F03B119C8}">
      <dgm:prSet/>
      <dgm:spPr/>
      <dgm:t>
        <a:bodyPr/>
        <a:lstStyle/>
        <a:p>
          <a:endParaRPr lang="zh-CN" altLang="en-US"/>
        </a:p>
      </dgm:t>
    </dgm:pt>
    <dgm:pt modelId="{84201709-EFFC-40DB-ACBF-32EBB3C33CD5}">
      <dgm:prSet custT="1"/>
      <dgm:spPr/>
      <dgm:t>
        <a:bodyPr/>
        <a:lstStyle/>
        <a:p>
          <a:pPr rtl="0"/>
          <a:r>
            <a:rPr lang="zh-CN" sz="2000" b="1" dirty="0" smtClean="0">
              <a:solidFill>
                <a:schemeClr val="tx1"/>
              </a:solidFill>
              <a:latin typeface="微软雅黑" panose="020B0503020204020204" pitchFamily="34" charset="-122"/>
              <a:ea typeface="微软雅黑" panose="020B0503020204020204" pitchFamily="34" charset="-122"/>
            </a:rPr>
            <a:t>第二阶段：</a:t>
          </a:r>
          <a:r>
            <a:rPr lang="en-US" sz="2000" b="1" dirty="0" smtClean="0">
              <a:solidFill>
                <a:schemeClr val="tx1"/>
              </a:solidFill>
              <a:latin typeface="微软雅黑" panose="020B0503020204020204" pitchFamily="34" charset="-122"/>
              <a:ea typeface="微软雅黑" panose="020B0503020204020204" pitchFamily="34" charset="-122"/>
            </a:rPr>
            <a:t>1954</a:t>
          </a:r>
          <a:r>
            <a:rPr lang="zh-CN" sz="2000" b="1" dirty="0" smtClean="0">
              <a:solidFill>
                <a:schemeClr val="tx1"/>
              </a:solidFill>
              <a:latin typeface="微软雅黑" panose="020B0503020204020204" pitchFamily="34" charset="-122"/>
              <a:ea typeface="微软雅黑" panose="020B0503020204020204" pitchFamily="34" charset="-122"/>
            </a:rPr>
            <a:t>年至</a:t>
          </a:r>
          <a:r>
            <a:rPr lang="en-US" sz="2000" b="1" dirty="0" smtClean="0">
              <a:solidFill>
                <a:schemeClr val="tx1"/>
              </a:solidFill>
              <a:latin typeface="微软雅黑" panose="020B0503020204020204" pitchFamily="34" charset="-122"/>
              <a:ea typeface="微软雅黑" panose="020B0503020204020204" pitchFamily="34" charset="-122"/>
            </a:rPr>
            <a:t>1955</a:t>
          </a:r>
          <a:r>
            <a:rPr lang="zh-CN" sz="2000" b="1" dirty="0" smtClean="0">
              <a:solidFill>
                <a:schemeClr val="tx1"/>
              </a:solidFill>
              <a:latin typeface="微软雅黑" panose="020B0503020204020204" pitchFamily="34" charset="-122"/>
              <a:ea typeface="微软雅黑" panose="020B0503020204020204" pitchFamily="34" charset="-122"/>
            </a:rPr>
            <a:t>年下半年，实行</a:t>
          </a:r>
          <a:r>
            <a:rPr lang="zh-CN" sz="2000" b="1" dirty="0" smtClean="0">
              <a:solidFill>
                <a:schemeClr val="bg1"/>
              </a:solidFill>
              <a:latin typeface="微软雅黑" panose="020B0503020204020204" pitchFamily="34" charset="-122"/>
              <a:ea typeface="微软雅黑" panose="020B0503020204020204" pitchFamily="34" charset="-122"/>
            </a:rPr>
            <a:t>单个企业公私合营</a:t>
          </a:r>
          <a:r>
            <a:rPr lang="zh-CN" sz="2000" b="1" dirty="0" smtClean="0">
              <a:solidFill>
                <a:schemeClr val="tx1"/>
              </a:solidFill>
              <a:latin typeface="微软雅黑" panose="020B0503020204020204" pitchFamily="34" charset="-122"/>
              <a:ea typeface="微软雅黑" panose="020B0503020204020204" pitchFamily="34" charset="-122"/>
            </a:rPr>
            <a:t>阶段。</a:t>
          </a:r>
          <a:endParaRPr lang="zh-CN" sz="2000" dirty="0">
            <a:solidFill>
              <a:schemeClr val="tx1"/>
            </a:solidFill>
            <a:latin typeface="微软雅黑" panose="020B0503020204020204" pitchFamily="34" charset="-122"/>
            <a:ea typeface="微软雅黑" panose="020B0503020204020204" pitchFamily="34" charset="-122"/>
          </a:endParaRPr>
        </a:p>
      </dgm:t>
    </dgm:pt>
    <dgm:pt modelId="{94D8CCE4-B0E9-4245-B500-C35470E5E7B5}" type="parTrans" cxnId="{52D2827C-9586-4D09-9DA0-EFC8639A77C1}">
      <dgm:prSet/>
      <dgm:spPr/>
      <dgm:t>
        <a:bodyPr/>
        <a:lstStyle/>
        <a:p>
          <a:endParaRPr lang="zh-CN" altLang="en-US"/>
        </a:p>
      </dgm:t>
    </dgm:pt>
    <dgm:pt modelId="{71F77523-8D91-4686-8689-B8CEB90B27B5}" type="sibTrans" cxnId="{52D2827C-9586-4D09-9DA0-EFC8639A77C1}">
      <dgm:prSet/>
      <dgm:spPr/>
      <dgm:t>
        <a:bodyPr/>
        <a:lstStyle/>
        <a:p>
          <a:endParaRPr lang="zh-CN" altLang="en-US"/>
        </a:p>
      </dgm:t>
    </dgm:pt>
    <dgm:pt modelId="{1705C876-35BC-4E7C-935B-A0A646F18FD4}">
      <dgm:prSet custT="1"/>
      <dgm:spPr/>
      <dgm:t>
        <a:bodyPr/>
        <a:lstStyle/>
        <a:p>
          <a:pPr rtl="0"/>
          <a:r>
            <a:rPr lang="zh-CN" sz="2000" b="1" dirty="0" smtClean="0">
              <a:solidFill>
                <a:schemeClr val="tx1"/>
              </a:solidFill>
              <a:latin typeface="微软雅黑" panose="020B0503020204020204" pitchFamily="34" charset="-122"/>
              <a:ea typeface="微软雅黑" panose="020B0503020204020204" pitchFamily="34" charset="-122"/>
            </a:rPr>
            <a:t>第三阶段：</a:t>
          </a:r>
          <a:r>
            <a:rPr lang="en-US" sz="2000" b="1" dirty="0" smtClean="0">
              <a:solidFill>
                <a:schemeClr val="tx1"/>
              </a:solidFill>
              <a:latin typeface="微软雅黑" panose="020B0503020204020204" pitchFamily="34" charset="-122"/>
              <a:ea typeface="微软雅黑" panose="020B0503020204020204" pitchFamily="34" charset="-122"/>
            </a:rPr>
            <a:t>1955</a:t>
          </a:r>
          <a:r>
            <a:rPr lang="zh-CN" sz="2000" b="1" dirty="0" smtClean="0">
              <a:solidFill>
                <a:schemeClr val="tx1"/>
              </a:solidFill>
              <a:latin typeface="微软雅黑" panose="020B0503020204020204" pitchFamily="34" charset="-122"/>
              <a:ea typeface="微软雅黑" panose="020B0503020204020204" pitchFamily="34" charset="-122"/>
            </a:rPr>
            <a:t>年冬至</a:t>
          </a:r>
          <a:r>
            <a:rPr lang="en-US" sz="2000" b="1" dirty="0" smtClean="0">
              <a:solidFill>
                <a:schemeClr val="tx1"/>
              </a:solidFill>
              <a:latin typeface="微软雅黑" panose="020B0503020204020204" pitchFamily="34" charset="-122"/>
              <a:ea typeface="微软雅黑" panose="020B0503020204020204" pitchFamily="34" charset="-122"/>
            </a:rPr>
            <a:t>1956</a:t>
          </a:r>
          <a:r>
            <a:rPr lang="zh-CN" sz="2000" b="1" dirty="0" smtClean="0">
              <a:solidFill>
                <a:schemeClr val="tx1"/>
              </a:solidFill>
              <a:latin typeface="微软雅黑" panose="020B0503020204020204" pitchFamily="34" charset="-122"/>
              <a:ea typeface="微软雅黑" panose="020B0503020204020204" pitchFamily="34" charset="-122"/>
            </a:rPr>
            <a:t>年，</a:t>
          </a:r>
          <a:r>
            <a:rPr lang="zh-CN" sz="2000" b="1" dirty="0" smtClean="0">
              <a:solidFill>
                <a:schemeClr val="bg1"/>
              </a:solidFill>
              <a:latin typeface="微软雅黑" panose="020B0503020204020204" pitchFamily="34" charset="-122"/>
              <a:ea typeface="微软雅黑" panose="020B0503020204020204" pitchFamily="34" charset="-122"/>
            </a:rPr>
            <a:t>全行业公私合营</a:t>
          </a:r>
          <a:r>
            <a:rPr lang="zh-CN" sz="2000" b="1" dirty="0" smtClean="0">
              <a:solidFill>
                <a:schemeClr val="tx1"/>
              </a:solidFill>
              <a:latin typeface="微软雅黑" panose="020B0503020204020204" pitchFamily="34" charset="-122"/>
              <a:ea typeface="微软雅黑" panose="020B0503020204020204" pitchFamily="34" charset="-122"/>
            </a:rPr>
            <a:t>阶段。 </a:t>
          </a:r>
          <a:endParaRPr lang="zh-CN" sz="2000" dirty="0">
            <a:solidFill>
              <a:schemeClr val="tx1"/>
            </a:solidFill>
            <a:latin typeface="微软雅黑" panose="020B0503020204020204" pitchFamily="34" charset="-122"/>
            <a:ea typeface="微软雅黑" panose="020B0503020204020204" pitchFamily="34" charset="-122"/>
          </a:endParaRPr>
        </a:p>
      </dgm:t>
    </dgm:pt>
    <dgm:pt modelId="{C1A57E76-AFC4-4568-BFC6-C644EA073D25}" type="parTrans" cxnId="{F14E793B-E99F-4492-88E7-E19BA9881840}">
      <dgm:prSet/>
      <dgm:spPr/>
      <dgm:t>
        <a:bodyPr/>
        <a:lstStyle/>
        <a:p>
          <a:endParaRPr lang="zh-CN" altLang="en-US"/>
        </a:p>
      </dgm:t>
    </dgm:pt>
    <dgm:pt modelId="{696557AE-474B-4093-A07E-3A23A4D3898A}" type="sibTrans" cxnId="{F14E793B-E99F-4492-88E7-E19BA9881840}">
      <dgm:prSet/>
      <dgm:spPr/>
      <dgm:t>
        <a:bodyPr/>
        <a:lstStyle/>
        <a:p>
          <a:endParaRPr lang="zh-CN" altLang="en-US"/>
        </a:p>
      </dgm:t>
    </dgm:pt>
    <dgm:pt modelId="{28EB126F-9408-4421-A89E-A0EF2D0F4037}" type="pres">
      <dgm:prSet presAssocID="{DA1C2E1A-9DFE-43AB-B104-CE45CB3DEE63}" presName="outerComposite" presStyleCnt="0">
        <dgm:presLayoutVars>
          <dgm:chMax val="5"/>
          <dgm:dir/>
          <dgm:resizeHandles val="exact"/>
        </dgm:presLayoutVars>
      </dgm:prSet>
      <dgm:spPr/>
      <dgm:t>
        <a:bodyPr/>
        <a:lstStyle/>
        <a:p>
          <a:endParaRPr lang="zh-CN" altLang="en-US"/>
        </a:p>
      </dgm:t>
    </dgm:pt>
    <dgm:pt modelId="{9BC8E212-4702-4BC2-81B7-D0536522B7A7}" type="pres">
      <dgm:prSet presAssocID="{DA1C2E1A-9DFE-43AB-B104-CE45CB3DEE63}" presName="dummyMaxCanvas" presStyleCnt="0">
        <dgm:presLayoutVars/>
      </dgm:prSet>
      <dgm:spPr/>
      <dgm:t>
        <a:bodyPr/>
        <a:lstStyle/>
        <a:p>
          <a:endParaRPr lang="zh-CN" altLang="en-US"/>
        </a:p>
      </dgm:t>
    </dgm:pt>
    <dgm:pt modelId="{867B2FBD-D4FC-4E52-8B1A-67C0E11E02FA}" type="pres">
      <dgm:prSet presAssocID="{DA1C2E1A-9DFE-43AB-B104-CE45CB3DEE63}" presName="ThreeNodes_1" presStyleLbl="node1" presStyleIdx="0" presStyleCnt="3">
        <dgm:presLayoutVars>
          <dgm:bulletEnabled val="1"/>
        </dgm:presLayoutVars>
      </dgm:prSet>
      <dgm:spPr/>
      <dgm:t>
        <a:bodyPr/>
        <a:lstStyle/>
        <a:p>
          <a:endParaRPr lang="zh-CN" altLang="en-US"/>
        </a:p>
      </dgm:t>
    </dgm:pt>
    <dgm:pt modelId="{26994F78-252D-46FD-A048-BB912B05F77C}" type="pres">
      <dgm:prSet presAssocID="{DA1C2E1A-9DFE-43AB-B104-CE45CB3DEE63}" presName="ThreeNodes_2" presStyleLbl="node1" presStyleIdx="1" presStyleCnt="3">
        <dgm:presLayoutVars>
          <dgm:bulletEnabled val="1"/>
        </dgm:presLayoutVars>
      </dgm:prSet>
      <dgm:spPr/>
      <dgm:t>
        <a:bodyPr/>
        <a:lstStyle/>
        <a:p>
          <a:endParaRPr lang="zh-CN" altLang="en-US"/>
        </a:p>
      </dgm:t>
    </dgm:pt>
    <dgm:pt modelId="{8D7AB66B-AD34-405A-8E22-50E2B65E7A15}" type="pres">
      <dgm:prSet presAssocID="{DA1C2E1A-9DFE-43AB-B104-CE45CB3DEE63}" presName="ThreeNodes_3" presStyleLbl="node1" presStyleIdx="2" presStyleCnt="3">
        <dgm:presLayoutVars>
          <dgm:bulletEnabled val="1"/>
        </dgm:presLayoutVars>
      </dgm:prSet>
      <dgm:spPr/>
      <dgm:t>
        <a:bodyPr/>
        <a:lstStyle/>
        <a:p>
          <a:endParaRPr lang="zh-CN" altLang="en-US"/>
        </a:p>
      </dgm:t>
    </dgm:pt>
    <dgm:pt modelId="{C32A95A2-0D6F-4ABB-BEFD-1E0D51116A9A}" type="pres">
      <dgm:prSet presAssocID="{DA1C2E1A-9DFE-43AB-B104-CE45CB3DEE63}" presName="ThreeConn_1-2" presStyleLbl="fgAccFollowNode1" presStyleIdx="0" presStyleCnt="2">
        <dgm:presLayoutVars>
          <dgm:bulletEnabled val="1"/>
        </dgm:presLayoutVars>
      </dgm:prSet>
      <dgm:spPr/>
      <dgm:t>
        <a:bodyPr/>
        <a:lstStyle/>
        <a:p>
          <a:endParaRPr lang="zh-CN" altLang="en-US"/>
        </a:p>
      </dgm:t>
    </dgm:pt>
    <dgm:pt modelId="{239623EE-0E6A-44CA-8FA0-8920892FBA29}" type="pres">
      <dgm:prSet presAssocID="{DA1C2E1A-9DFE-43AB-B104-CE45CB3DEE63}" presName="ThreeConn_2-3" presStyleLbl="fgAccFollowNode1" presStyleIdx="1" presStyleCnt="2">
        <dgm:presLayoutVars>
          <dgm:bulletEnabled val="1"/>
        </dgm:presLayoutVars>
      </dgm:prSet>
      <dgm:spPr/>
      <dgm:t>
        <a:bodyPr/>
        <a:lstStyle/>
        <a:p>
          <a:endParaRPr lang="zh-CN" altLang="en-US"/>
        </a:p>
      </dgm:t>
    </dgm:pt>
    <dgm:pt modelId="{C99B04FE-9220-4A49-B3A5-5BA2D393E558}" type="pres">
      <dgm:prSet presAssocID="{DA1C2E1A-9DFE-43AB-B104-CE45CB3DEE63}" presName="ThreeNodes_1_text" presStyleLbl="node1" presStyleIdx="2" presStyleCnt="3">
        <dgm:presLayoutVars>
          <dgm:bulletEnabled val="1"/>
        </dgm:presLayoutVars>
      </dgm:prSet>
      <dgm:spPr/>
      <dgm:t>
        <a:bodyPr/>
        <a:lstStyle/>
        <a:p>
          <a:endParaRPr lang="zh-CN" altLang="en-US"/>
        </a:p>
      </dgm:t>
    </dgm:pt>
    <dgm:pt modelId="{61F09580-E460-4C0A-9679-5489989DC873}" type="pres">
      <dgm:prSet presAssocID="{DA1C2E1A-9DFE-43AB-B104-CE45CB3DEE63}" presName="ThreeNodes_2_text" presStyleLbl="node1" presStyleIdx="2" presStyleCnt="3">
        <dgm:presLayoutVars>
          <dgm:bulletEnabled val="1"/>
        </dgm:presLayoutVars>
      </dgm:prSet>
      <dgm:spPr/>
      <dgm:t>
        <a:bodyPr/>
        <a:lstStyle/>
        <a:p>
          <a:endParaRPr lang="zh-CN" altLang="en-US"/>
        </a:p>
      </dgm:t>
    </dgm:pt>
    <dgm:pt modelId="{B4C3EE83-BC3E-4787-9E27-F9F9EC3BEEFB}" type="pres">
      <dgm:prSet presAssocID="{DA1C2E1A-9DFE-43AB-B104-CE45CB3DEE63}" presName="ThreeNodes_3_text" presStyleLbl="node1" presStyleIdx="2" presStyleCnt="3">
        <dgm:presLayoutVars>
          <dgm:bulletEnabled val="1"/>
        </dgm:presLayoutVars>
      </dgm:prSet>
      <dgm:spPr/>
      <dgm:t>
        <a:bodyPr/>
        <a:lstStyle/>
        <a:p>
          <a:endParaRPr lang="zh-CN" altLang="en-US"/>
        </a:p>
      </dgm:t>
    </dgm:pt>
  </dgm:ptLst>
  <dgm:cxnLst>
    <dgm:cxn modelId="{84B0479F-78E9-4642-B477-A4F11881E6E2}" type="presOf" srcId="{84201709-EFFC-40DB-ACBF-32EBB3C33CD5}" destId="{61F09580-E460-4C0A-9679-5489989DC873}" srcOrd="1" destOrd="0" presId="urn:microsoft.com/office/officeart/2005/8/layout/vProcess5"/>
    <dgm:cxn modelId="{1FB2BC0B-EF48-475B-B630-9A6E03C092B3}" type="presOf" srcId="{34332D18-7866-4F18-B881-EEF4CB6EC9E0}" destId="{C99B04FE-9220-4A49-B3A5-5BA2D393E558}" srcOrd="1" destOrd="0" presId="urn:microsoft.com/office/officeart/2005/8/layout/vProcess5"/>
    <dgm:cxn modelId="{B9B0D19F-78A3-4139-9620-C8A7E4A33D35}" type="presOf" srcId="{34332D18-7866-4F18-B881-EEF4CB6EC9E0}" destId="{867B2FBD-D4FC-4E52-8B1A-67C0E11E02FA}" srcOrd="0" destOrd="0" presId="urn:microsoft.com/office/officeart/2005/8/layout/vProcess5"/>
    <dgm:cxn modelId="{ED694029-8F66-4E67-BE98-9325394D332D}" type="presOf" srcId="{5B073F56-1B51-43AE-818F-6479C03424F0}" destId="{C32A95A2-0D6F-4ABB-BEFD-1E0D51116A9A}" srcOrd="0" destOrd="0" presId="urn:microsoft.com/office/officeart/2005/8/layout/vProcess5"/>
    <dgm:cxn modelId="{9895F1A8-BD0F-431F-A47B-951F03B119C8}" srcId="{DA1C2E1A-9DFE-43AB-B104-CE45CB3DEE63}" destId="{34332D18-7866-4F18-B881-EEF4CB6EC9E0}" srcOrd="0" destOrd="0" parTransId="{59DAF47B-9AEB-4D73-B208-AB2A6CDBD421}" sibTransId="{5B073F56-1B51-43AE-818F-6479C03424F0}"/>
    <dgm:cxn modelId="{CF37D8CD-D3CA-49FA-860B-8AB126B2EFF2}" type="presOf" srcId="{1705C876-35BC-4E7C-935B-A0A646F18FD4}" destId="{B4C3EE83-BC3E-4787-9E27-F9F9EC3BEEFB}" srcOrd="1" destOrd="0" presId="urn:microsoft.com/office/officeart/2005/8/layout/vProcess5"/>
    <dgm:cxn modelId="{EF9CB67A-4407-482C-A921-D0DE40C10A21}" type="presOf" srcId="{84201709-EFFC-40DB-ACBF-32EBB3C33CD5}" destId="{26994F78-252D-46FD-A048-BB912B05F77C}" srcOrd="0" destOrd="0" presId="urn:microsoft.com/office/officeart/2005/8/layout/vProcess5"/>
    <dgm:cxn modelId="{C7935E4C-F037-40B1-91E2-7188479284F6}" type="presOf" srcId="{71F77523-8D91-4686-8689-B8CEB90B27B5}" destId="{239623EE-0E6A-44CA-8FA0-8920892FBA29}" srcOrd="0" destOrd="0" presId="urn:microsoft.com/office/officeart/2005/8/layout/vProcess5"/>
    <dgm:cxn modelId="{49A3140E-15C0-4EE3-B6B0-854A59FECDF1}" type="presOf" srcId="{DA1C2E1A-9DFE-43AB-B104-CE45CB3DEE63}" destId="{28EB126F-9408-4421-A89E-A0EF2D0F4037}" srcOrd="0" destOrd="0" presId="urn:microsoft.com/office/officeart/2005/8/layout/vProcess5"/>
    <dgm:cxn modelId="{F14E793B-E99F-4492-88E7-E19BA9881840}" srcId="{DA1C2E1A-9DFE-43AB-B104-CE45CB3DEE63}" destId="{1705C876-35BC-4E7C-935B-A0A646F18FD4}" srcOrd="2" destOrd="0" parTransId="{C1A57E76-AFC4-4568-BFC6-C644EA073D25}" sibTransId="{696557AE-474B-4093-A07E-3A23A4D3898A}"/>
    <dgm:cxn modelId="{52D2827C-9586-4D09-9DA0-EFC8639A77C1}" srcId="{DA1C2E1A-9DFE-43AB-B104-CE45CB3DEE63}" destId="{84201709-EFFC-40DB-ACBF-32EBB3C33CD5}" srcOrd="1" destOrd="0" parTransId="{94D8CCE4-B0E9-4245-B500-C35470E5E7B5}" sibTransId="{71F77523-8D91-4686-8689-B8CEB90B27B5}"/>
    <dgm:cxn modelId="{EDDE66C5-C541-413D-BF54-CA6CDEDB4419}" type="presOf" srcId="{1705C876-35BC-4E7C-935B-A0A646F18FD4}" destId="{8D7AB66B-AD34-405A-8E22-50E2B65E7A15}" srcOrd="0" destOrd="0" presId="urn:microsoft.com/office/officeart/2005/8/layout/vProcess5"/>
    <dgm:cxn modelId="{08042BB8-9E9A-4755-893C-17418B88CDA6}" type="presParOf" srcId="{28EB126F-9408-4421-A89E-A0EF2D0F4037}" destId="{9BC8E212-4702-4BC2-81B7-D0536522B7A7}" srcOrd="0" destOrd="0" presId="urn:microsoft.com/office/officeart/2005/8/layout/vProcess5"/>
    <dgm:cxn modelId="{A81C4241-9FAD-4D34-ACE6-5C07536823D1}" type="presParOf" srcId="{28EB126F-9408-4421-A89E-A0EF2D0F4037}" destId="{867B2FBD-D4FC-4E52-8B1A-67C0E11E02FA}" srcOrd="1" destOrd="0" presId="urn:microsoft.com/office/officeart/2005/8/layout/vProcess5"/>
    <dgm:cxn modelId="{F334F76D-BD24-4FAD-BB7A-9833B35DAC7E}" type="presParOf" srcId="{28EB126F-9408-4421-A89E-A0EF2D0F4037}" destId="{26994F78-252D-46FD-A048-BB912B05F77C}" srcOrd="2" destOrd="0" presId="urn:microsoft.com/office/officeart/2005/8/layout/vProcess5"/>
    <dgm:cxn modelId="{6A1A7936-33B8-4433-A29A-FB4FF6AFC687}" type="presParOf" srcId="{28EB126F-9408-4421-A89E-A0EF2D0F4037}" destId="{8D7AB66B-AD34-405A-8E22-50E2B65E7A15}" srcOrd="3" destOrd="0" presId="urn:microsoft.com/office/officeart/2005/8/layout/vProcess5"/>
    <dgm:cxn modelId="{545B4EE6-6FE4-4074-A262-1D0C905E34FD}" type="presParOf" srcId="{28EB126F-9408-4421-A89E-A0EF2D0F4037}" destId="{C32A95A2-0D6F-4ABB-BEFD-1E0D51116A9A}" srcOrd="4" destOrd="0" presId="urn:microsoft.com/office/officeart/2005/8/layout/vProcess5"/>
    <dgm:cxn modelId="{43A6A541-B325-47CA-A28D-01D805DBC64B}" type="presParOf" srcId="{28EB126F-9408-4421-A89E-A0EF2D0F4037}" destId="{239623EE-0E6A-44CA-8FA0-8920892FBA29}" srcOrd="5" destOrd="0" presId="urn:microsoft.com/office/officeart/2005/8/layout/vProcess5"/>
    <dgm:cxn modelId="{09B80965-AD21-4D97-9C83-CA00BCB5471C}" type="presParOf" srcId="{28EB126F-9408-4421-A89E-A0EF2D0F4037}" destId="{C99B04FE-9220-4A49-B3A5-5BA2D393E558}" srcOrd="6" destOrd="0" presId="urn:microsoft.com/office/officeart/2005/8/layout/vProcess5"/>
    <dgm:cxn modelId="{64DC2360-BE38-4404-A630-3C91CD801EDB}" type="presParOf" srcId="{28EB126F-9408-4421-A89E-A0EF2D0F4037}" destId="{61F09580-E460-4C0A-9679-5489989DC873}" srcOrd="7" destOrd="0" presId="urn:microsoft.com/office/officeart/2005/8/layout/vProcess5"/>
    <dgm:cxn modelId="{CC145644-FCC8-466B-B2FE-964BF710CE50}" type="presParOf" srcId="{28EB126F-9408-4421-A89E-A0EF2D0F4037}" destId="{B4C3EE83-BC3E-4787-9E27-F9F9EC3BEEFB}" srcOrd="8" destOrd="0" presId="urn:microsoft.com/office/officeart/2005/8/layout/vProcess5"/>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867B2FBD-D4FC-4E52-8B1A-67C0E11E02FA}">
      <dsp:nvSpPr>
        <dsp:cNvPr id="0" name=""/>
        <dsp:cNvSpPr/>
      </dsp:nvSpPr>
      <dsp:spPr>
        <a:xfrm>
          <a:off x="0" y="0"/>
          <a:ext cx="7217270" cy="727409"/>
        </a:xfrm>
        <a:prstGeom prst="roundRect">
          <a:avLst>
            <a:gd name="adj" fmla="val 10000"/>
          </a:avLst>
        </a:prstGeom>
        <a:solidFill>
          <a:schemeClr val="accent2">
            <a:shade val="8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l" defTabSz="889000" rtl="0">
            <a:lnSpc>
              <a:spcPct val="90000"/>
            </a:lnSpc>
            <a:spcBef>
              <a:spcPct val="0"/>
            </a:spcBef>
            <a:spcAft>
              <a:spcPct val="35000"/>
            </a:spcAft>
          </a:pPr>
          <a:r>
            <a:rPr lang="zh-CN" sz="2000" b="1" kern="1200" dirty="0" smtClean="0">
              <a:solidFill>
                <a:schemeClr val="tx1"/>
              </a:solidFill>
              <a:latin typeface="微软雅黑" panose="020B0503020204020204" pitchFamily="34" charset="-122"/>
              <a:ea typeface="微软雅黑" panose="020B0503020204020204" pitchFamily="34" charset="-122"/>
            </a:rPr>
            <a:t>第一阶段：</a:t>
          </a:r>
          <a:r>
            <a:rPr lang="en-US" sz="2000" b="1" kern="1200" dirty="0" smtClean="0">
              <a:solidFill>
                <a:schemeClr val="tx1"/>
              </a:solidFill>
              <a:latin typeface="微软雅黑" panose="020B0503020204020204" pitchFamily="34" charset="-122"/>
              <a:ea typeface="微软雅黑" panose="020B0503020204020204" pitchFamily="34" charset="-122"/>
            </a:rPr>
            <a:t>1953</a:t>
          </a:r>
          <a:r>
            <a:rPr lang="zh-CN" sz="2000" b="1" kern="1200" dirty="0" smtClean="0">
              <a:solidFill>
                <a:schemeClr val="tx1"/>
              </a:solidFill>
              <a:latin typeface="微软雅黑" panose="020B0503020204020204" pitchFamily="34" charset="-122"/>
              <a:ea typeface="微软雅黑" panose="020B0503020204020204" pitchFamily="34" charset="-122"/>
            </a:rPr>
            <a:t>年底以前，实行初级形式</a:t>
          </a:r>
          <a:r>
            <a:rPr lang="zh-CN" sz="2000" b="1" kern="1200" dirty="0" smtClean="0">
              <a:solidFill>
                <a:schemeClr val="bg1"/>
              </a:solidFill>
              <a:latin typeface="微软雅黑" panose="020B0503020204020204" pitchFamily="34" charset="-122"/>
              <a:ea typeface="微软雅黑" panose="020B0503020204020204" pitchFamily="34" charset="-122"/>
            </a:rPr>
            <a:t>国家资本主义</a:t>
          </a:r>
          <a:r>
            <a:rPr lang="zh-CN" sz="2000" b="1" kern="1200" dirty="0" smtClean="0">
              <a:solidFill>
                <a:schemeClr val="tx1"/>
              </a:solidFill>
              <a:latin typeface="微软雅黑" panose="020B0503020204020204" pitchFamily="34" charset="-122"/>
              <a:ea typeface="微软雅黑" panose="020B0503020204020204" pitchFamily="34" charset="-122"/>
            </a:rPr>
            <a:t>阶段</a:t>
          </a:r>
          <a:endParaRPr lang="zh-CN" sz="2000" kern="1200" dirty="0">
            <a:solidFill>
              <a:schemeClr val="tx1"/>
            </a:solidFill>
            <a:latin typeface="微软雅黑" panose="020B0503020204020204" pitchFamily="34" charset="-122"/>
            <a:ea typeface="微软雅黑" panose="020B0503020204020204" pitchFamily="34" charset="-122"/>
          </a:endParaRPr>
        </a:p>
      </dsp:txBody>
      <dsp:txXfrm>
        <a:off x="0" y="0"/>
        <a:ext cx="6474949" cy="727409"/>
      </dsp:txXfrm>
    </dsp:sp>
    <dsp:sp modelId="{26994F78-252D-46FD-A048-BB912B05F77C}">
      <dsp:nvSpPr>
        <dsp:cNvPr id="0" name=""/>
        <dsp:cNvSpPr/>
      </dsp:nvSpPr>
      <dsp:spPr>
        <a:xfrm>
          <a:off x="636818" y="848644"/>
          <a:ext cx="7217270" cy="727409"/>
        </a:xfrm>
        <a:prstGeom prst="roundRect">
          <a:avLst>
            <a:gd name="adj" fmla="val 10000"/>
          </a:avLst>
        </a:prstGeom>
        <a:solidFill>
          <a:schemeClr val="accent2">
            <a:shade val="80000"/>
            <a:hueOff val="-17936"/>
            <a:satOff val="-2012"/>
            <a:lumOff val="1284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l" defTabSz="889000" rtl="0">
            <a:lnSpc>
              <a:spcPct val="90000"/>
            </a:lnSpc>
            <a:spcBef>
              <a:spcPct val="0"/>
            </a:spcBef>
            <a:spcAft>
              <a:spcPct val="35000"/>
            </a:spcAft>
          </a:pPr>
          <a:r>
            <a:rPr lang="zh-CN" sz="2000" b="1" kern="1200" dirty="0" smtClean="0">
              <a:solidFill>
                <a:schemeClr val="tx1"/>
              </a:solidFill>
              <a:latin typeface="微软雅黑" panose="020B0503020204020204" pitchFamily="34" charset="-122"/>
              <a:ea typeface="微软雅黑" panose="020B0503020204020204" pitchFamily="34" charset="-122"/>
            </a:rPr>
            <a:t>第二阶段：</a:t>
          </a:r>
          <a:r>
            <a:rPr lang="en-US" sz="2000" b="1" kern="1200" dirty="0" smtClean="0">
              <a:solidFill>
                <a:schemeClr val="tx1"/>
              </a:solidFill>
              <a:latin typeface="微软雅黑" panose="020B0503020204020204" pitchFamily="34" charset="-122"/>
              <a:ea typeface="微软雅黑" panose="020B0503020204020204" pitchFamily="34" charset="-122"/>
            </a:rPr>
            <a:t>1954</a:t>
          </a:r>
          <a:r>
            <a:rPr lang="zh-CN" sz="2000" b="1" kern="1200" dirty="0" smtClean="0">
              <a:solidFill>
                <a:schemeClr val="tx1"/>
              </a:solidFill>
              <a:latin typeface="微软雅黑" panose="020B0503020204020204" pitchFamily="34" charset="-122"/>
              <a:ea typeface="微软雅黑" panose="020B0503020204020204" pitchFamily="34" charset="-122"/>
            </a:rPr>
            <a:t>年至</a:t>
          </a:r>
          <a:r>
            <a:rPr lang="en-US" sz="2000" b="1" kern="1200" dirty="0" smtClean="0">
              <a:solidFill>
                <a:schemeClr val="tx1"/>
              </a:solidFill>
              <a:latin typeface="微软雅黑" panose="020B0503020204020204" pitchFamily="34" charset="-122"/>
              <a:ea typeface="微软雅黑" panose="020B0503020204020204" pitchFamily="34" charset="-122"/>
            </a:rPr>
            <a:t>1955</a:t>
          </a:r>
          <a:r>
            <a:rPr lang="zh-CN" sz="2000" b="1" kern="1200" dirty="0" smtClean="0">
              <a:solidFill>
                <a:schemeClr val="tx1"/>
              </a:solidFill>
              <a:latin typeface="微软雅黑" panose="020B0503020204020204" pitchFamily="34" charset="-122"/>
              <a:ea typeface="微软雅黑" panose="020B0503020204020204" pitchFamily="34" charset="-122"/>
            </a:rPr>
            <a:t>年下半年，实行</a:t>
          </a:r>
          <a:r>
            <a:rPr lang="zh-CN" sz="2000" b="1" kern="1200" dirty="0" smtClean="0">
              <a:solidFill>
                <a:schemeClr val="bg1"/>
              </a:solidFill>
              <a:latin typeface="微软雅黑" panose="020B0503020204020204" pitchFamily="34" charset="-122"/>
              <a:ea typeface="微软雅黑" panose="020B0503020204020204" pitchFamily="34" charset="-122"/>
            </a:rPr>
            <a:t>单个企业公私合营</a:t>
          </a:r>
          <a:r>
            <a:rPr lang="zh-CN" sz="2000" b="1" kern="1200" dirty="0" smtClean="0">
              <a:solidFill>
                <a:schemeClr val="tx1"/>
              </a:solidFill>
              <a:latin typeface="微软雅黑" panose="020B0503020204020204" pitchFamily="34" charset="-122"/>
              <a:ea typeface="微软雅黑" panose="020B0503020204020204" pitchFamily="34" charset="-122"/>
            </a:rPr>
            <a:t>阶段。</a:t>
          </a:r>
          <a:endParaRPr lang="zh-CN" sz="2000" kern="1200" dirty="0">
            <a:solidFill>
              <a:schemeClr val="tx1"/>
            </a:solidFill>
            <a:latin typeface="微软雅黑" panose="020B0503020204020204" pitchFamily="34" charset="-122"/>
            <a:ea typeface="微软雅黑" panose="020B0503020204020204" pitchFamily="34" charset="-122"/>
          </a:endParaRPr>
        </a:p>
      </dsp:txBody>
      <dsp:txXfrm>
        <a:off x="636818" y="848644"/>
        <a:ext cx="6107636" cy="727409"/>
      </dsp:txXfrm>
    </dsp:sp>
    <dsp:sp modelId="{8D7AB66B-AD34-405A-8E22-50E2B65E7A15}">
      <dsp:nvSpPr>
        <dsp:cNvPr id="0" name=""/>
        <dsp:cNvSpPr/>
      </dsp:nvSpPr>
      <dsp:spPr>
        <a:xfrm>
          <a:off x="1273636" y="1697289"/>
          <a:ext cx="7217270" cy="727409"/>
        </a:xfrm>
        <a:prstGeom prst="roundRect">
          <a:avLst>
            <a:gd name="adj" fmla="val 10000"/>
          </a:avLst>
        </a:prstGeom>
        <a:solidFill>
          <a:schemeClr val="accent2">
            <a:shade val="80000"/>
            <a:hueOff val="-35872"/>
            <a:satOff val="-4024"/>
            <a:lumOff val="2568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l" defTabSz="889000" rtl="0">
            <a:lnSpc>
              <a:spcPct val="90000"/>
            </a:lnSpc>
            <a:spcBef>
              <a:spcPct val="0"/>
            </a:spcBef>
            <a:spcAft>
              <a:spcPct val="35000"/>
            </a:spcAft>
          </a:pPr>
          <a:r>
            <a:rPr lang="zh-CN" sz="2000" b="1" kern="1200" dirty="0" smtClean="0">
              <a:solidFill>
                <a:schemeClr val="tx1"/>
              </a:solidFill>
              <a:latin typeface="微软雅黑" panose="020B0503020204020204" pitchFamily="34" charset="-122"/>
              <a:ea typeface="微软雅黑" panose="020B0503020204020204" pitchFamily="34" charset="-122"/>
            </a:rPr>
            <a:t>第三阶段：</a:t>
          </a:r>
          <a:r>
            <a:rPr lang="en-US" sz="2000" b="1" kern="1200" dirty="0" smtClean="0">
              <a:solidFill>
                <a:schemeClr val="tx1"/>
              </a:solidFill>
              <a:latin typeface="微软雅黑" panose="020B0503020204020204" pitchFamily="34" charset="-122"/>
              <a:ea typeface="微软雅黑" panose="020B0503020204020204" pitchFamily="34" charset="-122"/>
            </a:rPr>
            <a:t>1955</a:t>
          </a:r>
          <a:r>
            <a:rPr lang="zh-CN" sz="2000" b="1" kern="1200" dirty="0" smtClean="0">
              <a:solidFill>
                <a:schemeClr val="tx1"/>
              </a:solidFill>
              <a:latin typeface="微软雅黑" panose="020B0503020204020204" pitchFamily="34" charset="-122"/>
              <a:ea typeface="微软雅黑" panose="020B0503020204020204" pitchFamily="34" charset="-122"/>
            </a:rPr>
            <a:t>年冬至</a:t>
          </a:r>
          <a:r>
            <a:rPr lang="en-US" sz="2000" b="1" kern="1200" dirty="0" smtClean="0">
              <a:solidFill>
                <a:schemeClr val="tx1"/>
              </a:solidFill>
              <a:latin typeface="微软雅黑" panose="020B0503020204020204" pitchFamily="34" charset="-122"/>
              <a:ea typeface="微软雅黑" panose="020B0503020204020204" pitchFamily="34" charset="-122"/>
            </a:rPr>
            <a:t>1956</a:t>
          </a:r>
          <a:r>
            <a:rPr lang="zh-CN" sz="2000" b="1" kern="1200" dirty="0" smtClean="0">
              <a:solidFill>
                <a:schemeClr val="tx1"/>
              </a:solidFill>
              <a:latin typeface="微软雅黑" panose="020B0503020204020204" pitchFamily="34" charset="-122"/>
              <a:ea typeface="微软雅黑" panose="020B0503020204020204" pitchFamily="34" charset="-122"/>
            </a:rPr>
            <a:t>年，</a:t>
          </a:r>
          <a:r>
            <a:rPr lang="zh-CN" sz="2000" b="1" kern="1200" dirty="0" smtClean="0">
              <a:solidFill>
                <a:schemeClr val="bg1"/>
              </a:solidFill>
              <a:latin typeface="微软雅黑" panose="020B0503020204020204" pitchFamily="34" charset="-122"/>
              <a:ea typeface="微软雅黑" panose="020B0503020204020204" pitchFamily="34" charset="-122"/>
            </a:rPr>
            <a:t>全行业公私合营</a:t>
          </a:r>
          <a:r>
            <a:rPr lang="zh-CN" sz="2000" b="1" kern="1200" dirty="0" smtClean="0">
              <a:solidFill>
                <a:schemeClr val="tx1"/>
              </a:solidFill>
              <a:latin typeface="微软雅黑" panose="020B0503020204020204" pitchFamily="34" charset="-122"/>
              <a:ea typeface="微软雅黑" panose="020B0503020204020204" pitchFamily="34" charset="-122"/>
            </a:rPr>
            <a:t>阶段。 </a:t>
          </a:r>
          <a:endParaRPr lang="zh-CN" sz="2000" kern="1200" dirty="0">
            <a:solidFill>
              <a:schemeClr val="tx1"/>
            </a:solidFill>
            <a:latin typeface="微软雅黑" panose="020B0503020204020204" pitchFamily="34" charset="-122"/>
            <a:ea typeface="微软雅黑" panose="020B0503020204020204" pitchFamily="34" charset="-122"/>
          </a:endParaRPr>
        </a:p>
      </dsp:txBody>
      <dsp:txXfrm>
        <a:off x="1273636" y="1697289"/>
        <a:ext cx="6107636" cy="727409"/>
      </dsp:txXfrm>
    </dsp:sp>
    <dsp:sp modelId="{C32A95A2-0D6F-4ABB-BEFD-1E0D51116A9A}">
      <dsp:nvSpPr>
        <dsp:cNvPr id="0" name=""/>
        <dsp:cNvSpPr/>
      </dsp:nvSpPr>
      <dsp:spPr>
        <a:xfrm>
          <a:off x="6744454" y="551619"/>
          <a:ext cx="472816" cy="472816"/>
        </a:xfrm>
        <a:prstGeom prst="downArrow">
          <a:avLst>
            <a:gd name="adj1" fmla="val 55000"/>
            <a:gd name="adj2" fmla="val 45000"/>
          </a:avLst>
        </a:prstGeom>
        <a:solidFill>
          <a:schemeClr val="accent2">
            <a:alpha val="90000"/>
            <a:tint val="40000"/>
            <a:hueOff val="0"/>
            <a:satOff val="0"/>
            <a:lumOff val="0"/>
            <a:alphaOff val="0"/>
          </a:schemeClr>
        </a:solidFill>
        <a:ln w="25400" cap="flat" cmpd="sng" algn="ctr">
          <a:solidFill>
            <a:schemeClr val="accent2">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6670" tIns="26670" rIns="26670" bIns="26670" numCol="1" spcCol="1270" anchor="ctr" anchorCtr="0">
          <a:noAutofit/>
        </a:bodyPr>
        <a:lstStyle/>
        <a:p>
          <a:pPr lvl="0" algn="ctr" defTabSz="933450">
            <a:lnSpc>
              <a:spcPct val="90000"/>
            </a:lnSpc>
            <a:spcBef>
              <a:spcPct val="0"/>
            </a:spcBef>
            <a:spcAft>
              <a:spcPct val="35000"/>
            </a:spcAft>
          </a:pPr>
          <a:endParaRPr lang="zh-CN" altLang="en-US" sz="2100" kern="1200"/>
        </a:p>
      </dsp:txBody>
      <dsp:txXfrm>
        <a:off x="6744454" y="551619"/>
        <a:ext cx="472816" cy="472816"/>
      </dsp:txXfrm>
    </dsp:sp>
    <dsp:sp modelId="{239623EE-0E6A-44CA-8FA0-8920892FBA29}">
      <dsp:nvSpPr>
        <dsp:cNvPr id="0" name=""/>
        <dsp:cNvSpPr/>
      </dsp:nvSpPr>
      <dsp:spPr>
        <a:xfrm>
          <a:off x="7381272" y="1395414"/>
          <a:ext cx="472816" cy="472816"/>
        </a:xfrm>
        <a:prstGeom prst="downArrow">
          <a:avLst>
            <a:gd name="adj1" fmla="val 55000"/>
            <a:gd name="adj2" fmla="val 45000"/>
          </a:avLst>
        </a:prstGeom>
        <a:solidFill>
          <a:schemeClr val="accent2">
            <a:alpha val="90000"/>
            <a:tint val="40000"/>
            <a:hueOff val="0"/>
            <a:satOff val="0"/>
            <a:lumOff val="0"/>
            <a:alphaOff val="0"/>
          </a:schemeClr>
        </a:solidFill>
        <a:ln w="25400" cap="flat" cmpd="sng" algn="ctr">
          <a:solidFill>
            <a:schemeClr val="accent2">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6670" tIns="26670" rIns="26670" bIns="26670" numCol="1" spcCol="1270" anchor="ctr" anchorCtr="0">
          <a:noAutofit/>
        </a:bodyPr>
        <a:lstStyle/>
        <a:p>
          <a:pPr lvl="0" algn="ctr" defTabSz="933450">
            <a:lnSpc>
              <a:spcPct val="90000"/>
            </a:lnSpc>
            <a:spcBef>
              <a:spcPct val="0"/>
            </a:spcBef>
            <a:spcAft>
              <a:spcPct val="35000"/>
            </a:spcAft>
          </a:pPr>
          <a:endParaRPr lang="zh-CN" altLang="en-US" sz="2100" kern="1200"/>
        </a:p>
      </dsp:txBody>
      <dsp:txXfrm>
        <a:off x="7381272" y="1395414"/>
        <a:ext cx="472816" cy="472816"/>
      </dsp:txXfrm>
    </dsp:sp>
  </dsp:spTree>
</dsp:drawing>
</file>

<file path=ppt/diagrams/layout1.xml><?xml version="1.0" encoding="utf-8"?>
<dgm:layoutDef xmlns:dgm="http://schemas.openxmlformats.org/drawingml/2006/diagram" xmlns:a="http://schemas.openxmlformats.org/drawingml/2006/main" uniqueId="urn:microsoft.com/office/officeart/2005/8/layout/vProcess5">
  <dgm:title val=""/>
  <dgm:desc val=""/>
  <dgm:catLst>
    <dgm:cat type="process" pri="14000"/>
  </dgm:catLst>
  <dgm:sampData>
    <dgm:dataModel>
      <dgm:ptLst>
        <dgm:pt modelId="0" type="doc"/>
        <dgm:pt modelId="1">
          <dgm:prSet phldr="1"/>
        </dgm:pt>
        <dgm:pt modelId="2">
          <dgm:prSet phldr="1"/>
        </dgm:pt>
        <dgm:pt modelId="3">
          <dgm:prSet phldr="1"/>
        </dgm:pt>
      </dgm:ptLst>
      <dgm:cxnLst>
        <dgm:cxn modelId="5" srcId="0" destId="1" srcOrd="0" destOrd="0"/>
        <dgm:cxn modelId="6" srcId="0" destId="2" srcOrd="1" destOrd="0"/>
        <dgm:cxn modelId="7" srcId="0" destId="3" srcOrd="2"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6" srcId="0" destId="1" srcOrd="0" destOrd="0"/>
        <dgm:cxn modelId="7" srcId="0" destId="2" srcOrd="1" destOrd="0"/>
        <dgm:cxn modelId="8" srcId="0" destId="3" srcOrd="2" destOrd="0"/>
        <dgm:cxn modelId="9" srcId="0" destId="4" srcOrd="3" destOrd="0"/>
      </dgm:cxnLst>
      <dgm:bg/>
      <dgm:whole/>
    </dgm:dataModel>
  </dgm:clrData>
  <dgm:layoutNode name="outerComposite">
    <dgm:varLst>
      <dgm:chMax val="5"/>
      <dgm:dir/>
      <dgm:resizeHandles val="exact"/>
    </dgm:varLst>
    <dgm:alg type="composite"/>
    <dgm:shape xmlns:r="http://schemas.openxmlformats.org/officeDocument/2006/relationships" r:blip="">
      <dgm:adjLst/>
    </dgm:shape>
    <dgm:presOf/>
    <dgm:choose name="Name0">
      <dgm:if name="Name1" func="var" arg="dir" op="equ" val="norm">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l" for="ch" forName="TwoNodes_1"/>
          <dgm:constr type="w" for="ch" forName="TwoNodes_2" refType="w" fact="0.85"/>
          <dgm:constr type="h" for="ch" forName="TwoNodes_2" refType="h" fact="0.45"/>
          <dgm:constr type="b" for="ch" forName="TwoNodes_2" refType="h"/>
          <dgm:constr type="r" for="ch" forName="TwoNodes_2" refType="w"/>
          <dgm:constr type="w" for="ch" forName="TwoConn_1-2" refType="h" refFor="ch" refForName="TwoNodes_1" fact="0.65"/>
          <dgm:constr type="h" for="ch" forName="TwoConn_1-2" refType="h" refFor="ch" refForName="TwoNodes_1" fact="0.65"/>
          <dgm:constr type="ctrY" for="ch" forName="TwoConn_1-2" refType="h" fact="0.5"/>
          <dgm:constr type="r" for="ch" forName="TwoConn_1-2" refType="r" refFor="ch" refForName="TwoNodes_1"/>
          <dgm:constr type="r" for="ch" forName="TwoNodes_1_text" refType="l" refFor="ch" refForName="TwoConn_1-2"/>
          <dgm:constr type="rOff" for="ch" forName="TwoNodes_1_text" refType="w" refFor="ch" refForName="TwoConn_1-2" fact="-0.5"/>
          <dgm:constr type="t" for="ch" forName="TwoNodes_1_text" refType="t" refFor="ch" refForName="TwoNodes_1"/>
          <dgm:constr type="b" for="ch" forName="TwoNodes_1_text" refType="b" refFor="ch" refForName="TwoNodes_1"/>
          <dgm:constr type="l" for="ch" forName="TwoNodes_1_text" refType="l" refFor="ch" refForName="TwoNodes_1"/>
          <dgm:constr type="r" for="ch" forName="TwoNodes_2_text" refType="l" refFor="ch" refForName="TwoConn_1-2"/>
          <dgm:constr type="t" for="ch" forName="TwoNodes_2_text" refType="t" refFor="ch" refForName="TwoNodes_2"/>
          <dgm:constr type="b" for="ch" forName="TwoNodes_2_text" refType="b" refFor="ch" refForName="TwoNodes_2"/>
          <dgm:constr type="l" for="ch" forName="TwoNodes_2_text" refType="l" refFor="ch" refForName="TwoNodes_2"/>
          <dgm:constr type="w" for="ch" forName="ThreeNodes_1" refType="w" fact="0.85"/>
          <dgm:constr type="h" for="ch" forName="ThreeNodes_1" refType="h" fact="0.3"/>
          <dgm:constr type="t" for="ch" forName="ThreeNodes_1"/>
          <dgm:constr type="l" for="ch" forName="ThreeNodes_1"/>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r" for="ch" forName="ThreeNodes_3" refType="w"/>
          <dgm:constr type="w" for="ch" forName="ThreeConn_1-2" refType="h" refFor="ch" refForName="ThreeNodes_1" fact="0.65"/>
          <dgm:constr type="h" for="ch" forName="ThreeConn_1-2" refType="h" refFor="ch" refForName="ThreeNodes_1" fact="0.65"/>
          <dgm:constr type="ctrY" for="ch" forName="ThreeConn_1-2" refType="h" fact="0.325"/>
          <dgm:constr type="r" for="ch" forName="ThreeConn_1-2" refType="r"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r" for="ch" forName="ThreeConn_2-3" refType="r" refFor="ch" refForName="ThreeNodes_2"/>
          <dgm:constr type="r" for="ch" forName="ThreeNodes_1_text" refType="l" refFor="ch" refForName="ThreeConn_1-2"/>
          <dgm:constr type="rOff" for="ch" forName="ThreeNodes_1_text" refType="w" refFor="ch" refForName="ThreeConn_1-2" fact="-0.57"/>
          <dgm:constr type="t" for="ch" forName="ThreeNodes_1_text" refType="t" refFor="ch" refForName="ThreeNodes_1"/>
          <dgm:constr type="b" for="ch" forName="ThreeNodes_1_text" refType="b" refFor="ch" refForName="ThreeNodes_1"/>
          <dgm:constr type="l" for="ch" forName="ThreeNodes_1_text" refType="l" refFor="ch" refForName="ThreeNodes_1"/>
          <dgm:constr type="r" for="ch" forName="ThreeNodes_2_text" refType="l" refFor="ch" refForName="ThreeConn_1-2"/>
          <dgm:constr type="t" for="ch" forName="ThreeNodes_2_text" refType="t" refFor="ch" refForName="ThreeNodes_2"/>
          <dgm:constr type="b" for="ch" forName="ThreeNodes_2_text" refType="b" refFor="ch" refForName="ThreeNodes_2"/>
          <dgm:constr type="l" for="ch" forName="ThreeNodes_2_text" refType="l" refFor="ch" refForName="ThreeNodes_2"/>
          <dgm:constr type="r" for="ch" forName="ThreeNodes_3_text" refType="l" refFor="ch" refForName="ThreeConn_2-3"/>
          <dgm:constr type="t" for="ch" forName="ThreeNodes_3_text" refType="t" refFor="ch" refForName="ThreeNodes_3"/>
          <dgm:constr type="b" for="ch" forName="ThreeNodes_3_text" refType="b" refFor="ch" refForName="ThreeNodes_3"/>
          <dgm:constr type="l" for="ch" forName="ThreeNodes_3_text" refType="l" refFor="ch" refForName="ThreeNodes_3"/>
          <dgm:constr type="w" for="ch" forName="FourNodes_1" refType="w" fact="0.8"/>
          <dgm:constr type="h" for="ch" forName="FourNodes_1" refType="h" fact="0.22"/>
          <dgm:constr type="t" for="ch" forName="FourNodes_1"/>
          <dgm:constr type="l" for="ch" forName="FourNodes_1"/>
          <dgm:constr type="w" for="ch" forName="FourNodes_2" refType="w" fact="0.8"/>
          <dgm:constr type="h" for="ch" forName="FourNodes_2" refType="h" fact="0.22"/>
          <dgm:constr type="ctrY" for="ch" forName="FourNodes_2" refType="h" fact="0.37"/>
          <dgm:constr type="ctrX" for="ch" forName="FourNodes_2" refType="w" fact="0.467"/>
          <dgm:constr type="w" for="ch" forName="FourNodes_3" refType="w" fact="0.8"/>
          <dgm:constr type="h" for="ch" forName="FourNodes_3" refType="h" fact="0.22"/>
          <dgm:constr type="ctrY" for="ch" forName="FourNodes_3" refType="h" fact="0.63"/>
          <dgm:constr type="ctrX" for="ch" forName="FourNodes_3" refType="w" fact="0.533"/>
          <dgm:constr type="w" for="ch" forName="FourNodes_4" refType="w" fact="0.8"/>
          <dgm:constr type="h" for="ch" forName="FourNodes_4" refType="h" fact="0.22"/>
          <dgm:constr type="b" for="ch" forName="FourNodes_4" refType="h"/>
          <dgm:constr type="r" for="ch" forName="FourNodes_4" refType="w"/>
          <dgm:constr type="w" for="ch" forName="FourConn_1-2" refType="h" refFor="ch" refForName="FourNodes_1" fact="0.65"/>
          <dgm:constr type="h" for="ch" forName="FourConn_1-2" refType="h" refFor="ch" refForName="FourNodes_1" fact="0.65"/>
          <dgm:constr type="ctrY" for="ch" forName="FourConn_1-2" refType="h" fact="0.24"/>
          <dgm:constr type="r" for="ch" forName="FourConn_1-2" refType="r"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r" for="ch" forName="FourConn_2-3" refType="r"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r" for="ch" forName="FourConn_3-4" refType="r" refFor="ch" refForName="FourNodes_3"/>
          <dgm:constr type="r" for="ch" forName="FourNodes_1_text" refType="l" refFor="ch" refForName="FourConn_1-2"/>
          <dgm:constr type="rOff" for="ch" forName="FourNodes_1_text" refType="w" refFor="ch" refForName="FourConn_1-2" fact="-0.7"/>
          <dgm:constr type="t" for="ch" forName="FourNodes_1_text" refType="t" refFor="ch" refForName="FourNodes_1"/>
          <dgm:constr type="b" for="ch" forName="FourNodes_1_text" refType="b" refFor="ch" refForName="FourNodes_1"/>
          <dgm:constr type="l" for="ch" forName="FourNodes_1_text" refType="l" refFor="ch" refForName="FourNodes_1"/>
          <dgm:constr type="r" for="ch" forName="FourNodes_2_text" refType="l" refFor="ch" refForName="FourConn_1-2"/>
          <dgm:constr type="t" for="ch" forName="FourNodes_2_text" refType="t" refFor="ch" refForName="FourNodes_2"/>
          <dgm:constr type="b" for="ch" forName="FourNodes_2_text" refType="b" refFor="ch" refForName="FourNodes_2"/>
          <dgm:constr type="l" for="ch" forName="FourNodes_2_text" refType="l" refFor="ch" refForName="FourNodes_2"/>
          <dgm:constr type="r" for="ch" forName="FourNodes_3_text" refType="l" refFor="ch" refForName="FourConn_2-3"/>
          <dgm:constr type="t" for="ch" forName="FourNodes_3_text" refType="t" refFor="ch" refForName="FourNodes_3"/>
          <dgm:constr type="b" for="ch" forName="FourNodes_3_text" refType="b" refFor="ch" refForName="FourNodes_3"/>
          <dgm:constr type="l" for="ch" forName="FourNodes_3_text" refType="l" refFor="ch" refForName="FourNodes_3"/>
          <dgm:constr type="r" for="ch" forName="FourNodes_4_text" refType="l" refFor="ch" refForName="FourConn_3-4"/>
          <dgm:constr type="t" for="ch" forName="FourNodes_4_text" refType="t" refFor="ch" refForName="FourNodes_4"/>
          <dgm:constr type="b" for="ch" forName="FourNodes_4_text" refType="b" refFor="ch" refForName="FourNodes_4"/>
          <dgm:constr type="l" for="ch" forName="FourNodes_4_text" refType="l" refFor="ch" refForName="FourNodes_4"/>
          <dgm:constr type="w" for="ch" forName="FiveNodes_1" refType="w" fact="0.77"/>
          <dgm:constr type="h" for="ch" forName="FiveNodes_1" refType="h" fact="0.18"/>
          <dgm:constr type="t" for="ch" forName="FiveNodes_1"/>
          <dgm:constr type="l" for="ch" forName="FiveNodes_1"/>
          <dgm:constr type="w" for="ch" forName="FiveNodes_2" refType="w" fact="0.77"/>
          <dgm:constr type="h" for="ch" forName="FiveNodes_2" refType="h" fact="0.18"/>
          <dgm:constr type="ctrY" for="ch" forName="FiveNodes_2" refType="h" fact="0.295"/>
          <dgm:constr type="ctrX" for="ch" forName="FiveNodes_2" refType="w" fact="0.442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5575"/>
          <dgm:constr type="w" for="ch" forName="FiveNodes_5" refType="w" fact="0.77"/>
          <dgm:constr type="h" for="ch" forName="FiveNodes_5" refType="h" fact="0.18"/>
          <dgm:constr type="b" for="ch" forName="FiveNodes_5" refType="h"/>
          <dgm:constr type="r" for="ch" forName="FiveNodes_5" refType="w"/>
          <dgm:constr type="w" for="ch" forName="FiveConn_1-2" refType="h" refFor="ch" refForName="FiveNodes_1" fact="0.65"/>
          <dgm:constr type="h" for="ch" forName="FiveConn_1-2" refType="h" refFor="ch" refForName="FiveNodes_1" fact="0.65"/>
          <dgm:constr type="ctrY" for="ch" forName="FiveConn_1-2" refType="h" fact="0.19"/>
          <dgm:constr type="r" for="ch" forName="FiveConn_1-2" refType="r"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r" for="ch" forName="FiveConn_2-3" refType="r"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r" for="ch" forName="FiveConn_3-4" refType="r"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r" for="ch" forName="FiveConn_4-5" refType="r" refFor="ch" refForName="FiveNodes_4"/>
          <dgm:constr type="r" for="ch" forName="FiveNodes_1_text" refType="l" refFor="ch" refForName="FiveConn_1-2"/>
          <dgm:constr type="rOff" for="ch" forName="FiveNodes_1_text" refType="w" refFor="ch" refForName="FiveConn_1-2" fact="-0.75"/>
          <dgm:constr type="t" for="ch" forName="FiveNodes_1_text" refType="t" refFor="ch" refForName="FiveNodes_1"/>
          <dgm:constr type="b" for="ch" forName="FiveNodes_1_text" refType="b" refFor="ch" refForName="FiveNodes_1"/>
          <dgm:constr type="l" for="ch" forName="FiveNodes_1_text" refType="l" refFor="ch" refForName="FiveNodes_1"/>
          <dgm:constr type="r" for="ch" forName="FiveNodes_2_text" refType="l" refFor="ch" refForName="FiveConn_1-2"/>
          <dgm:constr type="t" for="ch" forName="FiveNodes_2_text" refType="t" refFor="ch" refForName="FiveNodes_2"/>
          <dgm:constr type="b" for="ch" forName="FiveNodes_2_text" refType="b" refFor="ch" refForName="FiveNodes_2"/>
          <dgm:constr type="l" for="ch" forName="FiveNodes_2_text" refType="l" refFor="ch" refForName="FiveNodes_2"/>
          <dgm:constr type="r" for="ch" forName="FiveNodes_3_text" refType="l" refFor="ch" refForName="FiveConn_2-3"/>
          <dgm:constr type="t" for="ch" forName="FiveNodes_3_text" refType="t" refFor="ch" refForName="FiveNodes_3"/>
          <dgm:constr type="b" for="ch" forName="FiveNodes_3_text" refType="b" refFor="ch" refForName="FiveNodes_3"/>
          <dgm:constr type="l" for="ch" forName="FiveNodes_3_text" refType="l" refFor="ch" refForName="FiveNodes_3"/>
          <dgm:constr type="r" for="ch" forName="FiveNodes_4_text" refType="l" refFor="ch" refForName="FiveConn_3-4"/>
          <dgm:constr type="t" for="ch" forName="FiveNodes_4_text" refType="t" refFor="ch" refForName="FiveNodes_4"/>
          <dgm:constr type="b" for="ch" forName="FiveNodes_4_text" refType="b" refFor="ch" refForName="FiveNodes_4"/>
          <dgm:constr type="l" for="ch" forName="FiveNodes_4_text" refType="l" refFor="ch" refForName="FiveNodes_4"/>
          <dgm:constr type="r" for="ch" forName="FiveNodes_5_text" refType="l" refFor="ch" refForName="FiveConn_4-5"/>
          <dgm:constr type="t" for="ch" forName="FiveNodes_5_text" refType="t" refFor="ch" refForName="FiveNodes_5"/>
          <dgm:constr type="b" for="ch" forName="FiveNodes_5_text" refType="b" refFor="ch" refForName="FiveNodes_5"/>
          <dgm:constr type="l" for="ch" forName="FiveNodes_5_text" refType="l" refFor="ch" refForName="FiveNodes_5"/>
        </dgm:constrLst>
      </dgm:if>
      <dgm:else name="Name2">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r" for="ch" forName="TwoNodes_1" refType="w"/>
          <dgm:constr type="w" for="ch" forName="TwoNodes_2" refType="w" fact="0.85"/>
          <dgm:constr type="h" for="ch" forName="TwoNodes_2" refType="h" fact="0.45"/>
          <dgm:constr type="b" for="ch" forName="TwoNodes_2" refType="h"/>
          <dgm:constr type="l" for="ch" forName="TwoNodes_2"/>
          <dgm:constr type="w" for="ch" forName="TwoConn_1-2" refType="h" refFor="ch" refForName="TwoNodes_1" fact="0.65"/>
          <dgm:constr type="h" for="ch" forName="TwoConn_1-2" refType="h" refFor="ch" refForName="TwoNodes_1" fact="0.65"/>
          <dgm:constr type="ctrY" for="ch" forName="TwoConn_1-2" refType="h" fact="0.5"/>
          <dgm:constr type="l" for="ch" forName="TwoConn_1-2" refType="l" refFor="ch" refForName="TwoNodes_1"/>
          <dgm:constr type="l" for="ch" forName="TwoNodes_1_text" refType="r" refFor="ch" refForName="TwoConn_1-2"/>
          <dgm:constr type="lOff" for="ch" forName="TwoNodes_1_text" refType="w" refFor="ch" refForName="TwoConn_1-2" fact="0.5"/>
          <dgm:constr type="t" for="ch" forName="TwoNodes_1_text" refType="t" refFor="ch" refForName="TwoNodes_1"/>
          <dgm:constr type="b" for="ch" forName="TwoNodes_1_text" refType="b" refFor="ch" refForName="TwoNodes_1"/>
          <dgm:constr type="r" for="ch" forName="TwoNodes_1_text" refType="r" refFor="ch" refForName="TwoNodes_1"/>
          <dgm:constr type="l" for="ch" forName="TwoNodes_2_text" refType="r" refFor="ch" refForName="TwoConn_1-2"/>
          <dgm:constr type="t" for="ch" forName="TwoNodes_2_text" refType="t" refFor="ch" refForName="TwoNodes_2"/>
          <dgm:constr type="b" for="ch" forName="TwoNodes_2_text" refType="b" refFor="ch" refForName="TwoNodes_2"/>
          <dgm:constr type="r" for="ch" forName="TwoNodes_2_text" refType="r" refFor="ch" refForName="TwoNodes_2"/>
          <dgm:constr type="w" for="ch" forName="ThreeNodes_1" refType="w" fact="0.85"/>
          <dgm:constr type="h" for="ch" forName="ThreeNodes_1" refType="h" fact="0.3"/>
          <dgm:constr type="t" for="ch" forName="ThreeNodes_1"/>
          <dgm:constr type="r" for="ch" forName="ThreeNodes_1" refType="w"/>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l" for="ch" forName="ThreeNodes_3"/>
          <dgm:constr type="w" for="ch" forName="ThreeConn_1-2" refType="h" refFor="ch" refForName="ThreeNodes_1" fact="0.65"/>
          <dgm:constr type="h" for="ch" forName="ThreeConn_1-2" refType="h" refFor="ch" refForName="ThreeNodes_1" fact="0.65"/>
          <dgm:constr type="ctrY" for="ch" forName="ThreeConn_1-2" refType="h" fact="0.325"/>
          <dgm:constr type="l" for="ch" forName="ThreeConn_1-2" refType="l"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l" for="ch" forName="ThreeConn_2-3" refType="l" refFor="ch" refForName="ThreeNodes_2"/>
          <dgm:constr type="l" for="ch" forName="ThreeNodes_1_text" refType="r" refFor="ch" refForName="ThreeConn_1-2"/>
          <dgm:constr type="lOff" for="ch" forName="ThreeNodes_1_text" refType="w" refFor="ch" refForName="ThreeConn_1-2" fact="0.55"/>
          <dgm:constr type="t" for="ch" forName="ThreeNodes_1_text" refType="t" refFor="ch" refForName="ThreeNodes_1"/>
          <dgm:constr type="b" for="ch" forName="ThreeNodes_1_text" refType="b" refFor="ch" refForName="ThreeNodes_1"/>
          <dgm:constr type="r" for="ch" forName="ThreeNodes_1_text" refType="r" refFor="ch" refForName="ThreeNodes_1"/>
          <dgm:constr type="l" for="ch" forName="ThreeNodes_2_text" refType="r" refFor="ch" refForName="ThreeConn_1-2"/>
          <dgm:constr type="t" for="ch" forName="ThreeNodes_2_text" refType="t" refFor="ch" refForName="ThreeNodes_2"/>
          <dgm:constr type="b" for="ch" forName="ThreeNodes_2_text" refType="b" refFor="ch" refForName="ThreeNodes_2"/>
          <dgm:constr type="r" for="ch" forName="ThreeNodes_2_text" refType="r" refFor="ch" refForName="ThreeNodes_2"/>
          <dgm:constr type="l" for="ch" forName="ThreeNodes_3_text" refType="r" refFor="ch" refForName="ThreeConn_2-3"/>
          <dgm:constr type="t" for="ch" forName="ThreeNodes_3_text" refType="t" refFor="ch" refForName="ThreeNodes_3"/>
          <dgm:constr type="b" for="ch" forName="ThreeNodes_3_text" refType="b" refFor="ch" refForName="ThreeNodes_3"/>
          <dgm:constr type="r" for="ch" forName="ThreeNodes_3_text" refType="r" refFor="ch" refForName="ThreeNodes_3"/>
          <dgm:constr type="w" for="ch" forName="FourNodes_1" refType="w" fact="0.8"/>
          <dgm:constr type="h" for="ch" forName="FourNodes_1" refType="h" fact="0.22"/>
          <dgm:constr type="t" for="ch" forName="FourNodes_1"/>
          <dgm:constr type="r" for="ch" forName="FourNodes_1" refType="w"/>
          <dgm:constr type="w" for="ch" forName="FourNodes_2" refType="w" fact="0.8"/>
          <dgm:constr type="h" for="ch" forName="FourNodes_2" refType="h" fact="0.22"/>
          <dgm:constr type="ctrY" for="ch" forName="FourNodes_2" refType="h" fact="0.37"/>
          <dgm:constr type="ctrX" for="ch" forName="FourNodes_2" refType="w" fact="0.533"/>
          <dgm:constr type="w" for="ch" forName="FourNodes_3" refType="w" fact="0.8"/>
          <dgm:constr type="h" for="ch" forName="FourNodes_3" refType="h" fact="0.22"/>
          <dgm:constr type="ctrY" for="ch" forName="FourNodes_3" refType="h" fact="0.63"/>
          <dgm:constr type="ctrX" for="ch" forName="FourNodes_3" refType="w" fact="0.467"/>
          <dgm:constr type="w" for="ch" forName="FourNodes_4" refType="w" fact="0.8"/>
          <dgm:constr type="h" for="ch" forName="FourNodes_4" refType="h" fact="0.22"/>
          <dgm:constr type="b" for="ch" forName="FourNodes_4" refType="h"/>
          <dgm:constr type="l" for="ch" forName="FourNodes_4"/>
          <dgm:constr type="w" for="ch" forName="FourConn_1-2" refType="h" refFor="ch" refForName="FourNodes_1" fact="0.65"/>
          <dgm:constr type="h" for="ch" forName="FourConn_1-2" refType="h" refFor="ch" refForName="FourNodes_1" fact="0.65"/>
          <dgm:constr type="ctrY" for="ch" forName="FourConn_1-2" refType="h" fact="0.24"/>
          <dgm:constr type="l" for="ch" forName="FourConn_1-2" refType="l"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l" for="ch" forName="FourConn_2-3" refType="l"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l" for="ch" forName="FourConn_3-4" refType="l" refFor="ch" refForName="FourNodes_3"/>
          <dgm:constr type="l" for="ch" forName="FourNodes_1_text" refType="r" refFor="ch" refForName="FourConn_1-2"/>
          <dgm:constr type="lOff" for="ch" forName="FourNodes_1_text" refType="w" refFor="ch" refForName="FourConn_1-2" fact="0.69"/>
          <dgm:constr type="t" for="ch" forName="FourNodes_1_text" refType="t" refFor="ch" refForName="FourNodes_1"/>
          <dgm:constr type="b" for="ch" forName="FourNodes_1_text" refType="b" refFor="ch" refForName="FourNodes_1"/>
          <dgm:constr type="r" for="ch" forName="FourNodes_1_text" refType="r" refFor="ch" refForName="FourNodes_1"/>
          <dgm:constr type="l" for="ch" forName="FourNodes_2_text" refType="r" refFor="ch" refForName="FourConn_1-2"/>
          <dgm:constr type="t" for="ch" forName="FourNodes_2_text" refType="t" refFor="ch" refForName="FourNodes_2"/>
          <dgm:constr type="b" for="ch" forName="FourNodes_2_text" refType="b" refFor="ch" refForName="FourNodes_2"/>
          <dgm:constr type="r" for="ch" forName="FourNodes_2_text" refType="r" refFor="ch" refForName="FourNodes_2"/>
          <dgm:constr type="l" for="ch" forName="FourNodes_3_text" refType="r" refFor="ch" refForName="FourConn_2-3"/>
          <dgm:constr type="t" for="ch" forName="FourNodes_3_text" refType="t" refFor="ch" refForName="FourNodes_3"/>
          <dgm:constr type="b" for="ch" forName="FourNodes_3_text" refType="b" refFor="ch" refForName="FourNodes_3"/>
          <dgm:constr type="r" for="ch" forName="FourNodes_3_text" refType="r" refFor="ch" refForName="FourNodes_3"/>
          <dgm:constr type="l" for="ch" forName="FourNodes_4_text" refType="r" refFor="ch" refForName="FourConn_3-4"/>
          <dgm:constr type="t" for="ch" forName="FourNodes_4_text" refType="t" refFor="ch" refForName="FourNodes_4"/>
          <dgm:constr type="b" for="ch" forName="FourNodes_4_text" refType="b" refFor="ch" refForName="FourNodes_4"/>
          <dgm:constr type="r" for="ch" forName="FourNodes_4_text" refType="r" refFor="ch" refForName="FourNodes_4"/>
          <dgm:constr type="w" for="ch" forName="FiveNodes_1" refType="w" fact="0.77"/>
          <dgm:constr type="h" for="ch" forName="FiveNodes_1" refType="h" fact="0.18"/>
          <dgm:constr type="t" for="ch" forName="FiveNodes_1"/>
          <dgm:constr type="r" for="ch" forName="FiveNodes_1" refType="w"/>
          <dgm:constr type="w" for="ch" forName="FiveNodes_2" refType="w" fact="0.77"/>
          <dgm:constr type="h" for="ch" forName="FiveNodes_2" refType="h" fact="0.18"/>
          <dgm:constr type="ctrY" for="ch" forName="FiveNodes_2" refType="h" fact="0.295"/>
          <dgm:constr type="ctrX" for="ch" forName="FiveNodes_2" refType="w" fact="0.557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4425"/>
          <dgm:constr type="w" for="ch" forName="FiveNodes_5" refType="w" fact="0.77"/>
          <dgm:constr type="h" for="ch" forName="FiveNodes_5" refType="h" fact="0.18"/>
          <dgm:constr type="b" for="ch" forName="FiveNodes_5" refType="h"/>
          <dgm:constr type="l" for="ch" forName="FiveNodes_5"/>
          <dgm:constr type="w" for="ch" forName="FiveConn_1-2" refType="h" refFor="ch" refForName="FiveNodes_1" fact="0.65"/>
          <dgm:constr type="h" for="ch" forName="FiveConn_1-2" refType="h" refFor="ch" refForName="FiveNodes_1" fact="0.65"/>
          <dgm:constr type="ctrY" for="ch" forName="FiveConn_1-2" refType="h" fact="0.19"/>
          <dgm:constr type="l" for="ch" forName="FiveConn_1-2" refType="l"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l" for="ch" forName="FiveConn_2-3" refType="l"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l" for="ch" forName="FiveConn_3-4" refType="l"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l" for="ch" forName="FiveConn_4-5" refType="l" refFor="ch" refForName="FiveNodes_4"/>
          <dgm:constr type="l" for="ch" forName="FiveNodes_1_text" refType="r" refFor="ch" refForName="FiveConn_1-2"/>
          <dgm:constr type="lOff" for="ch" forName="FiveNodes_1_text" refType="w" refFor="ch" refForName="FiveConn_1-2" fact="0.73"/>
          <dgm:constr type="t" for="ch" forName="FiveNodes_1_text" refType="t" refFor="ch" refForName="FiveNodes_1"/>
          <dgm:constr type="b" for="ch" forName="FiveNodes_1_text" refType="b" refFor="ch" refForName="FiveNodes_1"/>
          <dgm:constr type="r" for="ch" forName="FiveNodes_1_text" refType="r" refFor="ch" refForName="FiveNodes_1"/>
          <dgm:constr type="l" for="ch" forName="FiveNodes_2_text" refType="r" refFor="ch" refForName="FiveConn_1-2"/>
          <dgm:constr type="t" for="ch" forName="FiveNodes_2_text" refType="t" refFor="ch" refForName="FiveNodes_2"/>
          <dgm:constr type="b" for="ch" forName="FiveNodes_2_text" refType="b" refFor="ch" refForName="FiveNodes_2"/>
          <dgm:constr type="r" for="ch" forName="FiveNodes_2_text" refType="r" refFor="ch" refForName="FiveNodes_2"/>
          <dgm:constr type="l" for="ch" forName="FiveNodes_3_text" refType="r" refFor="ch" refForName="FiveConn_2-3"/>
          <dgm:constr type="t" for="ch" forName="FiveNodes_3_text" refType="t" refFor="ch" refForName="FiveNodes_3"/>
          <dgm:constr type="b" for="ch" forName="FiveNodes_3_text" refType="b" refFor="ch" refForName="FiveNodes_3"/>
          <dgm:constr type="r" for="ch" forName="FiveNodes_3_text" refType="r" refFor="ch" refForName="FiveNodes_3"/>
          <dgm:constr type="l" for="ch" forName="FiveNodes_4_text" refType="r" refFor="ch" refForName="FiveConn_3-4"/>
          <dgm:constr type="t" for="ch" forName="FiveNodes_4_text" refType="t" refFor="ch" refForName="FiveNodes_4"/>
          <dgm:constr type="b" for="ch" forName="FiveNodes_4_text" refType="b" refFor="ch" refForName="FiveNodes_4"/>
          <dgm:constr type="r" for="ch" forName="FiveNodes_4_text" refType="r" refFor="ch" refForName="FiveNodes_4"/>
          <dgm:constr type="l" for="ch" forName="FiveNodes_5_text" refType="r" refFor="ch" refForName="FiveConn_4-5"/>
          <dgm:constr type="t" for="ch" forName="FiveNodes_5_text" refType="t" refFor="ch" refForName="FiveNodes_5"/>
          <dgm:constr type="b" for="ch" forName="FiveNodes_5_text" refType="b" refFor="ch" refForName="FiveNodes_5"/>
          <dgm:constr type="r" for="ch" forName="FiveNodes_5_text" refType="r" refFor="ch" refForName="FiveNodes_5"/>
        </dgm:constrLst>
      </dgm:else>
    </dgm:choose>
    <dgm:ruleLst/>
    <dgm:layoutNode name="dummyMaxCanvas">
      <dgm:varLst/>
      <dgm:alg type="sp"/>
      <dgm:shape xmlns:r="http://schemas.openxmlformats.org/officeDocument/2006/relationships" r:blip="">
        <dgm:adjLst/>
      </dgm:shape>
      <dgm:presOf/>
      <dgm:constrLst/>
      <dgm:ruleLst/>
    </dgm:layoutNode>
    <dgm:choose name="Name3">
      <dgm:if name="Name4" axis="ch" ptType="node" func="cnt" op="equ" val="1">
        <dgm:layoutNode name="OneNode_1">
          <dgm:varLst>
            <dgm:bulletEnabled val="1"/>
          </dgm:varLst>
          <dgm:alg type="tx"/>
          <dgm:shape xmlns:r="http://schemas.openxmlformats.org/officeDocument/2006/relationships" type="roundRect" r:blip="">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
        <dgm:choose name="Name6">
          <dgm:if name="Name7" axis="ch" ptType="node" func="cnt" op="equ" val="2">
            <dgm:layoutNode name="Two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wo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wo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wo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wo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
            <dgm:choose name="Name9">
              <dgm:if name="Name10" axis="ch" ptType="node" func="cnt" op="equ" val="3">
                <dgm:layoutNode name="Thre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hre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hre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Thre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1">
                <dgm:choose name="Name12">
                  <dgm:if name="Name13" axis="ch" ptType="node" func="cnt" op="equ" val="4">
                    <dgm:layoutNode name="Four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our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our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our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our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4">
                    <dgm:choose name="Name15">
                      <dgm:if name="Name16" axis="ch" ptType="node" func="cnt" op="gte" val="5">
                        <dgm:layoutNode name="Fiv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iv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iv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ive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iveNodes_5">
                          <dgm:varLst>
                            <dgm:bulletEnabled val="1"/>
                          </dgm:varLst>
                          <dgm:alg type="sp"/>
                          <dgm:shape xmlns:r="http://schemas.openxmlformats.org/officeDocument/2006/relationships" type="roundRect" r:blip="">
                            <dgm:adjLst>
                              <dgm:adj idx="1" val="0.1"/>
                            </dgm:adjLst>
                          </dgm:shape>
                          <dgm:presOf axis="ch desOrSelf" ptType="node node" st="5 1" cnt="1 0"/>
                          <dgm:constrLst/>
                          <dgm:ruleLst/>
                        </dgm:layoutNode>
                        <dgm:layoutNode name="Fiv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4-5" styleLbl="fgAccFollowNode1">
                          <dgm:varLst>
                            <dgm:bulletEnabled val="1"/>
                          </dgm:varLst>
                          <dgm:alg type="tx"/>
                          <dgm:shape xmlns:r="http://schemas.openxmlformats.org/officeDocument/2006/relationships" type="downArrow" r:blip="">
                            <dgm:adjLst>
                              <dgm:adj idx="1" val="0.55"/>
                              <dgm:adj idx="2" val="0.45"/>
                            </dgm:adjLst>
                          </dgm:shape>
                          <dgm:presOf axis="ch" ptType="sibTrans" st="4"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5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5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7"/>
                    </dgm:choose>
                  </dgm:else>
                </dgm:choose>
              </dgm:else>
            </dgm:choose>
          </dgm:else>
        </dgm:choose>
      </dgm:else>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1">
  <dgm:title val=""/>
  <dgm:desc val=""/>
  <dgm:catLst>
    <dgm:cat type="simple" pri="10100"/>
  </dgm:catLst>
  <dgm:scene3d>
    <a:camera prst="orthographicFront"/>
    <a:lightRig rig="threePt" dir="t"/>
  </dgm:scene3d>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pPr>
              <a:defRPr/>
            </a:pPr>
            <a:fld id="{D19DC26B-958B-492C-A4C9-533E00F6806A}" type="datetimeFigureOut">
              <a:rPr lang="zh-CN" altLang="en-US"/>
              <a:pPr>
                <a:defRPr/>
              </a:pPr>
              <a:t>2019-6-23</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pPr lvl="0"/>
            <a:endParaRPr lang="zh-CN" altLang="en-US" noProof="0" smtClean="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pPr>
              <a:defRPr/>
            </a:pPr>
            <a:fld id="{10FFFEEA-6BD1-4E8A-9734-C06192E59333}"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ln>
          <a:extLst>
            <a:ext uri="{909E8E84-426E-40DD-AFC4-6F175D3DCCD1}">
              <a14:hiddenFill xmlns="" xmlns:a14="http://schemas.microsoft.com/office/drawing/2010/main">
                <a:solidFill>
                  <a:srgbClr val="FFFFFF"/>
                </a:solidFill>
              </a14:hiddenFill>
            </a:ext>
          </a:extLst>
        </p:spPr>
      </p:sp>
      <p:sp>
        <p:nvSpPr>
          <p:cNvPr id="28675" name="备注占位符 2"/>
          <p:cNvSpPr>
            <a:spLocks noGrp="1"/>
          </p:cNvSpPr>
          <p:nvPr>
            <p:ph type="body" idx="1"/>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r>
              <a:rPr lang="zh-CN" altLang="en-US" smtClean="0"/>
              <a:t>同学们好，今天我们来学习第</a:t>
            </a:r>
            <a:r>
              <a:rPr lang="en-US" altLang="zh-CN" smtClean="0"/>
              <a:t>5</a:t>
            </a:r>
            <a:r>
              <a:rPr lang="zh-CN" altLang="en-US" smtClean="0"/>
              <a:t>课三大改造。</a:t>
            </a:r>
          </a:p>
        </p:txBody>
      </p:sp>
      <p:sp>
        <p:nvSpPr>
          <p:cNvPr id="28676" name="灯片编号占位符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Ctr="0" compatLnSpc="1"/>
          <a:lstStyle>
            <a:lvl1pPr eaLnBrk="0" hangingPunct="0">
              <a:defRPr sz="4400">
                <a:solidFill>
                  <a:schemeClr val="tx2"/>
                </a:solidFill>
                <a:latin typeface="Arial" panose="020B0604020202020204" pitchFamily="34" charset="0"/>
                <a:ea typeface="宋体" panose="02010600030101010101" pitchFamily="2" charset="-122"/>
              </a:defRPr>
            </a:lvl1pPr>
            <a:lvl2pPr marL="742950" indent="-285750" eaLnBrk="0" hangingPunct="0">
              <a:defRPr sz="4400">
                <a:solidFill>
                  <a:schemeClr val="tx2"/>
                </a:solidFill>
                <a:latin typeface="Arial" panose="020B0604020202020204" pitchFamily="34" charset="0"/>
                <a:ea typeface="宋体" panose="02010600030101010101" pitchFamily="2" charset="-122"/>
              </a:defRPr>
            </a:lvl2pPr>
            <a:lvl3pPr marL="1143000" indent="-228600" eaLnBrk="0" hangingPunct="0">
              <a:defRPr sz="4400">
                <a:solidFill>
                  <a:schemeClr val="tx2"/>
                </a:solidFill>
                <a:latin typeface="Arial" panose="020B0604020202020204" pitchFamily="34" charset="0"/>
                <a:ea typeface="宋体" panose="02010600030101010101" pitchFamily="2" charset="-122"/>
              </a:defRPr>
            </a:lvl3pPr>
            <a:lvl4pPr marL="1600200" indent="-228600" eaLnBrk="0" hangingPunct="0">
              <a:defRPr sz="4400">
                <a:solidFill>
                  <a:schemeClr val="tx2"/>
                </a:solidFill>
                <a:latin typeface="Arial" panose="020B0604020202020204" pitchFamily="34" charset="0"/>
                <a:ea typeface="宋体" panose="02010600030101010101" pitchFamily="2" charset="-122"/>
              </a:defRPr>
            </a:lvl4pPr>
            <a:lvl5pPr marL="2057400" indent="-228600" eaLnBrk="0" hangingPunct="0">
              <a:defRPr sz="4400">
                <a:solidFill>
                  <a:schemeClr val="tx2"/>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9pPr>
          </a:lstStyle>
          <a:p>
            <a:pPr eaLnBrk="1" hangingPunct="1"/>
            <a:fld id="{983087A2-5219-43F8-B667-1E19336F4A49}" type="slidenum">
              <a:rPr lang="zh-CN" altLang="en-US" sz="1200" smtClean="0"/>
              <a:pPr eaLnBrk="1" hangingPunct="1"/>
              <a:t>1</a:t>
            </a:fld>
            <a:endParaRPr lang="zh-CN" altLang="en-US" sz="1200"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zh-CN" altLang="en-US" dirty="0" smtClean="0"/>
              <a:t>资本主义工商业改造的过程分为三个阶段。</a:t>
            </a:r>
            <a:r>
              <a:rPr lang="zh-CN" altLang="en-US" b="1" dirty="0" smtClean="0"/>
              <a:t>（点击展示图示）</a:t>
            </a:r>
            <a:r>
              <a:rPr lang="zh-CN" altLang="en-US" b="0" dirty="0" smtClean="0"/>
              <a:t>第一阶段是在</a:t>
            </a:r>
            <a:r>
              <a:rPr lang="en-US" altLang="zh-CN" b="0" dirty="0" smtClean="0"/>
              <a:t>1953</a:t>
            </a:r>
            <a:r>
              <a:rPr lang="zh-CN" altLang="en-US" b="0" dirty="0" smtClean="0"/>
              <a:t>年底以前，实行初级形式国家资本主义，第二阶段从</a:t>
            </a:r>
            <a:r>
              <a:rPr lang="en-US" altLang="zh-CN" b="0" dirty="0" smtClean="0"/>
              <a:t>1954</a:t>
            </a:r>
            <a:r>
              <a:rPr lang="zh-CN" altLang="en-US" b="0" dirty="0" smtClean="0"/>
              <a:t>年至</a:t>
            </a:r>
            <a:r>
              <a:rPr lang="en-US" altLang="zh-CN" b="0" dirty="0" smtClean="0"/>
              <a:t>1955</a:t>
            </a:r>
            <a:r>
              <a:rPr lang="zh-CN" altLang="en-US" b="0" dirty="0" smtClean="0"/>
              <a:t>年下半年，实行单个企业公私合营，第三阶段是从</a:t>
            </a:r>
            <a:r>
              <a:rPr lang="en-US" altLang="zh-CN" b="0" dirty="0" smtClean="0"/>
              <a:t>1955</a:t>
            </a:r>
            <a:r>
              <a:rPr lang="zh-CN" altLang="en-US" b="0" dirty="0" smtClean="0"/>
              <a:t>年冬到</a:t>
            </a:r>
            <a:r>
              <a:rPr lang="en-US" altLang="zh-CN" b="0" dirty="0" smtClean="0"/>
              <a:t>1956</a:t>
            </a:r>
            <a:r>
              <a:rPr lang="zh-CN" altLang="en-US" b="0" dirty="0" smtClean="0"/>
              <a:t>年，实行全行业公私合营。</a:t>
            </a:r>
            <a:endParaRPr lang="zh-CN" altLang="en-US" dirty="0"/>
          </a:p>
        </p:txBody>
      </p:sp>
      <p:sp>
        <p:nvSpPr>
          <p:cNvPr id="4" name="灯片编号占位符 3"/>
          <p:cNvSpPr>
            <a:spLocks noGrp="1"/>
          </p:cNvSpPr>
          <p:nvPr>
            <p:ph type="sldNum" sz="quarter" idx="10"/>
          </p:nvPr>
        </p:nvSpPr>
        <p:spPr/>
        <p:txBody>
          <a:bodyPr/>
          <a:lstStyle/>
          <a:p>
            <a:pPr>
              <a:defRPr/>
            </a:pPr>
            <a:fld id="{10FFFEEA-6BD1-4E8A-9734-C06192E59333}" type="slidenum">
              <a:rPr lang="zh-CN" altLang="en-US" smtClean="0"/>
              <a:pPr>
                <a:defRPr/>
              </a:pPr>
              <a:t>10</a:t>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zh-CN" altLang="en-US" dirty="0" smtClean="0"/>
              <a:t>这三个阶段究竟做些什么呢？请同学们阅读课后延伸。</a:t>
            </a:r>
            <a:endParaRPr lang="zh-CN" altLang="en-US" dirty="0"/>
          </a:p>
        </p:txBody>
      </p:sp>
      <p:sp>
        <p:nvSpPr>
          <p:cNvPr id="4" name="灯片编号占位符 3"/>
          <p:cNvSpPr>
            <a:spLocks noGrp="1"/>
          </p:cNvSpPr>
          <p:nvPr>
            <p:ph type="sldNum" sz="quarter" idx="10"/>
          </p:nvPr>
        </p:nvSpPr>
        <p:spPr/>
        <p:txBody>
          <a:bodyPr/>
          <a:lstStyle/>
          <a:p>
            <a:pPr>
              <a:defRPr/>
            </a:pPr>
            <a:fld id="{10FFFEEA-6BD1-4E8A-9734-C06192E59333}" type="slidenum">
              <a:rPr lang="zh-CN" altLang="en-US" smtClean="0"/>
              <a:pPr>
                <a:defRPr/>
              </a:pPr>
              <a:t>11</a:t>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zh-CN" altLang="en-US" dirty="0" smtClean="0"/>
              <a:t>在改造的过程中，国家对资本家占有的生产资料实行了什么政策？（学生作答）赎买政策是中国社会主义改造的创举。国家为什么对民族资本家采取赎买政策呢？我们先来听一听两位资本家的故事。</a:t>
            </a:r>
            <a:r>
              <a:rPr lang="zh-CN" altLang="en-US" b="1" dirty="0" smtClean="0"/>
              <a:t>（点击图片超链接到幻灯片</a:t>
            </a:r>
            <a:r>
              <a:rPr lang="en-US" altLang="zh-CN" b="1" dirty="0" smtClean="0"/>
              <a:t>17</a:t>
            </a:r>
            <a:r>
              <a:rPr lang="zh-CN" altLang="en-US" b="1" dirty="0" smtClean="0"/>
              <a:t>）</a:t>
            </a:r>
            <a:endParaRPr lang="en-US" altLang="zh-CN" b="1" dirty="0" smtClean="0"/>
          </a:p>
          <a:p>
            <a:r>
              <a:rPr lang="zh-CN" altLang="en-US" b="0" dirty="0" smtClean="0"/>
              <a:t>民族资本家为国家做出了卓越的贡献，赎买政策在一定程度上满足资本家的利益。我们在进行社会主义改造的时候也需要充分发挥资本主义工商业在工业生产中的积极作用。</a:t>
            </a:r>
            <a:endParaRPr lang="en-US" altLang="zh-CN" b="0" dirty="0" smtClean="0"/>
          </a:p>
        </p:txBody>
      </p:sp>
      <p:sp>
        <p:nvSpPr>
          <p:cNvPr id="4" name="灯片编号占位符 3"/>
          <p:cNvSpPr>
            <a:spLocks noGrp="1"/>
          </p:cNvSpPr>
          <p:nvPr>
            <p:ph type="sldNum" sz="quarter" idx="10"/>
          </p:nvPr>
        </p:nvSpPr>
        <p:spPr/>
        <p:txBody>
          <a:bodyPr/>
          <a:lstStyle/>
          <a:p>
            <a:pPr>
              <a:defRPr/>
            </a:pPr>
            <a:fld id="{10FFFEEA-6BD1-4E8A-9734-C06192E59333}" type="slidenum">
              <a:rPr lang="zh-CN" altLang="en-US" smtClean="0"/>
              <a:pPr>
                <a:defRPr/>
              </a:pPr>
              <a:t>12</a:t>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zh-CN" altLang="en-US" dirty="0" smtClean="0"/>
              <a:t>我们请一位同学来为大家讲述山东烟台资本家苏懋晋</a:t>
            </a:r>
            <a:r>
              <a:rPr lang="zh-CN" altLang="en-US" baseline="0" dirty="0" smtClean="0"/>
              <a:t>的故事。</a:t>
            </a:r>
            <a:endParaRPr lang="zh-CN" altLang="en-US" dirty="0"/>
          </a:p>
        </p:txBody>
      </p:sp>
      <p:sp>
        <p:nvSpPr>
          <p:cNvPr id="4" name="灯片编号占位符 3"/>
          <p:cNvSpPr>
            <a:spLocks noGrp="1"/>
          </p:cNvSpPr>
          <p:nvPr>
            <p:ph type="sldNum" sz="quarter" idx="10"/>
          </p:nvPr>
        </p:nvSpPr>
        <p:spPr/>
        <p:txBody>
          <a:bodyPr/>
          <a:lstStyle/>
          <a:p>
            <a:pPr>
              <a:defRPr/>
            </a:pPr>
            <a:fld id="{10FFFEEA-6BD1-4E8A-9734-C06192E59333}" type="slidenum">
              <a:rPr lang="zh-CN" altLang="en-US" smtClean="0"/>
              <a:pPr>
                <a:defRPr/>
              </a:pPr>
              <a:t>13</a:t>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zh-CN" altLang="en-US" dirty="0" smtClean="0"/>
              <a:t>一定有很多同学知道红色资本家荣毅仁的故事。谁来说一说呢？</a:t>
            </a:r>
            <a:endParaRPr lang="zh-CN" altLang="en-US" dirty="0"/>
          </a:p>
        </p:txBody>
      </p:sp>
      <p:sp>
        <p:nvSpPr>
          <p:cNvPr id="4" name="灯片编号占位符 3"/>
          <p:cNvSpPr>
            <a:spLocks noGrp="1"/>
          </p:cNvSpPr>
          <p:nvPr>
            <p:ph type="sldNum" sz="quarter" idx="10"/>
          </p:nvPr>
        </p:nvSpPr>
        <p:spPr/>
        <p:txBody>
          <a:bodyPr/>
          <a:lstStyle/>
          <a:p>
            <a:pPr>
              <a:defRPr/>
            </a:pPr>
            <a:fld id="{10FFFEEA-6BD1-4E8A-9734-C06192E59333}" type="slidenum">
              <a:rPr lang="zh-CN" altLang="en-US" smtClean="0"/>
              <a:pPr>
                <a:defRPr/>
              </a:pPr>
              <a:t>14</a:t>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dirty="0" smtClean="0">
                <a:ln>
                  <a:noFill/>
                </a:ln>
                <a:solidFill>
                  <a:prstClr val="black"/>
                </a:solidFill>
                <a:effectLst/>
                <a:uLnTx/>
                <a:uFillTx/>
                <a:latin typeface="+mn-lt"/>
                <a:ea typeface="+mn-ea"/>
                <a:cs typeface="+mn-cs"/>
              </a:rPr>
              <a:t>这张照片是工商业实现全行业公私合营后，工商界代表向党中央和毛泽东报喜。</a:t>
            </a:r>
            <a:r>
              <a:rPr kumimoji="0" lang="en-US" altLang="zh-CN" sz="1200" b="0" i="0" u="none" strike="noStrike" kern="1200" cap="none" spc="0" normalizeH="0" baseline="0" noProof="0" dirty="0" smtClean="0">
                <a:ln>
                  <a:noFill/>
                </a:ln>
                <a:solidFill>
                  <a:prstClr val="black"/>
                </a:solidFill>
                <a:effectLst/>
                <a:uLnTx/>
                <a:uFillTx/>
                <a:latin typeface="+mn-lt"/>
                <a:ea typeface="+mn-ea"/>
                <a:cs typeface="+mn-cs"/>
              </a:rPr>
              <a:t>1954</a:t>
            </a:r>
            <a:r>
              <a:rPr kumimoji="0" lang="zh-CN" altLang="en-US" sz="1200" b="0" i="0" u="none" strike="noStrike" kern="1200" cap="none" spc="0" normalizeH="0" baseline="0" noProof="0" dirty="0" smtClean="0">
                <a:ln>
                  <a:noFill/>
                </a:ln>
                <a:solidFill>
                  <a:prstClr val="black"/>
                </a:solidFill>
                <a:effectLst/>
                <a:uLnTx/>
                <a:uFillTx/>
                <a:latin typeface="+mn-lt"/>
                <a:ea typeface="+mn-ea"/>
                <a:cs typeface="+mn-cs"/>
              </a:rPr>
              <a:t>年，为了贯彻对资本主义工商业的改造政策，同仁堂在乐松生的带领下成为首批公私合营的示范企业。刚才两位同学绘声绘色地为我们介绍了两位爱国民族资本家，我们又了解了同仁堂的公私合营。他们的故事对你有什么启发呢？（学生自由发言）</a:t>
            </a:r>
            <a:r>
              <a:rPr kumimoji="0" lang="zh-CN" altLang="en-US" sz="1200" b="1" i="0" u="none" strike="noStrike" kern="1200" cap="none" spc="0" normalizeH="0" baseline="0" noProof="0" dirty="0" smtClean="0">
                <a:ln>
                  <a:noFill/>
                </a:ln>
                <a:solidFill>
                  <a:prstClr val="black"/>
                </a:solidFill>
                <a:effectLst/>
                <a:uLnTx/>
                <a:uFillTx/>
                <a:latin typeface="+mn-lt"/>
                <a:ea typeface="+mn-ea"/>
                <a:cs typeface="+mn-cs"/>
              </a:rPr>
              <a:t>（点击图片超链接回到幻灯片</a:t>
            </a:r>
            <a:r>
              <a:rPr kumimoji="0" lang="en-US" altLang="zh-CN" sz="1200" b="1" i="0" u="none" strike="noStrike" kern="1200" cap="none" spc="0" normalizeH="0" baseline="0" noProof="0" dirty="0" smtClean="0">
                <a:ln>
                  <a:noFill/>
                </a:ln>
                <a:solidFill>
                  <a:prstClr val="black"/>
                </a:solidFill>
                <a:effectLst/>
                <a:uLnTx/>
                <a:uFillTx/>
                <a:latin typeface="+mn-lt"/>
                <a:ea typeface="+mn-ea"/>
                <a:cs typeface="+mn-cs"/>
              </a:rPr>
              <a:t>16</a:t>
            </a:r>
            <a:r>
              <a:rPr kumimoji="0" lang="zh-CN" altLang="en-US" sz="1200" b="1" i="0" u="none" strike="noStrike" kern="1200" cap="none" spc="0" normalizeH="0" baseline="0" noProof="0" dirty="0" smtClean="0">
                <a:ln>
                  <a:noFill/>
                </a:ln>
                <a:solidFill>
                  <a:prstClr val="black"/>
                </a:solidFill>
                <a:effectLst/>
                <a:uLnTx/>
                <a:uFillTx/>
                <a:latin typeface="+mn-lt"/>
                <a:ea typeface="+mn-ea"/>
                <a:cs typeface="+mn-cs"/>
              </a:rPr>
              <a:t>）</a:t>
            </a:r>
            <a:endParaRPr kumimoji="0" lang="zh-CN" altLang="en-US" sz="1200" b="0" i="0" u="none" strike="noStrike" kern="1200" cap="none" spc="0" normalizeH="0" baseline="0" noProof="0" dirty="0" smtClean="0">
              <a:ln>
                <a:noFill/>
              </a:ln>
              <a:solidFill>
                <a:prstClr val="black"/>
              </a:solidFill>
              <a:effectLst/>
              <a:uLnTx/>
              <a:uFillTx/>
              <a:latin typeface="+mn-lt"/>
              <a:ea typeface="+mn-ea"/>
              <a:cs typeface="+mn-cs"/>
            </a:endParaRPr>
          </a:p>
          <a:p>
            <a:pPr marL="0" marR="0" lvl="0" indent="0" algn="l" defTabSz="914400" rtl="0" eaLnBrk="0" fontAlgn="base" latinLnBrk="0" hangingPunct="0">
              <a:lnSpc>
                <a:spcPct val="100000"/>
              </a:lnSpc>
              <a:spcBef>
                <a:spcPct val="30000"/>
              </a:spcBef>
              <a:spcAft>
                <a:spcPct val="0"/>
              </a:spcAft>
              <a:buClrTx/>
              <a:buSzTx/>
              <a:buFontTx/>
              <a:buNone/>
              <a:defRPr/>
            </a:pPr>
            <a:endParaRPr kumimoji="0" lang="zh-CN" altLang="en-US" sz="1200" b="0" i="0" u="none" strike="noStrike" kern="1200" cap="none" spc="0" normalizeH="0" baseline="0" noProof="0" dirty="0" smtClean="0">
              <a:ln>
                <a:noFill/>
              </a:ln>
              <a:solidFill>
                <a:prstClr val="black"/>
              </a:solidFill>
              <a:effectLst/>
              <a:uLnTx/>
              <a:uFillTx/>
              <a:latin typeface="+mn-lt"/>
              <a:ea typeface="+mn-ea"/>
              <a:cs typeface="+mn-cs"/>
            </a:endParaRPr>
          </a:p>
          <a:p>
            <a:endParaRPr lang="zh-CN" altLang="en-US" dirty="0"/>
          </a:p>
        </p:txBody>
      </p:sp>
      <p:sp>
        <p:nvSpPr>
          <p:cNvPr id="4" name="灯片编号占位符 3"/>
          <p:cNvSpPr>
            <a:spLocks noGrp="1"/>
          </p:cNvSpPr>
          <p:nvPr>
            <p:ph type="sldNum" sz="quarter" idx="10"/>
          </p:nvPr>
        </p:nvSpPr>
        <p:spPr/>
        <p:txBody>
          <a:bodyPr/>
          <a:lstStyle/>
          <a:p>
            <a:pPr>
              <a:defRPr/>
            </a:pPr>
            <a:fld id="{10FFFEEA-6BD1-4E8A-9734-C06192E59333}" type="slidenum">
              <a:rPr lang="zh-CN" altLang="en-US" smtClean="0"/>
              <a:pPr>
                <a:defRPr/>
              </a:pPr>
              <a:t>15</a:t>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zh-CN" altLang="en-US" dirty="0" smtClean="0"/>
              <a:t>在改造的过程中，国家对资本家占有的生产资料实行了什么政策？（学生作答）赎买政策是中国社会主义改造的创举。国家为什么对民族资本家采取赎买政策呢？我们先来听一听两位资本家的故事。</a:t>
            </a:r>
            <a:r>
              <a:rPr lang="zh-CN" altLang="en-US" b="1" dirty="0" smtClean="0"/>
              <a:t>（点击图片超链接到幻灯片</a:t>
            </a:r>
            <a:r>
              <a:rPr lang="en-US" altLang="zh-CN" b="1" dirty="0" smtClean="0"/>
              <a:t>17</a:t>
            </a:r>
            <a:r>
              <a:rPr lang="zh-CN" altLang="en-US" b="1" dirty="0" smtClean="0"/>
              <a:t>）</a:t>
            </a:r>
            <a:endParaRPr lang="en-US" altLang="zh-CN" b="1" dirty="0" smtClean="0"/>
          </a:p>
          <a:p>
            <a:r>
              <a:rPr lang="zh-CN" altLang="en-US" b="0" dirty="0" smtClean="0"/>
              <a:t>民族资本家为国家做出了卓越的贡献，赎买政策在一定程度上满足资本家的利益。我们在进行社会主义改造的时候也需要充分发挥资本主义工商业在工业生产中的积极作用。</a:t>
            </a:r>
            <a:endParaRPr lang="en-US" altLang="zh-CN" b="0" dirty="0" smtClean="0"/>
          </a:p>
        </p:txBody>
      </p:sp>
      <p:sp>
        <p:nvSpPr>
          <p:cNvPr id="4" name="灯片编号占位符 3"/>
          <p:cNvSpPr>
            <a:spLocks noGrp="1"/>
          </p:cNvSpPr>
          <p:nvPr>
            <p:ph type="sldNum" sz="quarter" idx="10"/>
          </p:nvPr>
        </p:nvSpPr>
        <p:spPr/>
        <p:txBody>
          <a:bodyPr/>
          <a:lstStyle/>
          <a:p>
            <a:pPr>
              <a:defRPr/>
            </a:pPr>
            <a:fld id="{10FFFEEA-6BD1-4E8A-9734-C06192E59333}" type="slidenum">
              <a:rPr lang="zh-CN" altLang="en-US" smtClean="0"/>
              <a:pPr>
                <a:defRPr/>
              </a:pPr>
              <a:t>16</a:t>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zh-CN" altLang="en-US" dirty="0" smtClean="0"/>
              <a:t>这是上海、重庆等地工商业社会主义改造过程中的珍贵照片。</a:t>
            </a:r>
            <a:r>
              <a:rPr lang="zh-CN" altLang="en-US" b="1" dirty="0" smtClean="0"/>
              <a:t>（点击展示文本）</a:t>
            </a:r>
            <a:r>
              <a:rPr lang="zh-CN" altLang="en-US" dirty="0" smtClean="0"/>
              <a:t>到</a:t>
            </a:r>
            <a:r>
              <a:rPr lang="en-US" altLang="zh-CN" dirty="0" smtClean="0"/>
              <a:t>1956</a:t>
            </a:r>
            <a:r>
              <a:rPr lang="zh-CN" altLang="en-US" dirty="0" smtClean="0"/>
              <a:t>年底，国家基本上完成了对农业、手工业和资本主义工商业的社会主义改造，实现了把生产资料私有制转变为社会主义公有制的任务。我国初步建立起社会主义的基本制度，从此，进入社会主义初级阶段。在社会主义改造工作的后期，存在哪些问题？（学生作答）是的，我们有要求过急、工作过粗、改变过快等缺点。这对后来的经济建设产生了不良影响。</a:t>
            </a:r>
            <a:endParaRPr lang="zh-CN" altLang="en-US" dirty="0"/>
          </a:p>
        </p:txBody>
      </p:sp>
      <p:sp>
        <p:nvSpPr>
          <p:cNvPr id="4" name="灯片编号占位符 3"/>
          <p:cNvSpPr>
            <a:spLocks noGrp="1"/>
          </p:cNvSpPr>
          <p:nvPr>
            <p:ph type="sldNum" sz="quarter" idx="10"/>
          </p:nvPr>
        </p:nvSpPr>
        <p:spPr/>
        <p:txBody>
          <a:bodyPr/>
          <a:lstStyle/>
          <a:p>
            <a:pPr>
              <a:defRPr/>
            </a:pPr>
            <a:fld id="{10FFFEEA-6BD1-4E8A-9734-C06192E59333}" type="slidenum">
              <a:rPr lang="zh-CN" altLang="en-US" smtClean="0"/>
              <a:pPr>
                <a:defRPr/>
              </a:pPr>
              <a:t>17</a:t>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zh-CN" altLang="en-US" dirty="0" smtClean="0"/>
              <a:t>这是上海、重庆等地工商业社会主义改造过程中的珍贵照片。</a:t>
            </a:r>
            <a:r>
              <a:rPr lang="zh-CN" altLang="en-US" b="1" dirty="0" smtClean="0"/>
              <a:t>（点击展示文本）</a:t>
            </a:r>
            <a:r>
              <a:rPr lang="zh-CN" altLang="en-US" dirty="0" smtClean="0"/>
              <a:t>到</a:t>
            </a:r>
            <a:r>
              <a:rPr lang="en-US" altLang="zh-CN" dirty="0" smtClean="0"/>
              <a:t>1956</a:t>
            </a:r>
            <a:r>
              <a:rPr lang="zh-CN" altLang="en-US" dirty="0" smtClean="0"/>
              <a:t>年底，国家基本上完成了对农业、手工业和资本主义工商业的社会主义改造，实现了把生产资料私有制转变为社会主义公有制的任务。我国初步建立起社会主义的基本制度，从此，进入社会主义初级阶段。在社会主义改造工作的后期，存在哪些问题？（学生作答）是的，我们有要求过急、工作过粗、改变过快等缺点。这对后来的经济建设产生了不良影响。</a:t>
            </a:r>
            <a:endParaRPr lang="zh-CN" altLang="en-US" dirty="0"/>
          </a:p>
        </p:txBody>
      </p:sp>
      <p:sp>
        <p:nvSpPr>
          <p:cNvPr id="4" name="灯片编号占位符 3"/>
          <p:cNvSpPr>
            <a:spLocks noGrp="1"/>
          </p:cNvSpPr>
          <p:nvPr>
            <p:ph type="sldNum" sz="quarter" idx="10"/>
          </p:nvPr>
        </p:nvSpPr>
        <p:spPr/>
        <p:txBody>
          <a:bodyPr/>
          <a:lstStyle/>
          <a:p>
            <a:pPr>
              <a:defRPr/>
            </a:pPr>
            <a:fld id="{10FFFEEA-6BD1-4E8A-9734-C06192E59333}" type="slidenum">
              <a:rPr lang="zh-CN" altLang="en-US" smtClean="0"/>
              <a:pPr>
                <a:defRPr/>
              </a:pPr>
              <a:t>18</a:t>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ln>
          <a:extLst>
            <a:ext uri="{909E8E84-426E-40DD-AFC4-6F175D3DCCD1}">
              <a14:hiddenFill xmlns="" xmlns:a14="http://schemas.microsoft.com/office/drawing/2010/main">
                <a:solidFill>
                  <a:srgbClr val="FFFFFF"/>
                </a:solidFill>
              </a14:hiddenFill>
            </a:ext>
          </a:extLst>
        </p:spPr>
      </p:sp>
      <p:sp>
        <p:nvSpPr>
          <p:cNvPr id="34819" name="备注占位符 2"/>
          <p:cNvSpPr>
            <a:spLocks noGrp="1"/>
          </p:cNvSpPr>
          <p:nvPr>
            <p:ph type="body" idx="1"/>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t" anchorCtr="0" compatLnSpc="1"/>
          <a:lstStyle/>
          <a:p>
            <a:pPr eaLnBrk="1" hangingPunct="1"/>
            <a:r>
              <a:rPr lang="zh-CN" altLang="en-US" b="1" dirty="0" smtClean="0"/>
              <a:t>（连续点击展示小结）</a:t>
            </a:r>
            <a:r>
              <a:rPr lang="en-US" altLang="zh-CN" dirty="0" smtClean="0"/>
              <a:t>1956</a:t>
            </a:r>
            <a:r>
              <a:rPr lang="zh-CN" altLang="en-US" dirty="0" smtClean="0"/>
              <a:t>年，通过建立农业合作社、手工业合作社以及公私合营的赎买政策，我国实现了对农业、手工业和资本主义工商业的社会主义改造。我国的所有制形式从私有制变成社会主义公有制。这标志着社会主义制度在我国的确立，我国开始进入社会主义初级阶段。</a:t>
            </a:r>
            <a:endParaRPr lang="zh-CN" altLang="en-US" b="1" dirty="0" smtClean="0"/>
          </a:p>
        </p:txBody>
      </p:sp>
      <p:sp>
        <p:nvSpPr>
          <p:cNvPr id="34820" name="灯片编号占位符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Ctr="0" compatLnSpc="1"/>
          <a:lstStyle>
            <a:lvl1pPr eaLnBrk="0" hangingPunct="0">
              <a:defRPr sz="4400">
                <a:solidFill>
                  <a:schemeClr val="tx2"/>
                </a:solidFill>
                <a:latin typeface="Arial" panose="020B0604020202020204" pitchFamily="34" charset="0"/>
                <a:ea typeface="宋体" panose="02010600030101010101" pitchFamily="2" charset="-122"/>
              </a:defRPr>
            </a:lvl1pPr>
            <a:lvl2pPr marL="742950" indent="-285750" eaLnBrk="0" hangingPunct="0">
              <a:defRPr sz="4400">
                <a:solidFill>
                  <a:schemeClr val="tx2"/>
                </a:solidFill>
                <a:latin typeface="Arial" panose="020B0604020202020204" pitchFamily="34" charset="0"/>
                <a:ea typeface="宋体" panose="02010600030101010101" pitchFamily="2" charset="-122"/>
              </a:defRPr>
            </a:lvl2pPr>
            <a:lvl3pPr marL="1143000" indent="-228600" eaLnBrk="0" hangingPunct="0">
              <a:defRPr sz="4400">
                <a:solidFill>
                  <a:schemeClr val="tx2"/>
                </a:solidFill>
                <a:latin typeface="Arial" panose="020B0604020202020204" pitchFamily="34" charset="0"/>
                <a:ea typeface="宋体" panose="02010600030101010101" pitchFamily="2" charset="-122"/>
              </a:defRPr>
            </a:lvl3pPr>
            <a:lvl4pPr marL="1600200" indent="-228600" eaLnBrk="0" hangingPunct="0">
              <a:defRPr sz="4400">
                <a:solidFill>
                  <a:schemeClr val="tx2"/>
                </a:solidFill>
                <a:latin typeface="Arial" panose="020B0604020202020204" pitchFamily="34" charset="0"/>
                <a:ea typeface="宋体" panose="02010600030101010101" pitchFamily="2" charset="-122"/>
              </a:defRPr>
            </a:lvl4pPr>
            <a:lvl5pPr marL="2057400" indent="-228600" eaLnBrk="0" hangingPunct="0">
              <a:defRPr sz="4400">
                <a:solidFill>
                  <a:schemeClr val="tx2"/>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9pPr>
          </a:lstStyle>
          <a:p>
            <a:pPr eaLnBrk="1" hangingPunct="1"/>
            <a:fld id="{BEEF2620-DAC9-470C-A929-26D2A1A532F0}" type="slidenum">
              <a:rPr lang="zh-CN" altLang="en-US" sz="1200" smtClean="0"/>
              <a:pPr eaLnBrk="1" hangingPunct="1"/>
              <a:t>19</a:t>
            </a:fld>
            <a:endParaRPr lang="zh-CN" altLang="en-US" sz="1200"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ln>
          <a:extLst>
            <a:ext uri="{909E8E84-426E-40DD-AFC4-6F175D3DCCD1}">
              <a14:hiddenFill xmlns="" xmlns:a14="http://schemas.microsoft.com/office/drawing/2010/main">
                <a:solidFill>
                  <a:srgbClr val="FFFFFF"/>
                </a:solidFill>
              </a14:hiddenFill>
            </a:ext>
          </a:extLst>
        </p:spPr>
      </p:sp>
      <p:sp>
        <p:nvSpPr>
          <p:cNvPr id="30723" name="备注占位符 2"/>
          <p:cNvSpPr>
            <a:spLocks noGrp="1"/>
          </p:cNvSpPr>
          <p:nvPr>
            <p:ph type="body" idx="1"/>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t" anchorCtr="0" compatLnSpc="1"/>
          <a:lstStyle/>
          <a:p>
            <a:pPr marL="0" marR="0" indent="0" algn="l" defTabSz="914400" rtl="0" eaLnBrk="1" fontAlgn="base" latinLnBrk="0" hangingPunct="1">
              <a:lnSpc>
                <a:spcPct val="100000"/>
              </a:lnSpc>
              <a:spcBef>
                <a:spcPct val="0"/>
              </a:spcBef>
              <a:spcAft>
                <a:spcPct val="0"/>
              </a:spcAft>
              <a:buClrTx/>
              <a:buSzTx/>
              <a:buFontTx/>
              <a:buNone/>
              <a:defRPr/>
            </a:pPr>
            <a:r>
              <a:rPr lang="en-US" altLang="zh-CN" dirty="0" smtClean="0"/>
              <a:t> </a:t>
            </a:r>
            <a:endParaRPr lang="zh-CN" altLang="en-US" dirty="0" smtClean="0"/>
          </a:p>
        </p:txBody>
      </p:sp>
      <p:sp>
        <p:nvSpPr>
          <p:cNvPr id="30724" name="灯片编号占位符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Ctr="0" compatLnSpc="1"/>
          <a:lstStyle>
            <a:lvl1pPr eaLnBrk="0" hangingPunct="0">
              <a:defRPr sz="4400">
                <a:solidFill>
                  <a:schemeClr val="tx2"/>
                </a:solidFill>
                <a:latin typeface="Arial" panose="020B0604020202020204" pitchFamily="34" charset="0"/>
                <a:ea typeface="宋体" panose="02010600030101010101" pitchFamily="2" charset="-122"/>
              </a:defRPr>
            </a:lvl1pPr>
            <a:lvl2pPr marL="742950" indent="-285750" eaLnBrk="0" hangingPunct="0">
              <a:defRPr sz="4400">
                <a:solidFill>
                  <a:schemeClr val="tx2"/>
                </a:solidFill>
                <a:latin typeface="Arial" panose="020B0604020202020204" pitchFamily="34" charset="0"/>
                <a:ea typeface="宋体" panose="02010600030101010101" pitchFamily="2" charset="-122"/>
              </a:defRPr>
            </a:lvl2pPr>
            <a:lvl3pPr marL="1143000" indent="-228600" eaLnBrk="0" hangingPunct="0">
              <a:defRPr sz="4400">
                <a:solidFill>
                  <a:schemeClr val="tx2"/>
                </a:solidFill>
                <a:latin typeface="Arial" panose="020B0604020202020204" pitchFamily="34" charset="0"/>
                <a:ea typeface="宋体" panose="02010600030101010101" pitchFamily="2" charset="-122"/>
              </a:defRPr>
            </a:lvl3pPr>
            <a:lvl4pPr marL="1600200" indent="-228600" eaLnBrk="0" hangingPunct="0">
              <a:defRPr sz="4400">
                <a:solidFill>
                  <a:schemeClr val="tx2"/>
                </a:solidFill>
                <a:latin typeface="Arial" panose="020B0604020202020204" pitchFamily="34" charset="0"/>
                <a:ea typeface="宋体" panose="02010600030101010101" pitchFamily="2" charset="-122"/>
              </a:defRPr>
            </a:lvl4pPr>
            <a:lvl5pPr marL="2057400" indent="-228600" eaLnBrk="0" hangingPunct="0">
              <a:defRPr sz="4400">
                <a:solidFill>
                  <a:schemeClr val="tx2"/>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9pPr>
          </a:lstStyle>
          <a:p>
            <a:pPr eaLnBrk="1" hangingPunct="1"/>
            <a:fld id="{4D43C299-158C-4A50-AA46-794B1C255793}" type="slidenum">
              <a:rPr lang="zh-CN" altLang="en-US" sz="1200" smtClean="0"/>
              <a:pPr eaLnBrk="1" hangingPunct="1"/>
              <a:t>2</a:t>
            </a:fld>
            <a:endParaRPr lang="zh-CN" altLang="en-US" sz="1200" smtClean="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zh-CN" altLang="en-US" b="1" dirty="0" smtClean="0"/>
              <a:t>集中最多的人力物力财力</a:t>
            </a:r>
            <a:endParaRPr lang="en-US" altLang="zh-CN" b="1" dirty="0" smtClean="0"/>
          </a:p>
          <a:p>
            <a:endParaRPr lang="en-US" altLang="zh-CN" b="0" dirty="0" smtClean="0"/>
          </a:p>
        </p:txBody>
      </p:sp>
      <p:sp>
        <p:nvSpPr>
          <p:cNvPr id="4" name="灯片编号占位符 3"/>
          <p:cNvSpPr>
            <a:spLocks noGrp="1"/>
          </p:cNvSpPr>
          <p:nvPr>
            <p:ph type="sldNum" sz="quarter" idx="10"/>
          </p:nvPr>
        </p:nvSpPr>
        <p:spPr/>
        <p:txBody>
          <a:bodyPr/>
          <a:lstStyle/>
          <a:p>
            <a:pPr>
              <a:defRPr/>
            </a:pPr>
            <a:fld id="{10FFFEEA-6BD1-4E8A-9734-C06192E59333}" type="slidenum">
              <a:rPr lang="zh-CN" altLang="en-US" smtClean="0"/>
              <a:pPr>
                <a:defRPr/>
              </a:pPr>
              <a:t>20</a:t>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zh-CN" altLang="en-US" dirty="0" smtClean="0"/>
              <a:t>在改造的过程中，国家对资本家占有的生产资料实行了什么政策？（学生作答）赎买政策是中国社会主义改造的创举。国家为什么对民族资本家采取赎买政策呢？我们先来听一听两位资本家的故事。</a:t>
            </a:r>
            <a:r>
              <a:rPr lang="zh-CN" altLang="en-US" b="1" dirty="0" smtClean="0"/>
              <a:t>（点击图片超链接到幻灯片</a:t>
            </a:r>
            <a:r>
              <a:rPr lang="en-US" altLang="zh-CN" b="1" dirty="0" smtClean="0"/>
              <a:t>17</a:t>
            </a:r>
            <a:r>
              <a:rPr lang="zh-CN" altLang="en-US" b="1" dirty="0" smtClean="0"/>
              <a:t>）</a:t>
            </a:r>
            <a:endParaRPr lang="en-US" altLang="zh-CN" b="1" dirty="0" smtClean="0"/>
          </a:p>
          <a:p>
            <a:r>
              <a:rPr lang="zh-CN" altLang="en-US" b="0" dirty="0" smtClean="0"/>
              <a:t>民族资本家为国家做出了卓越的贡献，赎买政策在一定程度上满足资本家的利益。我们在进行社会主义改造的时候也需要充分发挥资本主义工商业在工业生产中的积极作用。</a:t>
            </a:r>
            <a:endParaRPr lang="en-US" altLang="zh-CN" b="0" dirty="0" smtClean="0"/>
          </a:p>
        </p:txBody>
      </p:sp>
      <p:sp>
        <p:nvSpPr>
          <p:cNvPr id="4" name="灯片编号占位符 3"/>
          <p:cNvSpPr>
            <a:spLocks noGrp="1"/>
          </p:cNvSpPr>
          <p:nvPr>
            <p:ph type="sldNum" sz="quarter" idx="10"/>
          </p:nvPr>
        </p:nvSpPr>
        <p:spPr/>
        <p:txBody>
          <a:bodyPr/>
          <a:lstStyle/>
          <a:p>
            <a:pPr>
              <a:defRPr/>
            </a:pPr>
            <a:fld id="{10FFFEEA-6BD1-4E8A-9734-C06192E59333}" type="slidenum">
              <a:rPr lang="zh-CN" altLang="en-US" smtClean="0"/>
              <a:pPr>
                <a:defRPr/>
              </a:pPr>
              <a:t>21</a:t>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zh-CN" altLang="en-US" dirty="0" smtClean="0"/>
              <a:t>在改造的过程中，国家对资本家占有的生产资料实行了什么政策？（学生作答）赎买政策是中国社会主义改造的创举。国家为什么对民族资本家采取赎买政策呢？我们先来听一听两位资本家的故事。</a:t>
            </a:r>
            <a:r>
              <a:rPr lang="zh-CN" altLang="en-US" b="1" dirty="0" smtClean="0"/>
              <a:t>（点击图片超链接到幻灯片</a:t>
            </a:r>
            <a:r>
              <a:rPr lang="en-US" altLang="zh-CN" b="1" dirty="0" smtClean="0"/>
              <a:t>17</a:t>
            </a:r>
            <a:r>
              <a:rPr lang="zh-CN" altLang="en-US" b="1" dirty="0" smtClean="0"/>
              <a:t>）</a:t>
            </a:r>
            <a:endParaRPr lang="en-US" altLang="zh-CN" b="1" dirty="0" smtClean="0"/>
          </a:p>
          <a:p>
            <a:r>
              <a:rPr lang="zh-CN" altLang="en-US" b="0" dirty="0" smtClean="0"/>
              <a:t>民族资本家为国家做出了卓越的贡献，赎买政策在一定程度上满足资本家的利益。我们在进行社会主义改造的时候也需要充分发挥资本主义工商业在工业生产中的积极作用。</a:t>
            </a:r>
            <a:endParaRPr lang="en-US" altLang="zh-CN" b="0" dirty="0" smtClean="0"/>
          </a:p>
        </p:txBody>
      </p:sp>
      <p:sp>
        <p:nvSpPr>
          <p:cNvPr id="4" name="灯片编号占位符 3"/>
          <p:cNvSpPr>
            <a:spLocks noGrp="1"/>
          </p:cNvSpPr>
          <p:nvPr>
            <p:ph type="sldNum" sz="quarter" idx="10"/>
          </p:nvPr>
        </p:nvSpPr>
        <p:spPr/>
        <p:txBody>
          <a:bodyPr/>
          <a:lstStyle/>
          <a:p>
            <a:pPr>
              <a:defRPr/>
            </a:pPr>
            <a:fld id="{10FFFEEA-6BD1-4E8A-9734-C06192E59333}" type="slidenum">
              <a:rPr lang="zh-CN" altLang="en-US" smtClean="0"/>
              <a:pPr>
                <a:defRPr/>
              </a:pPr>
              <a:t>23</a:t>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zh-CN" altLang="en-US" dirty="0" smtClean="0"/>
              <a:t>在改造的过程中，国家对资本家占有的生产资料实行了什么政策？（学生作答）赎买政策是中国社会主义改造的创举。国家为什么对民族资本家采取赎买政策呢？我们先来听一听两位资本家的故事。</a:t>
            </a:r>
            <a:r>
              <a:rPr lang="zh-CN" altLang="en-US" b="1" dirty="0" smtClean="0"/>
              <a:t>（点击图片超链接到幻灯片</a:t>
            </a:r>
            <a:r>
              <a:rPr lang="en-US" altLang="zh-CN" b="1" dirty="0" smtClean="0"/>
              <a:t>17</a:t>
            </a:r>
            <a:r>
              <a:rPr lang="zh-CN" altLang="en-US" b="1" dirty="0" smtClean="0"/>
              <a:t>）</a:t>
            </a:r>
            <a:endParaRPr lang="en-US" altLang="zh-CN" b="1" dirty="0" smtClean="0"/>
          </a:p>
          <a:p>
            <a:r>
              <a:rPr lang="zh-CN" altLang="en-US" b="0" dirty="0" smtClean="0"/>
              <a:t>民族资本家为国家做出了卓越的贡献，赎买政策在一定程度上满足资本家的利益。我们在进行社会主义改造的时候也需要充分发挥资本主义工商业在工业生产中的积极作用。</a:t>
            </a:r>
            <a:endParaRPr lang="en-US" altLang="zh-CN" b="0" dirty="0" smtClean="0"/>
          </a:p>
        </p:txBody>
      </p:sp>
      <p:sp>
        <p:nvSpPr>
          <p:cNvPr id="4" name="灯片编号占位符 3"/>
          <p:cNvSpPr>
            <a:spLocks noGrp="1"/>
          </p:cNvSpPr>
          <p:nvPr>
            <p:ph type="sldNum" sz="quarter" idx="10"/>
          </p:nvPr>
        </p:nvSpPr>
        <p:spPr/>
        <p:txBody>
          <a:bodyPr/>
          <a:lstStyle/>
          <a:p>
            <a:pPr>
              <a:defRPr/>
            </a:pPr>
            <a:fld id="{10FFFEEA-6BD1-4E8A-9734-C06192E59333}" type="slidenum">
              <a:rPr lang="zh-CN" altLang="en-US" smtClean="0"/>
              <a:pPr>
                <a:defRPr/>
              </a:pPr>
              <a:t>24</a:t>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zh-CN" altLang="en-US" dirty="0" smtClean="0"/>
              <a:t>在改造的过程中，国家对资本家占有的生产资料实行了什么政策？（学生作答）赎买政策是中国社会主义改造的创举。国家为什么对民族资本家采取赎买政策呢？我们先来听一听两位资本家的故事。</a:t>
            </a:r>
            <a:r>
              <a:rPr lang="zh-CN" altLang="en-US" b="1" dirty="0" smtClean="0"/>
              <a:t>（点击图片超链接到幻灯片</a:t>
            </a:r>
            <a:r>
              <a:rPr lang="en-US" altLang="zh-CN" b="1" dirty="0" smtClean="0"/>
              <a:t>17</a:t>
            </a:r>
            <a:r>
              <a:rPr lang="zh-CN" altLang="en-US" b="1" dirty="0" smtClean="0"/>
              <a:t>）</a:t>
            </a:r>
            <a:endParaRPr lang="en-US" altLang="zh-CN" b="1" dirty="0" smtClean="0"/>
          </a:p>
          <a:p>
            <a:r>
              <a:rPr lang="zh-CN" altLang="en-US" b="0" dirty="0" smtClean="0"/>
              <a:t>民族资本家为国家做出了卓越的贡献，赎买政策在一定程度上满足资本家的利益。我们在进行社会主义改造的时候也需要充分发挥资本主义工商业在工业生产中的积极作用。</a:t>
            </a:r>
            <a:endParaRPr lang="en-US" altLang="zh-CN" b="0" dirty="0" smtClean="0"/>
          </a:p>
        </p:txBody>
      </p:sp>
      <p:sp>
        <p:nvSpPr>
          <p:cNvPr id="4" name="灯片编号占位符 3"/>
          <p:cNvSpPr>
            <a:spLocks noGrp="1"/>
          </p:cNvSpPr>
          <p:nvPr>
            <p:ph type="sldNum" sz="quarter" idx="10"/>
          </p:nvPr>
        </p:nvSpPr>
        <p:spPr/>
        <p:txBody>
          <a:bodyPr/>
          <a:lstStyle/>
          <a:p>
            <a:pPr>
              <a:defRPr/>
            </a:pPr>
            <a:fld id="{10FFFEEA-6BD1-4E8A-9734-C06192E59333}" type="slidenum">
              <a:rPr lang="zh-CN" altLang="en-US" smtClean="0"/>
              <a:pPr>
                <a:defRPr/>
              </a:pPr>
              <a:t>25</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ln>
          <a:extLst>
            <a:ext uri="{909E8E84-426E-40DD-AFC4-6F175D3DCCD1}">
              <a14:hiddenFill xmlns="" xmlns:a14="http://schemas.microsoft.com/office/drawing/2010/main">
                <a:solidFill>
                  <a:srgbClr val="FFFFFF"/>
                </a:solidFill>
              </a14:hiddenFill>
            </a:ext>
          </a:extLst>
        </p:spPr>
      </p:sp>
      <p:sp>
        <p:nvSpPr>
          <p:cNvPr id="30723" name="备注占位符 2"/>
          <p:cNvSpPr>
            <a:spLocks noGrp="1"/>
          </p:cNvSpPr>
          <p:nvPr>
            <p:ph type="body" idx="1"/>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t" anchorCtr="0" compatLnSpc="1"/>
          <a:lstStyle/>
          <a:p>
            <a:pPr marL="0" marR="0" indent="0" algn="l" defTabSz="914400" rtl="0" eaLnBrk="1" fontAlgn="base" latinLnBrk="0" hangingPunct="1">
              <a:lnSpc>
                <a:spcPct val="100000"/>
              </a:lnSpc>
              <a:spcBef>
                <a:spcPct val="0"/>
              </a:spcBef>
              <a:spcAft>
                <a:spcPct val="0"/>
              </a:spcAft>
              <a:buClrTx/>
              <a:buSzTx/>
              <a:buFontTx/>
              <a:buNone/>
              <a:defRPr/>
            </a:pPr>
            <a:r>
              <a:rPr lang="zh-CN" altLang="en-US" dirty="0" smtClean="0"/>
              <a:t>这是“一五”计划期间工农业生产总会增长柱状图。</a:t>
            </a:r>
            <a:r>
              <a:rPr lang="zh-CN" altLang="en-US" b="1" dirty="0" smtClean="0"/>
              <a:t>（点击展示问题）</a:t>
            </a:r>
            <a:r>
              <a:rPr lang="zh-CN" altLang="en-US" dirty="0" smtClean="0"/>
              <a:t>请同学们仔细分析</a:t>
            </a:r>
            <a:r>
              <a:rPr lang="en-US" altLang="zh-CN" dirty="0" smtClean="0"/>
              <a:t>“</a:t>
            </a:r>
            <a:r>
              <a:rPr lang="zh-CN" altLang="en-US" dirty="0" smtClean="0"/>
              <a:t>一五”计划期间，工农业发展速度有什么差异？（学生作答）对，工业发展很快，农业发展相对缓慢。为什么呢？因为我们优先发展重工业吗？可能是有一点影响。有没有其他的原因了呢？（学生自由发言）</a:t>
            </a:r>
            <a:r>
              <a:rPr lang="zh-CN" altLang="en-US" b="1" dirty="0" smtClean="0"/>
              <a:t>（点击展示文本）</a:t>
            </a:r>
            <a:r>
              <a:rPr lang="zh-CN" altLang="en-US" dirty="0" smtClean="0"/>
              <a:t>大家说得非常好。当时我国农村还处在分散落后的小农经济状态下。农业发展滞后的现状对工业化建设有什么影响？（学生自由发言）随着工业建设和城市工矿区的发展，城镇人口的迅速增加，国家对商品粮和工业原料的需要急剧增加，然而分散落后的小农经济束缚农村生产力的发展，难以满足经济建设发展的需要。</a:t>
            </a:r>
          </a:p>
        </p:txBody>
      </p:sp>
      <p:sp>
        <p:nvSpPr>
          <p:cNvPr id="30724" name="灯片编号占位符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Ctr="0" compatLnSpc="1"/>
          <a:lstStyle>
            <a:lvl1pPr eaLnBrk="0" hangingPunct="0">
              <a:defRPr sz="4400">
                <a:solidFill>
                  <a:schemeClr val="tx2"/>
                </a:solidFill>
                <a:latin typeface="Arial" panose="020B0604020202020204" pitchFamily="34" charset="0"/>
                <a:ea typeface="宋体" panose="02010600030101010101" pitchFamily="2" charset="-122"/>
              </a:defRPr>
            </a:lvl1pPr>
            <a:lvl2pPr marL="742950" indent="-285750" eaLnBrk="0" hangingPunct="0">
              <a:defRPr sz="4400">
                <a:solidFill>
                  <a:schemeClr val="tx2"/>
                </a:solidFill>
                <a:latin typeface="Arial" panose="020B0604020202020204" pitchFamily="34" charset="0"/>
                <a:ea typeface="宋体" panose="02010600030101010101" pitchFamily="2" charset="-122"/>
              </a:defRPr>
            </a:lvl2pPr>
            <a:lvl3pPr marL="1143000" indent="-228600" eaLnBrk="0" hangingPunct="0">
              <a:defRPr sz="4400">
                <a:solidFill>
                  <a:schemeClr val="tx2"/>
                </a:solidFill>
                <a:latin typeface="Arial" panose="020B0604020202020204" pitchFamily="34" charset="0"/>
                <a:ea typeface="宋体" panose="02010600030101010101" pitchFamily="2" charset="-122"/>
              </a:defRPr>
            </a:lvl3pPr>
            <a:lvl4pPr marL="1600200" indent="-228600" eaLnBrk="0" hangingPunct="0">
              <a:defRPr sz="4400">
                <a:solidFill>
                  <a:schemeClr val="tx2"/>
                </a:solidFill>
                <a:latin typeface="Arial" panose="020B0604020202020204" pitchFamily="34" charset="0"/>
                <a:ea typeface="宋体" panose="02010600030101010101" pitchFamily="2" charset="-122"/>
              </a:defRPr>
            </a:lvl4pPr>
            <a:lvl5pPr marL="2057400" indent="-228600" eaLnBrk="0" hangingPunct="0">
              <a:defRPr sz="4400">
                <a:solidFill>
                  <a:schemeClr val="tx2"/>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9pPr>
          </a:lstStyle>
          <a:p>
            <a:pPr eaLnBrk="1" hangingPunct="1"/>
            <a:fld id="{4D43C299-158C-4A50-AA46-794B1C255793}" type="slidenum">
              <a:rPr lang="zh-CN" altLang="en-US" sz="1200" smtClean="0"/>
              <a:pPr eaLnBrk="1" hangingPunct="1"/>
              <a:t>3</a:t>
            </a:fld>
            <a:endParaRPr lang="zh-CN" altLang="en-US" sz="1200"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ln>
          <a:extLst>
            <a:ext uri="{909E8E84-426E-40DD-AFC4-6F175D3DCCD1}">
              <a14:hiddenFill xmlns="" xmlns:a14="http://schemas.microsoft.com/office/drawing/2010/main">
                <a:solidFill>
                  <a:srgbClr val="FFFFFF"/>
                </a:solidFill>
              </a14:hiddenFill>
            </a:ext>
          </a:extLst>
        </p:spPr>
      </p:sp>
      <p:sp>
        <p:nvSpPr>
          <p:cNvPr id="31747" name="备注占位符 2"/>
          <p:cNvSpPr>
            <a:spLocks noGrp="1"/>
          </p:cNvSpPr>
          <p:nvPr>
            <p:ph type="body" idx="1"/>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t" anchorCtr="0" compatLnSpc="1"/>
          <a:lstStyle/>
          <a:p>
            <a:pPr marL="0" marR="0" indent="0" algn="l" defTabSz="914400" rtl="0" eaLnBrk="1" fontAlgn="base" latinLnBrk="0" hangingPunct="1">
              <a:lnSpc>
                <a:spcPct val="100000"/>
              </a:lnSpc>
              <a:spcBef>
                <a:spcPct val="0"/>
              </a:spcBef>
              <a:spcAft>
                <a:spcPct val="0"/>
              </a:spcAft>
              <a:buClrTx/>
              <a:buSzTx/>
              <a:buFontTx/>
              <a:buNone/>
              <a:defRPr/>
            </a:pPr>
            <a:r>
              <a:rPr lang="zh-CN" altLang="en-US" dirty="0" smtClean="0"/>
              <a:t>我们来看一下具体的表现。土改后，农村出现了部分新情况：部分农民因天灾受损，或家人有重病，或无力耕种等出卖自己的土地</a:t>
            </a:r>
            <a:r>
              <a:rPr lang="en-US" altLang="zh-CN" dirty="0" smtClean="0"/>
              <a:t>……</a:t>
            </a:r>
            <a:r>
              <a:rPr lang="zh-CN" altLang="en-US" b="1" dirty="0" smtClean="0"/>
              <a:t>（点击展示问题</a:t>
            </a:r>
            <a:r>
              <a:rPr lang="zh-CN" altLang="en-US" b="0" dirty="0" smtClean="0"/>
              <a:t>）这些现象说明了什么？（</a:t>
            </a:r>
            <a:r>
              <a:rPr lang="zh-CN" altLang="en-US" dirty="0" smtClean="0"/>
              <a:t>学生自由发言）</a:t>
            </a:r>
            <a:r>
              <a:rPr lang="zh-CN" altLang="en-US" b="1" dirty="0" smtClean="0">
                <a:sym typeface="Wingdings" panose="05000000000000000000" pitchFamily="2" charset="2"/>
              </a:rPr>
              <a:t>（点击展示文字）</a:t>
            </a:r>
            <a:r>
              <a:rPr lang="zh-CN" altLang="en-US" b="0" dirty="0" smtClean="0">
                <a:sym typeface="Wingdings" panose="05000000000000000000" pitchFamily="2" charset="2"/>
              </a:rPr>
              <a:t>我们</a:t>
            </a:r>
            <a:r>
              <a:rPr lang="zh-CN" altLang="en-US" dirty="0" smtClean="0"/>
              <a:t>可以用一个词来概括</a:t>
            </a:r>
            <a:r>
              <a:rPr lang="zh-CN" altLang="en-US" dirty="0" smtClean="0">
                <a:sym typeface="Wingdings" panose="05000000000000000000" pitchFamily="2" charset="2"/>
              </a:rPr>
              <a:t>：脆弱。小农经济下的农民落后、分散，很难抵御天灾人祸。那怎么办？</a:t>
            </a:r>
            <a:endParaRPr lang="zh-CN" altLang="en-US" dirty="0" smtClean="0"/>
          </a:p>
        </p:txBody>
      </p:sp>
      <p:sp>
        <p:nvSpPr>
          <p:cNvPr id="31748" name="灯片编号占位符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Ctr="0" compatLnSpc="1"/>
          <a:lstStyle>
            <a:lvl1pPr eaLnBrk="0" hangingPunct="0">
              <a:defRPr sz="4400">
                <a:solidFill>
                  <a:schemeClr val="tx2"/>
                </a:solidFill>
                <a:latin typeface="Arial" panose="020B0604020202020204" pitchFamily="34" charset="0"/>
                <a:ea typeface="宋体" panose="02010600030101010101" pitchFamily="2" charset="-122"/>
              </a:defRPr>
            </a:lvl1pPr>
            <a:lvl2pPr marL="742950" indent="-285750" eaLnBrk="0" hangingPunct="0">
              <a:defRPr sz="4400">
                <a:solidFill>
                  <a:schemeClr val="tx2"/>
                </a:solidFill>
                <a:latin typeface="Arial" panose="020B0604020202020204" pitchFamily="34" charset="0"/>
                <a:ea typeface="宋体" panose="02010600030101010101" pitchFamily="2" charset="-122"/>
              </a:defRPr>
            </a:lvl2pPr>
            <a:lvl3pPr marL="1143000" indent="-228600" eaLnBrk="0" hangingPunct="0">
              <a:defRPr sz="4400">
                <a:solidFill>
                  <a:schemeClr val="tx2"/>
                </a:solidFill>
                <a:latin typeface="Arial" panose="020B0604020202020204" pitchFamily="34" charset="0"/>
                <a:ea typeface="宋体" panose="02010600030101010101" pitchFamily="2" charset="-122"/>
              </a:defRPr>
            </a:lvl3pPr>
            <a:lvl4pPr marL="1600200" indent="-228600" eaLnBrk="0" hangingPunct="0">
              <a:defRPr sz="4400">
                <a:solidFill>
                  <a:schemeClr val="tx2"/>
                </a:solidFill>
                <a:latin typeface="Arial" panose="020B0604020202020204" pitchFamily="34" charset="0"/>
                <a:ea typeface="宋体" panose="02010600030101010101" pitchFamily="2" charset="-122"/>
              </a:defRPr>
            </a:lvl4pPr>
            <a:lvl5pPr marL="2057400" indent="-228600" eaLnBrk="0" hangingPunct="0">
              <a:defRPr sz="4400">
                <a:solidFill>
                  <a:schemeClr val="tx2"/>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9pPr>
          </a:lstStyle>
          <a:p>
            <a:pPr eaLnBrk="1" hangingPunct="1"/>
            <a:fld id="{69FF57CF-1A6D-44CE-B6F9-65E9B7853BA2}" type="slidenum">
              <a:rPr lang="zh-CN" altLang="en-US" sz="1200" smtClean="0"/>
              <a:pPr eaLnBrk="1" hangingPunct="1"/>
              <a:t>4</a:t>
            </a:fld>
            <a:endParaRPr lang="zh-CN" altLang="en-US" sz="1200"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zh-CN" altLang="en-US" dirty="0" smtClean="0"/>
              <a:t>农业合作化的优越性，促使农民踊跃参加合作社，走社会主义道路。照片上的男女老幼正高高兴兴地结队报名入社。</a:t>
            </a:r>
            <a:endParaRPr lang="zh-CN" altLang="en-US" dirty="0"/>
          </a:p>
        </p:txBody>
      </p:sp>
      <p:sp>
        <p:nvSpPr>
          <p:cNvPr id="4" name="灯片编号占位符 3"/>
          <p:cNvSpPr>
            <a:spLocks noGrp="1"/>
          </p:cNvSpPr>
          <p:nvPr>
            <p:ph type="sldNum" sz="quarter" idx="10"/>
          </p:nvPr>
        </p:nvSpPr>
        <p:spPr/>
        <p:txBody>
          <a:bodyPr/>
          <a:lstStyle/>
          <a:p>
            <a:pPr>
              <a:defRPr/>
            </a:pPr>
            <a:fld id="{10FFFEEA-6BD1-4E8A-9734-C06192E59333}" type="slidenum">
              <a:rPr lang="zh-CN" altLang="en-US" smtClean="0"/>
              <a:pPr>
                <a:defRPr/>
              </a:pPr>
              <a:t>5</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zh-CN" altLang="en-US" dirty="0" smtClean="0"/>
              <a:t>请同学们思考一下，农村经济在农业社会主义改造前后发生了什么主要变化呢？请大家看两个问题。</a:t>
            </a:r>
            <a:r>
              <a:rPr lang="zh-CN" altLang="en-US" b="1" dirty="0" smtClean="0"/>
              <a:t>（点击展示问题）</a:t>
            </a:r>
            <a:r>
              <a:rPr lang="zh-CN" altLang="en-US" dirty="0" smtClean="0"/>
              <a:t>第一个问题，农民加入生产合作社以后，生产资料属于个人还是集体？第二个问题，与农业社会主义改造前相比，生产资料所有制形式发生什么变化？（学生作答）</a:t>
            </a:r>
            <a:r>
              <a:rPr lang="zh-CN" altLang="en-US" b="1" dirty="0" smtClean="0"/>
              <a:t>（点击展示文本）</a:t>
            </a:r>
            <a:r>
              <a:rPr lang="zh-CN" altLang="en-US" b="0" dirty="0" smtClean="0"/>
              <a:t>农民加入生产合作社以后，生产资料属于集体所有，那么，我国农村的生产资料所有制形式也发生了根本的变化：从农民的土地所有制转变为集体所有制。</a:t>
            </a:r>
            <a:endParaRPr lang="zh-CN" altLang="en-US" dirty="0"/>
          </a:p>
        </p:txBody>
      </p:sp>
      <p:sp>
        <p:nvSpPr>
          <p:cNvPr id="4" name="灯片编号占位符 3"/>
          <p:cNvSpPr>
            <a:spLocks noGrp="1"/>
          </p:cNvSpPr>
          <p:nvPr>
            <p:ph type="sldNum" sz="quarter" idx="10"/>
          </p:nvPr>
        </p:nvSpPr>
        <p:spPr/>
        <p:txBody>
          <a:bodyPr/>
          <a:lstStyle/>
          <a:p>
            <a:pPr>
              <a:defRPr/>
            </a:pPr>
            <a:fld id="{10FFFEEA-6BD1-4E8A-9734-C06192E59333}" type="slidenum">
              <a:rPr lang="zh-CN" altLang="en-US" smtClean="0"/>
              <a:pPr>
                <a:defRPr/>
              </a:pPr>
              <a:t>6</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zh-CN" altLang="en-US" dirty="0" smtClean="0"/>
              <a:t>这是手工业者在踊跃报名入社。</a:t>
            </a:r>
            <a:endParaRPr lang="zh-CN" altLang="en-US" dirty="0"/>
          </a:p>
        </p:txBody>
      </p:sp>
      <p:sp>
        <p:nvSpPr>
          <p:cNvPr id="4" name="灯片编号占位符 3"/>
          <p:cNvSpPr>
            <a:spLocks noGrp="1"/>
          </p:cNvSpPr>
          <p:nvPr>
            <p:ph type="sldNum" sz="quarter" idx="10"/>
          </p:nvPr>
        </p:nvSpPr>
        <p:spPr/>
        <p:txBody>
          <a:bodyPr/>
          <a:lstStyle/>
          <a:p>
            <a:pPr>
              <a:defRPr/>
            </a:pPr>
            <a:fld id="{10FFFEEA-6BD1-4E8A-9734-C06192E59333}" type="slidenum">
              <a:rPr lang="zh-CN" altLang="en-US" smtClean="0"/>
              <a:pPr>
                <a:defRPr/>
              </a:pPr>
              <a:t>7</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zh-CN" altLang="en-US" dirty="0" smtClean="0"/>
              <a:t>这是手工业者在手工业生产合作社中进行集体生产。</a:t>
            </a:r>
            <a:endParaRPr lang="zh-CN" altLang="en-US" dirty="0"/>
          </a:p>
        </p:txBody>
      </p:sp>
      <p:sp>
        <p:nvSpPr>
          <p:cNvPr id="4" name="灯片编号占位符 3"/>
          <p:cNvSpPr>
            <a:spLocks noGrp="1"/>
          </p:cNvSpPr>
          <p:nvPr>
            <p:ph type="sldNum" sz="quarter" idx="10"/>
          </p:nvPr>
        </p:nvSpPr>
        <p:spPr/>
        <p:txBody>
          <a:bodyPr/>
          <a:lstStyle/>
          <a:p>
            <a:pPr>
              <a:defRPr/>
            </a:pPr>
            <a:fld id="{10FFFEEA-6BD1-4E8A-9734-C06192E59333}" type="slidenum">
              <a:rPr lang="zh-CN" altLang="en-US" smtClean="0"/>
              <a:pPr>
                <a:defRPr/>
              </a:pPr>
              <a:t>8</a:t>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zh-CN" altLang="en-US" dirty="0" smtClean="0"/>
              <a:t>国家对资本主义工商业是如何进行改造的？请同学们阅读教材，解答下列问题。</a:t>
            </a:r>
            <a:r>
              <a:rPr lang="zh-CN" altLang="en-US" b="1" dirty="0" smtClean="0"/>
              <a:t>（点击展示文本）</a:t>
            </a:r>
            <a:r>
              <a:rPr lang="zh-CN" altLang="en-US" b="0" dirty="0" smtClean="0"/>
              <a:t>公私合营的时间？采取了什么形式？国家实行的主要政策是什么？取得了哪些成就？（学生作答）</a:t>
            </a:r>
            <a:r>
              <a:rPr lang="zh-CN" altLang="en-US" b="1" dirty="0" smtClean="0"/>
              <a:t>（连续点击展示答案）</a:t>
            </a:r>
            <a:r>
              <a:rPr lang="en-US" altLang="zh-CN" b="0" dirty="0" smtClean="0"/>
              <a:t>1954</a:t>
            </a:r>
            <a:r>
              <a:rPr lang="zh-CN" altLang="en-US" b="0" dirty="0" smtClean="0"/>
              <a:t>年起，国家对资本主义工商业开始进行社会主义改造。采取的形式是逐步发展企业的公私合营，公私双方共同经营企业，公方代表居于领导地位。在改造过程中，国家对资本家占有的生产资料，实行赎买政策，即按全行业公私合营时资本家的资本发给定息。</a:t>
            </a:r>
            <a:r>
              <a:rPr lang="en-US" altLang="zh-CN" b="0" dirty="0" smtClean="0"/>
              <a:t>1956</a:t>
            </a:r>
            <a:r>
              <a:rPr lang="zh-CN" altLang="en-US" b="0" dirty="0" smtClean="0"/>
              <a:t>年初，出现了全行业公私合营的高潮。赎买政策的实施实现了资本主义工商业向社会主义公有制的和平过渡，是中国社会主义改造的创举。</a:t>
            </a:r>
            <a:endParaRPr lang="zh-CN" altLang="en-US" dirty="0"/>
          </a:p>
        </p:txBody>
      </p:sp>
      <p:sp>
        <p:nvSpPr>
          <p:cNvPr id="4" name="灯片编号占位符 3"/>
          <p:cNvSpPr>
            <a:spLocks noGrp="1"/>
          </p:cNvSpPr>
          <p:nvPr>
            <p:ph type="sldNum" sz="quarter" idx="10"/>
          </p:nvPr>
        </p:nvSpPr>
        <p:spPr/>
        <p:txBody>
          <a:bodyPr/>
          <a:lstStyle/>
          <a:p>
            <a:pPr>
              <a:defRPr/>
            </a:pPr>
            <a:fld id="{10FFFEEA-6BD1-4E8A-9734-C06192E59333}" type="slidenum">
              <a:rPr lang="zh-CN" altLang="en-US" smtClean="0"/>
              <a:pPr>
                <a:defRPr/>
              </a:pPr>
              <a:t>9</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 Id="rId6" Type="http://schemas.microsoft.com/office/2007/relationships/hdphoto" Target="../media/image5.wdp"/><Relationship Id="rId5" Type="http://schemas.openxmlformats.org/officeDocument/2006/relationships/image" Target="../media/image4.png"/><Relationship Id="rId4" Type="http://schemas.microsoft.com/office/2007/relationships/hdphoto" Target="../media/image3.wdp"/></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 Id="rId6" Type="http://schemas.openxmlformats.org/officeDocument/2006/relationships/image" Target="../media/image9.emf"/><Relationship Id="rId5" Type="http://schemas.openxmlformats.org/officeDocument/2006/relationships/image" Target="../media/image8.png"/><Relationship Id="rId4" Type="http://schemas.openxmlformats.org/officeDocument/2006/relationships/image" Target="../media/image7.pn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 Id="rId6" Type="http://schemas.openxmlformats.org/officeDocument/2006/relationships/image" Target="../media/image9.emf"/><Relationship Id="rId5" Type="http://schemas.openxmlformats.org/officeDocument/2006/relationships/image" Target="../media/image8.png"/><Relationship Id="rId4" Type="http://schemas.openxmlformats.org/officeDocument/2006/relationships/image" Target="../media/image7.pn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 Id="rId6" Type="http://schemas.openxmlformats.org/officeDocument/2006/relationships/image" Target="../media/image9.emf"/><Relationship Id="rId5" Type="http://schemas.openxmlformats.org/officeDocument/2006/relationships/image" Target="../media/image8.png"/><Relationship Id="rId4" Type="http://schemas.openxmlformats.org/officeDocument/2006/relationships/image" Target="../media/image7.pn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 Id="rId6" Type="http://schemas.openxmlformats.org/officeDocument/2006/relationships/image" Target="../media/image9.emf"/><Relationship Id="rId5" Type="http://schemas.openxmlformats.org/officeDocument/2006/relationships/image" Target="../media/image8.png"/><Relationship Id="rId4" Type="http://schemas.openxmlformats.org/officeDocument/2006/relationships/image" Target="../media/image7.pn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 Id="rId6" Type="http://schemas.openxmlformats.org/officeDocument/2006/relationships/image" Target="../media/image9.emf"/><Relationship Id="rId5" Type="http://schemas.openxmlformats.org/officeDocument/2006/relationships/image" Target="../media/image8.png"/><Relationship Id="rId4" Type="http://schemas.openxmlformats.org/officeDocument/2006/relationships/image" Target="../media/image7.pn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 Id="rId6" Type="http://schemas.openxmlformats.org/officeDocument/2006/relationships/image" Target="../media/image9.emf"/><Relationship Id="rId5" Type="http://schemas.openxmlformats.org/officeDocument/2006/relationships/image" Target="../media/image8.png"/><Relationship Id="rId4" Type="http://schemas.openxmlformats.org/officeDocument/2006/relationships/image" Target="../media/image7.png"/></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 Id="rId6" Type="http://schemas.openxmlformats.org/officeDocument/2006/relationships/image" Target="../media/image9.emf"/><Relationship Id="rId5" Type="http://schemas.openxmlformats.org/officeDocument/2006/relationships/image" Target="../media/image8.png"/><Relationship Id="rId4" Type="http://schemas.openxmlformats.org/officeDocument/2006/relationships/image" Target="../media/image7.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 Id="rId6" Type="http://schemas.openxmlformats.org/officeDocument/2006/relationships/image" Target="../media/image9.emf"/><Relationship Id="rId5" Type="http://schemas.openxmlformats.org/officeDocument/2006/relationships/image" Target="../media/image8.png"/><Relationship Id="rId4" Type="http://schemas.openxmlformats.org/officeDocument/2006/relationships/image" Target="../media/image7.png"/></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 Id="rId6" Type="http://schemas.openxmlformats.org/officeDocument/2006/relationships/image" Target="../media/image9.emf"/><Relationship Id="rId5" Type="http://schemas.openxmlformats.org/officeDocument/2006/relationships/image" Target="../media/image8.png"/><Relationship Id="rId4" Type="http://schemas.openxmlformats.org/officeDocument/2006/relationships/image" Target="../media/image7.png"/></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 Id="rId6" Type="http://schemas.openxmlformats.org/officeDocument/2006/relationships/image" Target="../media/image9.emf"/><Relationship Id="rId5" Type="http://schemas.openxmlformats.org/officeDocument/2006/relationships/image" Target="../media/image8.png"/><Relationship Id="rId4" Type="http://schemas.openxmlformats.org/officeDocument/2006/relationships/image" Target="../media/image7.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 Id="rId6" Type="http://schemas.openxmlformats.org/officeDocument/2006/relationships/image" Target="../media/image9.emf"/><Relationship Id="rId5" Type="http://schemas.openxmlformats.org/officeDocument/2006/relationships/image" Target="../media/image8.png"/><Relationship Id="rId4" Type="http://schemas.openxmlformats.org/officeDocument/2006/relationships/image" Target="../media/image7.png"/></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 Id="rId6" Type="http://schemas.openxmlformats.org/officeDocument/2006/relationships/image" Target="../media/image9.emf"/><Relationship Id="rId5" Type="http://schemas.openxmlformats.org/officeDocument/2006/relationships/image" Target="../media/image8.png"/><Relationship Id="rId4" Type="http://schemas.openxmlformats.org/officeDocument/2006/relationships/image" Target="../media/image7.png"/></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 Id="rId6" Type="http://schemas.openxmlformats.org/officeDocument/2006/relationships/image" Target="../media/image9.emf"/><Relationship Id="rId5" Type="http://schemas.openxmlformats.org/officeDocument/2006/relationships/image" Target="../media/image8.png"/><Relationship Id="rId4" Type="http://schemas.openxmlformats.org/officeDocument/2006/relationships/image" Target="../media/image7.png"/></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 Id="rId6" Type="http://schemas.openxmlformats.org/officeDocument/2006/relationships/image" Target="../media/image9.emf"/><Relationship Id="rId5" Type="http://schemas.openxmlformats.org/officeDocument/2006/relationships/image" Target="../media/image8.png"/><Relationship Id="rId4" Type="http://schemas.openxmlformats.org/officeDocument/2006/relationships/image" Target="../media/image7.png"/></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 Id="rId6" Type="http://schemas.openxmlformats.org/officeDocument/2006/relationships/image" Target="../media/image9.emf"/><Relationship Id="rId5" Type="http://schemas.openxmlformats.org/officeDocument/2006/relationships/image" Target="../media/image8.png"/><Relationship Id="rId4" Type="http://schemas.openxmlformats.org/officeDocument/2006/relationships/image" Target="../media/image7.png"/></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 Id="rId6" Type="http://schemas.openxmlformats.org/officeDocument/2006/relationships/image" Target="../media/image9.emf"/><Relationship Id="rId5" Type="http://schemas.openxmlformats.org/officeDocument/2006/relationships/image" Target="../media/image8.png"/><Relationship Id="rId4" Type="http://schemas.openxmlformats.org/officeDocument/2006/relationships/image" Target="../media/image7.png"/></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 Id="rId6" Type="http://schemas.openxmlformats.org/officeDocument/2006/relationships/image" Target="../media/image9.emf"/><Relationship Id="rId5" Type="http://schemas.openxmlformats.org/officeDocument/2006/relationships/image" Target="../media/image8.png"/><Relationship Id="rId4" Type="http://schemas.openxmlformats.org/officeDocument/2006/relationships/image" Target="../media/image7.png"/></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 Id="rId6" Type="http://schemas.openxmlformats.org/officeDocument/2006/relationships/image" Target="../media/image9.emf"/><Relationship Id="rId5" Type="http://schemas.openxmlformats.org/officeDocument/2006/relationships/image" Target="../media/image8.png"/><Relationship Id="rId4" Type="http://schemas.openxmlformats.org/officeDocument/2006/relationships/image" Target="../media/image7.png"/></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 Id="rId6" Type="http://schemas.microsoft.com/office/2007/relationships/hdphoto" Target="../media/image5.wdp"/><Relationship Id="rId5" Type="http://schemas.openxmlformats.org/officeDocument/2006/relationships/image" Target="../media/image4.png"/><Relationship Id="rId4" Type="http://schemas.microsoft.com/office/2007/relationships/hdphoto" Target="../media/image3.wdp"/></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 Id="rId6" Type="http://schemas.openxmlformats.org/officeDocument/2006/relationships/image" Target="../media/image9.emf"/><Relationship Id="rId5" Type="http://schemas.openxmlformats.org/officeDocument/2006/relationships/image" Target="../media/image8.png"/><Relationship Id="rId4" Type="http://schemas.openxmlformats.org/officeDocument/2006/relationships/image" Target="../media/image7.png"/></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 Id="rId6" Type="http://schemas.openxmlformats.org/officeDocument/2006/relationships/image" Target="../media/image9.emf"/><Relationship Id="rId5" Type="http://schemas.openxmlformats.org/officeDocument/2006/relationships/image" Target="../media/image8.png"/><Relationship Id="rId4" Type="http://schemas.openxmlformats.org/officeDocument/2006/relationships/image" Target="../media/image7.png"/></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 Id="rId6" Type="http://schemas.openxmlformats.org/officeDocument/2006/relationships/image" Target="../media/image9.emf"/><Relationship Id="rId5" Type="http://schemas.openxmlformats.org/officeDocument/2006/relationships/image" Target="../media/image8.png"/><Relationship Id="rId4" Type="http://schemas.openxmlformats.org/officeDocument/2006/relationships/image" Target="../media/image7.png"/></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 Id="rId6" Type="http://schemas.openxmlformats.org/officeDocument/2006/relationships/image" Target="../media/image9.emf"/><Relationship Id="rId5" Type="http://schemas.openxmlformats.org/officeDocument/2006/relationships/image" Target="../media/image8.png"/><Relationship Id="rId4" Type="http://schemas.openxmlformats.org/officeDocument/2006/relationships/image" Target="../media/image7.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 Id="rId6" Type="http://schemas.openxmlformats.org/officeDocument/2006/relationships/image" Target="../media/image9.emf"/><Relationship Id="rId5" Type="http://schemas.openxmlformats.org/officeDocument/2006/relationships/image" Target="../media/image8.png"/><Relationship Id="rId4" Type="http://schemas.openxmlformats.org/officeDocument/2006/relationships/image" Target="../media/image7.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 Id="rId6" Type="http://schemas.openxmlformats.org/officeDocument/2006/relationships/image" Target="../media/image9.emf"/><Relationship Id="rId5" Type="http://schemas.openxmlformats.org/officeDocument/2006/relationships/image" Target="../media/image8.png"/><Relationship Id="rId4" Type="http://schemas.openxmlformats.org/officeDocument/2006/relationships/image" Target="../media/image7.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 Id="rId6" Type="http://schemas.openxmlformats.org/officeDocument/2006/relationships/image" Target="../media/image9.emf"/><Relationship Id="rId5" Type="http://schemas.openxmlformats.org/officeDocument/2006/relationships/image" Target="../media/image8.png"/><Relationship Id="rId4" Type="http://schemas.openxmlformats.org/officeDocument/2006/relationships/image" Target="../media/image7.png"/></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userDrawn="1">
  <p:cSld name="1_标题幻灯片">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cstate="print">
            <a:extLst>
              <a:ext uri="{28A0092B-C50C-407E-A947-70E740481C1C}">
                <a14:useLocalDpi xmlns="" xmlns:a14="http://schemas.microsoft.com/office/drawing/2010/main" val="0"/>
              </a:ext>
            </a:extLst>
          </a:blip>
          <a:stretch>
            <a:fillRect/>
          </a:stretch>
        </p:blipFill>
        <p:spPr>
          <a:xfrm>
            <a:off x="0" y="0"/>
            <a:ext cx="9144000" cy="5143500"/>
          </a:xfrm>
          <a:prstGeom prst="rect">
            <a:avLst/>
          </a:prstGeom>
        </p:spPr>
      </p:pic>
      <p:pic>
        <p:nvPicPr>
          <p:cNvPr id="8" name="图片 7"/>
          <p:cNvPicPr>
            <a:picLocks noChangeAspect="1"/>
          </p:cNvPicPr>
          <p:nvPr userDrawn="1"/>
        </p:nvPicPr>
        <p:blipFill>
          <a:blip r:embed="rId3" cstate="print">
            <a:extLst>
              <a:ext uri="{BEBA8EAE-BF5A-486C-A8C5-ECC9F3942E4B}">
                <a14:imgProps xmlns="" xmlns:a14="http://schemas.microsoft.com/office/drawing/2010/main">
                  <a14:imgLayer r:embed="rId4">
                    <a14:imgEffect>
                      <a14:artisticCrisscrossEtching trans="75000"/>
                    </a14:imgEffect>
                  </a14:imgLayer>
                </a14:imgProps>
              </a:ext>
              <a:ext uri="{28A0092B-C50C-407E-A947-70E740481C1C}">
                <a14:useLocalDpi xmlns="" xmlns:a14="http://schemas.microsoft.com/office/drawing/2010/main" val="0"/>
              </a:ext>
            </a:extLst>
          </a:blip>
          <a:stretch>
            <a:fillRect/>
          </a:stretch>
        </p:blipFill>
        <p:spPr>
          <a:xfrm>
            <a:off x="418901" y="111140"/>
            <a:ext cx="2084937" cy="2294310"/>
          </a:xfrm>
          <a:prstGeom prst="rect">
            <a:avLst/>
          </a:prstGeom>
        </p:spPr>
      </p:pic>
      <p:pic>
        <p:nvPicPr>
          <p:cNvPr id="9" name="图片 8"/>
          <p:cNvPicPr>
            <a:picLocks noChangeAspect="1"/>
          </p:cNvPicPr>
          <p:nvPr userDrawn="1"/>
        </p:nvPicPr>
        <p:blipFill>
          <a:blip r:embed="rId5" cstate="print">
            <a:extLst>
              <a:ext uri="{BEBA8EAE-BF5A-486C-A8C5-ECC9F3942E4B}">
                <a14:imgProps xmlns="" xmlns:a14="http://schemas.microsoft.com/office/drawing/2010/main">
                  <a14:imgLayer r:embed="rId6">
                    <a14:imgEffect>
                      <a14:saturation sat="66000"/>
                    </a14:imgEffect>
                  </a14:imgLayer>
                </a14:imgProps>
              </a:ext>
              <a:ext uri="{28A0092B-C50C-407E-A947-70E740481C1C}">
                <a14:useLocalDpi xmlns="" xmlns:a14="http://schemas.microsoft.com/office/drawing/2010/main" val="0"/>
              </a:ext>
            </a:extLst>
          </a:blip>
          <a:srcRect/>
          <a:stretch>
            <a:fillRect/>
          </a:stretch>
        </p:blipFill>
        <p:spPr>
          <a:xfrm>
            <a:off x="-362465" y="933941"/>
            <a:ext cx="7772400" cy="4201587"/>
          </a:xfrm>
          <a:custGeom>
            <a:avLst/>
            <a:gdLst>
              <a:gd name="connsiteX0" fmla="*/ 0 w 7772400"/>
              <a:gd name="connsiteY0" fmla="*/ 0 h 4201587"/>
              <a:gd name="connsiteX1" fmla="*/ 7772400 w 7772400"/>
              <a:gd name="connsiteY1" fmla="*/ 0 h 4201587"/>
              <a:gd name="connsiteX2" fmla="*/ 7772400 w 7772400"/>
              <a:gd name="connsiteY2" fmla="*/ 4201587 h 4201587"/>
              <a:gd name="connsiteX3" fmla="*/ 362465 w 7772400"/>
              <a:gd name="connsiteY3" fmla="*/ 4201587 h 4201587"/>
              <a:gd name="connsiteX4" fmla="*/ 362465 w 7772400"/>
              <a:gd name="connsiteY4" fmla="*/ 1503878 h 4201587"/>
              <a:gd name="connsiteX5" fmla="*/ 0 w 7772400"/>
              <a:gd name="connsiteY5" fmla="*/ 1503878 h 42015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772400" h="4201587">
                <a:moveTo>
                  <a:pt x="0" y="0"/>
                </a:moveTo>
                <a:lnTo>
                  <a:pt x="7772400" y="0"/>
                </a:lnTo>
                <a:lnTo>
                  <a:pt x="7772400" y="4201587"/>
                </a:lnTo>
                <a:lnTo>
                  <a:pt x="362465" y="4201587"/>
                </a:lnTo>
                <a:lnTo>
                  <a:pt x="362465" y="1503878"/>
                </a:lnTo>
                <a:lnTo>
                  <a:pt x="0" y="1503878"/>
                </a:lnTo>
                <a:close/>
              </a:path>
            </a:pathLst>
          </a:custGeom>
        </p:spPr>
      </p:pic>
      <p:cxnSp>
        <p:nvCxnSpPr>
          <p:cNvPr id="13" name="直接连接符 12"/>
          <p:cNvCxnSpPr/>
          <p:nvPr userDrawn="1"/>
        </p:nvCxnSpPr>
        <p:spPr>
          <a:xfrm>
            <a:off x="2866303" y="1945414"/>
            <a:ext cx="3721923" cy="0"/>
          </a:xfrm>
          <a:prstGeom prst="line">
            <a:avLst/>
          </a:prstGeom>
          <a:ln w="12700">
            <a:solidFill>
              <a:schemeClr val="tx1"/>
            </a:solidFill>
            <a:prstDash val="dash"/>
            <a:headEnd type="oval"/>
            <a:tailEnd type="ova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userDrawn="1">
  <p:cSld name="9_标题和内容">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cstate="print">
            <a:extLst>
              <a:ext uri="{28A0092B-C50C-407E-A947-70E740481C1C}">
                <a14:useLocalDpi xmlns="" xmlns:a14="http://schemas.microsoft.com/office/drawing/2010/main" val="0"/>
              </a:ext>
            </a:extLst>
          </a:blip>
          <a:srcRect l="7922"/>
          <a:stretch>
            <a:fillRect/>
          </a:stretch>
        </p:blipFill>
        <p:spPr>
          <a:xfrm>
            <a:off x="0" y="0"/>
            <a:ext cx="9144000" cy="5143500"/>
          </a:xfrm>
          <a:custGeom>
            <a:avLst/>
            <a:gdLst>
              <a:gd name="connsiteX0" fmla="*/ 0 w 9144000"/>
              <a:gd name="connsiteY0" fmla="*/ 0 h 5143500"/>
              <a:gd name="connsiteX1" fmla="*/ 9144000 w 9144000"/>
              <a:gd name="connsiteY1" fmla="*/ 0 h 5143500"/>
              <a:gd name="connsiteX2" fmla="*/ 9144000 w 9144000"/>
              <a:gd name="connsiteY2" fmla="*/ 5143500 h 5143500"/>
              <a:gd name="connsiteX3" fmla="*/ 0 w 9144000"/>
              <a:gd name="connsiteY3" fmla="*/ 5143500 h 5143500"/>
            </a:gdLst>
            <a:ahLst/>
            <a:cxnLst>
              <a:cxn ang="0">
                <a:pos x="connsiteX0" y="connsiteY0"/>
              </a:cxn>
              <a:cxn ang="0">
                <a:pos x="connsiteX1" y="connsiteY1"/>
              </a:cxn>
              <a:cxn ang="0">
                <a:pos x="connsiteX2" y="connsiteY2"/>
              </a:cxn>
              <a:cxn ang="0">
                <a:pos x="connsiteX3" y="connsiteY3"/>
              </a:cxn>
            </a:cxnLst>
            <a:rect l="l" t="t" r="r" b="b"/>
            <a:pathLst>
              <a:path w="9144000" h="5143500">
                <a:moveTo>
                  <a:pt x="0" y="0"/>
                </a:moveTo>
                <a:lnTo>
                  <a:pt x="9144000" y="0"/>
                </a:lnTo>
                <a:lnTo>
                  <a:pt x="9144000" y="5143500"/>
                </a:lnTo>
                <a:lnTo>
                  <a:pt x="0" y="5143500"/>
                </a:lnTo>
                <a:close/>
              </a:path>
            </a:pathLst>
          </a:custGeom>
          <a:solidFill>
            <a:srgbClr val="250E01"/>
          </a:solidFill>
        </p:spPr>
      </p:pic>
      <p:pic>
        <p:nvPicPr>
          <p:cNvPr id="8" name="图片 7"/>
          <p:cNvPicPr>
            <a:picLocks noChangeAspect="1"/>
          </p:cNvPicPr>
          <p:nvPr userDrawn="1"/>
        </p:nvPicPr>
        <p:blipFill>
          <a:blip r:embed="rId3" cstate="print">
            <a:extLst>
              <a:ext uri="{28A0092B-C50C-407E-A947-70E740481C1C}">
                <a14:useLocalDpi xmlns="" xmlns:a14="http://schemas.microsoft.com/office/drawing/2010/main" val="0"/>
              </a:ext>
            </a:extLst>
          </a:blip>
          <a:stretch>
            <a:fillRect/>
          </a:stretch>
        </p:blipFill>
        <p:spPr>
          <a:xfrm>
            <a:off x="-28190" y="-70964"/>
            <a:ext cx="6003546" cy="314626"/>
          </a:xfrm>
          <a:prstGeom prst="rect">
            <a:avLst/>
          </a:prstGeom>
        </p:spPr>
      </p:pic>
      <p:pic>
        <p:nvPicPr>
          <p:cNvPr id="9" name="图片 8"/>
          <p:cNvPicPr>
            <a:picLocks noChangeAspect="1"/>
          </p:cNvPicPr>
          <p:nvPr userDrawn="1"/>
        </p:nvPicPr>
        <p:blipFill>
          <a:blip r:embed="rId4" cstate="print">
            <a:extLst>
              <a:ext uri="{28A0092B-C50C-407E-A947-70E740481C1C}">
                <a14:useLocalDpi xmlns="" xmlns:a14="http://schemas.microsoft.com/office/drawing/2010/main" val="0"/>
              </a:ext>
            </a:extLst>
          </a:blip>
          <a:srcRect r="46056"/>
          <a:stretch>
            <a:fillRect/>
          </a:stretch>
        </p:blipFill>
        <p:spPr>
          <a:xfrm>
            <a:off x="5905426" y="-70964"/>
            <a:ext cx="3238577" cy="314626"/>
          </a:xfrm>
          <a:custGeom>
            <a:avLst/>
            <a:gdLst>
              <a:gd name="connsiteX0" fmla="*/ 0 w 3238577"/>
              <a:gd name="connsiteY0" fmla="*/ 0 h 314626"/>
              <a:gd name="connsiteX1" fmla="*/ 3238577 w 3238577"/>
              <a:gd name="connsiteY1" fmla="*/ 0 h 314626"/>
              <a:gd name="connsiteX2" fmla="*/ 3238577 w 3238577"/>
              <a:gd name="connsiteY2" fmla="*/ 314626 h 314626"/>
              <a:gd name="connsiteX3" fmla="*/ 0 w 3238577"/>
              <a:gd name="connsiteY3" fmla="*/ 314626 h 314626"/>
            </a:gdLst>
            <a:ahLst/>
            <a:cxnLst>
              <a:cxn ang="0">
                <a:pos x="connsiteX0" y="connsiteY0"/>
              </a:cxn>
              <a:cxn ang="0">
                <a:pos x="connsiteX1" y="connsiteY1"/>
              </a:cxn>
              <a:cxn ang="0">
                <a:pos x="connsiteX2" y="connsiteY2"/>
              </a:cxn>
              <a:cxn ang="0">
                <a:pos x="connsiteX3" y="connsiteY3"/>
              </a:cxn>
            </a:cxnLst>
            <a:rect l="l" t="t" r="r" b="b"/>
            <a:pathLst>
              <a:path w="3238577" h="314626">
                <a:moveTo>
                  <a:pt x="0" y="0"/>
                </a:moveTo>
                <a:lnTo>
                  <a:pt x="3238577" y="0"/>
                </a:lnTo>
                <a:lnTo>
                  <a:pt x="3238577" y="314626"/>
                </a:lnTo>
                <a:lnTo>
                  <a:pt x="0" y="314626"/>
                </a:lnTo>
                <a:close/>
              </a:path>
            </a:pathLst>
          </a:custGeom>
        </p:spPr>
      </p:pic>
      <p:pic>
        <p:nvPicPr>
          <p:cNvPr id="10" name="图片 9"/>
          <p:cNvPicPr>
            <a:picLocks noChangeAspect="1"/>
          </p:cNvPicPr>
          <p:nvPr userDrawn="1"/>
        </p:nvPicPr>
        <p:blipFill>
          <a:blip r:embed="rId5" cstate="print">
            <a:extLst>
              <a:ext uri="{28A0092B-C50C-407E-A947-70E740481C1C}">
                <a14:useLocalDpi xmlns="" xmlns:a14="http://schemas.microsoft.com/office/drawing/2010/main" val="0"/>
              </a:ext>
            </a:extLst>
          </a:blip>
          <a:stretch>
            <a:fillRect/>
          </a:stretch>
        </p:blipFill>
        <p:spPr>
          <a:xfrm>
            <a:off x="-55085" y="4693025"/>
            <a:ext cx="9282662" cy="472510"/>
          </a:xfrm>
          <a:prstGeom prst="rect">
            <a:avLst/>
          </a:prstGeom>
        </p:spPr>
      </p:pic>
      <p:sp>
        <p:nvSpPr>
          <p:cNvPr id="11" name="椭圆 10"/>
          <p:cNvSpPr/>
          <p:nvPr userDrawn="1"/>
        </p:nvSpPr>
        <p:spPr>
          <a:xfrm>
            <a:off x="8468595" y="4654806"/>
            <a:ext cx="433387" cy="431800"/>
          </a:xfrm>
          <a:prstGeom prst="ellipse">
            <a:avLst/>
          </a:prstGeom>
          <a:solidFill>
            <a:srgbClr val="C7C7C7"/>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800" dirty="0">
              <a:latin typeface="微软雅黑" panose="020B0503020204020204" pitchFamily="34" charset="-122"/>
              <a:ea typeface="微软雅黑" panose="020B0503020204020204" pitchFamily="34" charset="-122"/>
            </a:endParaRPr>
          </a:p>
        </p:txBody>
      </p:sp>
      <p:sp>
        <p:nvSpPr>
          <p:cNvPr id="12" name="TextBox 15"/>
          <p:cNvSpPr txBox="1">
            <a:spLocks noChangeArrowheads="1"/>
          </p:cNvSpPr>
          <p:nvPr userDrawn="1"/>
        </p:nvSpPr>
        <p:spPr bwMode="auto">
          <a:xfrm>
            <a:off x="8440022" y="4701637"/>
            <a:ext cx="490537" cy="33855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defRPr/>
            </a:pPr>
            <a:fld id="{5C080320-D3E4-4BCF-A752-346F57A6635F}" type="slidenum">
              <a:rPr lang="zh-CN" altLang="en-US" sz="1600" smtClean="0">
                <a:solidFill>
                  <a:schemeClr val="bg2">
                    <a:lumMod val="25000"/>
                  </a:schemeClr>
                </a:solidFill>
                <a:latin typeface="Arial Unicode MS" panose="020B0604020202020204" pitchFamily="34" charset="-122"/>
                <a:ea typeface="Arial Unicode MS" panose="020B0604020202020204" pitchFamily="34" charset="-122"/>
                <a:cs typeface="Arial Unicode MS" panose="020B0604020202020204" pitchFamily="34" charset="-122"/>
              </a:rPr>
              <a:pPr algn="ctr">
                <a:defRPr/>
              </a:pPr>
              <a:t>‹#›</a:t>
            </a:fld>
            <a:r>
              <a:rPr lang="zh-CN" altLang="en-US" sz="1600" dirty="0" smtClean="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 </a:t>
            </a:r>
          </a:p>
        </p:txBody>
      </p:sp>
      <p:grpSp>
        <p:nvGrpSpPr>
          <p:cNvPr id="2" name="组合 12"/>
          <p:cNvGrpSpPr/>
          <p:nvPr userDrawn="1"/>
        </p:nvGrpSpPr>
        <p:grpSpPr>
          <a:xfrm>
            <a:off x="98038" y="314627"/>
            <a:ext cx="742451" cy="359770"/>
            <a:chOff x="1881497" y="623325"/>
            <a:chExt cx="742451" cy="359770"/>
          </a:xfrm>
        </p:grpSpPr>
        <p:pic>
          <p:nvPicPr>
            <p:cNvPr id="14" name="图片 13"/>
            <p:cNvPicPr>
              <a:picLocks noChangeAspect="1"/>
            </p:cNvPicPr>
            <p:nvPr userDrawn="1"/>
          </p:nvPicPr>
          <p:blipFill>
            <a:blip r:embed="rId6" cstate="print">
              <a:duotone>
                <a:schemeClr val="accent2">
                  <a:shade val="45000"/>
                  <a:satMod val="135000"/>
                </a:schemeClr>
                <a:prstClr val="white"/>
              </a:duotone>
              <a:lum bright="-20000" contrast="-40000"/>
            </a:blip>
            <a:stretch>
              <a:fillRect/>
            </a:stretch>
          </p:blipFill>
          <p:spPr>
            <a:xfrm rot="260431">
              <a:off x="1881497" y="623325"/>
              <a:ext cx="742451" cy="359770"/>
            </a:xfrm>
            <a:prstGeom prst="rect">
              <a:avLst/>
            </a:prstGeom>
          </p:spPr>
        </p:pic>
        <p:sp>
          <p:nvSpPr>
            <p:cNvPr id="15" name="椭圆 14"/>
            <p:cNvSpPr/>
            <p:nvPr userDrawn="1"/>
          </p:nvSpPr>
          <p:spPr>
            <a:xfrm>
              <a:off x="2509459" y="671529"/>
              <a:ext cx="59591" cy="59591"/>
            </a:xfrm>
            <a:prstGeom prst="ellipse">
              <a:avLst/>
            </a:prstGeom>
            <a:solidFill>
              <a:srgbClr val="844F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userDrawn="1">
  <p:cSld name="10_标题和内容">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cstate="print">
            <a:extLst>
              <a:ext uri="{28A0092B-C50C-407E-A947-70E740481C1C}">
                <a14:useLocalDpi xmlns="" xmlns:a14="http://schemas.microsoft.com/office/drawing/2010/main" val="0"/>
              </a:ext>
            </a:extLst>
          </a:blip>
          <a:srcRect l="7922"/>
          <a:stretch>
            <a:fillRect/>
          </a:stretch>
        </p:blipFill>
        <p:spPr>
          <a:xfrm>
            <a:off x="0" y="0"/>
            <a:ext cx="9144000" cy="5143500"/>
          </a:xfrm>
          <a:custGeom>
            <a:avLst/>
            <a:gdLst>
              <a:gd name="connsiteX0" fmla="*/ 0 w 9144000"/>
              <a:gd name="connsiteY0" fmla="*/ 0 h 5143500"/>
              <a:gd name="connsiteX1" fmla="*/ 9144000 w 9144000"/>
              <a:gd name="connsiteY1" fmla="*/ 0 h 5143500"/>
              <a:gd name="connsiteX2" fmla="*/ 9144000 w 9144000"/>
              <a:gd name="connsiteY2" fmla="*/ 5143500 h 5143500"/>
              <a:gd name="connsiteX3" fmla="*/ 0 w 9144000"/>
              <a:gd name="connsiteY3" fmla="*/ 5143500 h 5143500"/>
            </a:gdLst>
            <a:ahLst/>
            <a:cxnLst>
              <a:cxn ang="0">
                <a:pos x="connsiteX0" y="connsiteY0"/>
              </a:cxn>
              <a:cxn ang="0">
                <a:pos x="connsiteX1" y="connsiteY1"/>
              </a:cxn>
              <a:cxn ang="0">
                <a:pos x="connsiteX2" y="connsiteY2"/>
              </a:cxn>
              <a:cxn ang="0">
                <a:pos x="connsiteX3" y="connsiteY3"/>
              </a:cxn>
            </a:cxnLst>
            <a:rect l="l" t="t" r="r" b="b"/>
            <a:pathLst>
              <a:path w="9144000" h="5143500">
                <a:moveTo>
                  <a:pt x="0" y="0"/>
                </a:moveTo>
                <a:lnTo>
                  <a:pt x="9144000" y="0"/>
                </a:lnTo>
                <a:lnTo>
                  <a:pt x="9144000" y="5143500"/>
                </a:lnTo>
                <a:lnTo>
                  <a:pt x="0" y="5143500"/>
                </a:lnTo>
                <a:close/>
              </a:path>
            </a:pathLst>
          </a:custGeom>
          <a:solidFill>
            <a:srgbClr val="250E01"/>
          </a:solidFill>
        </p:spPr>
      </p:pic>
      <p:pic>
        <p:nvPicPr>
          <p:cNvPr id="8" name="图片 7"/>
          <p:cNvPicPr>
            <a:picLocks noChangeAspect="1"/>
          </p:cNvPicPr>
          <p:nvPr userDrawn="1"/>
        </p:nvPicPr>
        <p:blipFill>
          <a:blip r:embed="rId3" cstate="print">
            <a:extLst>
              <a:ext uri="{28A0092B-C50C-407E-A947-70E740481C1C}">
                <a14:useLocalDpi xmlns="" xmlns:a14="http://schemas.microsoft.com/office/drawing/2010/main" val="0"/>
              </a:ext>
            </a:extLst>
          </a:blip>
          <a:stretch>
            <a:fillRect/>
          </a:stretch>
        </p:blipFill>
        <p:spPr>
          <a:xfrm>
            <a:off x="-28190" y="-70964"/>
            <a:ext cx="6003546" cy="314626"/>
          </a:xfrm>
          <a:prstGeom prst="rect">
            <a:avLst/>
          </a:prstGeom>
        </p:spPr>
      </p:pic>
      <p:pic>
        <p:nvPicPr>
          <p:cNvPr id="9" name="图片 8"/>
          <p:cNvPicPr>
            <a:picLocks noChangeAspect="1"/>
          </p:cNvPicPr>
          <p:nvPr userDrawn="1"/>
        </p:nvPicPr>
        <p:blipFill>
          <a:blip r:embed="rId4" cstate="print">
            <a:extLst>
              <a:ext uri="{28A0092B-C50C-407E-A947-70E740481C1C}">
                <a14:useLocalDpi xmlns="" xmlns:a14="http://schemas.microsoft.com/office/drawing/2010/main" val="0"/>
              </a:ext>
            </a:extLst>
          </a:blip>
          <a:srcRect r="46056"/>
          <a:stretch>
            <a:fillRect/>
          </a:stretch>
        </p:blipFill>
        <p:spPr>
          <a:xfrm>
            <a:off x="5905426" y="-70964"/>
            <a:ext cx="3238577" cy="314626"/>
          </a:xfrm>
          <a:custGeom>
            <a:avLst/>
            <a:gdLst>
              <a:gd name="connsiteX0" fmla="*/ 0 w 3238577"/>
              <a:gd name="connsiteY0" fmla="*/ 0 h 314626"/>
              <a:gd name="connsiteX1" fmla="*/ 3238577 w 3238577"/>
              <a:gd name="connsiteY1" fmla="*/ 0 h 314626"/>
              <a:gd name="connsiteX2" fmla="*/ 3238577 w 3238577"/>
              <a:gd name="connsiteY2" fmla="*/ 314626 h 314626"/>
              <a:gd name="connsiteX3" fmla="*/ 0 w 3238577"/>
              <a:gd name="connsiteY3" fmla="*/ 314626 h 314626"/>
            </a:gdLst>
            <a:ahLst/>
            <a:cxnLst>
              <a:cxn ang="0">
                <a:pos x="connsiteX0" y="connsiteY0"/>
              </a:cxn>
              <a:cxn ang="0">
                <a:pos x="connsiteX1" y="connsiteY1"/>
              </a:cxn>
              <a:cxn ang="0">
                <a:pos x="connsiteX2" y="connsiteY2"/>
              </a:cxn>
              <a:cxn ang="0">
                <a:pos x="connsiteX3" y="connsiteY3"/>
              </a:cxn>
            </a:cxnLst>
            <a:rect l="l" t="t" r="r" b="b"/>
            <a:pathLst>
              <a:path w="3238577" h="314626">
                <a:moveTo>
                  <a:pt x="0" y="0"/>
                </a:moveTo>
                <a:lnTo>
                  <a:pt x="3238577" y="0"/>
                </a:lnTo>
                <a:lnTo>
                  <a:pt x="3238577" y="314626"/>
                </a:lnTo>
                <a:lnTo>
                  <a:pt x="0" y="314626"/>
                </a:lnTo>
                <a:close/>
              </a:path>
            </a:pathLst>
          </a:custGeom>
        </p:spPr>
      </p:pic>
      <p:pic>
        <p:nvPicPr>
          <p:cNvPr id="10" name="图片 9"/>
          <p:cNvPicPr>
            <a:picLocks noChangeAspect="1"/>
          </p:cNvPicPr>
          <p:nvPr userDrawn="1"/>
        </p:nvPicPr>
        <p:blipFill>
          <a:blip r:embed="rId5" cstate="print">
            <a:extLst>
              <a:ext uri="{28A0092B-C50C-407E-A947-70E740481C1C}">
                <a14:useLocalDpi xmlns="" xmlns:a14="http://schemas.microsoft.com/office/drawing/2010/main" val="0"/>
              </a:ext>
            </a:extLst>
          </a:blip>
          <a:stretch>
            <a:fillRect/>
          </a:stretch>
        </p:blipFill>
        <p:spPr>
          <a:xfrm>
            <a:off x="-55085" y="4693025"/>
            <a:ext cx="9282662" cy="472510"/>
          </a:xfrm>
          <a:prstGeom prst="rect">
            <a:avLst/>
          </a:prstGeom>
        </p:spPr>
      </p:pic>
      <p:sp>
        <p:nvSpPr>
          <p:cNvPr id="11" name="椭圆 10"/>
          <p:cNvSpPr/>
          <p:nvPr userDrawn="1"/>
        </p:nvSpPr>
        <p:spPr>
          <a:xfrm>
            <a:off x="8468595" y="4654806"/>
            <a:ext cx="433387" cy="431800"/>
          </a:xfrm>
          <a:prstGeom prst="ellipse">
            <a:avLst/>
          </a:prstGeom>
          <a:solidFill>
            <a:srgbClr val="C7C7C7"/>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800" dirty="0">
              <a:latin typeface="微软雅黑" panose="020B0503020204020204" pitchFamily="34" charset="-122"/>
              <a:ea typeface="微软雅黑" panose="020B0503020204020204" pitchFamily="34" charset="-122"/>
            </a:endParaRPr>
          </a:p>
        </p:txBody>
      </p:sp>
      <p:sp>
        <p:nvSpPr>
          <p:cNvPr id="12" name="TextBox 15"/>
          <p:cNvSpPr txBox="1">
            <a:spLocks noChangeArrowheads="1"/>
          </p:cNvSpPr>
          <p:nvPr userDrawn="1"/>
        </p:nvSpPr>
        <p:spPr bwMode="auto">
          <a:xfrm>
            <a:off x="8440022" y="4701637"/>
            <a:ext cx="490537" cy="33855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defRPr/>
            </a:pPr>
            <a:fld id="{5C080320-D3E4-4BCF-A752-346F57A6635F}" type="slidenum">
              <a:rPr lang="zh-CN" altLang="en-US" sz="1600" smtClean="0">
                <a:solidFill>
                  <a:schemeClr val="bg2">
                    <a:lumMod val="25000"/>
                  </a:schemeClr>
                </a:solidFill>
                <a:latin typeface="Arial Unicode MS" panose="020B0604020202020204" pitchFamily="34" charset="-122"/>
                <a:ea typeface="Arial Unicode MS" panose="020B0604020202020204" pitchFamily="34" charset="-122"/>
                <a:cs typeface="Arial Unicode MS" panose="020B0604020202020204" pitchFamily="34" charset="-122"/>
              </a:rPr>
              <a:pPr algn="ctr">
                <a:defRPr/>
              </a:pPr>
              <a:t>‹#›</a:t>
            </a:fld>
            <a:r>
              <a:rPr lang="zh-CN" altLang="en-US" sz="1600" dirty="0" smtClean="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 </a:t>
            </a:r>
          </a:p>
        </p:txBody>
      </p:sp>
      <p:grpSp>
        <p:nvGrpSpPr>
          <p:cNvPr id="2" name="组合 12"/>
          <p:cNvGrpSpPr/>
          <p:nvPr userDrawn="1"/>
        </p:nvGrpSpPr>
        <p:grpSpPr>
          <a:xfrm>
            <a:off x="98038" y="314627"/>
            <a:ext cx="742451" cy="359770"/>
            <a:chOff x="1881497" y="623325"/>
            <a:chExt cx="742451" cy="359770"/>
          </a:xfrm>
        </p:grpSpPr>
        <p:pic>
          <p:nvPicPr>
            <p:cNvPr id="14" name="图片 13"/>
            <p:cNvPicPr>
              <a:picLocks noChangeAspect="1"/>
            </p:cNvPicPr>
            <p:nvPr userDrawn="1"/>
          </p:nvPicPr>
          <p:blipFill>
            <a:blip r:embed="rId6" cstate="print">
              <a:duotone>
                <a:schemeClr val="accent2">
                  <a:shade val="45000"/>
                  <a:satMod val="135000"/>
                </a:schemeClr>
                <a:prstClr val="white"/>
              </a:duotone>
              <a:lum bright="-20000" contrast="-40000"/>
            </a:blip>
            <a:stretch>
              <a:fillRect/>
            </a:stretch>
          </p:blipFill>
          <p:spPr>
            <a:xfrm rot="260431">
              <a:off x="1881497" y="623325"/>
              <a:ext cx="742451" cy="359770"/>
            </a:xfrm>
            <a:prstGeom prst="rect">
              <a:avLst/>
            </a:prstGeom>
          </p:spPr>
        </p:pic>
        <p:sp>
          <p:nvSpPr>
            <p:cNvPr id="15" name="椭圆 14"/>
            <p:cNvSpPr/>
            <p:nvPr userDrawn="1"/>
          </p:nvSpPr>
          <p:spPr>
            <a:xfrm>
              <a:off x="2509459" y="671529"/>
              <a:ext cx="59591" cy="59591"/>
            </a:xfrm>
            <a:prstGeom prst="ellipse">
              <a:avLst/>
            </a:prstGeom>
            <a:solidFill>
              <a:srgbClr val="844F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userDrawn="1">
  <p:cSld name="11_标题和内容">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cstate="print">
            <a:extLst>
              <a:ext uri="{28A0092B-C50C-407E-A947-70E740481C1C}">
                <a14:useLocalDpi xmlns="" xmlns:a14="http://schemas.microsoft.com/office/drawing/2010/main" val="0"/>
              </a:ext>
            </a:extLst>
          </a:blip>
          <a:srcRect l="7922"/>
          <a:stretch>
            <a:fillRect/>
          </a:stretch>
        </p:blipFill>
        <p:spPr>
          <a:xfrm>
            <a:off x="0" y="0"/>
            <a:ext cx="9144000" cy="5143500"/>
          </a:xfrm>
          <a:custGeom>
            <a:avLst/>
            <a:gdLst>
              <a:gd name="connsiteX0" fmla="*/ 0 w 9144000"/>
              <a:gd name="connsiteY0" fmla="*/ 0 h 5143500"/>
              <a:gd name="connsiteX1" fmla="*/ 9144000 w 9144000"/>
              <a:gd name="connsiteY1" fmla="*/ 0 h 5143500"/>
              <a:gd name="connsiteX2" fmla="*/ 9144000 w 9144000"/>
              <a:gd name="connsiteY2" fmla="*/ 5143500 h 5143500"/>
              <a:gd name="connsiteX3" fmla="*/ 0 w 9144000"/>
              <a:gd name="connsiteY3" fmla="*/ 5143500 h 5143500"/>
            </a:gdLst>
            <a:ahLst/>
            <a:cxnLst>
              <a:cxn ang="0">
                <a:pos x="connsiteX0" y="connsiteY0"/>
              </a:cxn>
              <a:cxn ang="0">
                <a:pos x="connsiteX1" y="connsiteY1"/>
              </a:cxn>
              <a:cxn ang="0">
                <a:pos x="connsiteX2" y="connsiteY2"/>
              </a:cxn>
              <a:cxn ang="0">
                <a:pos x="connsiteX3" y="connsiteY3"/>
              </a:cxn>
            </a:cxnLst>
            <a:rect l="l" t="t" r="r" b="b"/>
            <a:pathLst>
              <a:path w="9144000" h="5143500">
                <a:moveTo>
                  <a:pt x="0" y="0"/>
                </a:moveTo>
                <a:lnTo>
                  <a:pt x="9144000" y="0"/>
                </a:lnTo>
                <a:lnTo>
                  <a:pt x="9144000" y="5143500"/>
                </a:lnTo>
                <a:lnTo>
                  <a:pt x="0" y="5143500"/>
                </a:lnTo>
                <a:close/>
              </a:path>
            </a:pathLst>
          </a:custGeom>
          <a:solidFill>
            <a:srgbClr val="250E01"/>
          </a:solidFill>
        </p:spPr>
      </p:pic>
      <p:pic>
        <p:nvPicPr>
          <p:cNvPr id="8" name="图片 7"/>
          <p:cNvPicPr>
            <a:picLocks noChangeAspect="1"/>
          </p:cNvPicPr>
          <p:nvPr userDrawn="1"/>
        </p:nvPicPr>
        <p:blipFill>
          <a:blip r:embed="rId3" cstate="print">
            <a:extLst>
              <a:ext uri="{28A0092B-C50C-407E-A947-70E740481C1C}">
                <a14:useLocalDpi xmlns="" xmlns:a14="http://schemas.microsoft.com/office/drawing/2010/main" val="0"/>
              </a:ext>
            </a:extLst>
          </a:blip>
          <a:stretch>
            <a:fillRect/>
          </a:stretch>
        </p:blipFill>
        <p:spPr>
          <a:xfrm>
            <a:off x="-28190" y="-70964"/>
            <a:ext cx="6003546" cy="314626"/>
          </a:xfrm>
          <a:prstGeom prst="rect">
            <a:avLst/>
          </a:prstGeom>
        </p:spPr>
      </p:pic>
      <p:pic>
        <p:nvPicPr>
          <p:cNvPr id="9" name="图片 8"/>
          <p:cNvPicPr>
            <a:picLocks noChangeAspect="1"/>
          </p:cNvPicPr>
          <p:nvPr userDrawn="1"/>
        </p:nvPicPr>
        <p:blipFill>
          <a:blip r:embed="rId4" cstate="print">
            <a:extLst>
              <a:ext uri="{28A0092B-C50C-407E-A947-70E740481C1C}">
                <a14:useLocalDpi xmlns="" xmlns:a14="http://schemas.microsoft.com/office/drawing/2010/main" val="0"/>
              </a:ext>
            </a:extLst>
          </a:blip>
          <a:srcRect r="46056"/>
          <a:stretch>
            <a:fillRect/>
          </a:stretch>
        </p:blipFill>
        <p:spPr>
          <a:xfrm>
            <a:off x="5905426" y="-70964"/>
            <a:ext cx="3238577" cy="314626"/>
          </a:xfrm>
          <a:custGeom>
            <a:avLst/>
            <a:gdLst>
              <a:gd name="connsiteX0" fmla="*/ 0 w 3238577"/>
              <a:gd name="connsiteY0" fmla="*/ 0 h 314626"/>
              <a:gd name="connsiteX1" fmla="*/ 3238577 w 3238577"/>
              <a:gd name="connsiteY1" fmla="*/ 0 h 314626"/>
              <a:gd name="connsiteX2" fmla="*/ 3238577 w 3238577"/>
              <a:gd name="connsiteY2" fmla="*/ 314626 h 314626"/>
              <a:gd name="connsiteX3" fmla="*/ 0 w 3238577"/>
              <a:gd name="connsiteY3" fmla="*/ 314626 h 314626"/>
            </a:gdLst>
            <a:ahLst/>
            <a:cxnLst>
              <a:cxn ang="0">
                <a:pos x="connsiteX0" y="connsiteY0"/>
              </a:cxn>
              <a:cxn ang="0">
                <a:pos x="connsiteX1" y="connsiteY1"/>
              </a:cxn>
              <a:cxn ang="0">
                <a:pos x="connsiteX2" y="connsiteY2"/>
              </a:cxn>
              <a:cxn ang="0">
                <a:pos x="connsiteX3" y="connsiteY3"/>
              </a:cxn>
            </a:cxnLst>
            <a:rect l="l" t="t" r="r" b="b"/>
            <a:pathLst>
              <a:path w="3238577" h="314626">
                <a:moveTo>
                  <a:pt x="0" y="0"/>
                </a:moveTo>
                <a:lnTo>
                  <a:pt x="3238577" y="0"/>
                </a:lnTo>
                <a:lnTo>
                  <a:pt x="3238577" y="314626"/>
                </a:lnTo>
                <a:lnTo>
                  <a:pt x="0" y="314626"/>
                </a:lnTo>
                <a:close/>
              </a:path>
            </a:pathLst>
          </a:custGeom>
        </p:spPr>
      </p:pic>
      <p:pic>
        <p:nvPicPr>
          <p:cNvPr id="10" name="图片 9"/>
          <p:cNvPicPr>
            <a:picLocks noChangeAspect="1"/>
          </p:cNvPicPr>
          <p:nvPr userDrawn="1"/>
        </p:nvPicPr>
        <p:blipFill>
          <a:blip r:embed="rId5" cstate="print">
            <a:extLst>
              <a:ext uri="{28A0092B-C50C-407E-A947-70E740481C1C}">
                <a14:useLocalDpi xmlns="" xmlns:a14="http://schemas.microsoft.com/office/drawing/2010/main" val="0"/>
              </a:ext>
            </a:extLst>
          </a:blip>
          <a:stretch>
            <a:fillRect/>
          </a:stretch>
        </p:blipFill>
        <p:spPr>
          <a:xfrm>
            <a:off x="-55085" y="4693025"/>
            <a:ext cx="9282662" cy="472510"/>
          </a:xfrm>
          <a:prstGeom prst="rect">
            <a:avLst/>
          </a:prstGeom>
        </p:spPr>
      </p:pic>
      <p:sp>
        <p:nvSpPr>
          <p:cNvPr id="11" name="椭圆 10"/>
          <p:cNvSpPr/>
          <p:nvPr userDrawn="1"/>
        </p:nvSpPr>
        <p:spPr>
          <a:xfrm>
            <a:off x="8468595" y="4654806"/>
            <a:ext cx="433387" cy="431800"/>
          </a:xfrm>
          <a:prstGeom prst="ellipse">
            <a:avLst/>
          </a:prstGeom>
          <a:solidFill>
            <a:srgbClr val="C7C7C7"/>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800" dirty="0">
              <a:latin typeface="微软雅黑" panose="020B0503020204020204" pitchFamily="34" charset="-122"/>
              <a:ea typeface="微软雅黑" panose="020B0503020204020204" pitchFamily="34" charset="-122"/>
            </a:endParaRPr>
          </a:p>
        </p:txBody>
      </p:sp>
      <p:sp>
        <p:nvSpPr>
          <p:cNvPr id="12" name="TextBox 15"/>
          <p:cNvSpPr txBox="1">
            <a:spLocks noChangeArrowheads="1"/>
          </p:cNvSpPr>
          <p:nvPr userDrawn="1"/>
        </p:nvSpPr>
        <p:spPr bwMode="auto">
          <a:xfrm>
            <a:off x="8440022" y="4701637"/>
            <a:ext cx="490537" cy="33855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defRPr/>
            </a:pPr>
            <a:fld id="{5C080320-D3E4-4BCF-A752-346F57A6635F}" type="slidenum">
              <a:rPr lang="zh-CN" altLang="en-US" sz="1600" smtClean="0">
                <a:solidFill>
                  <a:schemeClr val="bg2">
                    <a:lumMod val="25000"/>
                  </a:schemeClr>
                </a:solidFill>
                <a:latin typeface="Arial Unicode MS" panose="020B0604020202020204" pitchFamily="34" charset="-122"/>
                <a:ea typeface="Arial Unicode MS" panose="020B0604020202020204" pitchFamily="34" charset="-122"/>
                <a:cs typeface="Arial Unicode MS" panose="020B0604020202020204" pitchFamily="34" charset="-122"/>
              </a:rPr>
              <a:pPr algn="ctr">
                <a:defRPr/>
              </a:pPr>
              <a:t>‹#›</a:t>
            </a:fld>
            <a:r>
              <a:rPr lang="zh-CN" altLang="en-US" sz="1600" dirty="0" smtClean="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 </a:t>
            </a:r>
          </a:p>
        </p:txBody>
      </p:sp>
      <p:grpSp>
        <p:nvGrpSpPr>
          <p:cNvPr id="2" name="组合 12"/>
          <p:cNvGrpSpPr/>
          <p:nvPr userDrawn="1"/>
        </p:nvGrpSpPr>
        <p:grpSpPr>
          <a:xfrm>
            <a:off x="98038" y="314627"/>
            <a:ext cx="742451" cy="359770"/>
            <a:chOff x="1881497" y="623325"/>
            <a:chExt cx="742451" cy="359770"/>
          </a:xfrm>
        </p:grpSpPr>
        <p:pic>
          <p:nvPicPr>
            <p:cNvPr id="14" name="图片 13"/>
            <p:cNvPicPr>
              <a:picLocks noChangeAspect="1"/>
            </p:cNvPicPr>
            <p:nvPr userDrawn="1"/>
          </p:nvPicPr>
          <p:blipFill>
            <a:blip r:embed="rId6" cstate="print">
              <a:duotone>
                <a:schemeClr val="accent2">
                  <a:shade val="45000"/>
                  <a:satMod val="135000"/>
                </a:schemeClr>
                <a:prstClr val="white"/>
              </a:duotone>
              <a:lum bright="-20000" contrast="-40000"/>
            </a:blip>
            <a:stretch>
              <a:fillRect/>
            </a:stretch>
          </p:blipFill>
          <p:spPr>
            <a:xfrm rot="260431">
              <a:off x="1881497" y="623325"/>
              <a:ext cx="742451" cy="359770"/>
            </a:xfrm>
            <a:prstGeom prst="rect">
              <a:avLst/>
            </a:prstGeom>
          </p:spPr>
        </p:pic>
        <p:sp>
          <p:nvSpPr>
            <p:cNvPr id="15" name="椭圆 14"/>
            <p:cNvSpPr/>
            <p:nvPr userDrawn="1"/>
          </p:nvSpPr>
          <p:spPr>
            <a:xfrm>
              <a:off x="2509459" y="671529"/>
              <a:ext cx="59591" cy="59591"/>
            </a:xfrm>
            <a:prstGeom prst="ellipse">
              <a:avLst/>
            </a:prstGeom>
            <a:solidFill>
              <a:srgbClr val="844F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userDrawn="1">
  <p:cSld name="12_标题和内容">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cstate="print">
            <a:extLst>
              <a:ext uri="{28A0092B-C50C-407E-A947-70E740481C1C}">
                <a14:useLocalDpi xmlns="" xmlns:a14="http://schemas.microsoft.com/office/drawing/2010/main" val="0"/>
              </a:ext>
            </a:extLst>
          </a:blip>
          <a:srcRect l="7922"/>
          <a:stretch>
            <a:fillRect/>
          </a:stretch>
        </p:blipFill>
        <p:spPr>
          <a:xfrm>
            <a:off x="0" y="0"/>
            <a:ext cx="9144000" cy="5143500"/>
          </a:xfrm>
          <a:custGeom>
            <a:avLst/>
            <a:gdLst>
              <a:gd name="connsiteX0" fmla="*/ 0 w 9144000"/>
              <a:gd name="connsiteY0" fmla="*/ 0 h 5143500"/>
              <a:gd name="connsiteX1" fmla="*/ 9144000 w 9144000"/>
              <a:gd name="connsiteY1" fmla="*/ 0 h 5143500"/>
              <a:gd name="connsiteX2" fmla="*/ 9144000 w 9144000"/>
              <a:gd name="connsiteY2" fmla="*/ 5143500 h 5143500"/>
              <a:gd name="connsiteX3" fmla="*/ 0 w 9144000"/>
              <a:gd name="connsiteY3" fmla="*/ 5143500 h 5143500"/>
            </a:gdLst>
            <a:ahLst/>
            <a:cxnLst>
              <a:cxn ang="0">
                <a:pos x="connsiteX0" y="connsiteY0"/>
              </a:cxn>
              <a:cxn ang="0">
                <a:pos x="connsiteX1" y="connsiteY1"/>
              </a:cxn>
              <a:cxn ang="0">
                <a:pos x="connsiteX2" y="connsiteY2"/>
              </a:cxn>
              <a:cxn ang="0">
                <a:pos x="connsiteX3" y="connsiteY3"/>
              </a:cxn>
            </a:cxnLst>
            <a:rect l="l" t="t" r="r" b="b"/>
            <a:pathLst>
              <a:path w="9144000" h="5143500">
                <a:moveTo>
                  <a:pt x="0" y="0"/>
                </a:moveTo>
                <a:lnTo>
                  <a:pt x="9144000" y="0"/>
                </a:lnTo>
                <a:lnTo>
                  <a:pt x="9144000" y="5143500"/>
                </a:lnTo>
                <a:lnTo>
                  <a:pt x="0" y="5143500"/>
                </a:lnTo>
                <a:close/>
              </a:path>
            </a:pathLst>
          </a:custGeom>
          <a:solidFill>
            <a:srgbClr val="250E01"/>
          </a:solidFill>
        </p:spPr>
      </p:pic>
      <p:pic>
        <p:nvPicPr>
          <p:cNvPr id="8" name="图片 7"/>
          <p:cNvPicPr>
            <a:picLocks noChangeAspect="1"/>
          </p:cNvPicPr>
          <p:nvPr userDrawn="1"/>
        </p:nvPicPr>
        <p:blipFill>
          <a:blip r:embed="rId3" cstate="print">
            <a:extLst>
              <a:ext uri="{28A0092B-C50C-407E-A947-70E740481C1C}">
                <a14:useLocalDpi xmlns="" xmlns:a14="http://schemas.microsoft.com/office/drawing/2010/main" val="0"/>
              </a:ext>
            </a:extLst>
          </a:blip>
          <a:stretch>
            <a:fillRect/>
          </a:stretch>
        </p:blipFill>
        <p:spPr>
          <a:xfrm>
            <a:off x="-28190" y="-70964"/>
            <a:ext cx="6003546" cy="314626"/>
          </a:xfrm>
          <a:prstGeom prst="rect">
            <a:avLst/>
          </a:prstGeom>
        </p:spPr>
      </p:pic>
      <p:pic>
        <p:nvPicPr>
          <p:cNvPr id="9" name="图片 8"/>
          <p:cNvPicPr>
            <a:picLocks noChangeAspect="1"/>
          </p:cNvPicPr>
          <p:nvPr userDrawn="1"/>
        </p:nvPicPr>
        <p:blipFill>
          <a:blip r:embed="rId4" cstate="print">
            <a:extLst>
              <a:ext uri="{28A0092B-C50C-407E-A947-70E740481C1C}">
                <a14:useLocalDpi xmlns="" xmlns:a14="http://schemas.microsoft.com/office/drawing/2010/main" val="0"/>
              </a:ext>
            </a:extLst>
          </a:blip>
          <a:srcRect r="46056"/>
          <a:stretch>
            <a:fillRect/>
          </a:stretch>
        </p:blipFill>
        <p:spPr>
          <a:xfrm>
            <a:off x="5905426" y="-70964"/>
            <a:ext cx="3238577" cy="314626"/>
          </a:xfrm>
          <a:custGeom>
            <a:avLst/>
            <a:gdLst>
              <a:gd name="connsiteX0" fmla="*/ 0 w 3238577"/>
              <a:gd name="connsiteY0" fmla="*/ 0 h 314626"/>
              <a:gd name="connsiteX1" fmla="*/ 3238577 w 3238577"/>
              <a:gd name="connsiteY1" fmla="*/ 0 h 314626"/>
              <a:gd name="connsiteX2" fmla="*/ 3238577 w 3238577"/>
              <a:gd name="connsiteY2" fmla="*/ 314626 h 314626"/>
              <a:gd name="connsiteX3" fmla="*/ 0 w 3238577"/>
              <a:gd name="connsiteY3" fmla="*/ 314626 h 314626"/>
            </a:gdLst>
            <a:ahLst/>
            <a:cxnLst>
              <a:cxn ang="0">
                <a:pos x="connsiteX0" y="connsiteY0"/>
              </a:cxn>
              <a:cxn ang="0">
                <a:pos x="connsiteX1" y="connsiteY1"/>
              </a:cxn>
              <a:cxn ang="0">
                <a:pos x="connsiteX2" y="connsiteY2"/>
              </a:cxn>
              <a:cxn ang="0">
                <a:pos x="connsiteX3" y="connsiteY3"/>
              </a:cxn>
            </a:cxnLst>
            <a:rect l="l" t="t" r="r" b="b"/>
            <a:pathLst>
              <a:path w="3238577" h="314626">
                <a:moveTo>
                  <a:pt x="0" y="0"/>
                </a:moveTo>
                <a:lnTo>
                  <a:pt x="3238577" y="0"/>
                </a:lnTo>
                <a:lnTo>
                  <a:pt x="3238577" y="314626"/>
                </a:lnTo>
                <a:lnTo>
                  <a:pt x="0" y="314626"/>
                </a:lnTo>
                <a:close/>
              </a:path>
            </a:pathLst>
          </a:custGeom>
        </p:spPr>
      </p:pic>
      <p:pic>
        <p:nvPicPr>
          <p:cNvPr id="10" name="图片 9"/>
          <p:cNvPicPr>
            <a:picLocks noChangeAspect="1"/>
          </p:cNvPicPr>
          <p:nvPr userDrawn="1"/>
        </p:nvPicPr>
        <p:blipFill>
          <a:blip r:embed="rId5" cstate="print">
            <a:extLst>
              <a:ext uri="{28A0092B-C50C-407E-A947-70E740481C1C}">
                <a14:useLocalDpi xmlns="" xmlns:a14="http://schemas.microsoft.com/office/drawing/2010/main" val="0"/>
              </a:ext>
            </a:extLst>
          </a:blip>
          <a:stretch>
            <a:fillRect/>
          </a:stretch>
        </p:blipFill>
        <p:spPr>
          <a:xfrm>
            <a:off x="-55085" y="4693025"/>
            <a:ext cx="9282662" cy="472510"/>
          </a:xfrm>
          <a:prstGeom prst="rect">
            <a:avLst/>
          </a:prstGeom>
        </p:spPr>
      </p:pic>
      <p:sp>
        <p:nvSpPr>
          <p:cNvPr id="11" name="椭圆 10"/>
          <p:cNvSpPr/>
          <p:nvPr userDrawn="1"/>
        </p:nvSpPr>
        <p:spPr>
          <a:xfrm>
            <a:off x="8468595" y="4654806"/>
            <a:ext cx="433387" cy="431800"/>
          </a:xfrm>
          <a:prstGeom prst="ellipse">
            <a:avLst/>
          </a:prstGeom>
          <a:solidFill>
            <a:srgbClr val="C7C7C7"/>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800" dirty="0">
              <a:latin typeface="微软雅黑" panose="020B0503020204020204" pitchFamily="34" charset="-122"/>
              <a:ea typeface="微软雅黑" panose="020B0503020204020204" pitchFamily="34" charset="-122"/>
            </a:endParaRPr>
          </a:p>
        </p:txBody>
      </p:sp>
      <p:sp>
        <p:nvSpPr>
          <p:cNvPr id="12" name="TextBox 15"/>
          <p:cNvSpPr txBox="1">
            <a:spLocks noChangeArrowheads="1"/>
          </p:cNvSpPr>
          <p:nvPr userDrawn="1"/>
        </p:nvSpPr>
        <p:spPr bwMode="auto">
          <a:xfrm>
            <a:off x="8440022" y="4701637"/>
            <a:ext cx="490537" cy="33855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defRPr/>
            </a:pPr>
            <a:fld id="{5C080320-D3E4-4BCF-A752-346F57A6635F}" type="slidenum">
              <a:rPr lang="zh-CN" altLang="en-US" sz="1600" smtClean="0">
                <a:solidFill>
                  <a:schemeClr val="bg2">
                    <a:lumMod val="25000"/>
                  </a:schemeClr>
                </a:solidFill>
                <a:latin typeface="Arial Unicode MS" panose="020B0604020202020204" pitchFamily="34" charset="-122"/>
                <a:ea typeface="Arial Unicode MS" panose="020B0604020202020204" pitchFamily="34" charset="-122"/>
                <a:cs typeface="Arial Unicode MS" panose="020B0604020202020204" pitchFamily="34" charset="-122"/>
              </a:rPr>
              <a:pPr algn="ctr">
                <a:defRPr/>
              </a:pPr>
              <a:t>‹#›</a:t>
            </a:fld>
            <a:r>
              <a:rPr lang="zh-CN" altLang="en-US" sz="1600" dirty="0" smtClean="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 </a:t>
            </a:r>
          </a:p>
        </p:txBody>
      </p:sp>
      <p:grpSp>
        <p:nvGrpSpPr>
          <p:cNvPr id="2" name="组合 12"/>
          <p:cNvGrpSpPr/>
          <p:nvPr userDrawn="1"/>
        </p:nvGrpSpPr>
        <p:grpSpPr>
          <a:xfrm>
            <a:off x="98038" y="314627"/>
            <a:ext cx="742451" cy="359770"/>
            <a:chOff x="1881497" y="623325"/>
            <a:chExt cx="742451" cy="359770"/>
          </a:xfrm>
        </p:grpSpPr>
        <p:pic>
          <p:nvPicPr>
            <p:cNvPr id="14" name="图片 13"/>
            <p:cNvPicPr>
              <a:picLocks noChangeAspect="1"/>
            </p:cNvPicPr>
            <p:nvPr userDrawn="1"/>
          </p:nvPicPr>
          <p:blipFill>
            <a:blip r:embed="rId6" cstate="print">
              <a:duotone>
                <a:schemeClr val="accent2">
                  <a:shade val="45000"/>
                  <a:satMod val="135000"/>
                </a:schemeClr>
                <a:prstClr val="white"/>
              </a:duotone>
              <a:lum bright="-20000" contrast="-40000"/>
            </a:blip>
            <a:stretch>
              <a:fillRect/>
            </a:stretch>
          </p:blipFill>
          <p:spPr>
            <a:xfrm rot="260431">
              <a:off x="1881497" y="623325"/>
              <a:ext cx="742451" cy="359770"/>
            </a:xfrm>
            <a:prstGeom prst="rect">
              <a:avLst/>
            </a:prstGeom>
          </p:spPr>
        </p:pic>
        <p:sp>
          <p:nvSpPr>
            <p:cNvPr id="15" name="椭圆 14"/>
            <p:cNvSpPr/>
            <p:nvPr userDrawn="1"/>
          </p:nvSpPr>
          <p:spPr>
            <a:xfrm>
              <a:off x="2509459" y="671529"/>
              <a:ext cx="59591" cy="59591"/>
            </a:xfrm>
            <a:prstGeom prst="ellipse">
              <a:avLst/>
            </a:prstGeom>
            <a:solidFill>
              <a:srgbClr val="844F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userDrawn="1">
  <p:cSld name="13_标题和内容">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cstate="print">
            <a:extLst>
              <a:ext uri="{28A0092B-C50C-407E-A947-70E740481C1C}">
                <a14:useLocalDpi xmlns="" xmlns:a14="http://schemas.microsoft.com/office/drawing/2010/main" val="0"/>
              </a:ext>
            </a:extLst>
          </a:blip>
          <a:srcRect l="7922"/>
          <a:stretch>
            <a:fillRect/>
          </a:stretch>
        </p:blipFill>
        <p:spPr>
          <a:xfrm>
            <a:off x="0" y="0"/>
            <a:ext cx="9144000" cy="5143500"/>
          </a:xfrm>
          <a:custGeom>
            <a:avLst/>
            <a:gdLst>
              <a:gd name="connsiteX0" fmla="*/ 0 w 9144000"/>
              <a:gd name="connsiteY0" fmla="*/ 0 h 5143500"/>
              <a:gd name="connsiteX1" fmla="*/ 9144000 w 9144000"/>
              <a:gd name="connsiteY1" fmla="*/ 0 h 5143500"/>
              <a:gd name="connsiteX2" fmla="*/ 9144000 w 9144000"/>
              <a:gd name="connsiteY2" fmla="*/ 5143500 h 5143500"/>
              <a:gd name="connsiteX3" fmla="*/ 0 w 9144000"/>
              <a:gd name="connsiteY3" fmla="*/ 5143500 h 5143500"/>
            </a:gdLst>
            <a:ahLst/>
            <a:cxnLst>
              <a:cxn ang="0">
                <a:pos x="connsiteX0" y="connsiteY0"/>
              </a:cxn>
              <a:cxn ang="0">
                <a:pos x="connsiteX1" y="connsiteY1"/>
              </a:cxn>
              <a:cxn ang="0">
                <a:pos x="connsiteX2" y="connsiteY2"/>
              </a:cxn>
              <a:cxn ang="0">
                <a:pos x="connsiteX3" y="connsiteY3"/>
              </a:cxn>
            </a:cxnLst>
            <a:rect l="l" t="t" r="r" b="b"/>
            <a:pathLst>
              <a:path w="9144000" h="5143500">
                <a:moveTo>
                  <a:pt x="0" y="0"/>
                </a:moveTo>
                <a:lnTo>
                  <a:pt x="9144000" y="0"/>
                </a:lnTo>
                <a:lnTo>
                  <a:pt x="9144000" y="5143500"/>
                </a:lnTo>
                <a:lnTo>
                  <a:pt x="0" y="5143500"/>
                </a:lnTo>
                <a:close/>
              </a:path>
            </a:pathLst>
          </a:custGeom>
          <a:solidFill>
            <a:srgbClr val="250E01"/>
          </a:solidFill>
        </p:spPr>
      </p:pic>
      <p:pic>
        <p:nvPicPr>
          <p:cNvPr id="8" name="图片 7"/>
          <p:cNvPicPr>
            <a:picLocks noChangeAspect="1"/>
          </p:cNvPicPr>
          <p:nvPr userDrawn="1"/>
        </p:nvPicPr>
        <p:blipFill>
          <a:blip r:embed="rId3" cstate="print">
            <a:extLst>
              <a:ext uri="{28A0092B-C50C-407E-A947-70E740481C1C}">
                <a14:useLocalDpi xmlns="" xmlns:a14="http://schemas.microsoft.com/office/drawing/2010/main" val="0"/>
              </a:ext>
            </a:extLst>
          </a:blip>
          <a:stretch>
            <a:fillRect/>
          </a:stretch>
        </p:blipFill>
        <p:spPr>
          <a:xfrm>
            <a:off x="-28190" y="-70964"/>
            <a:ext cx="6003546" cy="314626"/>
          </a:xfrm>
          <a:prstGeom prst="rect">
            <a:avLst/>
          </a:prstGeom>
        </p:spPr>
      </p:pic>
      <p:pic>
        <p:nvPicPr>
          <p:cNvPr id="9" name="图片 8"/>
          <p:cNvPicPr>
            <a:picLocks noChangeAspect="1"/>
          </p:cNvPicPr>
          <p:nvPr userDrawn="1"/>
        </p:nvPicPr>
        <p:blipFill>
          <a:blip r:embed="rId4" cstate="print">
            <a:extLst>
              <a:ext uri="{28A0092B-C50C-407E-A947-70E740481C1C}">
                <a14:useLocalDpi xmlns="" xmlns:a14="http://schemas.microsoft.com/office/drawing/2010/main" val="0"/>
              </a:ext>
            </a:extLst>
          </a:blip>
          <a:srcRect r="46056"/>
          <a:stretch>
            <a:fillRect/>
          </a:stretch>
        </p:blipFill>
        <p:spPr>
          <a:xfrm>
            <a:off x="5905426" y="-70964"/>
            <a:ext cx="3238577" cy="314626"/>
          </a:xfrm>
          <a:custGeom>
            <a:avLst/>
            <a:gdLst>
              <a:gd name="connsiteX0" fmla="*/ 0 w 3238577"/>
              <a:gd name="connsiteY0" fmla="*/ 0 h 314626"/>
              <a:gd name="connsiteX1" fmla="*/ 3238577 w 3238577"/>
              <a:gd name="connsiteY1" fmla="*/ 0 h 314626"/>
              <a:gd name="connsiteX2" fmla="*/ 3238577 w 3238577"/>
              <a:gd name="connsiteY2" fmla="*/ 314626 h 314626"/>
              <a:gd name="connsiteX3" fmla="*/ 0 w 3238577"/>
              <a:gd name="connsiteY3" fmla="*/ 314626 h 314626"/>
            </a:gdLst>
            <a:ahLst/>
            <a:cxnLst>
              <a:cxn ang="0">
                <a:pos x="connsiteX0" y="connsiteY0"/>
              </a:cxn>
              <a:cxn ang="0">
                <a:pos x="connsiteX1" y="connsiteY1"/>
              </a:cxn>
              <a:cxn ang="0">
                <a:pos x="connsiteX2" y="connsiteY2"/>
              </a:cxn>
              <a:cxn ang="0">
                <a:pos x="connsiteX3" y="connsiteY3"/>
              </a:cxn>
            </a:cxnLst>
            <a:rect l="l" t="t" r="r" b="b"/>
            <a:pathLst>
              <a:path w="3238577" h="314626">
                <a:moveTo>
                  <a:pt x="0" y="0"/>
                </a:moveTo>
                <a:lnTo>
                  <a:pt x="3238577" y="0"/>
                </a:lnTo>
                <a:lnTo>
                  <a:pt x="3238577" y="314626"/>
                </a:lnTo>
                <a:lnTo>
                  <a:pt x="0" y="314626"/>
                </a:lnTo>
                <a:close/>
              </a:path>
            </a:pathLst>
          </a:custGeom>
        </p:spPr>
      </p:pic>
      <p:pic>
        <p:nvPicPr>
          <p:cNvPr id="10" name="图片 9"/>
          <p:cNvPicPr>
            <a:picLocks noChangeAspect="1"/>
          </p:cNvPicPr>
          <p:nvPr userDrawn="1"/>
        </p:nvPicPr>
        <p:blipFill>
          <a:blip r:embed="rId5" cstate="print">
            <a:extLst>
              <a:ext uri="{28A0092B-C50C-407E-A947-70E740481C1C}">
                <a14:useLocalDpi xmlns="" xmlns:a14="http://schemas.microsoft.com/office/drawing/2010/main" val="0"/>
              </a:ext>
            </a:extLst>
          </a:blip>
          <a:stretch>
            <a:fillRect/>
          </a:stretch>
        </p:blipFill>
        <p:spPr>
          <a:xfrm>
            <a:off x="-55085" y="4693025"/>
            <a:ext cx="9282662" cy="472510"/>
          </a:xfrm>
          <a:prstGeom prst="rect">
            <a:avLst/>
          </a:prstGeom>
        </p:spPr>
      </p:pic>
      <p:sp>
        <p:nvSpPr>
          <p:cNvPr id="11" name="椭圆 10"/>
          <p:cNvSpPr/>
          <p:nvPr userDrawn="1"/>
        </p:nvSpPr>
        <p:spPr>
          <a:xfrm>
            <a:off x="8468595" y="4654806"/>
            <a:ext cx="433387" cy="431800"/>
          </a:xfrm>
          <a:prstGeom prst="ellipse">
            <a:avLst/>
          </a:prstGeom>
          <a:solidFill>
            <a:srgbClr val="C7C7C7"/>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800" dirty="0">
              <a:latin typeface="微软雅黑" panose="020B0503020204020204" pitchFamily="34" charset="-122"/>
              <a:ea typeface="微软雅黑" panose="020B0503020204020204" pitchFamily="34" charset="-122"/>
            </a:endParaRPr>
          </a:p>
        </p:txBody>
      </p:sp>
      <p:sp>
        <p:nvSpPr>
          <p:cNvPr id="12" name="TextBox 15"/>
          <p:cNvSpPr txBox="1">
            <a:spLocks noChangeArrowheads="1"/>
          </p:cNvSpPr>
          <p:nvPr userDrawn="1"/>
        </p:nvSpPr>
        <p:spPr bwMode="auto">
          <a:xfrm>
            <a:off x="8440022" y="4701637"/>
            <a:ext cx="490537" cy="33855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defRPr/>
            </a:pPr>
            <a:fld id="{5C080320-D3E4-4BCF-A752-346F57A6635F}" type="slidenum">
              <a:rPr lang="zh-CN" altLang="en-US" sz="1600" smtClean="0">
                <a:solidFill>
                  <a:schemeClr val="bg2">
                    <a:lumMod val="25000"/>
                  </a:schemeClr>
                </a:solidFill>
                <a:latin typeface="Arial Unicode MS" panose="020B0604020202020204" pitchFamily="34" charset="-122"/>
                <a:ea typeface="Arial Unicode MS" panose="020B0604020202020204" pitchFamily="34" charset="-122"/>
                <a:cs typeface="Arial Unicode MS" panose="020B0604020202020204" pitchFamily="34" charset="-122"/>
              </a:rPr>
              <a:pPr algn="ctr">
                <a:defRPr/>
              </a:pPr>
              <a:t>‹#›</a:t>
            </a:fld>
            <a:r>
              <a:rPr lang="zh-CN" altLang="en-US" sz="1600" dirty="0" smtClean="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 </a:t>
            </a:r>
          </a:p>
        </p:txBody>
      </p:sp>
      <p:grpSp>
        <p:nvGrpSpPr>
          <p:cNvPr id="2" name="组合 12"/>
          <p:cNvGrpSpPr/>
          <p:nvPr userDrawn="1"/>
        </p:nvGrpSpPr>
        <p:grpSpPr>
          <a:xfrm>
            <a:off x="98038" y="314627"/>
            <a:ext cx="742451" cy="359770"/>
            <a:chOff x="1881497" y="623325"/>
            <a:chExt cx="742451" cy="359770"/>
          </a:xfrm>
        </p:grpSpPr>
        <p:pic>
          <p:nvPicPr>
            <p:cNvPr id="14" name="图片 13"/>
            <p:cNvPicPr>
              <a:picLocks noChangeAspect="1"/>
            </p:cNvPicPr>
            <p:nvPr userDrawn="1"/>
          </p:nvPicPr>
          <p:blipFill>
            <a:blip r:embed="rId6" cstate="print">
              <a:duotone>
                <a:schemeClr val="accent2">
                  <a:shade val="45000"/>
                  <a:satMod val="135000"/>
                </a:schemeClr>
                <a:prstClr val="white"/>
              </a:duotone>
              <a:lum bright="-20000" contrast="-40000"/>
            </a:blip>
            <a:stretch>
              <a:fillRect/>
            </a:stretch>
          </p:blipFill>
          <p:spPr>
            <a:xfrm rot="260431">
              <a:off x="1881497" y="623325"/>
              <a:ext cx="742451" cy="359770"/>
            </a:xfrm>
            <a:prstGeom prst="rect">
              <a:avLst/>
            </a:prstGeom>
          </p:spPr>
        </p:pic>
        <p:sp>
          <p:nvSpPr>
            <p:cNvPr id="15" name="椭圆 14"/>
            <p:cNvSpPr/>
            <p:nvPr userDrawn="1"/>
          </p:nvSpPr>
          <p:spPr>
            <a:xfrm>
              <a:off x="2509459" y="671529"/>
              <a:ext cx="59591" cy="59591"/>
            </a:xfrm>
            <a:prstGeom prst="ellipse">
              <a:avLst/>
            </a:prstGeom>
            <a:solidFill>
              <a:srgbClr val="844F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userDrawn="1">
  <p:cSld name="14_标题和内容">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cstate="print">
            <a:extLst>
              <a:ext uri="{28A0092B-C50C-407E-A947-70E740481C1C}">
                <a14:useLocalDpi xmlns="" xmlns:a14="http://schemas.microsoft.com/office/drawing/2010/main" val="0"/>
              </a:ext>
            </a:extLst>
          </a:blip>
          <a:srcRect l="7922"/>
          <a:stretch>
            <a:fillRect/>
          </a:stretch>
        </p:blipFill>
        <p:spPr>
          <a:xfrm>
            <a:off x="0" y="0"/>
            <a:ext cx="9144000" cy="5143500"/>
          </a:xfrm>
          <a:custGeom>
            <a:avLst/>
            <a:gdLst>
              <a:gd name="connsiteX0" fmla="*/ 0 w 9144000"/>
              <a:gd name="connsiteY0" fmla="*/ 0 h 5143500"/>
              <a:gd name="connsiteX1" fmla="*/ 9144000 w 9144000"/>
              <a:gd name="connsiteY1" fmla="*/ 0 h 5143500"/>
              <a:gd name="connsiteX2" fmla="*/ 9144000 w 9144000"/>
              <a:gd name="connsiteY2" fmla="*/ 5143500 h 5143500"/>
              <a:gd name="connsiteX3" fmla="*/ 0 w 9144000"/>
              <a:gd name="connsiteY3" fmla="*/ 5143500 h 5143500"/>
            </a:gdLst>
            <a:ahLst/>
            <a:cxnLst>
              <a:cxn ang="0">
                <a:pos x="connsiteX0" y="connsiteY0"/>
              </a:cxn>
              <a:cxn ang="0">
                <a:pos x="connsiteX1" y="connsiteY1"/>
              </a:cxn>
              <a:cxn ang="0">
                <a:pos x="connsiteX2" y="connsiteY2"/>
              </a:cxn>
              <a:cxn ang="0">
                <a:pos x="connsiteX3" y="connsiteY3"/>
              </a:cxn>
            </a:cxnLst>
            <a:rect l="l" t="t" r="r" b="b"/>
            <a:pathLst>
              <a:path w="9144000" h="5143500">
                <a:moveTo>
                  <a:pt x="0" y="0"/>
                </a:moveTo>
                <a:lnTo>
                  <a:pt x="9144000" y="0"/>
                </a:lnTo>
                <a:lnTo>
                  <a:pt x="9144000" y="5143500"/>
                </a:lnTo>
                <a:lnTo>
                  <a:pt x="0" y="5143500"/>
                </a:lnTo>
                <a:close/>
              </a:path>
            </a:pathLst>
          </a:custGeom>
          <a:solidFill>
            <a:srgbClr val="250E01"/>
          </a:solidFill>
        </p:spPr>
      </p:pic>
      <p:pic>
        <p:nvPicPr>
          <p:cNvPr id="8" name="图片 7"/>
          <p:cNvPicPr>
            <a:picLocks noChangeAspect="1"/>
          </p:cNvPicPr>
          <p:nvPr userDrawn="1"/>
        </p:nvPicPr>
        <p:blipFill>
          <a:blip r:embed="rId3" cstate="print">
            <a:extLst>
              <a:ext uri="{28A0092B-C50C-407E-A947-70E740481C1C}">
                <a14:useLocalDpi xmlns="" xmlns:a14="http://schemas.microsoft.com/office/drawing/2010/main" val="0"/>
              </a:ext>
            </a:extLst>
          </a:blip>
          <a:stretch>
            <a:fillRect/>
          </a:stretch>
        </p:blipFill>
        <p:spPr>
          <a:xfrm>
            <a:off x="-28190" y="-70964"/>
            <a:ext cx="6003546" cy="314626"/>
          </a:xfrm>
          <a:prstGeom prst="rect">
            <a:avLst/>
          </a:prstGeom>
        </p:spPr>
      </p:pic>
      <p:pic>
        <p:nvPicPr>
          <p:cNvPr id="9" name="图片 8"/>
          <p:cNvPicPr>
            <a:picLocks noChangeAspect="1"/>
          </p:cNvPicPr>
          <p:nvPr userDrawn="1"/>
        </p:nvPicPr>
        <p:blipFill>
          <a:blip r:embed="rId4" cstate="print">
            <a:extLst>
              <a:ext uri="{28A0092B-C50C-407E-A947-70E740481C1C}">
                <a14:useLocalDpi xmlns="" xmlns:a14="http://schemas.microsoft.com/office/drawing/2010/main" val="0"/>
              </a:ext>
            </a:extLst>
          </a:blip>
          <a:srcRect r="46056"/>
          <a:stretch>
            <a:fillRect/>
          </a:stretch>
        </p:blipFill>
        <p:spPr>
          <a:xfrm>
            <a:off x="5905426" y="-70964"/>
            <a:ext cx="3238577" cy="314626"/>
          </a:xfrm>
          <a:custGeom>
            <a:avLst/>
            <a:gdLst>
              <a:gd name="connsiteX0" fmla="*/ 0 w 3238577"/>
              <a:gd name="connsiteY0" fmla="*/ 0 h 314626"/>
              <a:gd name="connsiteX1" fmla="*/ 3238577 w 3238577"/>
              <a:gd name="connsiteY1" fmla="*/ 0 h 314626"/>
              <a:gd name="connsiteX2" fmla="*/ 3238577 w 3238577"/>
              <a:gd name="connsiteY2" fmla="*/ 314626 h 314626"/>
              <a:gd name="connsiteX3" fmla="*/ 0 w 3238577"/>
              <a:gd name="connsiteY3" fmla="*/ 314626 h 314626"/>
            </a:gdLst>
            <a:ahLst/>
            <a:cxnLst>
              <a:cxn ang="0">
                <a:pos x="connsiteX0" y="connsiteY0"/>
              </a:cxn>
              <a:cxn ang="0">
                <a:pos x="connsiteX1" y="connsiteY1"/>
              </a:cxn>
              <a:cxn ang="0">
                <a:pos x="connsiteX2" y="connsiteY2"/>
              </a:cxn>
              <a:cxn ang="0">
                <a:pos x="connsiteX3" y="connsiteY3"/>
              </a:cxn>
            </a:cxnLst>
            <a:rect l="l" t="t" r="r" b="b"/>
            <a:pathLst>
              <a:path w="3238577" h="314626">
                <a:moveTo>
                  <a:pt x="0" y="0"/>
                </a:moveTo>
                <a:lnTo>
                  <a:pt x="3238577" y="0"/>
                </a:lnTo>
                <a:lnTo>
                  <a:pt x="3238577" y="314626"/>
                </a:lnTo>
                <a:lnTo>
                  <a:pt x="0" y="314626"/>
                </a:lnTo>
                <a:close/>
              </a:path>
            </a:pathLst>
          </a:custGeom>
        </p:spPr>
      </p:pic>
      <p:pic>
        <p:nvPicPr>
          <p:cNvPr id="10" name="图片 9"/>
          <p:cNvPicPr>
            <a:picLocks noChangeAspect="1"/>
          </p:cNvPicPr>
          <p:nvPr userDrawn="1"/>
        </p:nvPicPr>
        <p:blipFill>
          <a:blip r:embed="rId5" cstate="print">
            <a:extLst>
              <a:ext uri="{28A0092B-C50C-407E-A947-70E740481C1C}">
                <a14:useLocalDpi xmlns="" xmlns:a14="http://schemas.microsoft.com/office/drawing/2010/main" val="0"/>
              </a:ext>
            </a:extLst>
          </a:blip>
          <a:stretch>
            <a:fillRect/>
          </a:stretch>
        </p:blipFill>
        <p:spPr>
          <a:xfrm>
            <a:off x="-55085" y="4693025"/>
            <a:ext cx="9282662" cy="472510"/>
          </a:xfrm>
          <a:prstGeom prst="rect">
            <a:avLst/>
          </a:prstGeom>
        </p:spPr>
      </p:pic>
      <p:sp>
        <p:nvSpPr>
          <p:cNvPr id="11" name="椭圆 10"/>
          <p:cNvSpPr/>
          <p:nvPr userDrawn="1"/>
        </p:nvSpPr>
        <p:spPr>
          <a:xfrm>
            <a:off x="8468595" y="4654806"/>
            <a:ext cx="433387" cy="431800"/>
          </a:xfrm>
          <a:prstGeom prst="ellipse">
            <a:avLst/>
          </a:prstGeom>
          <a:solidFill>
            <a:srgbClr val="C7C7C7"/>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800" dirty="0">
              <a:latin typeface="微软雅黑" panose="020B0503020204020204" pitchFamily="34" charset="-122"/>
              <a:ea typeface="微软雅黑" panose="020B0503020204020204" pitchFamily="34" charset="-122"/>
            </a:endParaRPr>
          </a:p>
        </p:txBody>
      </p:sp>
      <p:sp>
        <p:nvSpPr>
          <p:cNvPr id="12" name="TextBox 15"/>
          <p:cNvSpPr txBox="1">
            <a:spLocks noChangeArrowheads="1"/>
          </p:cNvSpPr>
          <p:nvPr userDrawn="1"/>
        </p:nvSpPr>
        <p:spPr bwMode="auto">
          <a:xfrm>
            <a:off x="8440022" y="4701637"/>
            <a:ext cx="490537" cy="33855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defRPr/>
            </a:pPr>
            <a:fld id="{5C080320-D3E4-4BCF-A752-346F57A6635F}" type="slidenum">
              <a:rPr lang="zh-CN" altLang="en-US" sz="1600" smtClean="0">
                <a:solidFill>
                  <a:schemeClr val="bg2">
                    <a:lumMod val="25000"/>
                  </a:schemeClr>
                </a:solidFill>
                <a:latin typeface="Arial Unicode MS" panose="020B0604020202020204" pitchFamily="34" charset="-122"/>
                <a:ea typeface="Arial Unicode MS" panose="020B0604020202020204" pitchFamily="34" charset="-122"/>
                <a:cs typeface="Arial Unicode MS" panose="020B0604020202020204" pitchFamily="34" charset="-122"/>
              </a:rPr>
              <a:pPr algn="ctr">
                <a:defRPr/>
              </a:pPr>
              <a:t>‹#›</a:t>
            </a:fld>
            <a:r>
              <a:rPr lang="zh-CN" altLang="en-US" sz="1600" dirty="0" smtClean="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 </a:t>
            </a:r>
          </a:p>
        </p:txBody>
      </p:sp>
      <p:grpSp>
        <p:nvGrpSpPr>
          <p:cNvPr id="2" name="组合 12"/>
          <p:cNvGrpSpPr/>
          <p:nvPr userDrawn="1"/>
        </p:nvGrpSpPr>
        <p:grpSpPr>
          <a:xfrm>
            <a:off x="98038" y="314627"/>
            <a:ext cx="742451" cy="359770"/>
            <a:chOff x="1881497" y="623325"/>
            <a:chExt cx="742451" cy="359770"/>
          </a:xfrm>
        </p:grpSpPr>
        <p:pic>
          <p:nvPicPr>
            <p:cNvPr id="14" name="图片 13"/>
            <p:cNvPicPr>
              <a:picLocks noChangeAspect="1"/>
            </p:cNvPicPr>
            <p:nvPr userDrawn="1"/>
          </p:nvPicPr>
          <p:blipFill>
            <a:blip r:embed="rId6" cstate="print">
              <a:duotone>
                <a:schemeClr val="accent2">
                  <a:shade val="45000"/>
                  <a:satMod val="135000"/>
                </a:schemeClr>
                <a:prstClr val="white"/>
              </a:duotone>
              <a:lum bright="-20000" contrast="-40000"/>
            </a:blip>
            <a:stretch>
              <a:fillRect/>
            </a:stretch>
          </p:blipFill>
          <p:spPr>
            <a:xfrm rot="260431">
              <a:off x="1881497" y="623325"/>
              <a:ext cx="742451" cy="359770"/>
            </a:xfrm>
            <a:prstGeom prst="rect">
              <a:avLst/>
            </a:prstGeom>
          </p:spPr>
        </p:pic>
        <p:sp>
          <p:nvSpPr>
            <p:cNvPr id="15" name="椭圆 14"/>
            <p:cNvSpPr/>
            <p:nvPr userDrawn="1"/>
          </p:nvSpPr>
          <p:spPr>
            <a:xfrm>
              <a:off x="2509459" y="671529"/>
              <a:ext cx="59591" cy="59591"/>
            </a:xfrm>
            <a:prstGeom prst="ellipse">
              <a:avLst/>
            </a:prstGeom>
            <a:solidFill>
              <a:srgbClr val="844F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userDrawn="1">
  <p:cSld name="15_标题和内容">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cstate="print">
            <a:extLst>
              <a:ext uri="{28A0092B-C50C-407E-A947-70E740481C1C}">
                <a14:useLocalDpi xmlns="" xmlns:a14="http://schemas.microsoft.com/office/drawing/2010/main" val="0"/>
              </a:ext>
            </a:extLst>
          </a:blip>
          <a:srcRect l="7922"/>
          <a:stretch>
            <a:fillRect/>
          </a:stretch>
        </p:blipFill>
        <p:spPr>
          <a:xfrm>
            <a:off x="0" y="0"/>
            <a:ext cx="9144000" cy="5143500"/>
          </a:xfrm>
          <a:custGeom>
            <a:avLst/>
            <a:gdLst>
              <a:gd name="connsiteX0" fmla="*/ 0 w 9144000"/>
              <a:gd name="connsiteY0" fmla="*/ 0 h 5143500"/>
              <a:gd name="connsiteX1" fmla="*/ 9144000 w 9144000"/>
              <a:gd name="connsiteY1" fmla="*/ 0 h 5143500"/>
              <a:gd name="connsiteX2" fmla="*/ 9144000 w 9144000"/>
              <a:gd name="connsiteY2" fmla="*/ 5143500 h 5143500"/>
              <a:gd name="connsiteX3" fmla="*/ 0 w 9144000"/>
              <a:gd name="connsiteY3" fmla="*/ 5143500 h 5143500"/>
            </a:gdLst>
            <a:ahLst/>
            <a:cxnLst>
              <a:cxn ang="0">
                <a:pos x="connsiteX0" y="connsiteY0"/>
              </a:cxn>
              <a:cxn ang="0">
                <a:pos x="connsiteX1" y="connsiteY1"/>
              </a:cxn>
              <a:cxn ang="0">
                <a:pos x="connsiteX2" y="connsiteY2"/>
              </a:cxn>
              <a:cxn ang="0">
                <a:pos x="connsiteX3" y="connsiteY3"/>
              </a:cxn>
            </a:cxnLst>
            <a:rect l="l" t="t" r="r" b="b"/>
            <a:pathLst>
              <a:path w="9144000" h="5143500">
                <a:moveTo>
                  <a:pt x="0" y="0"/>
                </a:moveTo>
                <a:lnTo>
                  <a:pt x="9144000" y="0"/>
                </a:lnTo>
                <a:lnTo>
                  <a:pt x="9144000" y="5143500"/>
                </a:lnTo>
                <a:lnTo>
                  <a:pt x="0" y="5143500"/>
                </a:lnTo>
                <a:close/>
              </a:path>
            </a:pathLst>
          </a:custGeom>
          <a:solidFill>
            <a:srgbClr val="250E01"/>
          </a:solidFill>
        </p:spPr>
      </p:pic>
      <p:pic>
        <p:nvPicPr>
          <p:cNvPr id="8" name="图片 7"/>
          <p:cNvPicPr>
            <a:picLocks noChangeAspect="1"/>
          </p:cNvPicPr>
          <p:nvPr userDrawn="1"/>
        </p:nvPicPr>
        <p:blipFill>
          <a:blip r:embed="rId3" cstate="print">
            <a:extLst>
              <a:ext uri="{28A0092B-C50C-407E-A947-70E740481C1C}">
                <a14:useLocalDpi xmlns="" xmlns:a14="http://schemas.microsoft.com/office/drawing/2010/main" val="0"/>
              </a:ext>
            </a:extLst>
          </a:blip>
          <a:stretch>
            <a:fillRect/>
          </a:stretch>
        </p:blipFill>
        <p:spPr>
          <a:xfrm>
            <a:off x="-28190" y="-70964"/>
            <a:ext cx="6003546" cy="314626"/>
          </a:xfrm>
          <a:prstGeom prst="rect">
            <a:avLst/>
          </a:prstGeom>
        </p:spPr>
      </p:pic>
      <p:pic>
        <p:nvPicPr>
          <p:cNvPr id="9" name="图片 8"/>
          <p:cNvPicPr>
            <a:picLocks noChangeAspect="1"/>
          </p:cNvPicPr>
          <p:nvPr userDrawn="1"/>
        </p:nvPicPr>
        <p:blipFill>
          <a:blip r:embed="rId4" cstate="print">
            <a:extLst>
              <a:ext uri="{28A0092B-C50C-407E-A947-70E740481C1C}">
                <a14:useLocalDpi xmlns="" xmlns:a14="http://schemas.microsoft.com/office/drawing/2010/main" val="0"/>
              </a:ext>
            </a:extLst>
          </a:blip>
          <a:srcRect r="46056"/>
          <a:stretch>
            <a:fillRect/>
          </a:stretch>
        </p:blipFill>
        <p:spPr>
          <a:xfrm>
            <a:off x="5905426" y="-70964"/>
            <a:ext cx="3238577" cy="314626"/>
          </a:xfrm>
          <a:custGeom>
            <a:avLst/>
            <a:gdLst>
              <a:gd name="connsiteX0" fmla="*/ 0 w 3238577"/>
              <a:gd name="connsiteY0" fmla="*/ 0 h 314626"/>
              <a:gd name="connsiteX1" fmla="*/ 3238577 w 3238577"/>
              <a:gd name="connsiteY1" fmla="*/ 0 h 314626"/>
              <a:gd name="connsiteX2" fmla="*/ 3238577 w 3238577"/>
              <a:gd name="connsiteY2" fmla="*/ 314626 h 314626"/>
              <a:gd name="connsiteX3" fmla="*/ 0 w 3238577"/>
              <a:gd name="connsiteY3" fmla="*/ 314626 h 314626"/>
            </a:gdLst>
            <a:ahLst/>
            <a:cxnLst>
              <a:cxn ang="0">
                <a:pos x="connsiteX0" y="connsiteY0"/>
              </a:cxn>
              <a:cxn ang="0">
                <a:pos x="connsiteX1" y="connsiteY1"/>
              </a:cxn>
              <a:cxn ang="0">
                <a:pos x="connsiteX2" y="connsiteY2"/>
              </a:cxn>
              <a:cxn ang="0">
                <a:pos x="connsiteX3" y="connsiteY3"/>
              </a:cxn>
            </a:cxnLst>
            <a:rect l="l" t="t" r="r" b="b"/>
            <a:pathLst>
              <a:path w="3238577" h="314626">
                <a:moveTo>
                  <a:pt x="0" y="0"/>
                </a:moveTo>
                <a:lnTo>
                  <a:pt x="3238577" y="0"/>
                </a:lnTo>
                <a:lnTo>
                  <a:pt x="3238577" y="314626"/>
                </a:lnTo>
                <a:lnTo>
                  <a:pt x="0" y="314626"/>
                </a:lnTo>
                <a:close/>
              </a:path>
            </a:pathLst>
          </a:custGeom>
        </p:spPr>
      </p:pic>
      <p:pic>
        <p:nvPicPr>
          <p:cNvPr id="10" name="图片 9"/>
          <p:cNvPicPr>
            <a:picLocks noChangeAspect="1"/>
          </p:cNvPicPr>
          <p:nvPr userDrawn="1"/>
        </p:nvPicPr>
        <p:blipFill>
          <a:blip r:embed="rId5" cstate="print">
            <a:extLst>
              <a:ext uri="{28A0092B-C50C-407E-A947-70E740481C1C}">
                <a14:useLocalDpi xmlns="" xmlns:a14="http://schemas.microsoft.com/office/drawing/2010/main" val="0"/>
              </a:ext>
            </a:extLst>
          </a:blip>
          <a:stretch>
            <a:fillRect/>
          </a:stretch>
        </p:blipFill>
        <p:spPr>
          <a:xfrm>
            <a:off x="-55085" y="4693025"/>
            <a:ext cx="9282662" cy="472510"/>
          </a:xfrm>
          <a:prstGeom prst="rect">
            <a:avLst/>
          </a:prstGeom>
        </p:spPr>
      </p:pic>
      <p:sp>
        <p:nvSpPr>
          <p:cNvPr id="11" name="椭圆 10"/>
          <p:cNvSpPr/>
          <p:nvPr userDrawn="1"/>
        </p:nvSpPr>
        <p:spPr>
          <a:xfrm>
            <a:off x="8468595" y="4654806"/>
            <a:ext cx="433387" cy="431800"/>
          </a:xfrm>
          <a:prstGeom prst="ellipse">
            <a:avLst/>
          </a:prstGeom>
          <a:solidFill>
            <a:srgbClr val="C7C7C7"/>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800" dirty="0">
              <a:latin typeface="微软雅黑" panose="020B0503020204020204" pitchFamily="34" charset="-122"/>
              <a:ea typeface="微软雅黑" panose="020B0503020204020204" pitchFamily="34" charset="-122"/>
            </a:endParaRPr>
          </a:p>
        </p:txBody>
      </p:sp>
      <p:sp>
        <p:nvSpPr>
          <p:cNvPr id="12" name="TextBox 15"/>
          <p:cNvSpPr txBox="1">
            <a:spLocks noChangeArrowheads="1"/>
          </p:cNvSpPr>
          <p:nvPr userDrawn="1"/>
        </p:nvSpPr>
        <p:spPr bwMode="auto">
          <a:xfrm>
            <a:off x="8440022" y="4701637"/>
            <a:ext cx="490537" cy="33855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defRPr/>
            </a:pPr>
            <a:fld id="{5C080320-D3E4-4BCF-A752-346F57A6635F}" type="slidenum">
              <a:rPr lang="zh-CN" altLang="en-US" sz="1600" smtClean="0">
                <a:solidFill>
                  <a:schemeClr val="bg2">
                    <a:lumMod val="25000"/>
                  </a:schemeClr>
                </a:solidFill>
                <a:latin typeface="Arial Unicode MS" panose="020B0604020202020204" pitchFamily="34" charset="-122"/>
                <a:ea typeface="Arial Unicode MS" panose="020B0604020202020204" pitchFamily="34" charset="-122"/>
                <a:cs typeface="Arial Unicode MS" panose="020B0604020202020204" pitchFamily="34" charset="-122"/>
              </a:rPr>
              <a:pPr algn="ctr">
                <a:defRPr/>
              </a:pPr>
              <a:t>‹#›</a:t>
            </a:fld>
            <a:r>
              <a:rPr lang="zh-CN" altLang="en-US" sz="1600" dirty="0" smtClean="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 </a:t>
            </a:r>
          </a:p>
        </p:txBody>
      </p:sp>
      <p:grpSp>
        <p:nvGrpSpPr>
          <p:cNvPr id="2" name="组合 12"/>
          <p:cNvGrpSpPr/>
          <p:nvPr userDrawn="1"/>
        </p:nvGrpSpPr>
        <p:grpSpPr>
          <a:xfrm>
            <a:off x="98038" y="314627"/>
            <a:ext cx="742451" cy="359770"/>
            <a:chOff x="1881497" y="623325"/>
            <a:chExt cx="742451" cy="359770"/>
          </a:xfrm>
        </p:grpSpPr>
        <p:pic>
          <p:nvPicPr>
            <p:cNvPr id="14" name="图片 13"/>
            <p:cNvPicPr>
              <a:picLocks noChangeAspect="1"/>
            </p:cNvPicPr>
            <p:nvPr userDrawn="1"/>
          </p:nvPicPr>
          <p:blipFill>
            <a:blip r:embed="rId6" cstate="print">
              <a:duotone>
                <a:schemeClr val="accent2">
                  <a:shade val="45000"/>
                  <a:satMod val="135000"/>
                </a:schemeClr>
                <a:prstClr val="white"/>
              </a:duotone>
              <a:lum bright="-20000" contrast="-40000"/>
            </a:blip>
            <a:stretch>
              <a:fillRect/>
            </a:stretch>
          </p:blipFill>
          <p:spPr>
            <a:xfrm rot="260431">
              <a:off x="1881497" y="623325"/>
              <a:ext cx="742451" cy="359770"/>
            </a:xfrm>
            <a:prstGeom prst="rect">
              <a:avLst/>
            </a:prstGeom>
          </p:spPr>
        </p:pic>
        <p:sp>
          <p:nvSpPr>
            <p:cNvPr id="15" name="椭圆 14"/>
            <p:cNvSpPr/>
            <p:nvPr userDrawn="1"/>
          </p:nvSpPr>
          <p:spPr>
            <a:xfrm>
              <a:off x="2509459" y="671529"/>
              <a:ext cx="59591" cy="59591"/>
            </a:xfrm>
            <a:prstGeom prst="ellipse">
              <a:avLst/>
            </a:prstGeom>
            <a:solidFill>
              <a:srgbClr val="844F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userDrawn="1">
  <p:cSld name="16_标题和内容">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cstate="print">
            <a:extLst>
              <a:ext uri="{28A0092B-C50C-407E-A947-70E740481C1C}">
                <a14:useLocalDpi xmlns="" xmlns:a14="http://schemas.microsoft.com/office/drawing/2010/main" val="0"/>
              </a:ext>
            </a:extLst>
          </a:blip>
          <a:srcRect l="7922"/>
          <a:stretch>
            <a:fillRect/>
          </a:stretch>
        </p:blipFill>
        <p:spPr>
          <a:xfrm>
            <a:off x="0" y="0"/>
            <a:ext cx="9144000" cy="5143500"/>
          </a:xfrm>
          <a:custGeom>
            <a:avLst/>
            <a:gdLst>
              <a:gd name="connsiteX0" fmla="*/ 0 w 9144000"/>
              <a:gd name="connsiteY0" fmla="*/ 0 h 5143500"/>
              <a:gd name="connsiteX1" fmla="*/ 9144000 w 9144000"/>
              <a:gd name="connsiteY1" fmla="*/ 0 h 5143500"/>
              <a:gd name="connsiteX2" fmla="*/ 9144000 w 9144000"/>
              <a:gd name="connsiteY2" fmla="*/ 5143500 h 5143500"/>
              <a:gd name="connsiteX3" fmla="*/ 0 w 9144000"/>
              <a:gd name="connsiteY3" fmla="*/ 5143500 h 5143500"/>
            </a:gdLst>
            <a:ahLst/>
            <a:cxnLst>
              <a:cxn ang="0">
                <a:pos x="connsiteX0" y="connsiteY0"/>
              </a:cxn>
              <a:cxn ang="0">
                <a:pos x="connsiteX1" y="connsiteY1"/>
              </a:cxn>
              <a:cxn ang="0">
                <a:pos x="connsiteX2" y="connsiteY2"/>
              </a:cxn>
              <a:cxn ang="0">
                <a:pos x="connsiteX3" y="connsiteY3"/>
              </a:cxn>
            </a:cxnLst>
            <a:rect l="l" t="t" r="r" b="b"/>
            <a:pathLst>
              <a:path w="9144000" h="5143500">
                <a:moveTo>
                  <a:pt x="0" y="0"/>
                </a:moveTo>
                <a:lnTo>
                  <a:pt x="9144000" y="0"/>
                </a:lnTo>
                <a:lnTo>
                  <a:pt x="9144000" y="5143500"/>
                </a:lnTo>
                <a:lnTo>
                  <a:pt x="0" y="5143500"/>
                </a:lnTo>
                <a:close/>
              </a:path>
            </a:pathLst>
          </a:custGeom>
          <a:solidFill>
            <a:srgbClr val="250E01"/>
          </a:solidFill>
        </p:spPr>
      </p:pic>
      <p:pic>
        <p:nvPicPr>
          <p:cNvPr id="8" name="图片 7"/>
          <p:cNvPicPr>
            <a:picLocks noChangeAspect="1"/>
          </p:cNvPicPr>
          <p:nvPr userDrawn="1"/>
        </p:nvPicPr>
        <p:blipFill>
          <a:blip r:embed="rId3" cstate="print">
            <a:extLst>
              <a:ext uri="{28A0092B-C50C-407E-A947-70E740481C1C}">
                <a14:useLocalDpi xmlns="" xmlns:a14="http://schemas.microsoft.com/office/drawing/2010/main" val="0"/>
              </a:ext>
            </a:extLst>
          </a:blip>
          <a:stretch>
            <a:fillRect/>
          </a:stretch>
        </p:blipFill>
        <p:spPr>
          <a:xfrm>
            <a:off x="-28190" y="-70964"/>
            <a:ext cx="6003546" cy="314626"/>
          </a:xfrm>
          <a:prstGeom prst="rect">
            <a:avLst/>
          </a:prstGeom>
        </p:spPr>
      </p:pic>
      <p:pic>
        <p:nvPicPr>
          <p:cNvPr id="9" name="图片 8"/>
          <p:cNvPicPr>
            <a:picLocks noChangeAspect="1"/>
          </p:cNvPicPr>
          <p:nvPr userDrawn="1"/>
        </p:nvPicPr>
        <p:blipFill>
          <a:blip r:embed="rId4" cstate="print">
            <a:extLst>
              <a:ext uri="{28A0092B-C50C-407E-A947-70E740481C1C}">
                <a14:useLocalDpi xmlns="" xmlns:a14="http://schemas.microsoft.com/office/drawing/2010/main" val="0"/>
              </a:ext>
            </a:extLst>
          </a:blip>
          <a:srcRect r="46056"/>
          <a:stretch>
            <a:fillRect/>
          </a:stretch>
        </p:blipFill>
        <p:spPr>
          <a:xfrm>
            <a:off x="5905426" y="-70964"/>
            <a:ext cx="3238577" cy="314626"/>
          </a:xfrm>
          <a:custGeom>
            <a:avLst/>
            <a:gdLst>
              <a:gd name="connsiteX0" fmla="*/ 0 w 3238577"/>
              <a:gd name="connsiteY0" fmla="*/ 0 h 314626"/>
              <a:gd name="connsiteX1" fmla="*/ 3238577 w 3238577"/>
              <a:gd name="connsiteY1" fmla="*/ 0 h 314626"/>
              <a:gd name="connsiteX2" fmla="*/ 3238577 w 3238577"/>
              <a:gd name="connsiteY2" fmla="*/ 314626 h 314626"/>
              <a:gd name="connsiteX3" fmla="*/ 0 w 3238577"/>
              <a:gd name="connsiteY3" fmla="*/ 314626 h 314626"/>
            </a:gdLst>
            <a:ahLst/>
            <a:cxnLst>
              <a:cxn ang="0">
                <a:pos x="connsiteX0" y="connsiteY0"/>
              </a:cxn>
              <a:cxn ang="0">
                <a:pos x="connsiteX1" y="connsiteY1"/>
              </a:cxn>
              <a:cxn ang="0">
                <a:pos x="connsiteX2" y="connsiteY2"/>
              </a:cxn>
              <a:cxn ang="0">
                <a:pos x="connsiteX3" y="connsiteY3"/>
              </a:cxn>
            </a:cxnLst>
            <a:rect l="l" t="t" r="r" b="b"/>
            <a:pathLst>
              <a:path w="3238577" h="314626">
                <a:moveTo>
                  <a:pt x="0" y="0"/>
                </a:moveTo>
                <a:lnTo>
                  <a:pt x="3238577" y="0"/>
                </a:lnTo>
                <a:lnTo>
                  <a:pt x="3238577" y="314626"/>
                </a:lnTo>
                <a:lnTo>
                  <a:pt x="0" y="314626"/>
                </a:lnTo>
                <a:close/>
              </a:path>
            </a:pathLst>
          </a:custGeom>
        </p:spPr>
      </p:pic>
      <p:pic>
        <p:nvPicPr>
          <p:cNvPr id="10" name="图片 9"/>
          <p:cNvPicPr>
            <a:picLocks noChangeAspect="1"/>
          </p:cNvPicPr>
          <p:nvPr userDrawn="1"/>
        </p:nvPicPr>
        <p:blipFill>
          <a:blip r:embed="rId5" cstate="print">
            <a:extLst>
              <a:ext uri="{28A0092B-C50C-407E-A947-70E740481C1C}">
                <a14:useLocalDpi xmlns="" xmlns:a14="http://schemas.microsoft.com/office/drawing/2010/main" val="0"/>
              </a:ext>
            </a:extLst>
          </a:blip>
          <a:stretch>
            <a:fillRect/>
          </a:stretch>
        </p:blipFill>
        <p:spPr>
          <a:xfrm>
            <a:off x="-55085" y="4693025"/>
            <a:ext cx="9282662" cy="472510"/>
          </a:xfrm>
          <a:prstGeom prst="rect">
            <a:avLst/>
          </a:prstGeom>
        </p:spPr>
      </p:pic>
      <p:sp>
        <p:nvSpPr>
          <p:cNvPr id="11" name="椭圆 10"/>
          <p:cNvSpPr/>
          <p:nvPr userDrawn="1"/>
        </p:nvSpPr>
        <p:spPr>
          <a:xfrm>
            <a:off x="8468595" y="4654806"/>
            <a:ext cx="433387" cy="431800"/>
          </a:xfrm>
          <a:prstGeom prst="ellipse">
            <a:avLst/>
          </a:prstGeom>
          <a:solidFill>
            <a:srgbClr val="C7C7C7"/>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800" dirty="0">
              <a:latin typeface="微软雅黑" panose="020B0503020204020204" pitchFamily="34" charset="-122"/>
              <a:ea typeface="微软雅黑" panose="020B0503020204020204" pitchFamily="34" charset="-122"/>
            </a:endParaRPr>
          </a:p>
        </p:txBody>
      </p:sp>
      <p:sp>
        <p:nvSpPr>
          <p:cNvPr id="12" name="TextBox 15"/>
          <p:cNvSpPr txBox="1">
            <a:spLocks noChangeArrowheads="1"/>
          </p:cNvSpPr>
          <p:nvPr userDrawn="1"/>
        </p:nvSpPr>
        <p:spPr bwMode="auto">
          <a:xfrm>
            <a:off x="8440022" y="4701637"/>
            <a:ext cx="490537" cy="33855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defRPr/>
            </a:pPr>
            <a:fld id="{5C080320-D3E4-4BCF-A752-346F57A6635F}" type="slidenum">
              <a:rPr lang="zh-CN" altLang="en-US" sz="1600" smtClean="0">
                <a:solidFill>
                  <a:schemeClr val="bg2">
                    <a:lumMod val="25000"/>
                  </a:schemeClr>
                </a:solidFill>
                <a:latin typeface="Arial Unicode MS" panose="020B0604020202020204" pitchFamily="34" charset="-122"/>
                <a:ea typeface="Arial Unicode MS" panose="020B0604020202020204" pitchFamily="34" charset="-122"/>
                <a:cs typeface="Arial Unicode MS" panose="020B0604020202020204" pitchFamily="34" charset="-122"/>
              </a:rPr>
              <a:pPr algn="ctr">
                <a:defRPr/>
              </a:pPr>
              <a:t>‹#›</a:t>
            </a:fld>
            <a:r>
              <a:rPr lang="zh-CN" altLang="en-US" sz="1600" dirty="0" smtClean="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 </a:t>
            </a:r>
          </a:p>
        </p:txBody>
      </p:sp>
      <p:grpSp>
        <p:nvGrpSpPr>
          <p:cNvPr id="2" name="组合 12"/>
          <p:cNvGrpSpPr/>
          <p:nvPr userDrawn="1"/>
        </p:nvGrpSpPr>
        <p:grpSpPr>
          <a:xfrm>
            <a:off x="98038" y="314627"/>
            <a:ext cx="742451" cy="359770"/>
            <a:chOff x="1881497" y="623325"/>
            <a:chExt cx="742451" cy="359770"/>
          </a:xfrm>
        </p:grpSpPr>
        <p:pic>
          <p:nvPicPr>
            <p:cNvPr id="14" name="图片 13"/>
            <p:cNvPicPr>
              <a:picLocks noChangeAspect="1"/>
            </p:cNvPicPr>
            <p:nvPr userDrawn="1"/>
          </p:nvPicPr>
          <p:blipFill>
            <a:blip r:embed="rId6" cstate="print">
              <a:duotone>
                <a:schemeClr val="accent2">
                  <a:shade val="45000"/>
                  <a:satMod val="135000"/>
                </a:schemeClr>
                <a:prstClr val="white"/>
              </a:duotone>
              <a:lum bright="-20000" contrast="-40000"/>
            </a:blip>
            <a:stretch>
              <a:fillRect/>
            </a:stretch>
          </p:blipFill>
          <p:spPr>
            <a:xfrm rot="260431">
              <a:off x="1881497" y="623325"/>
              <a:ext cx="742451" cy="359770"/>
            </a:xfrm>
            <a:prstGeom prst="rect">
              <a:avLst/>
            </a:prstGeom>
          </p:spPr>
        </p:pic>
        <p:sp>
          <p:nvSpPr>
            <p:cNvPr id="15" name="椭圆 14"/>
            <p:cNvSpPr/>
            <p:nvPr userDrawn="1"/>
          </p:nvSpPr>
          <p:spPr>
            <a:xfrm>
              <a:off x="2509459" y="671529"/>
              <a:ext cx="59591" cy="59591"/>
            </a:xfrm>
            <a:prstGeom prst="ellipse">
              <a:avLst/>
            </a:prstGeom>
            <a:solidFill>
              <a:srgbClr val="844F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userDrawn="1">
  <p:cSld name="17_标题和内容">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cstate="print">
            <a:extLst>
              <a:ext uri="{28A0092B-C50C-407E-A947-70E740481C1C}">
                <a14:useLocalDpi xmlns="" xmlns:a14="http://schemas.microsoft.com/office/drawing/2010/main" val="0"/>
              </a:ext>
            </a:extLst>
          </a:blip>
          <a:srcRect l="7922"/>
          <a:stretch>
            <a:fillRect/>
          </a:stretch>
        </p:blipFill>
        <p:spPr>
          <a:xfrm>
            <a:off x="0" y="0"/>
            <a:ext cx="9144000" cy="5143500"/>
          </a:xfrm>
          <a:custGeom>
            <a:avLst/>
            <a:gdLst>
              <a:gd name="connsiteX0" fmla="*/ 0 w 9144000"/>
              <a:gd name="connsiteY0" fmla="*/ 0 h 5143500"/>
              <a:gd name="connsiteX1" fmla="*/ 9144000 w 9144000"/>
              <a:gd name="connsiteY1" fmla="*/ 0 h 5143500"/>
              <a:gd name="connsiteX2" fmla="*/ 9144000 w 9144000"/>
              <a:gd name="connsiteY2" fmla="*/ 5143500 h 5143500"/>
              <a:gd name="connsiteX3" fmla="*/ 0 w 9144000"/>
              <a:gd name="connsiteY3" fmla="*/ 5143500 h 5143500"/>
            </a:gdLst>
            <a:ahLst/>
            <a:cxnLst>
              <a:cxn ang="0">
                <a:pos x="connsiteX0" y="connsiteY0"/>
              </a:cxn>
              <a:cxn ang="0">
                <a:pos x="connsiteX1" y="connsiteY1"/>
              </a:cxn>
              <a:cxn ang="0">
                <a:pos x="connsiteX2" y="connsiteY2"/>
              </a:cxn>
              <a:cxn ang="0">
                <a:pos x="connsiteX3" y="connsiteY3"/>
              </a:cxn>
            </a:cxnLst>
            <a:rect l="l" t="t" r="r" b="b"/>
            <a:pathLst>
              <a:path w="9144000" h="5143500">
                <a:moveTo>
                  <a:pt x="0" y="0"/>
                </a:moveTo>
                <a:lnTo>
                  <a:pt x="9144000" y="0"/>
                </a:lnTo>
                <a:lnTo>
                  <a:pt x="9144000" y="5143500"/>
                </a:lnTo>
                <a:lnTo>
                  <a:pt x="0" y="5143500"/>
                </a:lnTo>
                <a:close/>
              </a:path>
            </a:pathLst>
          </a:custGeom>
          <a:solidFill>
            <a:srgbClr val="250E01"/>
          </a:solidFill>
        </p:spPr>
      </p:pic>
      <p:pic>
        <p:nvPicPr>
          <p:cNvPr id="8" name="图片 7"/>
          <p:cNvPicPr>
            <a:picLocks noChangeAspect="1"/>
          </p:cNvPicPr>
          <p:nvPr userDrawn="1"/>
        </p:nvPicPr>
        <p:blipFill>
          <a:blip r:embed="rId3" cstate="print">
            <a:extLst>
              <a:ext uri="{28A0092B-C50C-407E-A947-70E740481C1C}">
                <a14:useLocalDpi xmlns="" xmlns:a14="http://schemas.microsoft.com/office/drawing/2010/main" val="0"/>
              </a:ext>
            </a:extLst>
          </a:blip>
          <a:stretch>
            <a:fillRect/>
          </a:stretch>
        </p:blipFill>
        <p:spPr>
          <a:xfrm>
            <a:off x="-28190" y="-70964"/>
            <a:ext cx="6003546" cy="314626"/>
          </a:xfrm>
          <a:prstGeom prst="rect">
            <a:avLst/>
          </a:prstGeom>
        </p:spPr>
      </p:pic>
      <p:pic>
        <p:nvPicPr>
          <p:cNvPr id="9" name="图片 8"/>
          <p:cNvPicPr>
            <a:picLocks noChangeAspect="1"/>
          </p:cNvPicPr>
          <p:nvPr userDrawn="1"/>
        </p:nvPicPr>
        <p:blipFill>
          <a:blip r:embed="rId4" cstate="print">
            <a:extLst>
              <a:ext uri="{28A0092B-C50C-407E-A947-70E740481C1C}">
                <a14:useLocalDpi xmlns="" xmlns:a14="http://schemas.microsoft.com/office/drawing/2010/main" val="0"/>
              </a:ext>
            </a:extLst>
          </a:blip>
          <a:srcRect r="46056"/>
          <a:stretch>
            <a:fillRect/>
          </a:stretch>
        </p:blipFill>
        <p:spPr>
          <a:xfrm>
            <a:off x="5905426" y="-70964"/>
            <a:ext cx="3238577" cy="314626"/>
          </a:xfrm>
          <a:custGeom>
            <a:avLst/>
            <a:gdLst>
              <a:gd name="connsiteX0" fmla="*/ 0 w 3238577"/>
              <a:gd name="connsiteY0" fmla="*/ 0 h 314626"/>
              <a:gd name="connsiteX1" fmla="*/ 3238577 w 3238577"/>
              <a:gd name="connsiteY1" fmla="*/ 0 h 314626"/>
              <a:gd name="connsiteX2" fmla="*/ 3238577 w 3238577"/>
              <a:gd name="connsiteY2" fmla="*/ 314626 h 314626"/>
              <a:gd name="connsiteX3" fmla="*/ 0 w 3238577"/>
              <a:gd name="connsiteY3" fmla="*/ 314626 h 314626"/>
            </a:gdLst>
            <a:ahLst/>
            <a:cxnLst>
              <a:cxn ang="0">
                <a:pos x="connsiteX0" y="connsiteY0"/>
              </a:cxn>
              <a:cxn ang="0">
                <a:pos x="connsiteX1" y="connsiteY1"/>
              </a:cxn>
              <a:cxn ang="0">
                <a:pos x="connsiteX2" y="connsiteY2"/>
              </a:cxn>
              <a:cxn ang="0">
                <a:pos x="connsiteX3" y="connsiteY3"/>
              </a:cxn>
            </a:cxnLst>
            <a:rect l="l" t="t" r="r" b="b"/>
            <a:pathLst>
              <a:path w="3238577" h="314626">
                <a:moveTo>
                  <a:pt x="0" y="0"/>
                </a:moveTo>
                <a:lnTo>
                  <a:pt x="3238577" y="0"/>
                </a:lnTo>
                <a:lnTo>
                  <a:pt x="3238577" y="314626"/>
                </a:lnTo>
                <a:lnTo>
                  <a:pt x="0" y="314626"/>
                </a:lnTo>
                <a:close/>
              </a:path>
            </a:pathLst>
          </a:custGeom>
        </p:spPr>
      </p:pic>
      <p:pic>
        <p:nvPicPr>
          <p:cNvPr id="10" name="图片 9"/>
          <p:cNvPicPr>
            <a:picLocks noChangeAspect="1"/>
          </p:cNvPicPr>
          <p:nvPr userDrawn="1"/>
        </p:nvPicPr>
        <p:blipFill>
          <a:blip r:embed="rId5" cstate="print">
            <a:extLst>
              <a:ext uri="{28A0092B-C50C-407E-A947-70E740481C1C}">
                <a14:useLocalDpi xmlns="" xmlns:a14="http://schemas.microsoft.com/office/drawing/2010/main" val="0"/>
              </a:ext>
            </a:extLst>
          </a:blip>
          <a:stretch>
            <a:fillRect/>
          </a:stretch>
        </p:blipFill>
        <p:spPr>
          <a:xfrm>
            <a:off x="-55085" y="4693025"/>
            <a:ext cx="9282662" cy="472510"/>
          </a:xfrm>
          <a:prstGeom prst="rect">
            <a:avLst/>
          </a:prstGeom>
        </p:spPr>
      </p:pic>
      <p:sp>
        <p:nvSpPr>
          <p:cNvPr id="11" name="椭圆 10"/>
          <p:cNvSpPr/>
          <p:nvPr userDrawn="1"/>
        </p:nvSpPr>
        <p:spPr>
          <a:xfrm>
            <a:off x="8468595" y="4654806"/>
            <a:ext cx="433387" cy="431800"/>
          </a:xfrm>
          <a:prstGeom prst="ellipse">
            <a:avLst/>
          </a:prstGeom>
          <a:solidFill>
            <a:srgbClr val="C7C7C7"/>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800" dirty="0">
              <a:latin typeface="微软雅黑" panose="020B0503020204020204" pitchFamily="34" charset="-122"/>
              <a:ea typeface="微软雅黑" panose="020B0503020204020204" pitchFamily="34" charset="-122"/>
            </a:endParaRPr>
          </a:p>
        </p:txBody>
      </p:sp>
      <p:sp>
        <p:nvSpPr>
          <p:cNvPr id="12" name="TextBox 15"/>
          <p:cNvSpPr txBox="1">
            <a:spLocks noChangeArrowheads="1"/>
          </p:cNvSpPr>
          <p:nvPr userDrawn="1"/>
        </p:nvSpPr>
        <p:spPr bwMode="auto">
          <a:xfrm>
            <a:off x="8440022" y="4701637"/>
            <a:ext cx="490537" cy="33855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defRPr/>
            </a:pPr>
            <a:fld id="{5C080320-D3E4-4BCF-A752-346F57A6635F}" type="slidenum">
              <a:rPr lang="zh-CN" altLang="en-US" sz="1600" smtClean="0">
                <a:solidFill>
                  <a:schemeClr val="bg2">
                    <a:lumMod val="25000"/>
                  </a:schemeClr>
                </a:solidFill>
                <a:latin typeface="Arial Unicode MS" panose="020B0604020202020204" pitchFamily="34" charset="-122"/>
                <a:ea typeface="Arial Unicode MS" panose="020B0604020202020204" pitchFamily="34" charset="-122"/>
                <a:cs typeface="Arial Unicode MS" panose="020B0604020202020204" pitchFamily="34" charset="-122"/>
              </a:rPr>
              <a:pPr algn="ctr">
                <a:defRPr/>
              </a:pPr>
              <a:t>‹#›</a:t>
            </a:fld>
            <a:r>
              <a:rPr lang="zh-CN" altLang="en-US" sz="1600" dirty="0" smtClean="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 </a:t>
            </a:r>
          </a:p>
        </p:txBody>
      </p:sp>
      <p:grpSp>
        <p:nvGrpSpPr>
          <p:cNvPr id="2" name="组合 12"/>
          <p:cNvGrpSpPr/>
          <p:nvPr userDrawn="1"/>
        </p:nvGrpSpPr>
        <p:grpSpPr>
          <a:xfrm>
            <a:off x="98038" y="314627"/>
            <a:ext cx="742451" cy="359770"/>
            <a:chOff x="1881497" y="623325"/>
            <a:chExt cx="742451" cy="359770"/>
          </a:xfrm>
        </p:grpSpPr>
        <p:pic>
          <p:nvPicPr>
            <p:cNvPr id="14" name="图片 13"/>
            <p:cNvPicPr>
              <a:picLocks noChangeAspect="1"/>
            </p:cNvPicPr>
            <p:nvPr userDrawn="1"/>
          </p:nvPicPr>
          <p:blipFill>
            <a:blip r:embed="rId6" cstate="print">
              <a:duotone>
                <a:schemeClr val="accent2">
                  <a:shade val="45000"/>
                  <a:satMod val="135000"/>
                </a:schemeClr>
                <a:prstClr val="white"/>
              </a:duotone>
              <a:lum bright="-20000" contrast="-40000"/>
            </a:blip>
            <a:stretch>
              <a:fillRect/>
            </a:stretch>
          </p:blipFill>
          <p:spPr>
            <a:xfrm rot="260431">
              <a:off x="1881497" y="623325"/>
              <a:ext cx="742451" cy="359770"/>
            </a:xfrm>
            <a:prstGeom prst="rect">
              <a:avLst/>
            </a:prstGeom>
          </p:spPr>
        </p:pic>
        <p:sp>
          <p:nvSpPr>
            <p:cNvPr id="15" name="椭圆 14"/>
            <p:cNvSpPr/>
            <p:nvPr userDrawn="1"/>
          </p:nvSpPr>
          <p:spPr>
            <a:xfrm>
              <a:off x="2509459" y="671529"/>
              <a:ext cx="59591" cy="59591"/>
            </a:xfrm>
            <a:prstGeom prst="ellipse">
              <a:avLst/>
            </a:prstGeom>
            <a:solidFill>
              <a:srgbClr val="844F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userDrawn="1">
  <p:cSld name="18_标题和内容">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cstate="print">
            <a:extLst>
              <a:ext uri="{28A0092B-C50C-407E-A947-70E740481C1C}">
                <a14:useLocalDpi xmlns="" xmlns:a14="http://schemas.microsoft.com/office/drawing/2010/main" val="0"/>
              </a:ext>
            </a:extLst>
          </a:blip>
          <a:srcRect l="7922"/>
          <a:stretch>
            <a:fillRect/>
          </a:stretch>
        </p:blipFill>
        <p:spPr>
          <a:xfrm>
            <a:off x="0" y="0"/>
            <a:ext cx="9144000" cy="5143500"/>
          </a:xfrm>
          <a:custGeom>
            <a:avLst/>
            <a:gdLst>
              <a:gd name="connsiteX0" fmla="*/ 0 w 9144000"/>
              <a:gd name="connsiteY0" fmla="*/ 0 h 5143500"/>
              <a:gd name="connsiteX1" fmla="*/ 9144000 w 9144000"/>
              <a:gd name="connsiteY1" fmla="*/ 0 h 5143500"/>
              <a:gd name="connsiteX2" fmla="*/ 9144000 w 9144000"/>
              <a:gd name="connsiteY2" fmla="*/ 5143500 h 5143500"/>
              <a:gd name="connsiteX3" fmla="*/ 0 w 9144000"/>
              <a:gd name="connsiteY3" fmla="*/ 5143500 h 5143500"/>
            </a:gdLst>
            <a:ahLst/>
            <a:cxnLst>
              <a:cxn ang="0">
                <a:pos x="connsiteX0" y="connsiteY0"/>
              </a:cxn>
              <a:cxn ang="0">
                <a:pos x="connsiteX1" y="connsiteY1"/>
              </a:cxn>
              <a:cxn ang="0">
                <a:pos x="connsiteX2" y="connsiteY2"/>
              </a:cxn>
              <a:cxn ang="0">
                <a:pos x="connsiteX3" y="connsiteY3"/>
              </a:cxn>
            </a:cxnLst>
            <a:rect l="l" t="t" r="r" b="b"/>
            <a:pathLst>
              <a:path w="9144000" h="5143500">
                <a:moveTo>
                  <a:pt x="0" y="0"/>
                </a:moveTo>
                <a:lnTo>
                  <a:pt x="9144000" y="0"/>
                </a:lnTo>
                <a:lnTo>
                  <a:pt x="9144000" y="5143500"/>
                </a:lnTo>
                <a:lnTo>
                  <a:pt x="0" y="5143500"/>
                </a:lnTo>
                <a:close/>
              </a:path>
            </a:pathLst>
          </a:custGeom>
          <a:solidFill>
            <a:srgbClr val="250E01"/>
          </a:solidFill>
        </p:spPr>
      </p:pic>
      <p:pic>
        <p:nvPicPr>
          <p:cNvPr id="8" name="图片 7"/>
          <p:cNvPicPr>
            <a:picLocks noChangeAspect="1"/>
          </p:cNvPicPr>
          <p:nvPr userDrawn="1"/>
        </p:nvPicPr>
        <p:blipFill>
          <a:blip r:embed="rId3" cstate="print">
            <a:extLst>
              <a:ext uri="{28A0092B-C50C-407E-A947-70E740481C1C}">
                <a14:useLocalDpi xmlns="" xmlns:a14="http://schemas.microsoft.com/office/drawing/2010/main" val="0"/>
              </a:ext>
            </a:extLst>
          </a:blip>
          <a:stretch>
            <a:fillRect/>
          </a:stretch>
        </p:blipFill>
        <p:spPr>
          <a:xfrm>
            <a:off x="-28190" y="-70964"/>
            <a:ext cx="6003546" cy="314626"/>
          </a:xfrm>
          <a:prstGeom prst="rect">
            <a:avLst/>
          </a:prstGeom>
        </p:spPr>
      </p:pic>
      <p:pic>
        <p:nvPicPr>
          <p:cNvPr id="9" name="图片 8"/>
          <p:cNvPicPr>
            <a:picLocks noChangeAspect="1"/>
          </p:cNvPicPr>
          <p:nvPr userDrawn="1"/>
        </p:nvPicPr>
        <p:blipFill>
          <a:blip r:embed="rId4" cstate="print">
            <a:extLst>
              <a:ext uri="{28A0092B-C50C-407E-A947-70E740481C1C}">
                <a14:useLocalDpi xmlns="" xmlns:a14="http://schemas.microsoft.com/office/drawing/2010/main" val="0"/>
              </a:ext>
            </a:extLst>
          </a:blip>
          <a:srcRect r="46056"/>
          <a:stretch>
            <a:fillRect/>
          </a:stretch>
        </p:blipFill>
        <p:spPr>
          <a:xfrm>
            <a:off x="5905426" y="-70964"/>
            <a:ext cx="3238577" cy="314626"/>
          </a:xfrm>
          <a:custGeom>
            <a:avLst/>
            <a:gdLst>
              <a:gd name="connsiteX0" fmla="*/ 0 w 3238577"/>
              <a:gd name="connsiteY0" fmla="*/ 0 h 314626"/>
              <a:gd name="connsiteX1" fmla="*/ 3238577 w 3238577"/>
              <a:gd name="connsiteY1" fmla="*/ 0 h 314626"/>
              <a:gd name="connsiteX2" fmla="*/ 3238577 w 3238577"/>
              <a:gd name="connsiteY2" fmla="*/ 314626 h 314626"/>
              <a:gd name="connsiteX3" fmla="*/ 0 w 3238577"/>
              <a:gd name="connsiteY3" fmla="*/ 314626 h 314626"/>
            </a:gdLst>
            <a:ahLst/>
            <a:cxnLst>
              <a:cxn ang="0">
                <a:pos x="connsiteX0" y="connsiteY0"/>
              </a:cxn>
              <a:cxn ang="0">
                <a:pos x="connsiteX1" y="connsiteY1"/>
              </a:cxn>
              <a:cxn ang="0">
                <a:pos x="connsiteX2" y="connsiteY2"/>
              </a:cxn>
              <a:cxn ang="0">
                <a:pos x="connsiteX3" y="connsiteY3"/>
              </a:cxn>
            </a:cxnLst>
            <a:rect l="l" t="t" r="r" b="b"/>
            <a:pathLst>
              <a:path w="3238577" h="314626">
                <a:moveTo>
                  <a:pt x="0" y="0"/>
                </a:moveTo>
                <a:lnTo>
                  <a:pt x="3238577" y="0"/>
                </a:lnTo>
                <a:lnTo>
                  <a:pt x="3238577" y="314626"/>
                </a:lnTo>
                <a:lnTo>
                  <a:pt x="0" y="314626"/>
                </a:lnTo>
                <a:close/>
              </a:path>
            </a:pathLst>
          </a:custGeom>
        </p:spPr>
      </p:pic>
      <p:pic>
        <p:nvPicPr>
          <p:cNvPr id="10" name="图片 9"/>
          <p:cNvPicPr>
            <a:picLocks noChangeAspect="1"/>
          </p:cNvPicPr>
          <p:nvPr userDrawn="1"/>
        </p:nvPicPr>
        <p:blipFill>
          <a:blip r:embed="rId5" cstate="print">
            <a:extLst>
              <a:ext uri="{28A0092B-C50C-407E-A947-70E740481C1C}">
                <a14:useLocalDpi xmlns="" xmlns:a14="http://schemas.microsoft.com/office/drawing/2010/main" val="0"/>
              </a:ext>
            </a:extLst>
          </a:blip>
          <a:stretch>
            <a:fillRect/>
          </a:stretch>
        </p:blipFill>
        <p:spPr>
          <a:xfrm>
            <a:off x="-55085" y="4693025"/>
            <a:ext cx="9282662" cy="472510"/>
          </a:xfrm>
          <a:prstGeom prst="rect">
            <a:avLst/>
          </a:prstGeom>
        </p:spPr>
      </p:pic>
      <p:sp>
        <p:nvSpPr>
          <p:cNvPr id="11" name="椭圆 10"/>
          <p:cNvSpPr/>
          <p:nvPr userDrawn="1"/>
        </p:nvSpPr>
        <p:spPr>
          <a:xfrm>
            <a:off x="8468595" y="4654806"/>
            <a:ext cx="433387" cy="431800"/>
          </a:xfrm>
          <a:prstGeom prst="ellipse">
            <a:avLst/>
          </a:prstGeom>
          <a:solidFill>
            <a:srgbClr val="C7C7C7"/>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800" dirty="0">
              <a:latin typeface="微软雅黑" panose="020B0503020204020204" pitchFamily="34" charset="-122"/>
              <a:ea typeface="微软雅黑" panose="020B0503020204020204" pitchFamily="34" charset="-122"/>
            </a:endParaRPr>
          </a:p>
        </p:txBody>
      </p:sp>
      <p:sp>
        <p:nvSpPr>
          <p:cNvPr id="12" name="TextBox 15"/>
          <p:cNvSpPr txBox="1">
            <a:spLocks noChangeArrowheads="1"/>
          </p:cNvSpPr>
          <p:nvPr userDrawn="1"/>
        </p:nvSpPr>
        <p:spPr bwMode="auto">
          <a:xfrm>
            <a:off x="8440022" y="4701637"/>
            <a:ext cx="490537" cy="33855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defRPr/>
            </a:pPr>
            <a:fld id="{5C080320-D3E4-4BCF-A752-346F57A6635F}" type="slidenum">
              <a:rPr lang="zh-CN" altLang="en-US" sz="1600" smtClean="0">
                <a:solidFill>
                  <a:schemeClr val="bg2">
                    <a:lumMod val="25000"/>
                  </a:schemeClr>
                </a:solidFill>
                <a:latin typeface="Arial Unicode MS" panose="020B0604020202020204" pitchFamily="34" charset="-122"/>
                <a:ea typeface="Arial Unicode MS" panose="020B0604020202020204" pitchFamily="34" charset="-122"/>
                <a:cs typeface="Arial Unicode MS" panose="020B0604020202020204" pitchFamily="34" charset="-122"/>
              </a:rPr>
              <a:pPr algn="ctr">
                <a:defRPr/>
              </a:pPr>
              <a:t>‹#›</a:t>
            </a:fld>
            <a:r>
              <a:rPr lang="zh-CN" altLang="en-US" sz="1600" dirty="0" smtClean="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 </a:t>
            </a:r>
          </a:p>
        </p:txBody>
      </p:sp>
      <p:grpSp>
        <p:nvGrpSpPr>
          <p:cNvPr id="2" name="组合 12"/>
          <p:cNvGrpSpPr/>
          <p:nvPr userDrawn="1"/>
        </p:nvGrpSpPr>
        <p:grpSpPr>
          <a:xfrm>
            <a:off x="98038" y="314627"/>
            <a:ext cx="742451" cy="359770"/>
            <a:chOff x="1881497" y="623325"/>
            <a:chExt cx="742451" cy="359770"/>
          </a:xfrm>
        </p:grpSpPr>
        <p:pic>
          <p:nvPicPr>
            <p:cNvPr id="14" name="图片 13"/>
            <p:cNvPicPr>
              <a:picLocks noChangeAspect="1"/>
            </p:cNvPicPr>
            <p:nvPr userDrawn="1"/>
          </p:nvPicPr>
          <p:blipFill>
            <a:blip r:embed="rId6" cstate="print">
              <a:duotone>
                <a:schemeClr val="accent2">
                  <a:shade val="45000"/>
                  <a:satMod val="135000"/>
                </a:schemeClr>
                <a:prstClr val="white"/>
              </a:duotone>
              <a:lum bright="-20000" contrast="-40000"/>
            </a:blip>
            <a:stretch>
              <a:fillRect/>
            </a:stretch>
          </p:blipFill>
          <p:spPr>
            <a:xfrm rot="260431">
              <a:off x="1881497" y="623325"/>
              <a:ext cx="742451" cy="359770"/>
            </a:xfrm>
            <a:prstGeom prst="rect">
              <a:avLst/>
            </a:prstGeom>
          </p:spPr>
        </p:pic>
        <p:sp>
          <p:nvSpPr>
            <p:cNvPr id="15" name="椭圆 14"/>
            <p:cNvSpPr/>
            <p:nvPr userDrawn="1"/>
          </p:nvSpPr>
          <p:spPr>
            <a:xfrm>
              <a:off x="2509459" y="671529"/>
              <a:ext cx="59591" cy="59591"/>
            </a:xfrm>
            <a:prstGeom prst="ellipse">
              <a:avLst/>
            </a:prstGeom>
            <a:solidFill>
              <a:srgbClr val="844F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userDrawn="1">
  <p:cSld name="1_标题和内容">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cstate="print">
            <a:extLst>
              <a:ext uri="{28A0092B-C50C-407E-A947-70E740481C1C}">
                <a14:useLocalDpi xmlns="" xmlns:a14="http://schemas.microsoft.com/office/drawing/2010/main" val="0"/>
              </a:ext>
            </a:extLst>
          </a:blip>
          <a:srcRect l="7922"/>
          <a:stretch>
            <a:fillRect/>
          </a:stretch>
        </p:blipFill>
        <p:spPr>
          <a:xfrm>
            <a:off x="0" y="0"/>
            <a:ext cx="9144000" cy="5143500"/>
          </a:xfrm>
          <a:custGeom>
            <a:avLst/>
            <a:gdLst>
              <a:gd name="connsiteX0" fmla="*/ 0 w 9144000"/>
              <a:gd name="connsiteY0" fmla="*/ 0 h 5143500"/>
              <a:gd name="connsiteX1" fmla="*/ 9144000 w 9144000"/>
              <a:gd name="connsiteY1" fmla="*/ 0 h 5143500"/>
              <a:gd name="connsiteX2" fmla="*/ 9144000 w 9144000"/>
              <a:gd name="connsiteY2" fmla="*/ 5143500 h 5143500"/>
              <a:gd name="connsiteX3" fmla="*/ 0 w 9144000"/>
              <a:gd name="connsiteY3" fmla="*/ 5143500 h 5143500"/>
            </a:gdLst>
            <a:ahLst/>
            <a:cxnLst>
              <a:cxn ang="0">
                <a:pos x="connsiteX0" y="connsiteY0"/>
              </a:cxn>
              <a:cxn ang="0">
                <a:pos x="connsiteX1" y="connsiteY1"/>
              </a:cxn>
              <a:cxn ang="0">
                <a:pos x="connsiteX2" y="connsiteY2"/>
              </a:cxn>
              <a:cxn ang="0">
                <a:pos x="connsiteX3" y="connsiteY3"/>
              </a:cxn>
            </a:cxnLst>
            <a:rect l="l" t="t" r="r" b="b"/>
            <a:pathLst>
              <a:path w="9144000" h="5143500">
                <a:moveTo>
                  <a:pt x="0" y="0"/>
                </a:moveTo>
                <a:lnTo>
                  <a:pt x="9144000" y="0"/>
                </a:lnTo>
                <a:lnTo>
                  <a:pt x="9144000" y="5143500"/>
                </a:lnTo>
                <a:lnTo>
                  <a:pt x="0" y="5143500"/>
                </a:lnTo>
                <a:close/>
              </a:path>
            </a:pathLst>
          </a:custGeom>
          <a:solidFill>
            <a:srgbClr val="250E01"/>
          </a:solidFill>
        </p:spPr>
      </p:pic>
      <p:pic>
        <p:nvPicPr>
          <p:cNvPr id="8" name="图片 7"/>
          <p:cNvPicPr>
            <a:picLocks noChangeAspect="1"/>
          </p:cNvPicPr>
          <p:nvPr userDrawn="1"/>
        </p:nvPicPr>
        <p:blipFill>
          <a:blip r:embed="rId3" cstate="print">
            <a:extLst>
              <a:ext uri="{28A0092B-C50C-407E-A947-70E740481C1C}">
                <a14:useLocalDpi xmlns="" xmlns:a14="http://schemas.microsoft.com/office/drawing/2010/main" val="0"/>
              </a:ext>
            </a:extLst>
          </a:blip>
          <a:stretch>
            <a:fillRect/>
          </a:stretch>
        </p:blipFill>
        <p:spPr>
          <a:xfrm>
            <a:off x="-28190" y="-70964"/>
            <a:ext cx="6003546" cy="314626"/>
          </a:xfrm>
          <a:prstGeom prst="rect">
            <a:avLst/>
          </a:prstGeom>
        </p:spPr>
      </p:pic>
      <p:pic>
        <p:nvPicPr>
          <p:cNvPr id="9" name="图片 8"/>
          <p:cNvPicPr>
            <a:picLocks noChangeAspect="1"/>
          </p:cNvPicPr>
          <p:nvPr userDrawn="1"/>
        </p:nvPicPr>
        <p:blipFill>
          <a:blip r:embed="rId4" cstate="print">
            <a:extLst>
              <a:ext uri="{28A0092B-C50C-407E-A947-70E740481C1C}">
                <a14:useLocalDpi xmlns="" xmlns:a14="http://schemas.microsoft.com/office/drawing/2010/main" val="0"/>
              </a:ext>
            </a:extLst>
          </a:blip>
          <a:srcRect r="46056"/>
          <a:stretch>
            <a:fillRect/>
          </a:stretch>
        </p:blipFill>
        <p:spPr>
          <a:xfrm>
            <a:off x="5905426" y="-70964"/>
            <a:ext cx="3238577" cy="314626"/>
          </a:xfrm>
          <a:custGeom>
            <a:avLst/>
            <a:gdLst>
              <a:gd name="connsiteX0" fmla="*/ 0 w 3238577"/>
              <a:gd name="connsiteY0" fmla="*/ 0 h 314626"/>
              <a:gd name="connsiteX1" fmla="*/ 3238577 w 3238577"/>
              <a:gd name="connsiteY1" fmla="*/ 0 h 314626"/>
              <a:gd name="connsiteX2" fmla="*/ 3238577 w 3238577"/>
              <a:gd name="connsiteY2" fmla="*/ 314626 h 314626"/>
              <a:gd name="connsiteX3" fmla="*/ 0 w 3238577"/>
              <a:gd name="connsiteY3" fmla="*/ 314626 h 314626"/>
            </a:gdLst>
            <a:ahLst/>
            <a:cxnLst>
              <a:cxn ang="0">
                <a:pos x="connsiteX0" y="connsiteY0"/>
              </a:cxn>
              <a:cxn ang="0">
                <a:pos x="connsiteX1" y="connsiteY1"/>
              </a:cxn>
              <a:cxn ang="0">
                <a:pos x="connsiteX2" y="connsiteY2"/>
              </a:cxn>
              <a:cxn ang="0">
                <a:pos x="connsiteX3" y="connsiteY3"/>
              </a:cxn>
            </a:cxnLst>
            <a:rect l="l" t="t" r="r" b="b"/>
            <a:pathLst>
              <a:path w="3238577" h="314626">
                <a:moveTo>
                  <a:pt x="0" y="0"/>
                </a:moveTo>
                <a:lnTo>
                  <a:pt x="3238577" y="0"/>
                </a:lnTo>
                <a:lnTo>
                  <a:pt x="3238577" y="314626"/>
                </a:lnTo>
                <a:lnTo>
                  <a:pt x="0" y="314626"/>
                </a:lnTo>
                <a:close/>
              </a:path>
            </a:pathLst>
          </a:custGeom>
        </p:spPr>
      </p:pic>
      <p:pic>
        <p:nvPicPr>
          <p:cNvPr id="10" name="图片 9"/>
          <p:cNvPicPr>
            <a:picLocks noChangeAspect="1"/>
          </p:cNvPicPr>
          <p:nvPr userDrawn="1"/>
        </p:nvPicPr>
        <p:blipFill>
          <a:blip r:embed="rId5" cstate="print">
            <a:extLst>
              <a:ext uri="{28A0092B-C50C-407E-A947-70E740481C1C}">
                <a14:useLocalDpi xmlns="" xmlns:a14="http://schemas.microsoft.com/office/drawing/2010/main" val="0"/>
              </a:ext>
            </a:extLst>
          </a:blip>
          <a:stretch>
            <a:fillRect/>
          </a:stretch>
        </p:blipFill>
        <p:spPr>
          <a:xfrm>
            <a:off x="-55085" y="4693025"/>
            <a:ext cx="9282662" cy="472510"/>
          </a:xfrm>
          <a:prstGeom prst="rect">
            <a:avLst/>
          </a:prstGeom>
        </p:spPr>
      </p:pic>
      <p:sp>
        <p:nvSpPr>
          <p:cNvPr id="11" name="椭圆 10"/>
          <p:cNvSpPr/>
          <p:nvPr userDrawn="1"/>
        </p:nvSpPr>
        <p:spPr>
          <a:xfrm>
            <a:off x="8468595" y="4654806"/>
            <a:ext cx="433387" cy="431800"/>
          </a:xfrm>
          <a:prstGeom prst="ellipse">
            <a:avLst/>
          </a:prstGeom>
          <a:solidFill>
            <a:srgbClr val="C7C7C7"/>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800" dirty="0">
              <a:latin typeface="微软雅黑" panose="020B0503020204020204" pitchFamily="34" charset="-122"/>
              <a:ea typeface="微软雅黑" panose="020B0503020204020204" pitchFamily="34" charset="-122"/>
            </a:endParaRPr>
          </a:p>
        </p:txBody>
      </p:sp>
      <p:sp>
        <p:nvSpPr>
          <p:cNvPr id="12" name="TextBox 15"/>
          <p:cNvSpPr txBox="1">
            <a:spLocks noChangeArrowheads="1"/>
          </p:cNvSpPr>
          <p:nvPr userDrawn="1"/>
        </p:nvSpPr>
        <p:spPr bwMode="auto">
          <a:xfrm>
            <a:off x="8440022" y="4701637"/>
            <a:ext cx="490537" cy="33855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defRPr/>
            </a:pPr>
            <a:fld id="{5C080320-D3E4-4BCF-A752-346F57A6635F}" type="slidenum">
              <a:rPr lang="zh-CN" altLang="en-US" sz="1600" smtClean="0">
                <a:solidFill>
                  <a:schemeClr val="bg2">
                    <a:lumMod val="25000"/>
                  </a:schemeClr>
                </a:solidFill>
                <a:latin typeface="Arial Unicode MS" panose="020B0604020202020204" pitchFamily="34" charset="-122"/>
                <a:ea typeface="Arial Unicode MS" panose="020B0604020202020204" pitchFamily="34" charset="-122"/>
                <a:cs typeface="Arial Unicode MS" panose="020B0604020202020204" pitchFamily="34" charset="-122"/>
              </a:rPr>
              <a:pPr algn="ctr">
                <a:defRPr/>
              </a:pPr>
              <a:t>‹#›</a:t>
            </a:fld>
            <a:r>
              <a:rPr lang="zh-CN" altLang="en-US" sz="1600" dirty="0" smtClean="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 </a:t>
            </a:r>
          </a:p>
        </p:txBody>
      </p:sp>
      <p:grpSp>
        <p:nvGrpSpPr>
          <p:cNvPr id="2" name="组合 12"/>
          <p:cNvGrpSpPr/>
          <p:nvPr userDrawn="1"/>
        </p:nvGrpSpPr>
        <p:grpSpPr>
          <a:xfrm>
            <a:off x="98038" y="314627"/>
            <a:ext cx="742451" cy="359770"/>
            <a:chOff x="1881497" y="623325"/>
            <a:chExt cx="742451" cy="359770"/>
          </a:xfrm>
        </p:grpSpPr>
        <p:pic>
          <p:nvPicPr>
            <p:cNvPr id="14" name="图片 13"/>
            <p:cNvPicPr>
              <a:picLocks noChangeAspect="1"/>
            </p:cNvPicPr>
            <p:nvPr userDrawn="1"/>
          </p:nvPicPr>
          <p:blipFill>
            <a:blip r:embed="rId6" cstate="print">
              <a:duotone>
                <a:schemeClr val="accent2">
                  <a:shade val="45000"/>
                  <a:satMod val="135000"/>
                </a:schemeClr>
                <a:prstClr val="white"/>
              </a:duotone>
              <a:lum bright="-20000" contrast="-40000"/>
            </a:blip>
            <a:stretch>
              <a:fillRect/>
            </a:stretch>
          </p:blipFill>
          <p:spPr>
            <a:xfrm rot="260431">
              <a:off x="1881497" y="623325"/>
              <a:ext cx="742451" cy="359770"/>
            </a:xfrm>
            <a:prstGeom prst="rect">
              <a:avLst/>
            </a:prstGeom>
          </p:spPr>
        </p:pic>
        <p:sp>
          <p:nvSpPr>
            <p:cNvPr id="15" name="椭圆 14"/>
            <p:cNvSpPr/>
            <p:nvPr userDrawn="1"/>
          </p:nvSpPr>
          <p:spPr>
            <a:xfrm>
              <a:off x="2509459" y="671529"/>
              <a:ext cx="59591" cy="59591"/>
            </a:xfrm>
            <a:prstGeom prst="ellipse">
              <a:avLst/>
            </a:prstGeom>
            <a:solidFill>
              <a:srgbClr val="844F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userDrawn="1">
  <p:cSld name="19_标题和内容">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cstate="print">
            <a:extLst>
              <a:ext uri="{28A0092B-C50C-407E-A947-70E740481C1C}">
                <a14:useLocalDpi xmlns="" xmlns:a14="http://schemas.microsoft.com/office/drawing/2010/main" val="0"/>
              </a:ext>
            </a:extLst>
          </a:blip>
          <a:srcRect l="7922"/>
          <a:stretch>
            <a:fillRect/>
          </a:stretch>
        </p:blipFill>
        <p:spPr>
          <a:xfrm>
            <a:off x="0" y="0"/>
            <a:ext cx="9144000" cy="5143500"/>
          </a:xfrm>
          <a:custGeom>
            <a:avLst/>
            <a:gdLst>
              <a:gd name="connsiteX0" fmla="*/ 0 w 9144000"/>
              <a:gd name="connsiteY0" fmla="*/ 0 h 5143500"/>
              <a:gd name="connsiteX1" fmla="*/ 9144000 w 9144000"/>
              <a:gd name="connsiteY1" fmla="*/ 0 h 5143500"/>
              <a:gd name="connsiteX2" fmla="*/ 9144000 w 9144000"/>
              <a:gd name="connsiteY2" fmla="*/ 5143500 h 5143500"/>
              <a:gd name="connsiteX3" fmla="*/ 0 w 9144000"/>
              <a:gd name="connsiteY3" fmla="*/ 5143500 h 5143500"/>
            </a:gdLst>
            <a:ahLst/>
            <a:cxnLst>
              <a:cxn ang="0">
                <a:pos x="connsiteX0" y="connsiteY0"/>
              </a:cxn>
              <a:cxn ang="0">
                <a:pos x="connsiteX1" y="connsiteY1"/>
              </a:cxn>
              <a:cxn ang="0">
                <a:pos x="connsiteX2" y="connsiteY2"/>
              </a:cxn>
              <a:cxn ang="0">
                <a:pos x="connsiteX3" y="connsiteY3"/>
              </a:cxn>
            </a:cxnLst>
            <a:rect l="l" t="t" r="r" b="b"/>
            <a:pathLst>
              <a:path w="9144000" h="5143500">
                <a:moveTo>
                  <a:pt x="0" y="0"/>
                </a:moveTo>
                <a:lnTo>
                  <a:pt x="9144000" y="0"/>
                </a:lnTo>
                <a:lnTo>
                  <a:pt x="9144000" y="5143500"/>
                </a:lnTo>
                <a:lnTo>
                  <a:pt x="0" y="5143500"/>
                </a:lnTo>
                <a:close/>
              </a:path>
            </a:pathLst>
          </a:custGeom>
          <a:solidFill>
            <a:srgbClr val="250E01"/>
          </a:solidFill>
        </p:spPr>
      </p:pic>
      <p:pic>
        <p:nvPicPr>
          <p:cNvPr id="8" name="图片 7"/>
          <p:cNvPicPr>
            <a:picLocks noChangeAspect="1"/>
          </p:cNvPicPr>
          <p:nvPr userDrawn="1"/>
        </p:nvPicPr>
        <p:blipFill>
          <a:blip r:embed="rId3" cstate="print">
            <a:extLst>
              <a:ext uri="{28A0092B-C50C-407E-A947-70E740481C1C}">
                <a14:useLocalDpi xmlns="" xmlns:a14="http://schemas.microsoft.com/office/drawing/2010/main" val="0"/>
              </a:ext>
            </a:extLst>
          </a:blip>
          <a:stretch>
            <a:fillRect/>
          </a:stretch>
        </p:blipFill>
        <p:spPr>
          <a:xfrm>
            <a:off x="-28190" y="-70964"/>
            <a:ext cx="6003546" cy="314626"/>
          </a:xfrm>
          <a:prstGeom prst="rect">
            <a:avLst/>
          </a:prstGeom>
        </p:spPr>
      </p:pic>
      <p:pic>
        <p:nvPicPr>
          <p:cNvPr id="9" name="图片 8"/>
          <p:cNvPicPr>
            <a:picLocks noChangeAspect="1"/>
          </p:cNvPicPr>
          <p:nvPr userDrawn="1"/>
        </p:nvPicPr>
        <p:blipFill>
          <a:blip r:embed="rId4" cstate="print">
            <a:extLst>
              <a:ext uri="{28A0092B-C50C-407E-A947-70E740481C1C}">
                <a14:useLocalDpi xmlns="" xmlns:a14="http://schemas.microsoft.com/office/drawing/2010/main" val="0"/>
              </a:ext>
            </a:extLst>
          </a:blip>
          <a:srcRect r="46056"/>
          <a:stretch>
            <a:fillRect/>
          </a:stretch>
        </p:blipFill>
        <p:spPr>
          <a:xfrm>
            <a:off x="5905426" y="-70964"/>
            <a:ext cx="3238577" cy="314626"/>
          </a:xfrm>
          <a:custGeom>
            <a:avLst/>
            <a:gdLst>
              <a:gd name="connsiteX0" fmla="*/ 0 w 3238577"/>
              <a:gd name="connsiteY0" fmla="*/ 0 h 314626"/>
              <a:gd name="connsiteX1" fmla="*/ 3238577 w 3238577"/>
              <a:gd name="connsiteY1" fmla="*/ 0 h 314626"/>
              <a:gd name="connsiteX2" fmla="*/ 3238577 w 3238577"/>
              <a:gd name="connsiteY2" fmla="*/ 314626 h 314626"/>
              <a:gd name="connsiteX3" fmla="*/ 0 w 3238577"/>
              <a:gd name="connsiteY3" fmla="*/ 314626 h 314626"/>
            </a:gdLst>
            <a:ahLst/>
            <a:cxnLst>
              <a:cxn ang="0">
                <a:pos x="connsiteX0" y="connsiteY0"/>
              </a:cxn>
              <a:cxn ang="0">
                <a:pos x="connsiteX1" y="connsiteY1"/>
              </a:cxn>
              <a:cxn ang="0">
                <a:pos x="connsiteX2" y="connsiteY2"/>
              </a:cxn>
              <a:cxn ang="0">
                <a:pos x="connsiteX3" y="connsiteY3"/>
              </a:cxn>
            </a:cxnLst>
            <a:rect l="l" t="t" r="r" b="b"/>
            <a:pathLst>
              <a:path w="3238577" h="314626">
                <a:moveTo>
                  <a:pt x="0" y="0"/>
                </a:moveTo>
                <a:lnTo>
                  <a:pt x="3238577" y="0"/>
                </a:lnTo>
                <a:lnTo>
                  <a:pt x="3238577" y="314626"/>
                </a:lnTo>
                <a:lnTo>
                  <a:pt x="0" y="314626"/>
                </a:lnTo>
                <a:close/>
              </a:path>
            </a:pathLst>
          </a:custGeom>
        </p:spPr>
      </p:pic>
      <p:pic>
        <p:nvPicPr>
          <p:cNvPr id="10" name="图片 9"/>
          <p:cNvPicPr>
            <a:picLocks noChangeAspect="1"/>
          </p:cNvPicPr>
          <p:nvPr userDrawn="1"/>
        </p:nvPicPr>
        <p:blipFill>
          <a:blip r:embed="rId5" cstate="print">
            <a:extLst>
              <a:ext uri="{28A0092B-C50C-407E-A947-70E740481C1C}">
                <a14:useLocalDpi xmlns="" xmlns:a14="http://schemas.microsoft.com/office/drawing/2010/main" val="0"/>
              </a:ext>
            </a:extLst>
          </a:blip>
          <a:stretch>
            <a:fillRect/>
          </a:stretch>
        </p:blipFill>
        <p:spPr>
          <a:xfrm>
            <a:off x="-55085" y="4693025"/>
            <a:ext cx="9282662" cy="472510"/>
          </a:xfrm>
          <a:prstGeom prst="rect">
            <a:avLst/>
          </a:prstGeom>
        </p:spPr>
      </p:pic>
      <p:sp>
        <p:nvSpPr>
          <p:cNvPr id="11" name="椭圆 10"/>
          <p:cNvSpPr/>
          <p:nvPr userDrawn="1"/>
        </p:nvSpPr>
        <p:spPr>
          <a:xfrm>
            <a:off x="8468595" y="4654806"/>
            <a:ext cx="433387" cy="431800"/>
          </a:xfrm>
          <a:prstGeom prst="ellipse">
            <a:avLst/>
          </a:prstGeom>
          <a:solidFill>
            <a:srgbClr val="C7C7C7"/>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800" dirty="0">
              <a:latin typeface="微软雅黑" panose="020B0503020204020204" pitchFamily="34" charset="-122"/>
              <a:ea typeface="微软雅黑" panose="020B0503020204020204" pitchFamily="34" charset="-122"/>
            </a:endParaRPr>
          </a:p>
        </p:txBody>
      </p:sp>
      <p:sp>
        <p:nvSpPr>
          <p:cNvPr id="12" name="TextBox 15"/>
          <p:cNvSpPr txBox="1">
            <a:spLocks noChangeArrowheads="1"/>
          </p:cNvSpPr>
          <p:nvPr userDrawn="1"/>
        </p:nvSpPr>
        <p:spPr bwMode="auto">
          <a:xfrm>
            <a:off x="8440022" y="4701637"/>
            <a:ext cx="490537" cy="33855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defRPr/>
            </a:pPr>
            <a:fld id="{5C080320-D3E4-4BCF-A752-346F57A6635F}" type="slidenum">
              <a:rPr lang="zh-CN" altLang="en-US" sz="1600" smtClean="0">
                <a:solidFill>
                  <a:schemeClr val="bg2">
                    <a:lumMod val="25000"/>
                  </a:schemeClr>
                </a:solidFill>
                <a:latin typeface="Arial Unicode MS" panose="020B0604020202020204" pitchFamily="34" charset="-122"/>
                <a:ea typeface="Arial Unicode MS" panose="020B0604020202020204" pitchFamily="34" charset="-122"/>
                <a:cs typeface="Arial Unicode MS" panose="020B0604020202020204" pitchFamily="34" charset="-122"/>
              </a:rPr>
              <a:pPr algn="ctr">
                <a:defRPr/>
              </a:pPr>
              <a:t>‹#›</a:t>
            </a:fld>
            <a:r>
              <a:rPr lang="zh-CN" altLang="en-US" sz="1600" dirty="0" smtClean="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 </a:t>
            </a:r>
          </a:p>
        </p:txBody>
      </p:sp>
      <p:grpSp>
        <p:nvGrpSpPr>
          <p:cNvPr id="2" name="组合 12"/>
          <p:cNvGrpSpPr/>
          <p:nvPr userDrawn="1"/>
        </p:nvGrpSpPr>
        <p:grpSpPr>
          <a:xfrm>
            <a:off x="98038" y="314627"/>
            <a:ext cx="742451" cy="359770"/>
            <a:chOff x="1881497" y="623325"/>
            <a:chExt cx="742451" cy="359770"/>
          </a:xfrm>
        </p:grpSpPr>
        <p:pic>
          <p:nvPicPr>
            <p:cNvPr id="14" name="图片 13"/>
            <p:cNvPicPr>
              <a:picLocks noChangeAspect="1"/>
            </p:cNvPicPr>
            <p:nvPr userDrawn="1"/>
          </p:nvPicPr>
          <p:blipFill>
            <a:blip r:embed="rId6" cstate="print">
              <a:duotone>
                <a:schemeClr val="accent2">
                  <a:shade val="45000"/>
                  <a:satMod val="135000"/>
                </a:schemeClr>
                <a:prstClr val="white"/>
              </a:duotone>
              <a:lum bright="-20000" contrast="-40000"/>
            </a:blip>
            <a:stretch>
              <a:fillRect/>
            </a:stretch>
          </p:blipFill>
          <p:spPr>
            <a:xfrm rot="260431">
              <a:off x="1881497" y="623325"/>
              <a:ext cx="742451" cy="359770"/>
            </a:xfrm>
            <a:prstGeom prst="rect">
              <a:avLst/>
            </a:prstGeom>
          </p:spPr>
        </p:pic>
        <p:sp>
          <p:nvSpPr>
            <p:cNvPr id="15" name="椭圆 14"/>
            <p:cNvSpPr/>
            <p:nvPr userDrawn="1"/>
          </p:nvSpPr>
          <p:spPr>
            <a:xfrm>
              <a:off x="2509459" y="671529"/>
              <a:ext cx="59591" cy="59591"/>
            </a:xfrm>
            <a:prstGeom prst="ellipse">
              <a:avLst/>
            </a:prstGeom>
            <a:solidFill>
              <a:srgbClr val="844F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userDrawn="1">
  <p:cSld name="20_标题和内容">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cstate="print">
            <a:extLst>
              <a:ext uri="{28A0092B-C50C-407E-A947-70E740481C1C}">
                <a14:useLocalDpi xmlns="" xmlns:a14="http://schemas.microsoft.com/office/drawing/2010/main" val="0"/>
              </a:ext>
            </a:extLst>
          </a:blip>
          <a:srcRect l="7922"/>
          <a:stretch>
            <a:fillRect/>
          </a:stretch>
        </p:blipFill>
        <p:spPr>
          <a:xfrm>
            <a:off x="0" y="0"/>
            <a:ext cx="9144000" cy="5143500"/>
          </a:xfrm>
          <a:custGeom>
            <a:avLst/>
            <a:gdLst>
              <a:gd name="connsiteX0" fmla="*/ 0 w 9144000"/>
              <a:gd name="connsiteY0" fmla="*/ 0 h 5143500"/>
              <a:gd name="connsiteX1" fmla="*/ 9144000 w 9144000"/>
              <a:gd name="connsiteY1" fmla="*/ 0 h 5143500"/>
              <a:gd name="connsiteX2" fmla="*/ 9144000 w 9144000"/>
              <a:gd name="connsiteY2" fmla="*/ 5143500 h 5143500"/>
              <a:gd name="connsiteX3" fmla="*/ 0 w 9144000"/>
              <a:gd name="connsiteY3" fmla="*/ 5143500 h 5143500"/>
            </a:gdLst>
            <a:ahLst/>
            <a:cxnLst>
              <a:cxn ang="0">
                <a:pos x="connsiteX0" y="connsiteY0"/>
              </a:cxn>
              <a:cxn ang="0">
                <a:pos x="connsiteX1" y="connsiteY1"/>
              </a:cxn>
              <a:cxn ang="0">
                <a:pos x="connsiteX2" y="connsiteY2"/>
              </a:cxn>
              <a:cxn ang="0">
                <a:pos x="connsiteX3" y="connsiteY3"/>
              </a:cxn>
            </a:cxnLst>
            <a:rect l="l" t="t" r="r" b="b"/>
            <a:pathLst>
              <a:path w="9144000" h="5143500">
                <a:moveTo>
                  <a:pt x="0" y="0"/>
                </a:moveTo>
                <a:lnTo>
                  <a:pt x="9144000" y="0"/>
                </a:lnTo>
                <a:lnTo>
                  <a:pt x="9144000" y="5143500"/>
                </a:lnTo>
                <a:lnTo>
                  <a:pt x="0" y="5143500"/>
                </a:lnTo>
                <a:close/>
              </a:path>
            </a:pathLst>
          </a:custGeom>
          <a:solidFill>
            <a:srgbClr val="250E01"/>
          </a:solidFill>
        </p:spPr>
      </p:pic>
      <p:pic>
        <p:nvPicPr>
          <p:cNvPr id="8" name="图片 7"/>
          <p:cNvPicPr>
            <a:picLocks noChangeAspect="1"/>
          </p:cNvPicPr>
          <p:nvPr userDrawn="1"/>
        </p:nvPicPr>
        <p:blipFill>
          <a:blip r:embed="rId3" cstate="print">
            <a:extLst>
              <a:ext uri="{28A0092B-C50C-407E-A947-70E740481C1C}">
                <a14:useLocalDpi xmlns="" xmlns:a14="http://schemas.microsoft.com/office/drawing/2010/main" val="0"/>
              </a:ext>
            </a:extLst>
          </a:blip>
          <a:stretch>
            <a:fillRect/>
          </a:stretch>
        </p:blipFill>
        <p:spPr>
          <a:xfrm>
            <a:off x="-28190" y="-70964"/>
            <a:ext cx="6003546" cy="314626"/>
          </a:xfrm>
          <a:prstGeom prst="rect">
            <a:avLst/>
          </a:prstGeom>
        </p:spPr>
      </p:pic>
      <p:pic>
        <p:nvPicPr>
          <p:cNvPr id="9" name="图片 8"/>
          <p:cNvPicPr>
            <a:picLocks noChangeAspect="1"/>
          </p:cNvPicPr>
          <p:nvPr userDrawn="1"/>
        </p:nvPicPr>
        <p:blipFill>
          <a:blip r:embed="rId4" cstate="print">
            <a:extLst>
              <a:ext uri="{28A0092B-C50C-407E-A947-70E740481C1C}">
                <a14:useLocalDpi xmlns="" xmlns:a14="http://schemas.microsoft.com/office/drawing/2010/main" val="0"/>
              </a:ext>
            </a:extLst>
          </a:blip>
          <a:srcRect r="46056"/>
          <a:stretch>
            <a:fillRect/>
          </a:stretch>
        </p:blipFill>
        <p:spPr>
          <a:xfrm>
            <a:off x="5905426" y="-70964"/>
            <a:ext cx="3238577" cy="314626"/>
          </a:xfrm>
          <a:custGeom>
            <a:avLst/>
            <a:gdLst>
              <a:gd name="connsiteX0" fmla="*/ 0 w 3238577"/>
              <a:gd name="connsiteY0" fmla="*/ 0 h 314626"/>
              <a:gd name="connsiteX1" fmla="*/ 3238577 w 3238577"/>
              <a:gd name="connsiteY1" fmla="*/ 0 h 314626"/>
              <a:gd name="connsiteX2" fmla="*/ 3238577 w 3238577"/>
              <a:gd name="connsiteY2" fmla="*/ 314626 h 314626"/>
              <a:gd name="connsiteX3" fmla="*/ 0 w 3238577"/>
              <a:gd name="connsiteY3" fmla="*/ 314626 h 314626"/>
            </a:gdLst>
            <a:ahLst/>
            <a:cxnLst>
              <a:cxn ang="0">
                <a:pos x="connsiteX0" y="connsiteY0"/>
              </a:cxn>
              <a:cxn ang="0">
                <a:pos x="connsiteX1" y="connsiteY1"/>
              </a:cxn>
              <a:cxn ang="0">
                <a:pos x="connsiteX2" y="connsiteY2"/>
              </a:cxn>
              <a:cxn ang="0">
                <a:pos x="connsiteX3" y="connsiteY3"/>
              </a:cxn>
            </a:cxnLst>
            <a:rect l="l" t="t" r="r" b="b"/>
            <a:pathLst>
              <a:path w="3238577" h="314626">
                <a:moveTo>
                  <a:pt x="0" y="0"/>
                </a:moveTo>
                <a:lnTo>
                  <a:pt x="3238577" y="0"/>
                </a:lnTo>
                <a:lnTo>
                  <a:pt x="3238577" y="314626"/>
                </a:lnTo>
                <a:lnTo>
                  <a:pt x="0" y="314626"/>
                </a:lnTo>
                <a:close/>
              </a:path>
            </a:pathLst>
          </a:custGeom>
        </p:spPr>
      </p:pic>
      <p:pic>
        <p:nvPicPr>
          <p:cNvPr id="10" name="图片 9"/>
          <p:cNvPicPr>
            <a:picLocks noChangeAspect="1"/>
          </p:cNvPicPr>
          <p:nvPr userDrawn="1"/>
        </p:nvPicPr>
        <p:blipFill>
          <a:blip r:embed="rId5" cstate="print">
            <a:extLst>
              <a:ext uri="{28A0092B-C50C-407E-A947-70E740481C1C}">
                <a14:useLocalDpi xmlns="" xmlns:a14="http://schemas.microsoft.com/office/drawing/2010/main" val="0"/>
              </a:ext>
            </a:extLst>
          </a:blip>
          <a:stretch>
            <a:fillRect/>
          </a:stretch>
        </p:blipFill>
        <p:spPr>
          <a:xfrm>
            <a:off x="-55085" y="4693025"/>
            <a:ext cx="9282662" cy="472510"/>
          </a:xfrm>
          <a:prstGeom prst="rect">
            <a:avLst/>
          </a:prstGeom>
        </p:spPr>
      </p:pic>
      <p:sp>
        <p:nvSpPr>
          <p:cNvPr id="11" name="椭圆 10"/>
          <p:cNvSpPr/>
          <p:nvPr userDrawn="1"/>
        </p:nvSpPr>
        <p:spPr>
          <a:xfrm>
            <a:off x="8468595" y="4654806"/>
            <a:ext cx="433387" cy="431800"/>
          </a:xfrm>
          <a:prstGeom prst="ellipse">
            <a:avLst/>
          </a:prstGeom>
          <a:solidFill>
            <a:srgbClr val="C7C7C7"/>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800" dirty="0">
              <a:latin typeface="微软雅黑" panose="020B0503020204020204" pitchFamily="34" charset="-122"/>
              <a:ea typeface="微软雅黑" panose="020B0503020204020204" pitchFamily="34" charset="-122"/>
            </a:endParaRPr>
          </a:p>
        </p:txBody>
      </p:sp>
      <p:sp>
        <p:nvSpPr>
          <p:cNvPr id="12" name="TextBox 15"/>
          <p:cNvSpPr txBox="1">
            <a:spLocks noChangeArrowheads="1"/>
          </p:cNvSpPr>
          <p:nvPr userDrawn="1"/>
        </p:nvSpPr>
        <p:spPr bwMode="auto">
          <a:xfrm>
            <a:off x="8440022" y="4701637"/>
            <a:ext cx="490537" cy="33855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defRPr/>
            </a:pPr>
            <a:fld id="{5C080320-D3E4-4BCF-A752-346F57A6635F}" type="slidenum">
              <a:rPr lang="zh-CN" altLang="en-US" sz="1600" smtClean="0">
                <a:solidFill>
                  <a:schemeClr val="bg2">
                    <a:lumMod val="25000"/>
                  </a:schemeClr>
                </a:solidFill>
                <a:latin typeface="Arial Unicode MS" panose="020B0604020202020204" pitchFamily="34" charset="-122"/>
                <a:ea typeface="Arial Unicode MS" panose="020B0604020202020204" pitchFamily="34" charset="-122"/>
                <a:cs typeface="Arial Unicode MS" panose="020B0604020202020204" pitchFamily="34" charset="-122"/>
              </a:rPr>
              <a:pPr algn="ctr">
                <a:defRPr/>
              </a:pPr>
              <a:t>‹#›</a:t>
            </a:fld>
            <a:r>
              <a:rPr lang="zh-CN" altLang="en-US" sz="1600" dirty="0" smtClean="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 </a:t>
            </a:r>
          </a:p>
        </p:txBody>
      </p:sp>
      <p:grpSp>
        <p:nvGrpSpPr>
          <p:cNvPr id="2" name="组合 12"/>
          <p:cNvGrpSpPr/>
          <p:nvPr userDrawn="1"/>
        </p:nvGrpSpPr>
        <p:grpSpPr>
          <a:xfrm>
            <a:off x="98038" y="314627"/>
            <a:ext cx="742451" cy="359770"/>
            <a:chOff x="1881497" y="623325"/>
            <a:chExt cx="742451" cy="359770"/>
          </a:xfrm>
        </p:grpSpPr>
        <p:pic>
          <p:nvPicPr>
            <p:cNvPr id="14" name="图片 13"/>
            <p:cNvPicPr>
              <a:picLocks noChangeAspect="1"/>
            </p:cNvPicPr>
            <p:nvPr userDrawn="1"/>
          </p:nvPicPr>
          <p:blipFill>
            <a:blip r:embed="rId6" cstate="print">
              <a:duotone>
                <a:schemeClr val="accent2">
                  <a:shade val="45000"/>
                  <a:satMod val="135000"/>
                </a:schemeClr>
                <a:prstClr val="white"/>
              </a:duotone>
              <a:lum bright="-20000" contrast="-40000"/>
            </a:blip>
            <a:stretch>
              <a:fillRect/>
            </a:stretch>
          </p:blipFill>
          <p:spPr>
            <a:xfrm rot="260431">
              <a:off x="1881497" y="623325"/>
              <a:ext cx="742451" cy="359770"/>
            </a:xfrm>
            <a:prstGeom prst="rect">
              <a:avLst/>
            </a:prstGeom>
          </p:spPr>
        </p:pic>
        <p:sp>
          <p:nvSpPr>
            <p:cNvPr id="15" name="椭圆 14"/>
            <p:cNvSpPr/>
            <p:nvPr userDrawn="1"/>
          </p:nvSpPr>
          <p:spPr>
            <a:xfrm>
              <a:off x="2509459" y="671529"/>
              <a:ext cx="59591" cy="59591"/>
            </a:xfrm>
            <a:prstGeom prst="ellipse">
              <a:avLst/>
            </a:prstGeom>
            <a:solidFill>
              <a:srgbClr val="844F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userDrawn="1">
  <p:cSld name="21_标题和内容">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cstate="print">
            <a:extLst>
              <a:ext uri="{28A0092B-C50C-407E-A947-70E740481C1C}">
                <a14:useLocalDpi xmlns="" xmlns:a14="http://schemas.microsoft.com/office/drawing/2010/main" val="0"/>
              </a:ext>
            </a:extLst>
          </a:blip>
          <a:srcRect l="7922"/>
          <a:stretch>
            <a:fillRect/>
          </a:stretch>
        </p:blipFill>
        <p:spPr>
          <a:xfrm>
            <a:off x="0" y="0"/>
            <a:ext cx="9144000" cy="5143500"/>
          </a:xfrm>
          <a:custGeom>
            <a:avLst/>
            <a:gdLst>
              <a:gd name="connsiteX0" fmla="*/ 0 w 9144000"/>
              <a:gd name="connsiteY0" fmla="*/ 0 h 5143500"/>
              <a:gd name="connsiteX1" fmla="*/ 9144000 w 9144000"/>
              <a:gd name="connsiteY1" fmla="*/ 0 h 5143500"/>
              <a:gd name="connsiteX2" fmla="*/ 9144000 w 9144000"/>
              <a:gd name="connsiteY2" fmla="*/ 5143500 h 5143500"/>
              <a:gd name="connsiteX3" fmla="*/ 0 w 9144000"/>
              <a:gd name="connsiteY3" fmla="*/ 5143500 h 5143500"/>
            </a:gdLst>
            <a:ahLst/>
            <a:cxnLst>
              <a:cxn ang="0">
                <a:pos x="connsiteX0" y="connsiteY0"/>
              </a:cxn>
              <a:cxn ang="0">
                <a:pos x="connsiteX1" y="connsiteY1"/>
              </a:cxn>
              <a:cxn ang="0">
                <a:pos x="connsiteX2" y="connsiteY2"/>
              </a:cxn>
              <a:cxn ang="0">
                <a:pos x="connsiteX3" y="connsiteY3"/>
              </a:cxn>
            </a:cxnLst>
            <a:rect l="l" t="t" r="r" b="b"/>
            <a:pathLst>
              <a:path w="9144000" h="5143500">
                <a:moveTo>
                  <a:pt x="0" y="0"/>
                </a:moveTo>
                <a:lnTo>
                  <a:pt x="9144000" y="0"/>
                </a:lnTo>
                <a:lnTo>
                  <a:pt x="9144000" y="5143500"/>
                </a:lnTo>
                <a:lnTo>
                  <a:pt x="0" y="5143500"/>
                </a:lnTo>
                <a:close/>
              </a:path>
            </a:pathLst>
          </a:custGeom>
          <a:solidFill>
            <a:srgbClr val="250E01"/>
          </a:solidFill>
        </p:spPr>
      </p:pic>
      <p:pic>
        <p:nvPicPr>
          <p:cNvPr id="8" name="图片 7"/>
          <p:cNvPicPr>
            <a:picLocks noChangeAspect="1"/>
          </p:cNvPicPr>
          <p:nvPr userDrawn="1"/>
        </p:nvPicPr>
        <p:blipFill>
          <a:blip r:embed="rId3" cstate="print">
            <a:extLst>
              <a:ext uri="{28A0092B-C50C-407E-A947-70E740481C1C}">
                <a14:useLocalDpi xmlns="" xmlns:a14="http://schemas.microsoft.com/office/drawing/2010/main" val="0"/>
              </a:ext>
            </a:extLst>
          </a:blip>
          <a:stretch>
            <a:fillRect/>
          </a:stretch>
        </p:blipFill>
        <p:spPr>
          <a:xfrm>
            <a:off x="-28190" y="-70964"/>
            <a:ext cx="6003546" cy="314626"/>
          </a:xfrm>
          <a:prstGeom prst="rect">
            <a:avLst/>
          </a:prstGeom>
        </p:spPr>
      </p:pic>
      <p:pic>
        <p:nvPicPr>
          <p:cNvPr id="9" name="图片 8"/>
          <p:cNvPicPr>
            <a:picLocks noChangeAspect="1"/>
          </p:cNvPicPr>
          <p:nvPr userDrawn="1"/>
        </p:nvPicPr>
        <p:blipFill>
          <a:blip r:embed="rId4" cstate="print">
            <a:extLst>
              <a:ext uri="{28A0092B-C50C-407E-A947-70E740481C1C}">
                <a14:useLocalDpi xmlns="" xmlns:a14="http://schemas.microsoft.com/office/drawing/2010/main" val="0"/>
              </a:ext>
            </a:extLst>
          </a:blip>
          <a:srcRect r="46056"/>
          <a:stretch>
            <a:fillRect/>
          </a:stretch>
        </p:blipFill>
        <p:spPr>
          <a:xfrm>
            <a:off x="5905426" y="-70964"/>
            <a:ext cx="3238577" cy="314626"/>
          </a:xfrm>
          <a:custGeom>
            <a:avLst/>
            <a:gdLst>
              <a:gd name="connsiteX0" fmla="*/ 0 w 3238577"/>
              <a:gd name="connsiteY0" fmla="*/ 0 h 314626"/>
              <a:gd name="connsiteX1" fmla="*/ 3238577 w 3238577"/>
              <a:gd name="connsiteY1" fmla="*/ 0 h 314626"/>
              <a:gd name="connsiteX2" fmla="*/ 3238577 w 3238577"/>
              <a:gd name="connsiteY2" fmla="*/ 314626 h 314626"/>
              <a:gd name="connsiteX3" fmla="*/ 0 w 3238577"/>
              <a:gd name="connsiteY3" fmla="*/ 314626 h 314626"/>
            </a:gdLst>
            <a:ahLst/>
            <a:cxnLst>
              <a:cxn ang="0">
                <a:pos x="connsiteX0" y="connsiteY0"/>
              </a:cxn>
              <a:cxn ang="0">
                <a:pos x="connsiteX1" y="connsiteY1"/>
              </a:cxn>
              <a:cxn ang="0">
                <a:pos x="connsiteX2" y="connsiteY2"/>
              </a:cxn>
              <a:cxn ang="0">
                <a:pos x="connsiteX3" y="connsiteY3"/>
              </a:cxn>
            </a:cxnLst>
            <a:rect l="l" t="t" r="r" b="b"/>
            <a:pathLst>
              <a:path w="3238577" h="314626">
                <a:moveTo>
                  <a:pt x="0" y="0"/>
                </a:moveTo>
                <a:lnTo>
                  <a:pt x="3238577" y="0"/>
                </a:lnTo>
                <a:lnTo>
                  <a:pt x="3238577" y="314626"/>
                </a:lnTo>
                <a:lnTo>
                  <a:pt x="0" y="314626"/>
                </a:lnTo>
                <a:close/>
              </a:path>
            </a:pathLst>
          </a:custGeom>
        </p:spPr>
      </p:pic>
      <p:pic>
        <p:nvPicPr>
          <p:cNvPr id="10" name="图片 9"/>
          <p:cNvPicPr>
            <a:picLocks noChangeAspect="1"/>
          </p:cNvPicPr>
          <p:nvPr userDrawn="1"/>
        </p:nvPicPr>
        <p:blipFill>
          <a:blip r:embed="rId5" cstate="print">
            <a:extLst>
              <a:ext uri="{28A0092B-C50C-407E-A947-70E740481C1C}">
                <a14:useLocalDpi xmlns="" xmlns:a14="http://schemas.microsoft.com/office/drawing/2010/main" val="0"/>
              </a:ext>
            </a:extLst>
          </a:blip>
          <a:stretch>
            <a:fillRect/>
          </a:stretch>
        </p:blipFill>
        <p:spPr>
          <a:xfrm>
            <a:off x="-55085" y="4693025"/>
            <a:ext cx="9282662" cy="472510"/>
          </a:xfrm>
          <a:prstGeom prst="rect">
            <a:avLst/>
          </a:prstGeom>
        </p:spPr>
      </p:pic>
      <p:sp>
        <p:nvSpPr>
          <p:cNvPr id="11" name="椭圆 10"/>
          <p:cNvSpPr/>
          <p:nvPr userDrawn="1"/>
        </p:nvSpPr>
        <p:spPr>
          <a:xfrm>
            <a:off x="8468595" y="4654806"/>
            <a:ext cx="433387" cy="431800"/>
          </a:xfrm>
          <a:prstGeom prst="ellipse">
            <a:avLst/>
          </a:prstGeom>
          <a:solidFill>
            <a:srgbClr val="C7C7C7"/>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800" dirty="0">
              <a:latin typeface="微软雅黑" panose="020B0503020204020204" pitchFamily="34" charset="-122"/>
              <a:ea typeface="微软雅黑" panose="020B0503020204020204" pitchFamily="34" charset="-122"/>
            </a:endParaRPr>
          </a:p>
        </p:txBody>
      </p:sp>
      <p:sp>
        <p:nvSpPr>
          <p:cNvPr id="12" name="TextBox 15"/>
          <p:cNvSpPr txBox="1">
            <a:spLocks noChangeArrowheads="1"/>
          </p:cNvSpPr>
          <p:nvPr userDrawn="1"/>
        </p:nvSpPr>
        <p:spPr bwMode="auto">
          <a:xfrm>
            <a:off x="8440022" y="4701637"/>
            <a:ext cx="490537" cy="33855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defRPr/>
            </a:pPr>
            <a:fld id="{5C080320-D3E4-4BCF-A752-346F57A6635F}" type="slidenum">
              <a:rPr lang="zh-CN" altLang="en-US" sz="1600" smtClean="0">
                <a:solidFill>
                  <a:schemeClr val="bg2">
                    <a:lumMod val="25000"/>
                  </a:schemeClr>
                </a:solidFill>
                <a:latin typeface="Arial Unicode MS" panose="020B0604020202020204" pitchFamily="34" charset="-122"/>
                <a:ea typeface="Arial Unicode MS" panose="020B0604020202020204" pitchFamily="34" charset="-122"/>
                <a:cs typeface="Arial Unicode MS" panose="020B0604020202020204" pitchFamily="34" charset="-122"/>
              </a:rPr>
              <a:pPr algn="ctr">
                <a:defRPr/>
              </a:pPr>
              <a:t>‹#›</a:t>
            </a:fld>
            <a:r>
              <a:rPr lang="zh-CN" altLang="en-US" sz="1600" dirty="0" smtClean="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 </a:t>
            </a:r>
          </a:p>
        </p:txBody>
      </p:sp>
      <p:grpSp>
        <p:nvGrpSpPr>
          <p:cNvPr id="2" name="组合 12"/>
          <p:cNvGrpSpPr/>
          <p:nvPr userDrawn="1"/>
        </p:nvGrpSpPr>
        <p:grpSpPr>
          <a:xfrm>
            <a:off x="98038" y="314627"/>
            <a:ext cx="742451" cy="359770"/>
            <a:chOff x="1881497" y="623325"/>
            <a:chExt cx="742451" cy="359770"/>
          </a:xfrm>
        </p:grpSpPr>
        <p:pic>
          <p:nvPicPr>
            <p:cNvPr id="14" name="图片 13"/>
            <p:cNvPicPr>
              <a:picLocks noChangeAspect="1"/>
            </p:cNvPicPr>
            <p:nvPr userDrawn="1"/>
          </p:nvPicPr>
          <p:blipFill>
            <a:blip r:embed="rId6" cstate="print">
              <a:duotone>
                <a:schemeClr val="accent2">
                  <a:shade val="45000"/>
                  <a:satMod val="135000"/>
                </a:schemeClr>
                <a:prstClr val="white"/>
              </a:duotone>
              <a:lum bright="-20000" contrast="-40000"/>
            </a:blip>
            <a:stretch>
              <a:fillRect/>
            </a:stretch>
          </p:blipFill>
          <p:spPr>
            <a:xfrm rot="260431">
              <a:off x="1881497" y="623325"/>
              <a:ext cx="742451" cy="359770"/>
            </a:xfrm>
            <a:prstGeom prst="rect">
              <a:avLst/>
            </a:prstGeom>
          </p:spPr>
        </p:pic>
        <p:sp>
          <p:nvSpPr>
            <p:cNvPr id="15" name="椭圆 14"/>
            <p:cNvSpPr/>
            <p:nvPr userDrawn="1"/>
          </p:nvSpPr>
          <p:spPr>
            <a:xfrm>
              <a:off x="2509459" y="671529"/>
              <a:ext cx="59591" cy="59591"/>
            </a:xfrm>
            <a:prstGeom prst="ellipse">
              <a:avLst/>
            </a:prstGeom>
            <a:solidFill>
              <a:srgbClr val="844F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userDrawn="1">
  <p:cSld name="22_标题和内容">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cstate="print">
            <a:extLst>
              <a:ext uri="{28A0092B-C50C-407E-A947-70E740481C1C}">
                <a14:useLocalDpi xmlns="" xmlns:a14="http://schemas.microsoft.com/office/drawing/2010/main" val="0"/>
              </a:ext>
            </a:extLst>
          </a:blip>
          <a:srcRect l="7922"/>
          <a:stretch>
            <a:fillRect/>
          </a:stretch>
        </p:blipFill>
        <p:spPr>
          <a:xfrm>
            <a:off x="0" y="0"/>
            <a:ext cx="9144000" cy="5143500"/>
          </a:xfrm>
          <a:custGeom>
            <a:avLst/>
            <a:gdLst>
              <a:gd name="connsiteX0" fmla="*/ 0 w 9144000"/>
              <a:gd name="connsiteY0" fmla="*/ 0 h 5143500"/>
              <a:gd name="connsiteX1" fmla="*/ 9144000 w 9144000"/>
              <a:gd name="connsiteY1" fmla="*/ 0 h 5143500"/>
              <a:gd name="connsiteX2" fmla="*/ 9144000 w 9144000"/>
              <a:gd name="connsiteY2" fmla="*/ 5143500 h 5143500"/>
              <a:gd name="connsiteX3" fmla="*/ 0 w 9144000"/>
              <a:gd name="connsiteY3" fmla="*/ 5143500 h 5143500"/>
            </a:gdLst>
            <a:ahLst/>
            <a:cxnLst>
              <a:cxn ang="0">
                <a:pos x="connsiteX0" y="connsiteY0"/>
              </a:cxn>
              <a:cxn ang="0">
                <a:pos x="connsiteX1" y="connsiteY1"/>
              </a:cxn>
              <a:cxn ang="0">
                <a:pos x="connsiteX2" y="connsiteY2"/>
              </a:cxn>
              <a:cxn ang="0">
                <a:pos x="connsiteX3" y="connsiteY3"/>
              </a:cxn>
            </a:cxnLst>
            <a:rect l="l" t="t" r="r" b="b"/>
            <a:pathLst>
              <a:path w="9144000" h="5143500">
                <a:moveTo>
                  <a:pt x="0" y="0"/>
                </a:moveTo>
                <a:lnTo>
                  <a:pt x="9144000" y="0"/>
                </a:lnTo>
                <a:lnTo>
                  <a:pt x="9144000" y="5143500"/>
                </a:lnTo>
                <a:lnTo>
                  <a:pt x="0" y="5143500"/>
                </a:lnTo>
                <a:close/>
              </a:path>
            </a:pathLst>
          </a:custGeom>
          <a:solidFill>
            <a:srgbClr val="250E01"/>
          </a:solidFill>
        </p:spPr>
      </p:pic>
      <p:pic>
        <p:nvPicPr>
          <p:cNvPr id="8" name="图片 7"/>
          <p:cNvPicPr>
            <a:picLocks noChangeAspect="1"/>
          </p:cNvPicPr>
          <p:nvPr userDrawn="1"/>
        </p:nvPicPr>
        <p:blipFill>
          <a:blip r:embed="rId3" cstate="print">
            <a:extLst>
              <a:ext uri="{28A0092B-C50C-407E-A947-70E740481C1C}">
                <a14:useLocalDpi xmlns="" xmlns:a14="http://schemas.microsoft.com/office/drawing/2010/main" val="0"/>
              </a:ext>
            </a:extLst>
          </a:blip>
          <a:stretch>
            <a:fillRect/>
          </a:stretch>
        </p:blipFill>
        <p:spPr>
          <a:xfrm>
            <a:off x="-28190" y="-70964"/>
            <a:ext cx="6003546" cy="314626"/>
          </a:xfrm>
          <a:prstGeom prst="rect">
            <a:avLst/>
          </a:prstGeom>
        </p:spPr>
      </p:pic>
      <p:pic>
        <p:nvPicPr>
          <p:cNvPr id="9" name="图片 8"/>
          <p:cNvPicPr>
            <a:picLocks noChangeAspect="1"/>
          </p:cNvPicPr>
          <p:nvPr userDrawn="1"/>
        </p:nvPicPr>
        <p:blipFill>
          <a:blip r:embed="rId4" cstate="print">
            <a:extLst>
              <a:ext uri="{28A0092B-C50C-407E-A947-70E740481C1C}">
                <a14:useLocalDpi xmlns="" xmlns:a14="http://schemas.microsoft.com/office/drawing/2010/main" val="0"/>
              </a:ext>
            </a:extLst>
          </a:blip>
          <a:srcRect r="46056"/>
          <a:stretch>
            <a:fillRect/>
          </a:stretch>
        </p:blipFill>
        <p:spPr>
          <a:xfrm>
            <a:off x="5905426" y="-70964"/>
            <a:ext cx="3238577" cy="314626"/>
          </a:xfrm>
          <a:custGeom>
            <a:avLst/>
            <a:gdLst>
              <a:gd name="connsiteX0" fmla="*/ 0 w 3238577"/>
              <a:gd name="connsiteY0" fmla="*/ 0 h 314626"/>
              <a:gd name="connsiteX1" fmla="*/ 3238577 w 3238577"/>
              <a:gd name="connsiteY1" fmla="*/ 0 h 314626"/>
              <a:gd name="connsiteX2" fmla="*/ 3238577 w 3238577"/>
              <a:gd name="connsiteY2" fmla="*/ 314626 h 314626"/>
              <a:gd name="connsiteX3" fmla="*/ 0 w 3238577"/>
              <a:gd name="connsiteY3" fmla="*/ 314626 h 314626"/>
            </a:gdLst>
            <a:ahLst/>
            <a:cxnLst>
              <a:cxn ang="0">
                <a:pos x="connsiteX0" y="connsiteY0"/>
              </a:cxn>
              <a:cxn ang="0">
                <a:pos x="connsiteX1" y="connsiteY1"/>
              </a:cxn>
              <a:cxn ang="0">
                <a:pos x="connsiteX2" y="connsiteY2"/>
              </a:cxn>
              <a:cxn ang="0">
                <a:pos x="connsiteX3" y="connsiteY3"/>
              </a:cxn>
            </a:cxnLst>
            <a:rect l="l" t="t" r="r" b="b"/>
            <a:pathLst>
              <a:path w="3238577" h="314626">
                <a:moveTo>
                  <a:pt x="0" y="0"/>
                </a:moveTo>
                <a:lnTo>
                  <a:pt x="3238577" y="0"/>
                </a:lnTo>
                <a:lnTo>
                  <a:pt x="3238577" y="314626"/>
                </a:lnTo>
                <a:lnTo>
                  <a:pt x="0" y="314626"/>
                </a:lnTo>
                <a:close/>
              </a:path>
            </a:pathLst>
          </a:custGeom>
        </p:spPr>
      </p:pic>
      <p:pic>
        <p:nvPicPr>
          <p:cNvPr id="10" name="图片 9"/>
          <p:cNvPicPr>
            <a:picLocks noChangeAspect="1"/>
          </p:cNvPicPr>
          <p:nvPr userDrawn="1"/>
        </p:nvPicPr>
        <p:blipFill>
          <a:blip r:embed="rId5" cstate="print">
            <a:extLst>
              <a:ext uri="{28A0092B-C50C-407E-A947-70E740481C1C}">
                <a14:useLocalDpi xmlns="" xmlns:a14="http://schemas.microsoft.com/office/drawing/2010/main" val="0"/>
              </a:ext>
            </a:extLst>
          </a:blip>
          <a:stretch>
            <a:fillRect/>
          </a:stretch>
        </p:blipFill>
        <p:spPr>
          <a:xfrm>
            <a:off x="-55085" y="4693025"/>
            <a:ext cx="9282662" cy="472510"/>
          </a:xfrm>
          <a:prstGeom prst="rect">
            <a:avLst/>
          </a:prstGeom>
        </p:spPr>
      </p:pic>
      <p:sp>
        <p:nvSpPr>
          <p:cNvPr id="11" name="椭圆 10"/>
          <p:cNvSpPr/>
          <p:nvPr userDrawn="1"/>
        </p:nvSpPr>
        <p:spPr>
          <a:xfrm>
            <a:off x="8468595" y="4654806"/>
            <a:ext cx="433387" cy="431800"/>
          </a:xfrm>
          <a:prstGeom prst="ellipse">
            <a:avLst/>
          </a:prstGeom>
          <a:solidFill>
            <a:srgbClr val="C7C7C7"/>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800" dirty="0">
              <a:latin typeface="微软雅黑" panose="020B0503020204020204" pitchFamily="34" charset="-122"/>
              <a:ea typeface="微软雅黑" panose="020B0503020204020204" pitchFamily="34" charset="-122"/>
            </a:endParaRPr>
          </a:p>
        </p:txBody>
      </p:sp>
      <p:sp>
        <p:nvSpPr>
          <p:cNvPr id="12" name="TextBox 15"/>
          <p:cNvSpPr txBox="1">
            <a:spLocks noChangeArrowheads="1"/>
          </p:cNvSpPr>
          <p:nvPr userDrawn="1"/>
        </p:nvSpPr>
        <p:spPr bwMode="auto">
          <a:xfrm>
            <a:off x="8440022" y="4701637"/>
            <a:ext cx="490537" cy="33855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defRPr/>
            </a:pPr>
            <a:fld id="{5C080320-D3E4-4BCF-A752-346F57A6635F}" type="slidenum">
              <a:rPr lang="zh-CN" altLang="en-US" sz="1600" smtClean="0">
                <a:solidFill>
                  <a:schemeClr val="bg2">
                    <a:lumMod val="25000"/>
                  </a:schemeClr>
                </a:solidFill>
                <a:latin typeface="Arial Unicode MS" panose="020B0604020202020204" pitchFamily="34" charset="-122"/>
                <a:ea typeface="Arial Unicode MS" panose="020B0604020202020204" pitchFamily="34" charset="-122"/>
                <a:cs typeface="Arial Unicode MS" panose="020B0604020202020204" pitchFamily="34" charset="-122"/>
              </a:rPr>
              <a:pPr algn="ctr">
                <a:defRPr/>
              </a:pPr>
              <a:t>‹#›</a:t>
            </a:fld>
            <a:r>
              <a:rPr lang="zh-CN" altLang="en-US" sz="1600" dirty="0" smtClean="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 </a:t>
            </a:r>
          </a:p>
        </p:txBody>
      </p:sp>
      <p:grpSp>
        <p:nvGrpSpPr>
          <p:cNvPr id="2" name="组合 12"/>
          <p:cNvGrpSpPr/>
          <p:nvPr userDrawn="1"/>
        </p:nvGrpSpPr>
        <p:grpSpPr>
          <a:xfrm>
            <a:off x="98038" y="314627"/>
            <a:ext cx="742451" cy="359770"/>
            <a:chOff x="1881497" y="623325"/>
            <a:chExt cx="742451" cy="359770"/>
          </a:xfrm>
        </p:grpSpPr>
        <p:pic>
          <p:nvPicPr>
            <p:cNvPr id="14" name="图片 13"/>
            <p:cNvPicPr>
              <a:picLocks noChangeAspect="1"/>
            </p:cNvPicPr>
            <p:nvPr userDrawn="1"/>
          </p:nvPicPr>
          <p:blipFill>
            <a:blip r:embed="rId6" cstate="print">
              <a:duotone>
                <a:schemeClr val="accent2">
                  <a:shade val="45000"/>
                  <a:satMod val="135000"/>
                </a:schemeClr>
                <a:prstClr val="white"/>
              </a:duotone>
              <a:lum bright="-20000" contrast="-40000"/>
            </a:blip>
            <a:stretch>
              <a:fillRect/>
            </a:stretch>
          </p:blipFill>
          <p:spPr>
            <a:xfrm rot="260431">
              <a:off x="1881497" y="623325"/>
              <a:ext cx="742451" cy="359770"/>
            </a:xfrm>
            <a:prstGeom prst="rect">
              <a:avLst/>
            </a:prstGeom>
          </p:spPr>
        </p:pic>
        <p:sp>
          <p:nvSpPr>
            <p:cNvPr id="15" name="椭圆 14"/>
            <p:cNvSpPr/>
            <p:nvPr userDrawn="1"/>
          </p:nvSpPr>
          <p:spPr>
            <a:xfrm>
              <a:off x="2509459" y="671529"/>
              <a:ext cx="59591" cy="59591"/>
            </a:xfrm>
            <a:prstGeom prst="ellipse">
              <a:avLst/>
            </a:prstGeom>
            <a:solidFill>
              <a:srgbClr val="844F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userDrawn="1">
  <p:cSld name="23_标题和内容">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cstate="print">
            <a:extLst>
              <a:ext uri="{28A0092B-C50C-407E-A947-70E740481C1C}">
                <a14:useLocalDpi xmlns="" xmlns:a14="http://schemas.microsoft.com/office/drawing/2010/main" val="0"/>
              </a:ext>
            </a:extLst>
          </a:blip>
          <a:srcRect l="7922"/>
          <a:stretch>
            <a:fillRect/>
          </a:stretch>
        </p:blipFill>
        <p:spPr>
          <a:xfrm>
            <a:off x="0" y="0"/>
            <a:ext cx="9144000" cy="5143500"/>
          </a:xfrm>
          <a:custGeom>
            <a:avLst/>
            <a:gdLst>
              <a:gd name="connsiteX0" fmla="*/ 0 w 9144000"/>
              <a:gd name="connsiteY0" fmla="*/ 0 h 5143500"/>
              <a:gd name="connsiteX1" fmla="*/ 9144000 w 9144000"/>
              <a:gd name="connsiteY1" fmla="*/ 0 h 5143500"/>
              <a:gd name="connsiteX2" fmla="*/ 9144000 w 9144000"/>
              <a:gd name="connsiteY2" fmla="*/ 5143500 h 5143500"/>
              <a:gd name="connsiteX3" fmla="*/ 0 w 9144000"/>
              <a:gd name="connsiteY3" fmla="*/ 5143500 h 5143500"/>
            </a:gdLst>
            <a:ahLst/>
            <a:cxnLst>
              <a:cxn ang="0">
                <a:pos x="connsiteX0" y="connsiteY0"/>
              </a:cxn>
              <a:cxn ang="0">
                <a:pos x="connsiteX1" y="connsiteY1"/>
              </a:cxn>
              <a:cxn ang="0">
                <a:pos x="connsiteX2" y="connsiteY2"/>
              </a:cxn>
              <a:cxn ang="0">
                <a:pos x="connsiteX3" y="connsiteY3"/>
              </a:cxn>
            </a:cxnLst>
            <a:rect l="l" t="t" r="r" b="b"/>
            <a:pathLst>
              <a:path w="9144000" h="5143500">
                <a:moveTo>
                  <a:pt x="0" y="0"/>
                </a:moveTo>
                <a:lnTo>
                  <a:pt x="9144000" y="0"/>
                </a:lnTo>
                <a:lnTo>
                  <a:pt x="9144000" y="5143500"/>
                </a:lnTo>
                <a:lnTo>
                  <a:pt x="0" y="5143500"/>
                </a:lnTo>
                <a:close/>
              </a:path>
            </a:pathLst>
          </a:custGeom>
          <a:solidFill>
            <a:srgbClr val="250E01"/>
          </a:solidFill>
        </p:spPr>
      </p:pic>
      <p:pic>
        <p:nvPicPr>
          <p:cNvPr id="8" name="图片 7"/>
          <p:cNvPicPr>
            <a:picLocks noChangeAspect="1"/>
          </p:cNvPicPr>
          <p:nvPr userDrawn="1"/>
        </p:nvPicPr>
        <p:blipFill>
          <a:blip r:embed="rId3" cstate="print">
            <a:extLst>
              <a:ext uri="{28A0092B-C50C-407E-A947-70E740481C1C}">
                <a14:useLocalDpi xmlns="" xmlns:a14="http://schemas.microsoft.com/office/drawing/2010/main" val="0"/>
              </a:ext>
            </a:extLst>
          </a:blip>
          <a:stretch>
            <a:fillRect/>
          </a:stretch>
        </p:blipFill>
        <p:spPr>
          <a:xfrm>
            <a:off x="-28190" y="-70964"/>
            <a:ext cx="6003546" cy="314626"/>
          </a:xfrm>
          <a:prstGeom prst="rect">
            <a:avLst/>
          </a:prstGeom>
        </p:spPr>
      </p:pic>
      <p:pic>
        <p:nvPicPr>
          <p:cNvPr id="9" name="图片 8"/>
          <p:cNvPicPr>
            <a:picLocks noChangeAspect="1"/>
          </p:cNvPicPr>
          <p:nvPr userDrawn="1"/>
        </p:nvPicPr>
        <p:blipFill>
          <a:blip r:embed="rId4" cstate="print">
            <a:extLst>
              <a:ext uri="{28A0092B-C50C-407E-A947-70E740481C1C}">
                <a14:useLocalDpi xmlns="" xmlns:a14="http://schemas.microsoft.com/office/drawing/2010/main" val="0"/>
              </a:ext>
            </a:extLst>
          </a:blip>
          <a:srcRect r="46056"/>
          <a:stretch>
            <a:fillRect/>
          </a:stretch>
        </p:blipFill>
        <p:spPr>
          <a:xfrm>
            <a:off x="5905426" y="-70964"/>
            <a:ext cx="3238577" cy="314626"/>
          </a:xfrm>
          <a:custGeom>
            <a:avLst/>
            <a:gdLst>
              <a:gd name="connsiteX0" fmla="*/ 0 w 3238577"/>
              <a:gd name="connsiteY0" fmla="*/ 0 h 314626"/>
              <a:gd name="connsiteX1" fmla="*/ 3238577 w 3238577"/>
              <a:gd name="connsiteY1" fmla="*/ 0 h 314626"/>
              <a:gd name="connsiteX2" fmla="*/ 3238577 w 3238577"/>
              <a:gd name="connsiteY2" fmla="*/ 314626 h 314626"/>
              <a:gd name="connsiteX3" fmla="*/ 0 w 3238577"/>
              <a:gd name="connsiteY3" fmla="*/ 314626 h 314626"/>
            </a:gdLst>
            <a:ahLst/>
            <a:cxnLst>
              <a:cxn ang="0">
                <a:pos x="connsiteX0" y="connsiteY0"/>
              </a:cxn>
              <a:cxn ang="0">
                <a:pos x="connsiteX1" y="connsiteY1"/>
              </a:cxn>
              <a:cxn ang="0">
                <a:pos x="connsiteX2" y="connsiteY2"/>
              </a:cxn>
              <a:cxn ang="0">
                <a:pos x="connsiteX3" y="connsiteY3"/>
              </a:cxn>
            </a:cxnLst>
            <a:rect l="l" t="t" r="r" b="b"/>
            <a:pathLst>
              <a:path w="3238577" h="314626">
                <a:moveTo>
                  <a:pt x="0" y="0"/>
                </a:moveTo>
                <a:lnTo>
                  <a:pt x="3238577" y="0"/>
                </a:lnTo>
                <a:lnTo>
                  <a:pt x="3238577" y="314626"/>
                </a:lnTo>
                <a:lnTo>
                  <a:pt x="0" y="314626"/>
                </a:lnTo>
                <a:close/>
              </a:path>
            </a:pathLst>
          </a:custGeom>
        </p:spPr>
      </p:pic>
      <p:pic>
        <p:nvPicPr>
          <p:cNvPr id="10" name="图片 9"/>
          <p:cNvPicPr>
            <a:picLocks noChangeAspect="1"/>
          </p:cNvPicPr>
          <p:nvPr userDrawn="1"/>
        </p:nvPicPr>
        <p:blipFill>
          <a:blip r:embed="rId5" cstate="print">
            <a:extLst>
              <a:ext uri="{28A0092B-C50C-407E-A947-70E740481C1C}">
                <a14:useLocalDpi xmlns="" xmlns:a14="http://schemas.microsoft.com/office/drawing/2010/main" val="0"/>
              </a:ext>
            </a:extLst>
          </a:blip>
          <a:stretch>
            <a:fillRect/>
          </a:stretch>
        </p:blipFill>
        <p:spPr>
          <a:xfrm>
            <a:off x="-55085" y="4693025"/>
            <a:ext cx="9282662" cy="472510"/>
          </a:xfrm>
          <a:prstGeom prst="rect">
            <a:avLst/>
          </a:prstGeom>
        </p:spPr>
      </p:pic>
      <p:sp>
        <p:nvSpPr>
          <p:cNvPr id="11" name="椭圆 10"/>
          <p:cNvSpPr/>
          <p:nvPr userDrawn="1"/>
        </p:nvSpPr>
        <p:spPr>
          <a:xfrm>
            <a:off x="8468595" y="4654806"/>
            <a:ext cx="433387" cy="431800"/>
          </a:xfrm>
          <a:prstGeom prst="ellipse">
            <a:avLst/>
          </a:prstGeom>
          <a:solidFill>
            <a:srgbClr val="C7C7C7"/>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800" dirty="0">
              <a:latin typeface="微软雅黑" panose="020B0503020204020204" pitchFamily="34" charset="-122"/>
              <a:ea typeface="微软雅黑" panose="020B0503020204020204" pitchFamily="34" charset="-122"/>
            </a:endParaRPr>
          </a:p>
        </p:txBody>
      </p:sp>
      <p:sp>
        <p:nvSpPr>
          <p:cNvPr id="12" name="TextBox 15"/>
          <p:cNvSpPr txBox="1">
            <a:spLocks noChangeArrowheads="1"/>
          </p:cNvSpPr>
          <p:nvPr userDrawn="1"/>
        </p:nvSpPr>
        <p:spPr bwMode="auto">
          <a:xfrm>
            <a:off x="8440022" y="4701637"/>
            <a:ext cx="490537" cy="33855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defRPr/>
            </a:pPr>
            <a:fld id="{5C080320-D3E4-4BCF-A752-346F57A6635F}" type="slidenum">
              <a:rPr lang="zh-CN" altLang="en-US" sz="1600" smtClean="0">
                <a:solidFill>
                  <a:schemeClr val="bg2">
                    <a:lumMod val="25000"/>
                  </a:schemeClr>
                </a:solidFill>
                <a:latin typeface="Arial Unicode MS" panose="020B0604020202020204" pitchFamily="34" charset="-122"/>
                <a:ea typeface="Arial Unicode MS" panose="020B0604020202020204" pitchFamily="34" charset="-122"/>
                <a:cs typeface="Arial Unicode MS" panose="020B0604020202020204" pitchFamily="34" charset="-122"/>
              </a:rPr>
              <a:pPr algn="ctr">
                <a:defRPr/>
              </a:pPr>
              <a:t>‹#›</a:t>
            </a:fld>
            <a:r>
              <a:rPr lang="zh-CN" altLang="en-US" sz="1600" dirty="0" smtClean="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 </a:t>
            </a:r>
          </a:p>
        </p:txBody>
      </p:sp>
      <p:grpSp>
        <p:nvGrpSpPr>
          <p:cNvPr id="2" name="组合 12"/>
          <p:cNvGrpSpPr/>
          <p:nvPr userDrawn="1"/>
        </p:nvGrpSpPr>
        <p:grpSpPr>
          <a:xfrm>
            <a:off x="98038" y="314627"/>
            <a:ext cx="742451" cy="359770"/>
            <a:chOff x="1881497" y="623325"/>
            <a:chExt cx="742451" cy="359770"/>
          </a:xfrm>
        </p:grpSpPr>
        <p:pic>
          <p:nvPicPr>
            <p:cNvPr id="14" name="图片 13"/>
            <p:cNvPicPr>
              <a:picLocks noChangeAspect="1"/>
            </p:cNvPicPr>
            <p:nvPr userDrawn="1"/>
          </p:nvPicPr>
          <p:blipFill>
            <a:blip r:embed="rId6" cstate="print">
              <a:duotone>
                <a:schemeClr val="accent2">
                  <a:shade val="45000"/>
                  <a:satMod val="135000"/>
                </a:schemeClr>
                <a:prstClr val="white"/>
              </a:duotone>
              <a:lum bright="-20000" contrast="-40000"/>
            </a:blip>
            <a:stretch>
              <a:fillRect/>
            </a:stretch>
          </p:blipFill>
          <p:spPr>
            <a:xfrm rot="260431">
              <a:off x="1881497" y="623325"/>
              <a:ext cx="742451" cy="359770"/>
            </a:xfrm>
            <a:prstGeom prst="rect">
              <a:avLst/>
            </a:prstGeom>
          </p:spPr>
        </p:pic>
        <p:sp>
          <p:nvSpPr>
            <p:cNvPr id="15" name="椭圆 14"/>
            <p:cNvSpPr/>
            <p:nvPr userDrawn="1"/>
          </p:nvSpPr>
          <p:spPr>
            <a:xfrm>
              <a:off x="2509459" y="671529"/>
              <a:ext cx="59591" cy="59591"/>
            </a:xfrm>
            <a:prstGeom prst="ellipse">
              <a:avLst/>
            </a:prstGeom>
            <a:solidFill>
              <a:srgbClr val="844F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userDrawn="1">
  <p:cSld name="24_标题和内容">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cstate="print">
            <a:extLst>
              <a:ext uri="{28A0092B-C50C-407E-A947-70E740481C1C}">
                <a14:useLocalDpi xmlns="" xmlns:a14="http://schemas.microsoft.com/office/drawing/2010/main" val="0"/>
              </a:ext>
            </a:extLst>
          </a:blip>
          <a:srcRect l="7922"/>
          <a:stretch>
            <a:fillRect/>
          </a:stretch>
        </p:blipFill>
        <p:spPr>
          <a:xfrm>
            <a:off x="0" y="0"/>
            <a:ext cx="9144000" cy="5143500"/>
          </a:xfrm>
          <a:custGeom>
            <a:avLst/>
            <a:gdLst>
              <a:gd name="connsiteX0" fmla="*/ 0 w 9144000"/>
              <a:gd name="connsiteY0" fmla="*/ 0 h 5143500"/>
              <a:gd name="connsiteX1" fmla="*/ 9144000 w 9144000"/>
              <a:gd name="connsiteY1" fmla="*/ 0 h 5143500"/>
              <a:gd name="connsiteX2" fmla="*/ 9144000 w 9144000"/>
              <a:gd name="connsiteY2" fmla="*/ 5143500 h 5143500"/>
              <a:gd name="connsiteX3" fmla="*/ 0 w 9144000"/>
              <a:gd name="connsiteY3" fmla="*/ 5143500 h 5143500"/>
            </a:gdLst>
            <a:ahLst/>
            <a:cxnLst>
              <a:cxn ang="0">
                <a:pos x="connsiteX0" y="connsiteY0"/>
              </a:cxn>
              <a:cxn ang="0">
                <a:pos x="connsiteX1" y="connsiteY1"/>
              </a:cxn>
              <a:cxn ang="0">
                <a:pos x="connsiteX2" y="connsiteY2"/>
              </a:cxn>
              <a:cxn ang="0">
                <a:pos x="connsiteX3" y="connsiteY3"/>
              </a:cxn>
            </a:cxnLst>
            <a:rect l="l" t="t" r="r" b="b"/>
            <a:pathLst>
              <a:path w="9144000" h="5143500">
                <a:moveTo>
                  <a:pt x="0" y="0"/>
                </a:moveTo>
                <a:lnTo>
                  <a:pt x="9144000" y="0"/>
                </a:lnTo>
                <a:lnTo>
                  <a:pt x="9144000" y="5143500"/>
                </a:lnTo>
                <a:lnTo>
                  <a:pt x="0" y="5143500"/>
                </a:lnTo>
                <a:close/>
              </a:path>
            </a:pathLst>
          </a:custGeom>
          <a:solidFill>
            <a:srgbClr val="250E01"/>
          </a:solidFill>
        </p:spPr>
      </p:pic>
      <p:pic>
        <p:nvPicPr>
          <p:cNvPr id="8" name="图片 7"/>
          <p:cNvPicPr>
            <a:picLocks noChangeAspect="1"/>
          </p:cNvPicPr>
          <p:nvPr userDrawn="1"/>
        </p:nvPicPr>
        <p:blipFill>
          <a:blip r:embed="rId3" cstate="print">
            <a:extLst>
              <a:ext uri="{28A0092B-C50C-407E-A947-70E740481C1C}">
                <a14:useLocalDpi xmlns="" xmlns:a14="http://schemas.microsoft.com/office/drawing/2010/main" val="0"/>
              </a:ext>
            </a:extLst>
          </a:blip>
          <a:stretch>
            <a:fillRect/>
          </a:stretch>
        </p:blipFill>
        <p:spPr>
          <a:xfrm>
            <a:off x="-28190" y="-70964"/>
            <a:ext cx="6003546" cy="314626"/>
          </a:xfrm>
          <a:prstGeom prst="rect">
            <a:avLst/>
          </a:prstGeom>
        </p:spPr>
      </p:pic>
      <p:pic>
        <p:nvPicPr>
          <p:cNvPr id="9" name="图片 8"/>
          <p:cNvPicPr>
            <a:picLocks noChangeAspect="1"/>
          </p:cNvPicPr>
          <p:nvPr userDrawn="1"/>
        </p:nvPicPr>
        <p:blipFill>
          <a:blip r:embed="rId4" cstate="print">
            <a:extLst>
              <a:ext uri="{28A0092B-C50C-407E-A947-70E740481C1C}">
                <a14:useLocalDpi xmlns="" xmlns:a14="http://schemas.microsoft.com/office/drawing/2010/main" val="0"/>
              </a:ext>
            </a:extLst>
          </a:blip>
          <a:srcRect r="46056"/>
          <a:stretch>
            <a:fillRect/>
          </a:stretch>
        </p:blipFill>
        <p:spPr>
          <a:xfrm>
            <a:off x="5905426" y="-70964"/>
            <a:ext cx="3238577" cy="314626"/>
          </a:xfrm>
          <a:custGeom>
            <a:avLst/>
            <a:gdLst>
              <a:gd name="connsiteX0" fmla="*/ 0 w 3238577"/>
              <a:gd name="connsiteY0" fmla="*/ 0 h 314626"/>
              <a:gd name="connsiteX1" fmla="*/ 3238577 w 3238577"/>
              <a:gd name="connsiteY1" fmla="*/ 0 h 314626"/>
              <a:gd name="connsiteX2" fmla="*/ 3238577 w 3238577"/>
              <a:gd name="connsiteY2" fmla="*/ 314626 h 314626"/>
              <a:gd name="connsiteX3" fmla="*/ 0 w 3238577"/>
              <a:gd name="connsiteY3" fmla="*/ 314626 h 314626"/>
            </a:gdLst>
            <a:ahLst/>
            <a:cxnLst>
              <a:cxn ang="0">
                <a:pos x="connsiteX0" y="connsiteY0"/>
              </a:cxn>
              <a:cxn ang="0">
                <a:pos x="connsiteX1" y="connsiteY1"/>
              </a:cxn>
              <a:cxn ang="0">
                <a:pos x="connsiteX2" y="connsiteY2"/>
              </a:cxn>
              <a:cxn ang="0">
                <a:pos x="connsiteX3" y="connsiteY3"/>
              </a:cxn>
            </a:cxnLst>
            <a:rect l="l" t="t" r="r" b="b"/>
            <a:pathLst>
              <a:path w="3238577" h="314626">
                <a:moveTo>
                  <a:pt x="0" y="0"/>
                </a:moveTo>
                <a:lnTo>
                  <a:pt x="3238577" y="0"/>
                </a:lnTo>
                <a:lnTo>
                  <a:pt x="3238577" y="314626"/>
                </a:lnTo>
                <a:lnTo>
                  <a:pt x="0" y="314626"/>
                </a:lnTo>
                <a:close/>
              </a:path>
            </a:pathLst>
          </a:custGeom>
        </p:spPr>
      </p:pic>
      <p:pic>
        <p:nvPicPr>
          <p:cNvPr id="10" name="图片 9"/>
          <p:cNvPicPr>
            <a:picLocks noChangeAspect="1"/>
          </p:cNvPicPr>
          <p:nvPr userDrawn="1"/>
        </p:nvPicPr>
        <p:blipFill>
          <a:blip r:embed="rId5" cstate="print">
            <a:extLst>
              <a:ext uri="{28A0092B-C50C-407E-A947-70E740481C1C}">
                <a14:useLocalDpi xmlns="" xmlns:a14="http://schemas.microsoft.com/office/drawing/2010/main" val="0"/>
              </a:ext>
            </a:extLst>
          </a:blip>
          <a:stretch>
            <a:fillRect/>
          </a:stretch>
        </p:blipFill>
        <p:spPr>
          <a:xfrm>
            <a:off x="-55085" y="4693025"/>
            <a:ext cx="9282662" cy="472510"/>
          </a:xfrm>
          <a:prstGeom prst="rect">
            <a:avLst/>
          </a:prstGeom>
        </p:spPr>
      </p:pic>
      <p:sp>
        <p:nvSpPr>
          <p:cNvPr id="11" name="椭圆 10"/>
          <p:cNvSpPr/>
          <p:nvPr userDrawn="1"/>
        </p:nvSpPr>
        <p:spPr>
          <a:xfrm>
            <a:off x="8468595" y="4654806"/>
            <a:ext cx="433387" cy="431800"/>
          </a:xfrm>
          <a:prstGeom prst="ellipse">
            <a:avLst/>
          </a:prstGeom>
          <a:solidFill>
            <a:srgbClr val="C7C7C7"/>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800" dirty="0">
              <a:latin typeface="微软雅黑" panose="020B0503020204020204" pitchFamily="34" charset="-122"/>
              <a:ea typeface="微软雅黑" panose="020B0503020204020204" pitchFamily="34" charset="-122"/>
            </a:endParaRPr>
          </a:p>
        </p:txBody>
      </p:sp>
      <p:sp>
        <p:nvSpPr>
          <p:cNvPr id="12" name="TextBox 15"/>
          <p:cNvSpPr txBox="1">
            <a:spLocks noChangeArrowheads="1"/>
          </p:cNvSpPr>
          <p:nvPr userDrawn="1"/>
        </p:nvSpPr>
        <p:spPr bwMode="auto">
          <a:xfrm>
            <a:off x="8440022" y="4701637"/>
            <a:ext cx="490537" cy="33855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defRPr/>
            </a:pPr>
            <a:fld id="{5C080320-D3E4-4BCF-A752-346F57A6635F}" type="slidenum">
              <a:rPr lang="zh-CN" altLang="en-US" sz="1600" smtClean="0">
                <a:solidFill>
                  <a:schemeClr val="bg2">
                    <a:lumMod val="25000"/>
                  </a:schemeClr>
                </a:solidFill>
                <a:latin typeface="Arial Unicode MS" panose="020B0604020202020204" pitchFamily="34" charset="-122"/>
                <a:ea typeface="Arial Unicode MS" panose="020B0604020202020204" pitchFamily="34" charset="-122"/>
                <a:cs typeface="Arial Unicode MS" panose="020B0604020202020204" pitchFamily="34" charset="-122"/>
              </a:rPr>
              <a:pPr algn="ctr">
                <a:defRPr/>
              </a:pPr>
              <a:t>‹#›</a:t>
            </a:fld>
            <a:r>
              <a:rPr lang="zh-CN" altLang="en-US" sz="1600" dirty="0" smtClean="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 </a:t>
            </a:r>
          </a:p>
        </p:txBody>
      </p:sp>
      <p:grpSp>
        <p:nvGrpSpPr>
          <p:cNvPr id="2" name="组合 12"/>
          <p:cNvGrpSpPr/>
          <p:nvPr userDrawn="1"/>
        </p:nvGrpSpPr>
        <p:grpSpPr>
          <a:xfrm>
            <a:off x="98038" y="314627"/>
            <a:ext cx="742451" cy="359770"/>
            <a:chOff x="1881497" y="623325"/>
            <a:chExt cx="742451" cy="359770"/>
          </a:xfrm>
        </p:grpSpPr>
        <p:pic>
          <p:nvPicPr>
            <p:cNvPr id="14" name="图片 13"/>
            <p:cNvPicPr>
              <a:picLocks noChangeAspect="1"/>
            </p:cNvPicPr>
            <p:nvPr userDrawn="1"/>
          </p:nvPicPr>
          <p:blipFill>
            <a:blip r:embed="rId6" cstate="print">
              <a:duotone>
                <a:schemeClr val="accent2">
                  <a:shade val="45000"/>
                  <a:satMod val="135000"/>
                </a:schemeClr>
                <a:prstClr val="white"/>
              </a:duotone>
              <a:lum bright="-20000" contrast="-40000"/>
            </a:blip>
            <a:stretch>
              <a:fillRect/>
            </a:stretch>
          </p:blipFill>
          <p:spPr>
            <a:xfrm rot="260431">
              <a:off x="1881497" y="623325"/>
              <a:ext cx="742451" cy="359770"/>
            </a:xfrm>
            <a:prstGeom prst="rect">
              <a:avLst/>
            </a:prstGeom>
          </p:spPr>
        </p:pic>
        <p:sp>
          <p:nvSpPr>
            <p:cNvPr id="15" name="椭圆 14"/>
            <p:cNvSpPr/>
            <p:nvPr userDrawn="1"/>
          </p:nvSpPr>
          <p:spPr>
            <a:xfrm>
              <a:off x="2509459" y="671529"/>
              <a:ext cx="59591" cy="59591"/>
            </a:xfrm>
            <a:prstGeom prst="ellipse">
              <a:avLst/>
            </a:prstGeom>
            <a:solidFill>
              <a:srgbClr val="844F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userDrawn="1">
  <p:cSld name="25_标题和内容">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cstate="print">
            <a:extLst>
              <a:ext uri="{28A0092B-C50C-407E-A947-70E740481C1C}">
                <a14:useLocalDpi xmlns="" xmlns:a14="http://schemas.microsoft.com/office/drawing/2010/main" val="0"/>
              </a:ext>
            </a:extLst>
          </a:blip>
          <a:srcRect l="7922"/>
          <a:stretch>
            <a:fillRect/>
          </a:stretch>
        </p:blipFill>
        <p:spPr>
          <a:xfrm>
            <a:off x="0" y="0"/>
            <a:ext cx="9144000" cy="5143500"/>
          </a:xfrm>
          <a:custGeom>
            <a:avLst/>
            <a:gdLst>
              <a:gd name="connsiteX0" fmla="*/ 0 w 9144000"/>
              <a:gd name="connsiteY0" fmla="*/ 0 h 5143500"/>
              <a:gd name="connsiteX1" fmla="*/ 9144000 w 9144000"/>
              <a:gd name="connsiteY1" fmla="*/ 0 h 5143500"/>
              <a:gd name="connsiteX2" fmla="*/ 9144000 w 9144000"/>
              <a:gd name="connsiteY2" fmla="*/ 5143500 h 5143500"/>
              <a:gd name="connsiteX3" fmla="*/ 0 w 9144000"/>
              <a:gd name="connsiteY3" fmla="*/ 5143500 h 5143500"/>
            </a:gdLst>
            <a:ahLst/>
            <a:cxnLst>
              <a:cxn ang="0">
                <a:pos x="connsiteX0" y="connsiteY0"/>
              </a:cxn>
              <a:cxn ang="0">
                <a:pos x="connsiteX1" y="connsiteY1"/>
              </a:cxn>
              <a:cxn ang="0">
                <a:pos x="connsiteX2" y="connsiteY2"/>
              </a:cxn>
              <a:cxn ang="0">
                <a:pos x="connsiteX3" y="connsiteY3"/>
              </a:cxn>
            </a:cxnLst>
            <a:rect l="l" t="t" r="r" b="b"/>
            <a:pathLst>
              <a:path w="9144000" h="5143500">
                <a:moveTo>
                  <a:pt x="0" y="0"/>
                </a:moveTo>
                <a:lnTo>
                  <a:pt x="9144000" y="0"/>
                </a:lnTo>
                <a:lnTo>
                  <a:pt x="9144000" y="5143500"/>
                </a:lnTo>
                <a:lnTo>
                  <a:pt x="0" y="5143500"/>
                </a:lnTo>
                <a:close/>
              </a:path>
            </a:pathLst>
          </a:custGeom>
          <a:solidFill>
            <a:srgbClr val="250E01"/>
          </a:solidFill>
        </p:spPr>
      </p:pic>
      <p:pic>
        <p:nvPicPr>
          <p:cNvPr id="8" name="图片 7"/>
          <p:cNvPicPr>
            <a:picLocks noChangeAspect="1"/>
          </p:cNvPicPr>
          <p:nvPr userDrawn="1"/>
        </p:nvPicPr>
        <p:blipFill>
          <a:blip r:embed="rId3" cstate="print">
            <a:extLst>
              <a:ext uri="{28A0092B-C50C-407E-A947-70E740481C1C}">
                <a14:useLocalDpi xmlns="" xmlns:a14="http://schemas.microsoft.com/office/drawing/2010/main" val="0"/>
              </a:ext>
            </a:extLst>
          </a:blip>
          <a:stretch>
            <a:fillRect/>
          </a:stretch>
        </p:blipFill>
        <p:spPr>
          <a:xfrm>
            <a:off x="-28190" y="-70964"/>
            <a:ext cx="6003546" cy="314626"/>
          </a:xfrm>
          <a:prstGeom prst="rect">
            <a:avLst/>
          </a:prstGeom>
        </p:spPr>
      </p:pic>
      <p:pic>
        <p:nvPicPr>
          <p:cNvPr id="9" name="图片 8"/>
          <p:cNvPicPr>
            <a:picLocks noChangeAspect="1"/>
          </p:cNvPicPr>
          <p:nvPr userDrawn="1"/>
        </p:nvPicPr>
        <p:blipFill>
          <a:blip r:embed="rId4" cstate="print">
            <a:extLst>
              <a:ext uri="{28A0092B-C50C-407E-A947-70E740481C1C}">
                <a14:useLocalDpi xmlns="" xmlns:a14="http://schemas.microsoft.com/office/drawing/2010/main" val="0"/>
              </a:ext>
            </a:extLst>
          </a:blip>
          <a:srcRect r="46056"/>
          <a:stretch>
            <a:fillRect/>
          </a:stretch>
        </p:blipFill>
        <p:spPr>
          <a:xfrm>
            <a:off x="5905426" y="-70964"/>
            <a:ext cx="3238577" cy="314626"/>
          </a:xfrm>
          <a:custGeom>
            <a:avLst/>
            <a:gdLst>
              <a:gd name="connsiteX0" fmla="*/ 0 w 3238577"/>
              <a:gd name="connsiteY0" fmla="*/ 0 h 314626"/>
              <a:gd name="connsiteX1" fmla="*/ 3238577 w 3238577"/>
              <a:gd name="connsiteY1" fmla="*/ 0 h 314626"/>
              <a:gd name="connsiteX2" fmla="*/ 3238577 w 3238577"/>
              <a:gd name="connsiteY2" fmla="*/ 314626 h 314626"/>
              <a:gd name="connsiteX3" fmla="*/ 0 w 3238577"/>
              <a:gd name="connsiteY3" fmla="*/ 314626 h 314626"/>
            </a:gdLst>
            <a:ahLst/>
            <a:cxnLst>
              <a:cxn ang="0">
                <a:pos x="connsiteX0" y="connsiteY0"/>
              </a:cxn>
              <a:cxn ang="0">
                <a:pos x="connsiteX1" y="connsiteY1"/>
              </a:cxn>
              <a:cxn ang="0">
                <a:pos x="connsiteX2" y="connsiteY2"/>
              </a:cxn>
              <a:cxn ang="0">
                <a:pos x="connsiteX3" y="connsiteY3"/>
              </a:cxn>
            </a:cxnLst>
            <a:rect l="l" t="t" r="r" b="b"/>
            <a:pathLst>
              <a:path w="3238577" h="314626">
                <a:moveTo>
                  <a:pt x="0" y="0"/>
                </a:moveTo>
                <a:lnTo>
                  <a:pt x="3238577" y="0"/>
                </a:lnTo>
                <a:lnTo>
                  <a:pt x="3238577" y="314626"/>
                </a:lnTo>
                <a:lnTo>
                  <a:pt x="0" y="314626"/>
                </a:lnTo>
                <a:close/>
              </a:path>
            </a:pathLst>
          </a:custGeom>
        </p:spPr>
      </p:pic>
      <p:pic>
        <p:nvPicPr>
          <p:cNvPr id="10" name="图片 9"/>
          <p:cNvPicPr>
            <a:picLocks noChangeAspect="1"/>
          </p:cNvPicPr>
          <p:nvPr userDrawn="1"/>
        </p:nvPicPr>
        <p:blipFill>
          <a:blip r:embed="rId5" cstate="print">
            <a:extLst>
              <a:ext uri="{28A0092B-C50C-407E-A947-70E740481C1C}">
                <a14:useLocalDpi xmlns="" xmlns:a14="http://schemas.microsoft.com/office/drawing/2010/main" val="0"/>
              </a:ext>
            </a:extLst>
          </a:blip>
          <a:stretch>
            <a:fillRect/>
          </a:stretch>
        </p:blipFill>
        <p:spPr>
          <a:xfrm>
            <a:off x="-55085" y="4693025"/>
            <a:ext cx="9282662" cy="472510"/>
          </a:xfrm>
          <a:prstGeom prst="rect">
            <a:avLst/>
          </a:prstGeom>
        </p:spPr>
      </p:pic>
      <p:sp>
        <p:nvSpPr>
          <p:cNvPr id="11" name="椭圆 10"/>
          <p:cNvSpPr/>
          <p:nvPr userDrawn="1"/>
        </p:nvSpPr>
        <p:spPr>
          <a:xfrm>
            <a:off x="8468595" y="4654806"/>
            <a:ext cx="433387" cy="431800"/>
          </a:xfrm>
          <a:prstGeom prst="ellipse">
            <a:avLst/>
          </a:prstGeom>
          <a:solidFill>
            <a:srgbClr val="C7C7C7"/>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800" dirty="0">
              <a:latin typeface="微软雅黑" panose="020B0503020204020204" pitchFamily="34" charset="-122"/>
              <a:ea typeface="微软雅黑" panose="020B0503020204020204" pitchFamily="34" charset="-122"/>
            </a:endParaRPr>
          </a:p>
        </p:txBody>
      </p:sp>
      <p:sp>
        <p:nvSpPr>
          <p:cNvPr id="12" name="TextBox 15"/>
          <p:cNvSpPr txBox="1">
            <a:spLocks noChangeArrowheads="1"/>
          </p:cNvSpPr>
          <p:nvPr userDrawn="1"/>
        </p:nvSpPr>
        <p:spPr bwMode="auto">
          <a:xfrm>
            <a:off x="8440022" y="4701637"/>
            <a:ext cx="490537" cy="33855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defRPr/>
            </a:pPr>
            <a:fld id="{5C080320-D3E4-4BCF-A752-346F57A6635F}" type="slidenum">
              <a:rPr lang="zh-CN" altLang="en-US" sz="1600" smtClean="0">
                <a:solidFill>
                  <a:schemeClr val="bg2">
                    <a:lumMod val="25000"/>
                  </a:schemeClr>
                </a:solidFill>
                <a:latin typeface="Arial Unicode MS" panose="020B0604020202020204" pitchFamily="34" charset="-122"/>
                <a:ea typeface="Arial Unicode MS" panose="020B0604020202020204" pitchFamily="34" charset="-122"/>
                <a:cs typeface="Arial Unicode MS" panose="020B0604020202020204" pitchFamily="34" charset="-122"/>
              </a:rPr>
              <a:pPr algn="ctr">
                <a:defRPr/>
              </a:pPr>
              <a:t>‹#›</a:t>
            </a:fld>
            <a:r>
              <a:rPr lang="zh-CN" altLang="en-US" sz="1600" dirty="0" smtClean="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 </a:t>
            </a:r>
          </a:p>
        </p:txBody>
      </p:sp>
      <p:grpSp>
        <p:nvGrpSpPr>
          <p:cNvPr id="2" name="组合 12"/>
          <p:cNvGrpSpPr/>
          <p:nvPr userDrawn="1"/>
        </p:nvGrpSpPr>
        <p:grpSpPr>
          <a:xfrm>
            <a:off x="98038" y="314627"/>
            <a:ext cx="742451" cy="359770"/>
            <a:chOff x="1881497" y="623325"/>
            <a:chExt cx="742451" cy="359770"/>
          </a:xfrm>
        </p:grpSpPr>
        <p:pic>
          <p:nvPicPr>
            <p:cNvPr id="14" name="图片 13"/>
            <p:cNvPicPr>
              <a:picLocks noChangeAspect="1"/>
            </p:cNvPicPr>
            <p:nvPr userDrawn="1"/>
          </p:nvPicPr>
          <p:blipFill>
            <a:blip r:embed="rId6" cstate="print">
              <a:duotone>
                <a:schemeClr val="accent2">
                  <a:shade val="45000"/>
                  <a:satMod val="135000"/>
                </a:schemeClr>
                <a:prstClr val="white"/>
              </a:duotone>
              <a:lum bright="-20000" contrast="-40000"/>
            </a:blip>
            <a:stretch>
              <a:fillRect/>
            </a:stretch>
          </p:blipFill>
          <p:spPr>
            <a:xfrm rot="260431">
              <a:off x="1881497" y="623325"/>
              <a:ext cx="742451" cy="359770"/>
            </a:xfrm>
            <a:prstGeom prst="rect">
              <a:avLst/>
            </a:prstGeom>
          </p:spPr>
        </p:pic>
        <p:sp>
          <p:nvSpPr>
            <p:cNvPr id="15" name="椭圆 14"/>
            <p:cNvSpPr/>
            <p:nvPr userDrawn="1"/>
          </p:nvSpPr>
          <p:spPr>
            <a:xfrm>
              <a:off x="2509459" y="671529"/>
              <a:ext cx="59591" cy="59591"/>
            </a:xfrm>
            <a:prstGeom prst="ellipse">
              <a:avLst/>
            </a:prstGeom>
            <a:solidFill>
              <a:srgbClr val="844F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preserve="1" userDrawn="1">
  <p:cSld name="1_节标题">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cstate="print">
            <a:extLst>
              <a:ext uri="{28A0092B-C50C-407E-A947-70E740481C1C}">
                <a14:useLocalDpi xmlns="" xmlns:a14="http://schemas.microsoft.com/office/drawing/2010/main" val="0"/>
              </a:ext>
            </a:extLst>
          </a:blip>
          <a:stretch>
            <a:fillRect/>
          </a:stretch>
        </p:blipFill>
        <p:spPr>
          <a:xfrm>
            <a:off x="0" y="0"/>
            <a:ext cx="9144000" cy="5143500"/>
          </a:xfrm>
          <a:prstGeom prst="rect">
            <a:avLst/>
          </a:prstGeom>
        </p:spPr>
      </p:pic>
      <p:pic>
        <p:nvPicPr>
          <p:cNvPr id="8" name="图片 7"/>
          <p:cNvPicPr>
            <a:picLocks noChangeAspect="1"/>
          </p:cNvPicPr>
          <p:nvPr userDrawn="1"/>
        </p:nvPicPr>
        <p:blipFill>
          <a:blip r:embed="rId3" cstate="print">
            <a:extLst>
              <a:ext uri="{BEBA8EAE-BF5A-486C-A8C5-ECC9F3942E4B}">
                <a14:imgProps xmlns="" xmlns:a14="http://schemas.microsoft.com/office/drawing/2010/main">
                  <a14:imgLayer r:embed="rId4">
                    <a14:imgEffect>
                      <a14:artisticCrisscrossEtching trans="75000"/>
                    </a14:imgEffect>
                  </a14:imgLayer>
                </a14:imgProps>
              </a:ext>
              <a:ext uri="{28A0092B-C50C-407E-A947-70E740481C1C}">
                <a14:useLocalDpi xmlns="" xmlns:a14="http://schemas.microsoft.com/office/drawing/2010/main" val="0"/>
              </a:ext>
            </a:extLst>
          </a:blip>
          <a:stretch>
            <a:fillRect/>
          </a:stretch>
        </p:blipFill>
        <p:spPr>
          <a:xfrm>
            <a:off x="418901" y="111140"/>
            <a:ext cx="2084937" cy="2294310"/>
          </a:xfrm>
          <a:prstGeom prst="rect">
            <a:avLst/>
          </a:prstGeom>
        </p:spPr>
      </p:pic>
      <p:pic>
        <p:nvPicPr>
          <p:cNvPr id="9" name="图片 8"/>
          <p:cNvPicPr>
            <a:picLocks noChangeAspect="1"/>
          </p:cNvPicPr>
          <p:nvPr userDrawn="1"/>
        </p:nvPicPr>
        <p:blipFill>
          <a:blip r:embed="rId5" cstate="print">
            <a:extLst>
              <a:ext uri="{BEBA8EAE-BF5A-486C-A8C5-ECC9F3942E4B}">
                <a14:imgProps xmlns="" xmlns:a14="http://schemas.microsoft.com/office/drawing/2010/main">
                  <a14:imgLayer r:embed="rId6">
                    <a14:imgEffect>
                      <a14:saturation sat="66000"/>
                    </a14:imgEffect>
                  </a14:imgLayer>
                </a14:imgProps>
              </a:ext>
              <a:ext uri="{28A0092B-C50C-407E-A947-70E740481C1C}">
                <a14:useLocalDpi xmlns="" xmlns:a14="http://schemas.microsoft.com/office/drawing/2010/main" val="0"/>
              </a:ext>
            </a:extLst>
          </a:blip>
          <a:srcRect/>
          <a:stretch>
            <a:fillRect/>
          </a:stretch>
        </p:blipFill>
        <p:spPr>
          <a:xfrm>
            <a:off x="-362465" y="933941"/>
            <a:ext cx="7772400" cy="4201587"/>
          </a:xfrm>
          <a:custGeom>
            <a:avLst/>
            <a:gdLst>
              <a:gd name="connsiteX0" fmla="*/ 0 w 7772400"/>
              <a:gd name="connsiteY0" fmla="*/ 0 h 4201587"/>
              <a:gd name="connsiteX1" fmla="*/ 7772400 w 7772400"/>
              <a:gd name="connsiteY1" fmla="*/ 0 h 4201587"/>
              <a:gd name="connsiteX2" fmla="*/ 7772400 w 7772400"/>
              <a:gd name="connsiteY2" fmla="*/ 4201587 h 4201587"/>
              <a:gd name="connsiteX3" fmla="*/ 362465 w 7772400"/>
              <a:gd name="connsiteY3" fmla="*/ 4201587 h 4201587"/>
              <a:gd name="connsiteX4" fmla="*/ 362465 w 7772400"/>
              <a:gd name="connsiteY4" fmla="*/ 1503878 h 4201587"/>
              <a:gd name="connsiteX5" fmla="*/ 0 w 7772400"/>
              <a:gd name="connsiteY5" fmla="*/ 1503878 h 42015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772400" h="4201587">
                <a:moveTo>
                  <a:pt x="0" y="0"/>
                </a:moveTo>
                <a:lnTo>
                  <a:pt x="7772400" y="0"/>
                </a:lnTo>
                <a:lnTo>
                  <a:pt x="7772400" y="4201587"/>
                </a:lnTo>
                <a:lnTo>
                  <a:pt x="362465" y="4201587"/>
                </a:lnTo>
                <a:lnTo>
                  <a:pt x="362465" y="1503878"/>
                </a:lnTo>
                <a:lnTo>
                  <a:pt x="0" y="1503878"/>
                </a:lnTo>
                <a:close/>
              </a:path>
            </a:pathLst>
          </a:custGeom>
        </p:spPr>
      </p:pic>
    </p:spTree>
  </p:cSld>
  <p:clrMapOvr>
    <a:masterClrMapping/>
  </p:clrMapOvr>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type="blank">
  <p:cSld name="空白">
    <p:spTree>
      <p:nvGrpSpPr>
        <p:cNvPr id="1" name=""/>
        <p:cNvGrpSpPr/>
        <p:nvPr/>
      </p:nvGrpSpPr>
      <p:grpSpPr>
        <a:xfrm>
          <a:off x="0" y="0"/>
          <a:ext cx="0" cy="0"/>
          <a:chOff x="0" y="0"/>
          <a:chExt cx="0" cy="0"/>
        </a:xfrm>
      </p:grpSpPr>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type="title">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787"/>
            <a:ext cx="7772400" cy="1101873"/>
          </a:xfrm>
          <a:prstGeom prst="rect">
            <a:avLst/>
          </a:prstGeo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2914033"/>
            <a:ext cx="6400800" cy="1314815"/>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userDrawn="1">
  <p:cSld name="2_标题和内容">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cstate="print">
            <a:extLst>
              <a:ext uri="{28A0092B-C50C-407E-A947-70E740481C1C}">
                <a14:useLocalDpi xmlns="" xmlns:a14="http://schemas.microsoft.com/office/drawing/2010/main" val="0"/>
              </a:ext>
            </a:extLst>
          </a:blip>
          <a:srcRect l="7922"/>
          <a:stretch>
            <a:fillRect/>
          </a:stretch>
        </p:blipFill>
        <p:spPr>
          <a:xfrm>
            <a:off x="0" y="0"/>
            <a:ext cx="9144000" cy="5143500"/>
          </a:xfrm>
          <a:custGeom>
            <a:avLst/>
            <a:gdLst>
              <a:gd name="connsiteX0" fmla="*/ 0 w 9144000"/>
              <a:gd name="connsiteY0" fmla="*/ 0 h 5143500"/>
              <a:gd name="connsiteX1" fmla="*/ 9144000 w 9144000"/>
              <a:gd name="connsiteY1" fmla="*/ 0 h 5143500"/>
              <a:gd name="connsiteX2" fmla="*/ 9144000 w 9144000"/>
              <a:gd name="connsiteY2" fmla="*/ 5143500 h 5143500"/>
              <a:gd name="connsiteX3" fmla="*/ 0 w 9144000"/>
              <a:gd name="connsiteY3" fmla="*/ 5143500 h 5143500"/>
            </a:gdLst>
            <a:ahLst/>
            <a:cxnLst>
              <a:cxn ang="0">
                <a:pos x="connsiteX0" y="connsiteY0"/>
              </a:cxn>
              <a:cxn ang="0">
                <a:pos x="connsiteX1" y="connsiteY1"/>
              </a:cxn>
              <a:cxn ang="0">
                <a:pos x="connsiteX2" y="connsiteY2"/>
              </a:cxn>
              <a:cxn ang="0">
                <a:pos x="connsiteX3" y="connsiteY3"/>
              </a:cxn>
            </a:cxnLst>
            <a:rect l="l" t="t" r="r" b="b"/>
            <a:pathLst>
              <a:path w="9144000" h="5143500">
                <a:moveTo>
                  <a:pt x="0" y="0"/>
                </a:moveTo>
                <a:lnTo>
                  <a:pt x="9144000" y="0"/>
                </a:lnTo>
                <a:lnTo>
                  <a:pt x="9144000" y="5143500"/>
                </a:lnTo>
                <a:lnTo>
                  <a:pt x="0" y="5143500"/>
                </a:lnTo>
                <a:close/>
              </a:path>
            </a:pathLst>
          </a:custGeom>
          <a:solidFill>
            <a:srgbClr val="250E01"/>
          </a:solidFill>
        </p:spPr>
      </p:pic>
      <p:pic>
        <p:nvPicPr>
          <p:cNvPr id="8" name="图片 7"/>
          <p:cNvPicPr>
            <a:picLocks noChangeAspect="1"/>
          </p:cNvPicPr>
          <p:nvPr userDrawn="1"/>
        </p:nvPicPr>
        <p:blipFill>
          <a:blip r:embed="rId3" cstate="print">
            <a:extLst>
              <a:ext uri="{28A0092B-C50C-407E-A947-70E740481C1C}">
                <a14:useLocalDpi xmlns="" xmlns:a14="http://schemas.microsoft.com/office/drawing/2010/main" val="0"/>
              </a:ext>
            </a:extLst>
          </a:blip>
          <a:stretch>
            <a:fillRect/>
          </a:stretch>
        </p:blipFill>
        <p:spPr>
          <a:xfrm>
            <a:off x="-28190" y="-70964"/>
            <a:ext cx="6003546" cy="314626"/>
          </a:xfrm>
          <a:prstGeom prst="rect">
            <a:avLst/>
          </a:prstGeom>
        </p:spPr>
      </p:pic>
      <p:pic>
        <p:nvPicPr>
          <p:cNvPr id="9" name="图片 8"/>
          <p:cNvPicPr>
            <a:picLocks noChangeAspect="1"/>
          </p:cNvPicPr>
          <p:nvPr userDrawn="1"/>
        </p:nvPicPr>
        <p:blipFill>
          <a:blip r:embed="rId4" cstate="print">
            <a:extLst>
              <a:ext uri="{28A0092B-C50C-407E-A947-70E740481C1C}">
                <a14:useLocalDpi xmlns="" xmlns:a14="http://schemas.microsoft.com/office/drawing/2010/main" val="0"/>
              </a:ext>
            </a:extLst>
          </a:blip>
          <a:srcRect r="46056"/>
          <a:stretch>
            <a:fillRect/>
          </a:stretch>
        </p:blipFill>
        <p:spPr>
          <a:xfrm>
            <a:off x="5905426" y="-70964"/>
            <a:ext cx="3238577" cy="314626"/>
          </a:xfrm>
          <a:custGeom>
            <a:avLst/>
            <a:gdLst>
              <a:gd name="connsiteX0" fmla="*/ 0 w 3238577"/>
              <a:gd name="connsiteY0" fmla="*/ 0 h 314626"/>
              <a:gd name="connsiteX1" fmla="*/ 3238577 w 3238577"/>
              <a:gd name="connsiteY1" fmla="*/ 0 h 314626"/>
              <a:gd name="connsiteX2" fmla="*/ 3238577 w 3238577"/>
              <a:gd name="connsiteY2" fmla="*/ 314626 h 314626"/>
              <a:gd name="connsiteX3" fmla="*/ 0 w 3238577"/>
              <a:gd name="connsiteY3" fmla="*/ 314626 h 314626"/>
            </a:gdLst>
            <a:ahLst/>
            <a:cxnLst>
              <a:cxn ang="0">
                <a:pos x="connsiteX0" y="connsiteY0"/>
              </a:cxn>
              <a:cxn ang="0">
                <a:pos x="connsiteX1" y="connsiteY1"/>
              </a:cxn>
              <a:cxn ang="0">
                <a:pos x="connsiteX2" y="connsiteY2"/>
              </a:cxn>
              <a:cxn ang="0">
                <a:pos x="connsiteX3" y="connsiteY3"/>
              </a:cxn>
            </a:cxnLst>
            <a:rect l="l" t="t" r="r" b="b"/>
            <a:pathLst>
              <a:path w="3238577" h="314626">
                <a:moveTo>
                  <a:pt x="0" y="0"/>
                </a:moveTo>
                <a:lnTo>
                  <a:pt x="3238577" y="0"/>
                </a:lnTo>
                <a:lnTo>
                  <a:pt x="3238577" y="314626"/>
                </a:lnTo>
                <a:lnTo>
                  <a:pt x="0" y="314626"/>
                </a:lnTo>
                <a:close/>
              </a:path>
            </a:pathLst>
          </a:custGeom>
        </p:spPr>
      </p:pic>
      <p:pic>
        <p:nvPicPr>
          <p:cNvPr id="10" name="图片 9"/>
          <p:cNvPicPr>
            <a:picLocks noChangeAspect="1"/>
          </p:cNvPicPr>
          <p:nvPr userDrawn="1"/>
        </p:nvPicPr>
        <p:blipFill>
          <a:blip r:embed="rId5" cstate="print">
            <a:extLst>
              <a:ext uri="{28A0092B-C50C-407E-A947-70E740481C1C}">
                <a14:useLocalDpi xmlns="" xmlns:a14="http://schemas.microsoft.com/office/drawing/2010/main" val="0"/>
              </a:ext>
            </a:extLst>
          </a:blip>
          <a:stretch>
            <a:fillRect/>
          </a:stretch>
        </p:blipFill>
        <p:spPr>
          <a:xfrm>
            <a:off x="-55085" y="4693025"/>
            <a:ext cx="9282662" cy="472510"/>
          </a:xfrm>
          <a:prstGeom prst="rect">
            <a:avLst/>
          </a:prstGeom>
        </p:spPr>
      </p:pic>
      <p:sp>
        <p:nvSpPr>
          <p:cNvPr id="11" name="椭圆 10"/>
          <p:cNvSpPr/>
          <p:nvPr userDrawn="1"/>
        </p:nvSpPr>
        <p:spPr>
          <a:xfrm>
            <a:off x="8468595" y="4654806"/>
            <a:ext cx="433387" cy="431800"/>
          </a:xfrm>
          <a:prstGeom prst="ellipse">
            <a:avLst/>
          </a:prstGeom>
          <a:solidFill>
            <a:srgbClr val="C7C7C7"/>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800" dirty="0">
              <a:latin typeface="微软雅黑" panose="020B0503020204020204" pitchFamily="34" charset="-122"/>
              <a:ea typeface="微软雅黑" panose="020B0503020204020204" pitchFamily="34" charset="-122"/>
            </a:endParaRPr>
          </a:p>
        </p:txBody>
      </p:sp>
      <p:sp>
        <p:nvSpPr>
          <p:cNvPr id="12" name="TextBox 15"/>
          <p:cNvSpPr txBox="1">
            <a:spLocks noChangeArrowheads="1"/>
          </p:cNvSpPr>
          <p:nvPr userDrawn="1"/>
        </p:nvSpPr>
        <p:spPr bwMode="auto">
          <a:xfrm>
            <a:off x="8440022" y="4701637"/>
            <a:ext cx="490537" cy="33855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defRPr/>
            </a:pPr>
            <a:fld id="{5C080320-D3E4-4BCF-A752-346F57A6635F}" type="slidenum">
              <a:rPr lang="zh-CN" altLang="en-US" sz="1600" smtClean="0">
                <a:solidFill>
                  <a:schemeClr val="bg2">
                    <a:lumMod val="25000"/>
                  </a:schemeClr>
                </a:solidFill>
                <a:latin typeface="Arial Unicode MS" panose="020B0604020202020204" pitchFamily="34" charset="-122"/>
                <a:ea typeface="Arial Unicode MS" panose="020B0604020202020204" pitchFamily="34" charset="-122"/>
                <a:cs typeface="Arial Unicode MS" panose="020B0604020202020204" pitchFamily="34" charset="-122"/>
              </a:rPr>
              <a:pPr algn="ctr">
                <a:defRPr/>
              </a:pPr>
              <a:t>‹#›</a:t>
            </a:fld>
            <a:r>
              <a:rPr lang="zh-CN" altLang="en-US" sz="1600" dirty="0" smtClean="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 </a:t>
            </a:r>
          </a:p>
        </p:txBody>
      </p:sp>
      <p:grpSp>
        <p:nvGrpSpPr>
          <p:cNvPr id="2" name="组合 12"/>
          <p:cNvGrpSpPr/>
          <p:nvPr userDrawn="1"/>
        </p:nvGrpSpPr>
        <p:grpSpPr>
          <a:xfrm>
            <a:off x="98038" y="314627"/>
            <a:ext cx="742451" cy="359770"/>
            <a:chOff x="1881497" y="623325"/>
            <a:chExt cx="742451" cy="359770"/>
          </a:xfrm>
        </p:grpSpPr>
        <p:pic>
          <p:nvPicPr>
            <p:cNvPr id="14" name="图片 13"/>
            <p:cNvPicPr>
              <a:picLocks noChangeAspect="1"/>
            </p:cNvPicPr>
            <p:nvPr userDrawn="1"/>
          </p:nvPicPr>
          <p:blipFill>
            <a:blip r:embed="rId6" cstate="print">
              <a:duotone>
                <a:schemeClr val="accent2">
                  <a:shade val="45000"/>
                  <a:satMod val="135000"/>
                </a:schemeClr>
                <a:prstClr val="white"/>
              </a:duotone>
              <a:lum bright="-20000" contrast="-40000"/>
            </a:blip>
            <a:stretch>
              <a:fillRect/>
            </a:stretch>
          </p:blipFill>
          <p:spPr>
            <a:xfrm rot="260431">
              <a:off x="1881497" y="623325"/>
              <a:ext cx="742451" cy="359770"/>
            </a:xfrm>
            <a:prstGeom prst="rect">
              <a:avLst/>
            </a:prstGeom>
          </p:spPr>
        </p:pic>
        <p:sp>
          <p:nvSpPr>
            <p:cNvPr id="15" name="椭圆 14"/>
            <p:cNvSpPr/>
            <p:nvPr userDrawn="1"/>
          </p:nvSpPr>
          <p:spPr>
            <a:xfrm>
              <a:off x="2509459" y="671529"/>
              <a:ext cx="59591" cy="59591"/>
            </a:xfrm>
            <a:prstGeom prst="ellipse">
              <a:avLst/>
            </a:prstGeom>
            <a:solidFill>
              <a:srgbClr val="844F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787"/>
            <a:ext cx="7772400" cy="1101873"/>
          </a:xfrm>
          <a:prstGeom prst="rect">
            <a:avLst/>
          </a:prstGeo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2914032"/>
            <a:ext cx="6400800" cy="1314815"/>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797"/>
            <a:ext cx="8229600" cy="857488"/>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457200" y="1200484"/>
            <a:ext cx="8229600" cy="3394224"/>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617"/>
            <a:ext cx="7772400" cy="1020411"/>
          </a:xfrm>
          <a:prstGeom prst="rect">
            <a:avLst/>
          </a:prstGeo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79451"/>
            <a:ext cx="7772400" cy="1126168"/>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797"/>
            <a:ext cx="8229600" cy="857488"/>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200484"/>
            <a:ext cx="4038600" cy="3394224"/>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200484"/>
            <a:ext cx="4038600" cy="3394224"/>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797"/>
            <a:ext cx="8229600" cy="857488"/>
          </a:xfrm>
          <a:prstGeom prst="rect">
            <a:avLst/>
          </a:prstGeo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894"/>
            <a:ext cx="4040188" cy="478765"/>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0658"/>
            <a:ext cx="4040188" cy="2964050"/>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9" y="1151894"/>
            <a:ext cx="4041775" cy="478765"/>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9" y="1630658"/>
            <a:ext cx="4041775" cy="2964050"/>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797"/>
            <a:ext cx="8229600" cy="857488"/>
          </a:xfrm>
          <a:prstGeom prst="rect">
            <a:avLst/>
          </a:prstGeom>
        </p:spPr>
        <p:txBody>
          <a:bodyPr/>
          <a:lstStyle/>
          <a:p>
            <a:r>
              <a:rPr lang="zh-CN" altLang="en-US" smtClean="0"/>
              <a:t>单击此处编辑母版标题样式</a:t>
            </a:r>
            <a:endParaRPr lang="zh-CN" altLang="en-US"/>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4" y="204369"/>
            <a:ext cx="3008313" cy="871780"/>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369"/>
            <a:ext cx="5111750" cy="4390340"/>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4" y="1076150"/>
            <a:ext cx="3008313" cy="351856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022"/>
            <a:ext cx="5486400" cy="425886"/>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60187"/>
            <a:ext cx="5486400" cy="3085529"/>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zh-CN" altLang="en-US"/>
          </a:p>
        </p:txBody>
      </p:sp>
      <p:sp>
        <p:nvSpPr>
          <p:cNvPr id="4" name="文本占位符 3"/>
          <p:cNvSpPr>
            <a:spLocks noGrp="1"/>
          </p:cNvSpPr>
          <p:nvPr>
            <p:ph type="body" sz="half" idx="2"/>
          </p:nvPr>
        </p:nvSpPr>
        <p:spPr>
          <a:xfrm>
            <a:off x="1792288" y="4025909"/>
            <a:ext cx="5486400" cy="6031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showMasterSp="0"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797"/>
            <a:ext cx="8229600" cy="857488"/>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200484"/>
            <a:ext cx="8229600" cy="3394224"/>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userDrawn="1">
  <p:cSld name="3_标题和内容">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cstate="print">
            <a:extLst>
              <a:ext uri="{28A0092B-C50C-407E-A947-70E740481C1C}">
                <a14:useLocalDpi xmlns="" xmlns:a14="http://schemas.microsoft.com/office/drawing/2010/main" val="0"/>
              </a:ext>
            </a:extLst>
          </a:blip>
          <a:srcRect l="7922"/>
          <a:stretch>
            <a:fillRect/>
          </a:stretch>
        </p:blipFill>
        <p:spPr>
          <a:xfrm>
            <a:off x="0" y="0"/>
            <a:ext cx="9144000" cy="5143500"/>
          </a:xfrm>
          <a:custGeom>
            <a:avLst/>
            <a:gdLst>
              <a:gd name="connsiteX0" fmla="*/ 0 w 9144000"/>
              <a:gd name="connsiteY0" fmla="*/ 0 h 5143500"/>
              <a:gd name="connsiteX1" fmla="*/ 9144000 w 9144000"/>
              <a:gd name="connsiteY1" fmla="*/ 0 h 5143500"/>
              <a:gd name="connsiteX2" fmla="*/ 9144000 w 9144000"/>
              <a:gd name="connsiteY2" fmla="*/ 5143500 h 5143500"/>
              <a:gd name="connsiteX3" fmla="*/ 0 w 9144000"/>
              <a:gd name="connsiteY3" fmla="*/ 5143500 h 5143500"/>
            </a:gdLst>
            <a:ahLst/>
            <a:cxnLst>
              <a:cxn ang="0">
                <a:pos x="connsiteX0" y="connsiteY0"/>
              </a:cxn>
              <a:cxn ang="0">
                <a:pos x="connsiteX1" y="connsiteY1"/>
              </a:cxn>
              <a:cxn ang="0">
                <a:pos x="connsiteX2" y="connsiteY2"/>
              </a:cxn>
              <a:cxn ang="0">
                <a:pos x="connsiteX3" y="connsiteY3"/>
              </a:cxn>
            </a:cxnLst>
            <a:rect l="l" t="t" r="r" b="b"/>
            <a:pathLst>
              <a:path w="9144000" h="5143500">
                <a:moveTo>
                  <a:pt x="0" y="0"/>
                </a:moveTo>
                <a:lnTo>
                  <a:pt x="9144000" y="0"/>
                </a:lnTo>
                <a:lnTo>
                  <a:pt x="9144000" y="5143500"/>
                </a:lnTo>
                <a:lnTo>
                  <a:pt x="0" y="5143500"/>
                </a:lnTo>
                <a:close/>
              </a:path>
            </a:pathLst>
          </a:custGeom>
          <a:solidFill>
            <a:srgbClr val="250E01"/>
          </a:solidFill>
        </p:spPr>
      </p:pic>
      <p:pic>
        <p:nvPicPr>
          <p:cNvPr id="8" name="图片 7"/>
          <p:cNvPicPr>
            <a:picLocks noChangeAspect="1"/>
          </p:cNvPicPr>
          <p:nvPr userDrawn="1"/>
        </p:nvPicPr>
        <p:blipFill>
          <a:blip r:embed="rId3" cstate="print">
            <a:extLst>
              <a:ext uri="{28A0092B-C50C-407E-A947-70E740481C1C}">
                <a14:useLocalDpi xmlns="" xmlns:a14="http://schemas.microsoft.com/office/drawing/2010/main" val="0"/>
              </a:ext>
            </a:extLst>
          </a:blip>
          <a:stretch>
            <a:fillRect/>
          </a:stretch>
        </p:blipFill>
        <p:spPr>
          <a:xfrm>
            <a:off x="-28190" y="-70964"/>
            <a:ext cx="6003546" cy="314626"/>
          </a:xfrm>
          <a:prstGeom prst="rect">
            <a:avLst/>
          </a:prstGeom>
        </p:spPr>
      </p:pic>
      <p:pic>
        <p:nvPicPr>
          <p:cNvPr id="9" name="图片 8"/>
          <p:cNvPicPr>
            <a:picLocks noChangeAspect="1"/>
          </p:cNvPicPr>
          <p:nvPr userDrawn="1"/>
        </p:nvPicPr>
        <p:blipFill>
          <a:blip r:embed="rId4" cstate="print">
            <a:extLst>
              <a:ext uri="{28A0092B-C50C-407E-A947-70E740481C1C}">
                <a14:useLocalDpi xmlns="" xmlns:a14="http://schemas.microsoft.com/office/drawing/2010/main" val="0"/>
              </a:ext>
            </a:extLst>
          </a:blip>
          <a:srcRect r="46056"/>
          <a:stretch>
            <a:fillRect/>
          </a:stretch>
        </p:blipFill>
        <p:spPr>
          <a:xfrm>
            <a:off x="5905426" y="-70964"/>
            <a:ext cx="3238577" cy="314626"/>
          </a:xfrm>
          <a:custGeom>
            <a:avLst/>
            <a:gdLst>
              <a:gd name="connsiteX0" fmla="*/ 0 w 3238577"/>
              <a:gd name="connsiteY0" fmla="*/ 0 h 314626"/>
              <a:gd name="connsiteX1" fmla="*/ 3238577 w 3238577"/>
              <a:gd name="connsiteY1" fmla="*/ 0 h 314626"/>
              <a:gd name="connsiteX2" fmla="*/ 3238577 w 3238577"/>
              <a:gd name="connsiteY2" fmla="*/ 314626 h 314626"/>
              <a:gd name="connsiteX3" fmla="*/ 0 w 3238577"/>
              <a:gd name="connsiteY3" fmla="*/ 314626 h 314626"/>
            </a:gdLst>
            <a:ahLst/>
            <a:cxnLst>
              <a:cxn ang="0">
                <a:pos x="connsiteX0" y="connsiteY0"/>
              </a:cxn>
              <a:cxn ang="0">
                <a:pos x="connsiteX1" y="connsiteY1"/>
              </a:cxn>
              <a:cxn ang="0">
                <a:pos x="connsiteX2" y="connsiteY2"/>
              </a:cxn>
              <a:cxn ang="0">
                <a:pos x="connsiteX3" y="connsiteY3"/>
              </a:cxn>
            </a:cxnLst>
            <a:rect l="l" t="t" r="r" b="b"/>
            <a:pathLst>
              <a:path w="3238577" h="314626">
                <a:moveTo>
                  <a:pt x="0" y="0"/>
                </a:moveTo>
                <a:lnTo>
                  <a:pt x="3238577" y="0"/>
                </a:lnTo>
                <a:lnTo>
                  <a:pt x="3238577" y="314626"/>
                </a:lnTo>
                <a:lnTo>
                  <a:pt x="0" y="314626"/>
                </a:lnTo>
                <a:close/>
              </a:path>
            </a:pathLst>
          </a:custGeom>
        </p:spPr>
      </p:pic>
      <p:pic>
        <p:nvPicPr>
          <p:cNvPr id="10" name="图片 9"/>
          <p:cNvPicPr>
            <a:picLocks noChangeAspect="1"/>
          </p:cNvPicPr>
          <p:nvPr userDrawn="1"/>
        </p:nvPicPr>
        <p:blipFill>
          <a:blip r:embed="rId5" cstate="print">
            <a:extLst>
              <a:ext uri="{28A0092B-C50C-407E-A947-70E740481C1C}">
                <a14:useLocalDpi xmlns="" xmlns:a14="http://schemas.microsoft.com/office/drawing/2010/main" val="0"/>
              </a:ext>
            </a:extLst>
          </a:blip>
          <a:stretch>
            <a:fillRect/>
          </a:stretch>
        </p:blipFill>
        <p:spPr>
          <a:xfrm>
            <a:off x="-55085" y="4693025"/>
            <a:ext cx="9282662" cy="472510"/>
          </a:xfrm>
          <a:prstGeom prst="rect">
            <a:avLst/>
          </a:prstGeom>
        </p:spPr>
      </p:pic>
      <p:sp>
        <p:nvSpPr>
          <p:cNvPr id="11" name="椭圆 10"/>
          <p:cNvSpPr/>
          <p:nvPr userDrawn="1"/>
        </p:nvSpPr>
        <p:spPr>
          <a:xfrm>
            <a:off x="8468595" y="4654806"/>
            <a:ext cx="433387" cy="431800"/>
          </a:xfrm>
          <a:prstGeom prst="ellipse">
            <a:avLst/>
          </a:prstGeom>
          <a:solidFill>
            <a:srgbClr val="C7C7C7"/>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800" dirty="0">
              <a:latin typeface="微软雅黑" panose="020B0503020204020204" pitchFamily="34" charset="-122"/>
              <a:ea typeface="微软雅黑" panose="020B0503020204020204" pitchFamily="34" charset="-122"/>
            </a:endParaRPr>
          </a:p>
        </p:txBody>
      </p:sp>
      <p:sp>
        <p:nvSpPr>
          <p:cNvPr id="12" name="TextBox 15"/>
          <p:cNvSpPr txBox="1">
            <a:spLocks noChangeArrowheads="1"/>
          </p:cNvSpPr>
          <p:nvPr userDrawn="1"/>
        </p:nvSpPr>
        <p:spPr bwMode="auto">
          <a:xfrm>
            <a:off x="8440022" y="4701637"/>
            <a:ext cx="490537" cy="33855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defRPr/>
            </a:pPr>
            <a:fld id="{5C080320-D3E4-4BCF-A752-346F57A6635F}" type="slidenum">
              <a:rPr lang="zh-CN" altLang="en-US" sz="1600" smtClean="0">
                <a:solidFill>
                  <a:schemeClr val="bg2">
                    <a:lumMod val="25000"/>
                  </a:schemeClr>
                </a:solidFill>
                <a:latin typeface="Arial Unicode MS" panose="020B0604020202020204" pitchFamily="34" charset="-122"/>
                <a:ea typeface="Arial Unicode MS" panose="020B0604020202020204" pitchFamily="34" charset="-122"/>
                <a:cs typeface="Arial Unicode MS" panose="020B0604020202020204" pitchFamily="34" charset="-122"/>
              </a:rPr>
              <a:pPr algn="ctr">
                <a:defRPr/>
              </a:pPr>
              <a:t>‹#›</a:t>
            </a:fld>
            <a:r>
              <a:rPr lang="zh-CN" altLang="en-US" sz="1600" dirty="0" smtClean="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 </a:t>
            </a:r>
          </a:p>
        </p:txBody>
      </p:sp>
      <p:grpSp>
        <p:nvGrpSpPr>
          <p:cNvPr id="2" name="组合 12"/>
          <p:cNvGrpSpPr/>
          <p:nvPr userDrawn="1"/>
        </p:nvGrpSpPr>
        <p:grpSpPr>
          <a:xfrm>
            <a:off x="98038" y="314627"/>
            <a:ext cx="742451" cy="359770"/>
            <a:chOff x="1881497" y="623325"/>
            <a:chExt cx="742451" cy="359770"/>
          </a:xfrm>
        </p:grpSpPr>
        <p:pic>
          <p:nvPicPr>
            <p:cNvPr id="14" name="图片 13"/>
            <p:cNvPicPr>
              <a:picLocks noChangeAspect="1"/>
            </p:cNvPicPr>
            <p:nvPr userDrawn="1"/>
          </p:nvPicPr>
          <p:blipFill>
            <a:blip r:embed="rId6" cstate="print">
              <a:duotone>
                <a:schemeClr val="accent2">
                  <a:shade val="45000"/>
                  <a:satMod val="135000"/>
                </a:schemeClr>
                <a:prstClr val="white"/>
              </a:duotone>
              <a:lum bright="-20000" contrast="-40000"/>
            </a:blip>
            <a:stretch>
              <a:fillRect/>
            </a:stretch>
          </p:blipFill>
          <p:spPr>
            <a:xfrm rot="260431">
              <a:off x="1881497" y="623325"/>
              <a:ext cx="742451" cy="359770"/>
            </a:xfrm>
            <a:prstGeom prst="rect">
              <a:avLst/>
            </a:prstGeom>
          </p:spPr>
        </p:pic>
        <p:sp>
          <p:nvSpPr>
            <p:cNvPr id="15" name="椭圆 14"/>
            <p:cNvSpPr/>
            <p:nvPr userDrawn="1"/>
          </p:nvSpPr>
          <p:spPr>
            <a:xfrm>
              <a:off x="2509459" y="671529"/>
              <a:ext cx="59591" cy="59591"/>
            </a:xfrm>
            <a:prstGeom prst="ellipse">
              <a:avLst/>
            </a:prstGeom>
            <a:solidFill>
              <a:srgbClr val="844F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timing>
    <p:tnLst>
      <p:par>
        <p:cT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5799"/>
            <a:ext cx="2057400" cy="4388911"/>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05799"/>
            <a:ext cx="6019800" cy="4388911"/>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787"/>
            <a:ext cx="7772400" cy="1101873"/>
          </a:xfrm>
          <a:prstGeom prst="rect">
            <a:avLst/>
          </a:prstGeo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2914032"/>
            <a:ext cx="6400800" cy="1314815"/>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797"/>
            <a:ext cx="8229600" cy="857488"/>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457200" y="1200484"/>
            <a:ext cx="8229600" cy="3394224"/>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617"/>
            <a:ext cx="7772400" cy="1020411"/>
          </a:xfrm>
          <a:prstGeom prst="rect">
            <a:avLst/>
          </a:prstGeo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79451"/>
            <a:ext cx="7772400" cy="1126168"/>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797"/>
            <a:ext cx="8229600" cy="857488"/>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200484"/>
            <a:ext cx="4038600" cy="3394224"/>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200484"/>
            <a:ext cx="4038600" cy="3394224"/>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797"/>
            <a:ext cx="8229600" cy="857488"/>
          </a:xfrm>
          <a:prstGeom prst="rect">
            <a:avLst/>
          </a:prstGeo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894"/>
            <a:ext cx="4040188" cy="478765"/>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0658"/>
            <a:ext cx="4040188" cy="2964050"/>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9" y="1151894"/>
            <a:ext cx="4041775" cy="478765"/>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9" y="1630658"/>
            <a:ext cx="4041775" cy="2964050"/>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797"/>
            <a:ext cx="8229600" cy="857488"/>
          </a:xfrm>
          <a:prstGeom prst="rect">
            <a:avLst/>
          </a:prstGeom>
        </p:spPr>
        <p:txBody>
          <a:bodyPr/>
          <a:lstStyle/>
          <a:p>
            <a:r>
              <a:rPr lang="zh-CN" altLang="en-US" smtClean="0"/>
              <a:t>单击此处编辑母版标题样式</a:t>
            </a:r>
            <a:endParaRPr lang="zh-CN" altLang="en-US"/>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4" y="204369"/>
            <a:ext cx="3008313" cy="871780"/>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369"/>
            <a:ext cx="5111750" cy="4390340"/>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4" y="1076150"/>
            <a:ext cx="3008313" cy="351856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022"/>
            <a:ext cx="5486400" cy="425886"/>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60187"/>
            <a:ext cx="5486400" cy="3085529"/>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zh-CN" altLang="en-US"/>
          </a:p>
        </p:txBody>
      </p:sp>
      <p:sp>
        <p:nvSpPr>
          <p:cNvPr id="4" name="文本占位符 3"/>
          <p:cNvSpPr>
            <a:spLocks noGrp="1"/>
          </p:cNvSpPr>
          <p:nvPr>
            <p:ph type="body" sz="half" idx="2"/>
          </p:nvPr>
        </p:nvSpPr>
        <p:spPr>
          <a:xfrm>
            <a:off x="1792288" y="4025909"/>
            <a:ext cx="5486400" cy="6031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userDrawn="1">
  <p:cSld name="4_标题和内容">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cstate="print">
            <a:extLst>
              <a:ext uri="{28A0092B-C50C-407E-A947-70E740481C1C}">
                <a14:useLocalDpi xmlns="" xmlns:a14="http://schemas.microsoft.com/office/drawing/2010/main" val="0"/>
              </a:ext>
            </a:extLst>
          </a:blip>
          <a:srcRect l="7922"/>
          <a:stretch>
            <a:fillRect/>
          </a:stretch>
        </p:blipFill>
        <p:spPr>
          <a:xfrm>
            <a:off x="0" y="0"/>
            <a:ext cx="9144000" cy="5143500"/>
          </a:xfrm>
          <a:custGeom>
            <a:avLst/>
            <a:gdLst>
              <a:gd name="connsiteX0" fmla="*/ 0 w 9144000"/>
              <a:gd name="connsiteY0" fmla="*/ 0 h 5143500"/>
              <a:gd name="connsiteX1" fmla="*/ 9144000 w 9144000"/>
              <a:gd name="connsiteY1" fmla="*/ 0 h 5143500"/>
              <a:gd name="connsiteX2" fmla="*/ 9144000 w 9144000"/>
              <a:gd name="connsiteY2" fmla="*/ 5143500 h 5143500"/>
              <a:gd name="connsiteX3" fmla="*/ 0 w 9144000"/>
              <a:gd name="connsiteY3" fmla="*/ 5143500 h 5143500"/>
            </a:gdLst>
            <a:ahLst/>
            <a:cxnLst>
              <a:cxn ang="0">
                <a:pos x="connsiteX0" y="connsiteY0"/>
              </a:cxn>
              <a:cxn ang="0">
                <a:pos x="connsiteX1" y="connsiteY1"/>
              </a:cxn>
              <a:cxn ang="0">
                <a:pos x="connsiteX2" y="connsiteY2"/>
              </a:cxn>
              <a:cxn ang="0">
                <a:pos x="connsiteX3" y="connsiteY3"/>
              </a:cxn>
            </a:cxnLst>
            <a:rect l="l" t="t" r="r" b="b"/>
            <a:pathLst>
              <a:path w="9144000" h="5143500">
                <a:moveTo>
                  <a:pt x="0" y="0"/>
                </a:moveTo>
                <a:lnTo>
                  <a:pt x="9144000" y="0"/>
                </a:lnTo>
                <a:lnTo>
                  <a:pt x="9144000" y="5143500"/>
                </a:lnTo>
                <a:lnTo>
                  <a:pt x="0" y="5143500"/>
                </a:lnTo>
                <a:close/>
              </a:path>
            </a:pathLst>
          </a:custGeom>
          <a:solidFill>
            <a:srgbClr val="250E01"/>
          </a:solidFill>
        </p:spPr>
      </p:pic>
      <p:pic>
        <p:nvPicPr>
          <p:cNvPr id="8" name="图片 7"/>
          <p:cNvPicPr>
            <a:picLocks noChangeAspect="1"/>
          </p:cNvPicPr>
          <p:nvPr userDrawn="1"/>
        </p:nvPicPr>
        <p:blipFill>
          <a:blip r:embed="rId3" cstate="print">
            <a:extLst>
              <a:ext uri="{28A0092B-C50C-407E-A947-70E740481C1C}">
                <a14:useLocalDpi xmlns="" xmlns:a14="http://schemas.microsoft.com/office/drawing/2010/main" val="0"/>
              </a:ext>
            </a:extLst>
          </a:blip>
          <a:stretch>
            <a:fillRect/>
          </a:stretch>
        </p:blipFill>
        <p:spPr>
          <a:xfrm>
            <a:off x="-28190" y="-70964"/>
            <a:ext cx="6003546" cy="314626"/>
          </a:xfrm>
          <a:prstGeom prst="rect">
            <a:avLst/>
          </a:prstGeom>
        </p:spPr>
      </p:pic>
      <p:pic>
        <p:nvPicPr>
          <p:cNvPr id="9" name="图片 8"/>
          <p:cNvPicPr>
            <a:picLocks noChangeAspect="1"/>
          </p:cNvPicPr>
          <p:nvPr userDrawn="1"/>
        </p:nvPicPr>
        <p:blipFill>
          <a:blip r:embed="rId4" cstate="print">
            <a:extLst>
              <a:ext uri="{28A0092B-C50C-407E-A947-70E740481C1C}">
                <a14:useLocalDpi xmlns="" xmlns:a14="http://schemas.microsoft.com/office/drawing/2010/main" val="0"/>
              </a:ext>
            </a:extLst>
          </a:blip>
          <a:srcRect r="46056"/>
          <a:stretch>
            <a:fillRect/>
          </a:stretch>
        </p:blipFill>
        <p:spPr>
          <a:xfrm>
            <a:off x="5905426" y="-70964"/>
            <a:ext cx="3238577" cy="314626"/>
          </a:xfrm>
          <a:custGeom>
            <a:avLst/>
            <a:gdLst>
              <a:gd name="connsiteX0" fmla="*/ 0 w 3238577"/>
              <a:gd name="connsiteY0" fmla="*/ 0 h 314626"/>
              <a:gd name="connsiteX1" fmla="*/ 3238577 w 3238577"/>
              <a:gd name="connsiteY1" fmla="*/ 0 h 314626"/>
              <a:gd name="connsiteX2" fmla="*/ 3238577 w 3238577"/>
              <a:gd name="connsiteY2" fmla="*/ 314626 h 314626"/>
              <a:gd name="connsiteX3" fmla="*/ 0 w 3238577"/>
              <a:gd name="connsiteY3" fmla="*/ 314626 h 314626"/>
            </a:gdLst>
            <a:ahLst/>
            <a:cxnLst>
              <a:cxn ang="0">
                <a:pos x="connsiteX0" y="connsiteY0"/>
              </a:cxn>
              <a:cxn ang="0">
                <a:pos x="connsiteX1" y="connsiteY1"/>
              </a:cxn>
              <a:cxn ang="0">
                <a:pos x="connsiteX2" y="connsiteY2"/>
              </a:cxn>
              <a:cxn ang="0">
                <a:pos x="connsiteX3" y="connsiteY3"/>
              </a:cxn>
            </a:cxnLst>
            <a:rect l="l" t="t" r="r" b="b"/>
            <a:pathLst>
              <a:path w="3238577" h="314626">
                <a:moveTo>
                  <a:pt x="0" y="0"/>
                </a:moveTo>
                <a:lnTo>
                  <a:pt x="3238577" y="0"/>
                </a:lnTo>
                <a:lnTo>
                  <a:pt x="3238577" y="314626"/>
                </a:lnTo>
                <a:lnTo>
                  <a:pt x="0" y="314626"/>
                </a:lnTo>
                <a:close/>
              </a:path>
            </a:pathLst>
          </a:custGeom>
        </p:spPr>
      </p:pic>
      <p:pic>
        <p:nvPicPr>
          <p:cNvPr id="10" name="图片 9"/>
          <p:cNvPicPr>
            <a:picLocks noChangeAspect="1"/>
          </p:cNvPicPr>
          <p:nvPr userDrawn="1"/>
        </p:nvPicPr>
        <p:blipFill>
          <a:blip r:embed="rId5" cstate="print">
            <a:extLst>
              <a:ext uri="{28A0092B-C50C-407E-A947-70E740481C1C}">
                <a14:useLocalDpi xmlns="" xmlns:a14="http://schemas.microsoft.com/office/drawing/2010/main" val="0"/>
              </a:ext>
            </a:extLst>
          </a:blip>
          <a:stretch>
            <a:fillRect/>
          </a:stretch>
        </p:blipFill>
        <p:spPr>
          <a:xfrm>
            <a:off x="-55085" y="4693025"/>
            <a:ext cx="9282662" cy="472510"/>
          </a:xfrm>
          <a:prstGeom prst="rect">
            <a:avLst/>
          </a:prstGeom>
        </p:spPr>
      </p:pic>
      <p:sp>
        <p:nvSpPr>
          <p:cNvPr id="11" name="椭圆 10"/>
          <p:cNvSpPr/>
          <p:nvPr userDrawn="1"/>
        </p:nvSpPr>
        <p:spPr>
          <a:xfrm>
            <a:off x="8468595" y="4654806"/>
            <a:ext cx="433387" cy="431800"/>
          </a:xfrm>
          <a:prstGeom prst="ellipse">
            <a:avLst/>
          </a:prstGeom>
          <a:solidFill>
            <a:srgbClr val="C7C7C7"/>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800" dirty="0">
              <a:latin typeface="微软雅黑" panose="020B0503020204020204" pitchFamily="34" charset="-122"/>
              <a:ea typeface="微软雅黑" panose="020B0503020204020204" pitchFamily="34" charset="-122"/>
            </a:endParaRPr>
          </a:p>
        </p:txBody>
      </p:sp>
      <p:sp>
        <p:nvSpPr>
          <p:cNvPr id="12" name="TextBox 15"/>
          <p:cNvSpPr txBox="1">
            <a:spLocks noChangeArrowheads="1"/>
          </p:cNvSpPr>
          <p:nvPr userDrawn="1"/>
        </p:nvSpPr>
        <p:spPr bwMode="auto">
          <a:xfrm>
            <a:off x="8440022" y="4701637"/>
            <a:ext cx="490537" cy="33855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defRPr/>
            </a:pPr>
            <a:fld id="{5C080320-D3E4-4BCF-A752-346F57A6635F}" type="slidenum">
              <a:rPr lang="zh-CN" altLang="en-US" sz="1600" smtClean="0">
                <a:solidFill>
                  <a:schemeClr val="bg2">
                    <a:lumMod val="25000"/>
                  </a:schemeClr>
                </a:solidFill>
                <a:latin typeface="Arial Unicode MS" panose="020B0604020202020204" pitchFamily="34" charset="-122"/>
                <a:ea typeface="Arial Unicode MS" panose="020B0604020202020204" pitchFamily="34" charset="-122"/>
                <a:cs typeface="Arial Unicode MS" panose="020B0604020202020204" pitchFamily="34" charset="-122"/>
              </a:rPr>
              <a:pPr algn="ctr">
                <a:defRPr/>
              </a:pPr>
              <a:t>‹#›</a:t>
            </a:fld>
            <a:r>
              <a:rPr lang="zh-CN" altLang="en-US" sz="1600" dirty="0" smtClean="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 </a:t>
            </a:r>
          </a:p>
        </p:txBody>
      </p:sp>
      <p:grpSp>
        <p:nvGrpSpPr>
          <p:cNvPr id="2" name="组合 12"/>
          <p:cNvGrpSpPr/>
          <p:nvPr userDrawn="1"/>
        </p:nvGrpSpPr>
        <p:grpSpPr>
          <a:xfrm>
            <a:off x="98038" y="314627"/>
            <a:ext cx="742451" cy="359770"/>
            <a:chOff x="1881497" y="623325"/>
            <a:chExt cx="742451" cy="359770"/>
          </a:xfrm>
        </p:grpSpPr>
        <p:pic>
          <p:nvPicPr>
            <p:cNvPr id="14" name="图片 13"/>
            <p:cNvPicPr>
              <a:picLocks noChangeAspect="1"/>
            </p:cNvPicPr>
            <p:nvPr userDrawn="1"/>
          </p:nvPicPr>
          <p:blipFill>
            <a:blip r:embed="rId6" cstate="print">
              <a:duotone>
                <a:schemeClr val="accent2">
                  <a:shade val="45000"/>
                  <a:satMod val="135000"/>
                </a:schemeClr>
                <a:prstClr val="white"/>
              </a:duotone>
              <a:lum bright="-20000" contrast="-40000"/>
            </a:blip>
            <a:stretch>
              <a:fillRect/>
            </a:stretch>
          </p:blipFill>
          <p:spPr>
            <a:xfrm rot="260431">
              <a:off x="1881497" y="623325"/>
              <a:ext cx="742451" cy="359770"/>
            </a:xfrm>
            <a:prstGeom prst="rect">
              <a:avLst/>
            </a:prstGeom>
          </p:spPr>
        </p:pic>
        <p:sp>
          <p:nvSpPr>
            <p:cNvPr id="15" name="椭圆 14"/>
            <p:cNvSpPr/>
            <p:nvPr userDrawn="1"/>
          </p:nvSpPr>
          <p:spPr>
            <a:xfrm>
              <a:off x="2509459" y="671529"/>
              <a:ext cx="59591" cy="59591"/>
            </a:xfrm>
            <a:prstGeom prst="ellipse">
              <a:avLst/>
            </a:prstGeom>
            <a:solidFill>
              <a:srgbClr val="844F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timing>
    <p:tnLst>
      <p:par>
        <p:cTn id="1" dur="indefinite" restart="never" nodeType="tmRoot"/>
      </p:par>
    </p:tn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showMasterSp="0"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797"/>
            <a:ext cx="8229600" cy="857488"/>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200484"/>
            <a:ext cx="8229600" cy="3394224"/>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5799"/>
            <a:ext cx="2057400" cy="4388911"/>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05799"/>
            <a:ext cx="6019800" cy="4388911"/>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userDrawn="1">
  <p:cSld name="5_标题和内容">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cstate="print">
            <a:extLst>
              <a:ext uri="{28A0092B-C50C-407E-A947-70E740481C1C}">
                <a14:useLocalDpi xmlns="" xmlns:a14="http://schemas.microsoft.com/office/drawing/2010/main" val="0"/>
              </a:ext>
            </a:extLst>
          </a:blip>
          <a:srcRect l="7922"/>
          <a:stretch>
            <a:fillRect/>
          </a:stretch>
        </p:blipFill>
        <p:spPr>
          <a:xfrm>
            <a:off x="0" y="0"/>
            <a:ext cx="9144000" cy="5143500"/>
          </a:xfrm>
          <a:custGeom>
            <a:avLst/>
            <a:gdLst>
              <a:gd name="connsiteX0" fmla="*/ 0 w 9144000"/>
              <a:gd name="connsiteY0" fmla="*/ 0 h 5143500"/>
              <a:gd name="connsiteX1" fmla="*/ 9144000 w 9144000"/>
              <a:gd name="connsiteY1" fmla="*/ 0 h 5143500"/>
              <a:gd name="connsiteX2" fmla="*/ 9144000 w 9144000"/>
              <a:gd name="connsiteY2" fmla="*/ 5143500 h 5143500"/>
              <a:gd name="connsiteX3" fmla="*/ 0 w 9144000"/>
              <a:gd name="connsiteY3" fmla="*/ 5143500 h 5143500"/>
            </a:gdLst>
            <a:ahLst/>
            <a:cxnLst>
              <a:cxn ang="0">
                <a:pos x="connsiteX0" y="connsiteY0"/>
              </a:cxn>
              <a:cxn ang="0">
                <a:pos x="connsiteX1" y="connsiteY1"/>
              </a:cxn>
              <a:cxn ang="0">
                <a:pos x="connsiteX2" y="connsiteY2"/>
              </a:cxn>
              <a:cxn ang="0">
                <a:pos x="connsiteX3" y="connsiteY3"/>
              </a:cxn>
            </a:cxnLst>
            <a:rect l="l" t="t" r="r" b="b"/>
            <a:pathLst>
              <a:path w="9144000" h="5143500">
                <a:moveTo>
                  <a:pt x="0" y="0"/>
                </a:moveTo>
                <a:lnTo>
                  <a:pt x="9144000" y="0"/>
                </a:lnTo>
                <a:lnTo>
                  <a:pt x="9144000" y="5143500"/>
                </a:lnTo>
                <a:lnTo>
                  <a:pt x="0" y="5143500"/>
                </a:lnTo>
                <a:close/>
              </a:path>
            </a:pathLst>
          </a:custGeom>
          <a:solidFill>
            <a:srgbClr val="250E01"/>
          </a:solidFill>
        </p:spPr>
      </p:pic>
      <p:pic>
        <p:nvPicPr>
          <p:cNvPr id="8" name="图片 7"/>
          <p:cNvPicPr>
            <a:picLocks noChangeAspect="1"/>
          </p:cNvPicPr>
          <p:nvPr userDrawn="1"/>
        </p:nvPicPr>
        <p:blipFill>
          <a:blip r:embed="rId3" cstate="print">
            <a:extLst>
              <a:ext uri="{28A0092B-C50C-407E-A947-70E740481C1C}">
                <a14:useLocalDpi xmlns="" xmlns:a14="http://schemas.microsoft.com/office/drawing/2010/main" val="0"/>
              </a:ext>
            </a:extLst>
          </a:blip>
          <a:stretch>
            <a:fillRect/>
          </a:stretch>
        </p:blipFill>
        <p:spPr>
          <a:xfrm>
            <a:off x="-28190" y="-70964"/>
            <a:ext cx="6003546" cy="314626"/>
          </a:xfrm>
          <a:prstGeom prst="rect">
            <a:avLst/>
          </a:prstGeom>
        </p:spPr>
      </p:pic>
      <p:pic>
        <p:nvPicPr>
          <p:cNvPr id="9" name="图片 8"/>
          <p:cNvPicPr>
            <a:picLocks noChangeAspect="1"/>
          </p:cNvPicPr>
          <p:nvPr userDrawn="1"/>
        </p:nvPicPr>
        <p:blipFill>
          <a:blip r:embed="rId4" cstate="print">
            <a:extLst>
              <a:ext uri="{28A0092B-C50C-407E-A947-70E740481C1C}">
                <a14:useLocalDpi xmlns="" xmlns:a14="http://schemas.microsoft.com/office/drawing/2010/main" val="0"/>
              </a:ext>
            </a:extLst>
          </a:blip>
          <a:srcRect r="46056"/>
          <a:stretch>
            <a:fillRect/>
          </a:stretch>
        </p:blipFill>
        <p:spPr>
          <a:xfrm>
            <a:off x="5905426" y="-70964"/>
            <a:ext cx="3238577" cy="314626"/>
          </a:xfrm>
          <a:custGeom>
            <a:avLst/>
            <a:gdLst>
              <a:gd name="connsiteX0" fmla="*/ 0 w 3238577"/>
              <a:gd name="connsiteY0" fmla="*/ 0 h 314626"/>
              <a:gd name="connsiteX1" fmla="*/ 3238577 w 3238577"/>
              <a:gd name="connsiteY1" fmla="*/ 0 h 314626"/>
              <a:gd name="connsiteX2" fmla="*/ 3238577 w 3238577"/>
              <a:gd name="connsiteY2" fmla="*/ 314626 h 314626"/>
              <a:gd name="connsiteX3" fmla="*/ 0 w 3238577"/>
              <a:gd name="connsiteY3" fmla="*/ 314626 h 314626"/>
            </a:gdLst>
            <a:ahLst/>
            <a:cxnLst>
              <a:cxn ang="0">
                <a:pos x="connsiteX0" y="connsiteY0"/>
              </a:cxn>
              <a:cxn ang="0">
                <a:pos x="connsiteX1" y="connsiteY1"/>
              </a:cxn>
              <a:cxn ang="0">
                <a:pos x="connsiteX2" y="connsiteY2"/>
              </a:cxn>
              <a:cxn ang="0">
                <a:pos x="connsiteX3" y="connsiteY3"/>
              </a:cxn>
            </a:cxnLst>
            <a:rect l="l" t="t" r="r" b="b"/>
            <a:pathLst>
              <a:path w="3238577" h="314626">
                <a:moveTo>
                  <a:pt x="0" y="0"/>
                </a:moveTo>
                <a:lnTo>
                  <a:pt x="3238577" y="0"/>
                </a:lnTo>
                <a:lnTo>
                  <a:pt x="3238577" y="314626"/>
                </a:lnTo>
                <a:lnTo>
                  <a:pt x="0" y="314626"/>
                </a:lnTo>
                <a:close/>
              </a:path>
            </a:pathLst>
          </a:custGeom>
        </p:spPr>
      </p:pic>
      <p:pic>
        <p:nvPicPr>
          <p:cNvPr id="10" name="图片 9"/>
          <p:cNvPicPr>
            <a:picLocks noChangeAspect="1"/>
          </p:cNvPicPr>
          <p:nvPr userDrawn="1"/>
        </p:nvPicPr>
        <p:blipFill>
          <a:blip r:embed="rId5" cstate="print">
            <a:extLst>
              <a:ext uri="{28A0092B-C50C-407E-A947-70E740481C1C}">
                <a14:useLocalDpi xmlns="" xmlns:a14="http://schemas.microsoft.com/office/drawing/2010/main" val="0"/>
              </a:ext>
            </a:extLst>
          </a:blip>
          <a:stretch>
            <a:fillRect/>
          </a:stretch>
        </p:blipFill>
        <p:spPr>
          <a:xfrm>
            <a:off x="-55085" y="4693025"/>
            <a:ext cx="9282662" cy="472510"/>
          </a:xfrm>
          <a:prstGeom prst="rect">
            <a:avLst/>
          </a:prstGeom>
        </p:spPr>
      </p:pic>
      <p:sp>
        <p:nvSpPr>
          <p:cNvPr id="11" name="椭圆 10"/>
          <p:cNvSpPr/>
          <p:nvPr userDrawn="1"/>
        </p:nvSpPr>
        <p:spPr>
          <a:xfrm>
            <a:off x="8468595" y="4654806"/>
            <a:ext cx="433387" cy="431800"/>
          </a:xfrm>
          <a:prstGeom prst="ellipse">
            <a:avLst/>
          </a:prstGeom>
          <a:solidFill>
            <a:srgbClr val="C7C7C7"/>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800" dirty="0">
              <a:latin typeface="微软雅黑" panose="020B0503020204020204" pitchFamily="34" charset="-122"/>
              <a:ea typeface="微软雅黑" panose="020B0503020204020204" pitchFamily="34" charset="-122"/>
            </a:endParaRPr>
          </a:p>
        </p:txBody>
      </p:sp>
      <p:sp>
        <p:nvSpPr>
          <p:cNvPr id="12" name="TextBox 15"/>
          <p:cNvSpPr txBox="1">
            <a:spLocks noChangeArrowheads="1"/>
          </p:cNvSpPr>
          <p:nvPr userDrawn="1"/>
        </p:nvSpPr>
        <p:spPr bwMode="auto">
          <a:xfrm>
            <a:off x="8440022" y="4701637"/>
            <a:ext cx="490537" cy="33855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defRPr/>
            </a:pPr>
            <a:fld id="{5C080320-D3E4-4BCF-A752-346F57A6635F}" type="slidenum">
              <a:rPr lang="zh-CN" altLang="en-US" sz="1600" smtClean="0">
                <a:solidFill>
                  <a:schemeClr val="bg2">
                    <a:lumMod val="25000"/>
                  </a:schemeClr>
                </a:solidFill>
                <a:latin typeface="Arial Unicode MS" panose="020B0604020202020204" pitchFamily="34" charset="-122"/>
                <a:ea typeface="Arial Unicode MS" panose="020B0604020202020204" pitchFamily="34" charset="-122"/>
                <a:cs typeface="Arial Unicode MS" panose="020B0604020202020204" pitchFamily="34" charset="-122"/>
              </a:rPr>
              <a:pPr algn="ctr">
                <a:defRPr/>
              </a:pPr>
              <a:t>‹#›</a:t>
            </a:fld>
            <a:r>
              <a:rPr lang="zh-CN" altLang="en-US" sz="1600" dirty="0" smtClean="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 </a:t>
            </a:r>
          </a:p>
        </p:txBody>
      </p:sp>
      <p:grpSp>
        <p:nvGrpSpPr>
          <p:cNvPr id="2" name="组合 12"/>
          <p:cNvGrpSpPr/>
          <p:nvPr userDrawn="1"/>
        </p:nvGrpSpPr>
        <p:grpSpPr>
          <a:xfrm>
            <a:off x="98038" y="314627"/>
            <a:ext cx="742451" cy="359770"/>
            <a:chOff x="1881497" y="623325"/>
            <a:chExt cx="742451" cy="359770"/>
          </a:xfrm>
        </p:grpSpPr>
        <p:pic>
          <p:nvPicPr>
            <p:cNvPr id="14" name="图片 13"/>
            <p:cNvPicPr>
              <a:picLocks noChangeAspect="1"/>
            </p:cNvPicPr>
            <p:nvPr userDrawn="1"/>
          </p:nvPicPr>
          <p:blipFill>
            <a:blip r:embed="rId6" cstate="print">
              <a:duotone>
                <a:schemeClr val="accent2">
                  <a:shade val="45000"/>
                  <a:satMod val="135000"/>
                </a:schemeClr>
                <a:prstClr val="white"/>
              </a:duotone>
              <a:lum bright="-20000" contrast="-40000"/>
            </a:blip>
            <a:stretch>
              <a:fillRect/>
            </a:stretch>
          </p:blipFill>
          <p:spPr>
            <a:xfrm rot="260431">
              <a:off x="1881497" y="623325"/>
              <a:ext cx="742451" cy="359770"/>
            </a:xfrm>
            <a:prstGeom prst="rect">
              <a:avLst/>
            </a:prstGeom>
          </p:spPr>
        </p:pic>
        <p:sp>
          <p:nvSpPr>
            <p:cNvPr id="15" name="椭圆 14"/>
            <p:cNvSpPr/>
            <p:nvPr userDrawn="1"/>
          </p:nvSpPr>
          <p:spPr>
            <a:xfrm>
              <a:off x="2509459" y="671529"/>
              <a:ext cx="59591" cy="59591"/>
            </a:xfrm>
            <a:prstGeom prst="ellipse">
              <a:avLst/>
            </a:prstGeom>
            <a:solidFill>
              <a:srgbClr val="844F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userDrawn="1">
  <p:cSld name="6_标题和内容">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cstate="print">
            <a:extLst>
              <a:ext uri="{28A0092B-C50C-407E-A947-70E740481C1C}">
                <a14:useLocalDpi xmlns="" xmlns:a14="http://schemas.microsoft.com/office/drawing/2010/main" val="0"/>
              </a:ext>
            </a:extLst>
          </a:blip>
          <a:srcRect l="7922"/>
          <a:stretch>
            <a:fillRect/>
          </a:stretch>
        </p:blipFill>
        <p:spPr>
          <a:xfrm>
            <a:off x="0" y="0"/>
            <a:ext cx="9144000" cy="5143500"/>
          </a:xfrm>
          <a:custGeom>
            <a:avLst/>
            <a:gdLst>
              <a:gd name="connsiteX0" fmla="*/ 0 w 9144000"/>
              <a:gd name="connsiteY0" fmla="*/ 0 h 5143500"/>
              <a:gd name="connsiteX1" fmla="*/ 9144000 w 9144000"/>
              <a:gd name="connsiteY1" fmla="*/ 0 h 5143500"/>
              <a:gd name="connsiteX2" fmla="*/ 9144000 w 9144000"/>
              <a:gd name="connsiteY2" fmla="*/ 5143500 h 5143500"/>
              <a:gd name="connsiteX3" fmla="*/ 0 w 9144000"/>
              <a:gd name="connsiteY3" fmla="*/ 5143500 h 5143500"/>
            </a:gdLst>
            <a:ahLst/>
            <a:cxnLst>
              <a:cxn ang="0">
                <a:pos x="connsiteX0" y="connsiteY0"/>
              </a:cxn>
              <a:cxn ang="0">
                <a:pos x="connsiteX1" y="connsiteY1"/>
              </a:cxn>
              <a:cxn ang="0">
                <a:pos x="connsiteX2" y="connsiteY2"/>
              </a:cxn>
              <a:cxn ang="0">
                <a:pos x="connsiteX3" y="connsiteY3"/>
              </a:cxn>
            </a:cxnLst>
            <a:rect l="l" t="t" r="r" b="b"/>
            <a:pathLst>
              <a:path w="9144000" h="5143500">
                <a:moveTo>
                  <a:pt x="0" y="0"/>
                </a:moveTo>
                <a:lnTo>
                  <a:pt x="9144000" y="0"/>
                </a:lnTo>
                <a:lnTo>
                  <a:pt x="9144000" y="5143500"/>
                </a:lnTo>
                <a:lnTo>
                  <a:pt x="0" y="5143500"/>
                </a:lnTo>
                <a:close/>
              </a:path>
            </a:pathLst>
          </a:custGeom>
          <a:solidFill>
            <a:srgbClr val="250E01"/>
          </a:solidFill>
        </p:spPr>
      </p:pic>
      <p:pic>
        <p:nvPicPr>
          <p:cNvPr id="8" name="图片 7"/>
          <p:cNvPicPr>
            <a:picLocks noChangeAspect="1"/>
          </p:cNvPicPr>
          <p:nvPr userDrawn="1"/>
        </p:nvPicPr>
        <p:blipFill>
          <a:blip r:embed="rId3" cstate="print">
            <a:extLst>
              <a:ext uri="{28A0092B-C50C-407E-A947-70E740481C1C}">
                <a14:useLocalDpi xmlns="" xmlns:a14="http://schemas.microsoft.com/office/drawing/2010/main" val="0"/>
              </a:ext>
            </a:extLst>
          </a:blip>
          <a:stretch>
            <a:fillRect/>
          </a:stretch>
        </p:blipFill>
        <p:spPr>
          <a:xfrm>
            <a:off x="-28190" y="-70964"/>
            <a:ext cx="6003546" cy="314626"/>
          </a:xfrm>
          <a:prstGeom prst="rect">
            <a:avLst/>
          </a:prstGeom>
        </p:spPr>
      </p:pic>
      <p:pic>
        <p:nvPicPr>
          <p:cNvPr id="9" name="图片 8"/>
          <p:cNvPicPr>
            <a:picLocks noChangeAspect="1"/>
          </p:cNvPicPr>
          <p:nvPr userDrawn="1"/>
        </p:nvPicPr>
        <p:blipFill>
          <a:blip r:embed="rId4" cstate="print">
            <a:extLst>
              <a:ext uri="{28A0092B-C50C-407E-A947-70E740481C1C}">
                <a14:useLocalDpi xmlns="" xmlns:a14="http://schemas.microsoft.com/office/drawing/2010/main" val="0"/>
              </a:ext>
            </a:extLst>
          </a:blip>
          <a:srcRect r="46056"/>
          <a:stretch>
            <a:fillRect/>
          </a:stretch>
        </p:blipFill>
        <p:spPr>
          <a:xfrm>
            <a:off x="5905426" y="-70964"/>
            <a:ext cx="3238577" cy="314626"/>
          </a:xfrm>
          <a:custGeom>
            <a:avLst/>
            <a:gdLst>
              <a:gd name="connsiteX0" fmla="*/ 0 w 3238577"/>
              <a:gd name="connsiteY0" fmla="*/ 0 h 314626"/>
              <a:gd name="connsiteX1" fmla="*/ 3238577 w 3238577"/>
              <a:gd name="connsiteY1" fmla="*/ 0 h 314626"/>
              <a:gd name="connsiteX2" fmla="*/ 3238577 w 3238577"/>
              <a:gd name="connsiteY2" fmla="*/ 314626 h 314626"/>
              <a:gd name="connsiteX3" fmla="*/ 0 w 3238577"/>
              <a:gd name="connsiteY3" fmla="*/ 314626 h 314626"/>
            </a:gdLst>
            <a:ahLst/>
            <a:cxnLst>
              <a:cxn ang="0">
                <a:pos x="connsiteX0" y="connsiteY0"/>
              </a:cxn>
              <a:cxn ang="0">
                <a:pos x="connsiteX1" y="connsiteY1"/>
              </a:cxn>
              <a:cxn ang="0">
                <a:pos x="connsiteX2" y="connsiteY2"/>
              </a:cxn>
              <a:cxn ang="0">
                <a:pos x="connsiteX3" y="connsiteY3"/>
              </a:cxn>
            </a:cxnLst>
            <a:rect l="l" t="t" r="r" b="b"/>
            <a:pathLst>
              <a:path w="3238577" h="314626">
                <a:moveTo>
                  <a:pt x="0" y="0"/>
                </a:moveTo>
                <a:lnTo>
                  <a:pt x="3238577" y="0"/>
                </a:lnTo>
                <a:lnTo>
                  <a:pt x="3238577" y="314626"/>
                </a:lnTo>
                <a:lnTo>
                  <a:pt x="0" y="314626"/>
                </a:lnTo>
                <a:close/>
              </a:path>
            </a:pathLst>
          </a:custGeom>
        </p:spPr>
      </p:pic>
      <p:pic>
        <p:nvPicPr>
          <p:cNvPr id="10" name="图片 9"/>
          <p:cNvPicPr>
            <a:picLocks noChangeAspect="1"/>
          </p:cNvPicPr>
          <p:nvPr userDrawn="1"/>
        </p:nvPicPr>
        <p:blipFill>
          <a:blip r:embed="rId5" cstate="print">
            <a:extLst>
              <a:ext uri="{28A0092B-C50C-407E-A947-70E740481C1C}">
                <a14:useLocalDpi xmlns="" xmlns:a14="http://schemas.microsoft.com/office/drawing/2010/main" val="0"/>
              </a:ext>
            </a:extLst>
          </a:blip>
          <a:stretch>
            <a:fillRect/>
          </a:stretch>
        </p:blipFill>
        <p:spPr>
          <a:xfrm>
            <a:off x="-55085" y="4693025"/>
            <a:ext cx="9282662" cy="472510"/>
          </a:xfrm>
          <a:prstGeom prst="rect">
            <a:avLst/>
          </a:prstGeom>
        </p:spPr>
      </p:pic>
      <p:sp>
        <p:nvSpPr>
          <p:cNvPr id="11" name="椭圆 10"/>
          <p:cNvSpPr/>
          <p:nvPr userDrawn="1"/>
        </p:nvSpPr>
        <p:spPr>
          <a:xfrm>
            <a:off x="8468595" y="4654806"/>
            <a:ext cx="433387" cy="431800"/>
          </a:xfrm>
          <a:prstGeom prst="ellipse">
            <a:avLst/>
          </a:prstGeom>
          <a:solidFill>
            <a:srgbClr val="C7C7C7"/>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800" dirty="0">
              <a:latin typeface="微软雅黑" panose="020B0503020204020204" pitchFamily="34" charset="-122"/>
              <a:ea typeface="微软雅黑" panose="020B0503020204020204" pitchFamily="34" charset="-122"/>
            </a:endParaRPr>
          </a:p>
        </p:txBody>
      </p:sp>
      <p:sp>
        <p:nvSpPr>
          <p:cNvPr id="12" name="TextBox 15"/>
          <p:cNvSpPr txBox="1">
            <a:spLocks noChangeArrowheads="1"/>
          </p:cNvSpPr>
          <p:nvPr userDrawn="1"/>
        </p:nvSpPr>
        <p:spPr bwMode="auto">
          <a:xfrm>
            <a:off x="8440022" y="4701637"/>
            <a:ext cx="490537" cy="33855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defRPr/>
            </a:pPr>
            <a:fld id="{5C080320-D3E4-4BCF-A752-346F57A6635F}" type="slidenum">
              <a:rPr lang="zh-CN" altLang="en-US" sz="1600" smtClean="0">
                <a:solidFill>
                  <a:schemeClr val="bg2">
                    <a:lumMod val="25000"/>
                  </a:schemeClr>
                </a:solidFill>
                <a:latin typeface="Arial Unicode MS" panose="020B0604020202020204" pitchFamily="34" charset="-122"/>
                <a:ea typeface="Arial Unicode MS" panose="020B0604020202020204" pitchFamily="34" charset="-122"/>
                <a:cs typeface="Arial Unicode MS" panose="020B0604020202020204" pitchFamily="34" charset="-122"/>
              </a:rPr>
              <a:pPr algn="ctr">
                <a:defRPr/>
              </a:pPr>
              <a:t>‹#›</a:t>
            </a:fld>
            <a:r>
              <a:rPr lang="zh-CN" altLang="en-US" sz="1600" dirty="0" smtClean="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 </a:t>
            </a:r>
          </a:p>
        </p:txBody>
      </p:sp>
      <p:grpSp>
        <p:nvGrpSpPr>
          <p:cNvPr id="2" name="组合 12"/>
          <p:cNvGrpSpPr/>
          <p:nvPr userDrawn="1"/>
        </p:nvGrpSpPr>
        <p:grpSpPr>
          <a:xfrm>
            <a:off x="98038" y="314627"/>
            <a:ext cx="742451" cy="359770"/>
            <a:chOff x="1881497" y="623325"/>
            <a:chExt cx="742451" cy="359770"/>
          </a:xfrm>
        </p:grpSpPr>
        <p:pic>
          <p:nvPicPr>
            <p:cNvPr id="14" name="图片 13"/>
            <p:cNvPicPr>
              <a:picLocks noChangeAspect="1"/>
            </p:cNvPicPr>
            <p:nvPr userDrawn="1"/>
          </p:nvPicPr>
          <p:blipFill>
            <a:blip r:embed="rId6" cstate="print">
              <a:duotone>
                <a:schemeClr val="accent2">
                  <a:shade val="45000"/>
                  <a:satMod val="135000"/>
                </a:schemeClr>
                <a:prstClr val="white"/>
              </a:duotone>
              <a:lum bright="-20000" contrast="-40000"/>
            </a:blip>
            <a:stretch>
              <a:fillRect/>
            </a:stretch>
          </p:blipFill>
          <p:spPr>
            <a:xfrm rot="260431">
              <a:off x="1881497" y="623325"/>
              <a:ext cx="742451" cy="359770"/>
            </a:xfrm>
            <a:prstGeom prst="rect">
              <a:avLst/>
            </a:prstGeom>
          </p:spPr>
        </p:pic>
        <p:sp>
          <p:nvSpPr>
            <p:cNvPr id="15" name="椭圆 14"/>
            <p:cNvSpPr/>
            <p:nvPr userDrawn="1"/>
          </p:nvSpPr>
          <p:spPr>
            <a:xfrm>
              <a:off x="2509459" y="671529"/>
              <a:ext cx="59591" cy="59591"/>
            </a:xfrm>
            <a:prstGeom prst="ellipse">
              <a:avLst/>
            </a:prstGeom>
            <a:solidFill>
              <a:srgbClr val="844F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userDrawn="1">
  <p:cSld name="7_标题和内容">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cstate="print">
            <a:extLst>
              <a:ext uri="{28A0092B-C50C-407E-A947-70E740481C1C}">
                <a14:useLocalDpi xmlns="" xmlns:a14="http://schemas.microsoft.com/office/drawing/2010/main" val="0"/>
              </a:ext>
            </a:extLst>
          </a:blip>
          <a:srcRect l="7922"/>
          <a:stretch>
            <a:fillRect/>
          </a:stretch>
        </p:blipFill>
        <p:spPr>
          <a:xfrm>
            <a:off x="0" y="0"/>
            <a:ext cx="9144000" cy="5143500"/>
          </a:xfrm>
          <a:custGeom>
            <a:avLst/>
            <a:gdLst>
              <a:gd name="connsiteX0" fmla="*/ 0 w 9144000"/>
              <a:gd name="connsiteY0" fmla="*/ 0 h 5143500"/>
              <a:gd name="connsiteX1" fmla="*/ 9144000 w 9144000"/>
              <a:gd name="connsiteY1" fmla="*/ 0 h 5143500"/>
              <a:gd name="connsiteX2" fmla="*/ 9144000 w 9144000"/>
              <a:gd name="connsiteY2" fmla="*/ 5143500 h 5143500"/>
              <a:gd name="connsiteX3" fmla="*/ 0 w 9144000"/>
              <a:gd name="connsiteY3" fmla="*/ 5143500 h 5143500"/>
            </a:gdLst>
            <a:ahLst/>
            <a:cxnLst>
              <a:cxn ang="0">
                <a:pos x="connsiteX0" y="connsiteY0"/>
              </a:cxn>
              <a:cxn ang="0">
                <a:pos x="connsiteX1" y="connsiteY1"/>
              </a:cxn>
              <a:cxn ang="0">
                <a:pos x="connsiteX2" y="connsiteY2"/>
              </a:cxn>
              <a:cxn ang="0">
                <a:pos x="connsiteX3" y="connsiteY3"/>
              </a:cxn>
            </a:cxnLst>
            <a:rect l="l" t="t" r="r" b="b"/>
            <a:pathLst>
              <a:path w="9144000" h="5143500">
                <a:moveTo>
                  <a:pt x="0" y="0"/>
                </a:moveTo>
                <a:lnTo>
                  <a:pt x="9144000" y="0"/>
                </a:lnTo>
                <a:lnTo>
                  <a:pt x="9144000" y="5143500"/>
                </a:lnTo>
                <a:lnTo>
                  <a:pt x="0" y="5143500"/>
                </a:lnTo>
                <a:close/>
              </a:path>
            </a:pathLst>
          </a:custGeom>
          <a:solidFill>
            <a:srgbClr val="250E01"/>
          </a:solidFill>
        </p:spPr>
      </p:pic>
      <p:pic>
        <p:nvPicPr>
          <p:cNvPr id="8" name="图片 7"/>
          <p:cNvPicPr>
            <a:picLocks noChangeAspect="1"/>
          </p:cNvPicPr>
          <p:nvPr userDrawn="1"/>
        </p:nvPicPr>
        <p:blipFill>
          <a:blip r:embed="rId3" cstate="print">
            <a:extLst>
              <a:ext uri="{28A0092B-C50C-407E-A947-70E740481C1C}">
                <a14:useLocalDpi xmlns="" xmlns:a14="http://schemas.microsoft.com/office/drawing/2010/main" val="0"/>
              </a:ext>
            </a:extLst>
          </a:blip>
          <a:stretch>
            <a:fillRect/>
          </a:stretch>
        </p:blipFill>
        <p:spPr>
          <a:xfrm>
            <a:off x="-28190" y="-70964"/>
            <a:ext cx="6003546" cy="314626"/>
          </a:xfrm>
          <a:prstGeom prst="rect">
            <a:avLst/>
          </a:prstGeom>
        </p:spPr>
      </p:pic>
      <p:pic>
        <p:nvPicPr>
          <p:cNvPr id="9" name="图片 8"/>
          <p:cNvPicPr>
            <a:picLocks noChangeAspect="1"/>
          </p:cNvPicPr>
          <p:nvPr userDrawn="1"/>
        </p:nvPicPr>
        <p:blipFill>
          <a:blip r:embed="rId4" cstate="print">
            <a:extLst>
              <a:ext uri="{28A0092B-C50C-407E-A947-70E740481C1C}">
                <a14:useLocalDpi xmlns="" xmlns:a14="http://schemas.microsoft.com/office/drawing/2010/main" val="0"/>
              </a:ext>
            </a:extLst>
          </a:blip>
          <a:srcRect r="46056"/>
          <a:stretch>
            <a:fillRect/>
          </a:stretch>
        </p:blipFill>
        <p:spPr>
          <a:xfrm>
            <a:off x="5905426" y="-70964"/>
            <a:ext cx="3238577" cy="314626"/>
          </a:xfrm>
          <a:custGeom>
            <a:avLst/>
            <a:gdLst>
              <a:gd name="connsiteX0" fmla="*/ 0 w 3238577"/>
              <a:gd name="connsiteY0" fmla="*/ 0 h 314626"/>
              <a:gd name="connsiteX1" fmla="*/ 3238577 w 3238577"/>
              <a:gd name="connsiteY1" fmla="*/ 0 h 314626"/>
              <a:gd name="connsiteX2" fmla="*/ 3238577 w 3238577"/>
              <a:gd name="connsiteY2" fmla="*/ 314626 h 314626"/>
              <a:gd name="connsiteX3" fmla="*/ 0 w 3238577"/>
              <a:gd name="connsiteY3" fmla="*/ 314626 h 314626"/>
            </a:gdLst>
            <a:ahLst/>
            <a:cxnLst>
              <a:cxn ang="0">
                <a:pos x="connsiteX0" y="connsiteY0"/>
              </a:cxn>
              <a:cxn ang="0">
                <a:pos x="connsiteX1" y="connsiteY1"/>
              </a:cxn>
              <a:cxn ang="0">
                <a:pos x="connsiteX2" y="connsiteY2"/>
              </a:cxn>
              <a:cxn ang="0">
                <a:pos x="connsiteX3" y="connsiteY3"/>
              </a:cxn>
            </a:cxnLst>
            <a:rect l="l" t="t" r="r" b="b"/>
            <a:pathLst>
              <a:path w="3238577" h="314626">
                <a:moveTo>
                  <a:pt x="0" y="0"/>
                </a:moveTo>
                <a:lnTo>
                  <a:pt x="3238577" y="0"/>
                </a:lnTo>
                <a:lnTo>
                  <a:pt x="3238577" y="314626"/>
                </a:lnTo>
                <a:lnTo>
                  <a:pt x="0" y="314626"/>
                </a:lnTo>
                <a:close/>
              </a:path>
            </a:pathLst>
          </a:custGeom>
        </p:spPr>
      </p:pic>
      <p:pic>
        <p:nvPicPr>
          <p:cNvPr id="10" name="图片 9"/>
          <p:cNvPicPr>
            <a:picLocks noChangeAspect="1"/>
          </p:cNvPicPr>
          <p:nvPr userDrawn="1"/>
        </p:nvPicPr>
        <p:blipFill>
          <a:blip r:embed="rId5" cstate="print">
            <a:extLst>
              <a:ext uri="{28A0092B-C50C-407E-A947-70E740481C1C}">
                <a14:useLocalDpi xmlns="" xmlns:a14="http://schemas.microsoft.com/office/drawing/2010/main" val="0"/>
              </a:ext>
            </a:extLst>
          </a:blip>
          <a:stretch>
            <a:fillRect/>
          </a:stretch>
        </p:blipFill>
        <p:spPr>
          <a:xfrm>
            <a:off x="-55085" y="4693025"/>
            <a:ext cx="9282662" cy="472510"/>
          </a:xfrm>
          <a:prstGeom prst="rect">
            <a:avLst/>
          </a:prstGeom>
        </p:spPr>
      </p:pic>
      <p:sp>
        <p:nvSpPr>
          <p:cNvPr id="11" name="椭圆 10"/>
          <p:cNvSpPr/>
          <p:nvPr userDrawn="1"/>
        </p:nvSpPr>
        <p:spPr>
          <a:xfrm>
            <a:off x="8468595" y="4654806"/>
            <a:ext cx="433387" cy="431800"/>
          </a:xfrm>
          <a:prstGeom prst="ellipse">
            <a:avLst/>
          </a:prstGeom>
          <a:solidFill>
            <a:srgbClr val="C7C7C7"/>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800" dirty="0">
              <a:latin typeface="微软雅黑" panose="020B0503020204020204" pitchFamily="34" charset="-122"/>
              <a:ea typeface="微软雅黑" panose="020B0503020204020204" pitchFamily="34" charset="-122"/>
            </a:endParaRPr>
          </a:p>
        </p:txBody>
      </p:sp>
      <p:sp>
        <p:nvSpPr>
          <p:cNvPr id="12" name="TextBox 15"/>
          <p:cNvSpPr txBox="1">
            <a:spLocks noChangeArrowheads="1"/>
          </p:cNvSpPr>
          <p:nvPr userDrawn="1"/>
        </p:nvSpPr>
        <p:spPr bwMode="auto">
          <a:xfrm>
            <a:off x="8440022" y="4701637"/>
            <a:ext cx="490537" cy="33855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defRPr/>
            </a:pPr>
            <a:fld id="{5C080320-D3E4-4BCF-A752-346F57A6635F}" type="slidenum">
              <a:rPr lang="zh-CN" altLang="en-US" sz="1600" smtClean="0">
                <a:solidFill>
                  <a:schemeClr val="bg2">
                    <a:lumMod val="25000"/>
                  </a:schemeClr>
                </a:solidFill>
                <a:latin typeface="Arial Unicode MS" panose="020B0604020202020204" pitchFamily="34" charset="-122"/>
                <a:ea typeface="Arial Unicode MS" panose="020B0604020202020204" pitchFamily="34" charset="-122"/>
                <a:cs typeface="Arial Unicode MS" panose="020B0604020202020204" pitchFamily="34" charset="-122"/>
              </a:rPr>
              <a:pPr algn="ctr">
                <a:defRPr/>
              </a:pPr>
              <a:t>‹#›</a:t>
            </a:fld>
            <a:r>
              <a:rPr lang="zh-CN" altLang="en-US" sz="1600" dirty="0" smtClean="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 </a:t>
            </a:r>
          </a:p>
        </p:txBody>
      </p:sp>
      <p:grpSp>
        <p:nvGrpSpPr>
          <p:cNvPr id="2" name="组合 12"/>
          <p:cNvGrpSpPr/>
          <p:nvPr userDrawn="1"/>
        </p:nvGrpSpPr>
        <p:grpSpPr>
          <a:xfrm>
            <a:off x="98038" y="314627"/>
            <a:ext cx="742451" cy="359770"/>
            <a:chOff x="1881497" y="623325"/>
            <a:chExt cx="742451" cy="359770"/>
          </a:xfrm>
        </p:grpSpPr>
        <p:pic>
          <p:nvPicPr>
            <p:cNvPr id="14" name="图片 13"/>
            <p:cNvPicPr>
              <a:picLocks noChangeAspect="1"/>
            </p:cNvPicPr>
            <p:nvPr userDrawn="1"/>
          </p:nvPicPr>
          <p:blipFill>
            <a:blip r:embed="rId6" cstate="print">
              <a:duotone>
                <a:schemeClr val="accent2">
                  <a:shade val="45000"/>
                  <a:satMod val="135000"/>
                </a:schemeClr>
                <a:prstClr val="white"/>
              </a:duotone>
              <a:lum bright="-20000" contrast="-40000"/>
            </a:blip>
            <a:stretch>
              <a:fillRect/>
            </a:stretch>
          </p:blipFill>
          <p:spPr>
            <a:xfrm rot="260431">
              <a:off x="1881497" y="623325"/>
              <a:ext cx="742451" cy="359770"/>
            </a:xfrm>
            <a:prstGeom prst="rect">
              <a:avLst/>
            </a:prstGeom>
          </p:spPr>
        </p:pic>
        <p:sp>
          <p:nvSpPr>
            <p:cNvPr id="15" name="椭圆 14"/>
            <p:cNvSpPr/>
            <p:nvPr userDrawn="1"/>
          </p:nvSpPr>
          <p:spPr>
            <a:xfrm>
              <a:off x="2509459" y="671529"/>
              <a:ext cx="59591" cy="59591"/>
            </a:xfrm>
            <a:prstGeom prst="ellipse">
              <a:avLst/>
            </a:prstGeom>
            <a:solidFill>
              <a:srgbClr val="844F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userDrawn="1">
  <p:cSld name="8_标题和内容">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cstate="print">
            <a:extLst>
              <a:ext uri="{28A0092B-C50C-407E-A947-70E740481C1C}">
                <a14:useLocalDpi xmlns="" xmlns:a14="http://schemas.microsoft.com/office/drawing/2010/main" val="0"/>
              </a:ext>
            </a:extLst>
          </a:blip>
          <a:srcRect l="7922"/>
          <a:stretch>
            <a:fillRect/>
          </a:stretch>
        </p:blipFill>
        <p:spPr>
          <a:xfrm>
            <a:off x="0" y="0"/>
            <a:ext cx="9144000" cy="5143500"/>
          </a:xfrm>
          <a:custGeom>
            <a:avLst/>
            <a:gdLst>
              <a:gd name="connsiteX0" fmla="*/ 0 w 9144000"/>
              <a:gd name="connsiteY0" fmla="*/ 0 h 5143500"/>
              <a:gd name="connsiteX1" fmla="*/ 9144000 w 9144000"/>
              <a:gd name="connsiteY1" fmla="*/ 0 h 5143500"/>
              <a:gd name="connsiteX2" fmla="*/ 9144000 w 9144000"/>
              <a:gd name="connsiteY2" fmla="*/ 5143500 h 5143500"/>
              <a:gd name="connsiteX3" fmla="*/ 0 w 9144000"/>
              <a:gd name="connsiteY3" fmla="*/ 5143500 h 5143500"/>
            </a:gdLst>
            <a:ahLst/>
            <a:cxnLst>
              <a:cxn ang="0">
                <a:pos x="connsiteX0" y="connsiteY0"/>
              </a:cxn>
              <a:cxn ang="0">
                <a:pos x="connsiteX1" y="connsiteY1"/>
              </a:cxn>
              <a:cxn ang="0">
                <a:pos x="connsiteX2" y="connsiteY2"/>
              </a:cxn>
              <a:cxn ang="0">
                <a:pos x="connsiteX3" y="connsiteY3"/>
              </a:cxn>
            </a:cxnLst>
            <a:rect l="l" t="t" r="r" b="b"/>
            <a:pathLst>
              <a:path w="9144000" h="5143500">
                <a:moveTo>
                  <a:pt x="0" y="0"/>
                </a:moveTo>
                <a:lnTo>
                  <a:pt x="9144000" y="0"/>
                </a:lnTo>
                <a:lnTo>
                  <a:pt x="9144000" y="5143500"/>
                </a:lnTo>
                <a:lnTo>
                  <a:pt x="0" y="5143500"/>
                </a:lnTo>
                <a:close/>
              </a:path>
            </a:pathLst>
          </a:custGeom>
          <a:solidFill>
            <a:srgbClr val="250E01"/>
          </a:solidFill>
        </p:spPr>
      </p:pic>
      <p:pic>
        <p:nvPicPr>
          <p:cNvPr id="8" name="图片 7"/>
          <p:cNvPicPr>
            <a:picLocks noChangeAspect="1"/>
          </p:cNvPicPr>
          <p:nvPr userDrawn="1"/>
        </p:nvPicPr>
        <p:blipFill>
          <a:blip r:embed="rId3" cstate="print">
            <a:extLst>
              <a:ext uri="{28A0092B-C50C-407E-A947-70E740481C1C}">
                <a14:useLocalDpi xmlns="" xmlns:a14="http://schemas.microsoft.com/office/drawing/2010/main" val="0"/>
              </a:ext>
            </a:extLst>
          </a:blip>
          <a:stretch>
            <a:fillRect/>
          </a:stretch>
        </p:blipFill>
        <p:spPr>
          <a:xfrm>
            <a:off x="-28190" y="-70964"/>
            <a:ext cx="6003546" cy="314626"/>
          </a:xfrm>
          <a:prstGeom prst="rect">
            <a:avLst/>
          </a:prstGeom>
        </p:spPr>
      </p:pic>
      <p:pic>
        <p:nvPicPr>
          <p:cNvPr id="9" name="图片 8"/>
          <p:cNvPicPr>
            <a:picLocks noChangeAspect="1"/>
          </p:cNvPicPr>
          <p:nvPr userDrawn="1"/>
        </p:nvPicPr>
        <p:blipFill>
          <a:blip r:embed="rId4" cstate="print">
            <a:extLst>
              <a:ext uri="{28A0092B-C50C-407E-A947-70E740481C1C}">
                <a14:useLocalDpi xmlns="" xmlns:a14="http://schemas.microsoft.com/office/drawing/2010/main" val="0"/>
              </a:ext>
            </a:extLst>
          </a:blip>
          <a:srcRect r="46056"/>
          <a:stretch>
            <a:fillRect/>
          </a:stretch>
        </p:blipFill>
        <p:spPr>
          <a:xfrm>
            <a:off x="5905426" y="-70964"/>
            <a:ext cx="3238577" cy="314626"/>
          </a:xfrm>
          <a:custGeom>
            <a:avLst/>
            <a:gdLst>
              <a:gd name="connsiteX0" fmla="*/ 0 w 3238577"/>
              <a:gd name="connsiteY0" fmla="*/ 0 h 314626"/>
              <a:gd name="connsiteX1" fmla="*/ 3238577 w 3238577"/>
              <a:gd name="connsiteY1" fmla="*/ 0 h 314626"/>
              <a:gd name="connsiteX2" fmla="*/ 3238577 w 3238577"/>
              <a:gd name="connsiteY2" fmla="*/ 314626 h 314626"/>
              <a:gd name="connsiteX3" fmla="*/ 0 w 3238577"/>
              <a:gd name="connsiteY3" fmla="*/ 314626 h 314626"/>
            </a:gdLst>
            <a:ahLst/>
            <a:cxnLst>
              <a:cxn ang="0">
                <a:pos x="connsiteX0" y="connsiteY0"/>
              </a:cxn>
              <a:cxn ang="0">
                <a:pos x="connsiteX1" y="connsiteY1"/>
              </a:cxn>
              <a:cxn ang="0">
                <a:pos x="connsiteX2" y="connsiteY2"/>
              </a:cxn>
              <a:cxn ang="0">
                <a:pos x="connsiteX3" y="connsiteY3"/>
              </a:cxn>
            </a:cxnLst>
            <a:rect l="l" t="t" r="r" b="b"/>
            <a:pathLst>
              <a:path w="3238577" h="314626">
                <a:moveTo>
                  <a:pt x="0" y="0"/>
                </a:moveTo>
                <a:lnTo>
                  <a:pt x="3238577" y="0"/>
                </a:lnTo>
                <a:lnTo>
                  <a:pt x="3238577" y="314626"/>
                </a:lnTo>
                <a:lnTo>
                  <a:pt x="0" y="314626"/>
                </a:lnTo>
                <a:close/>
              </a:path>
            </a:pathLst>
          </a:custGeom>
        </p:spPr>
      </p:pic>
      <p:pic>
        <p:nvPicPr>
          <p:cNvPr id="10" name="图片 9"/>
          <p:cNvPicPr>
            <a:picLocks noChangeAspect="1"/>
          </p:cNvPicPr>
          <p:nvPr userDrawn="1"/>
        </p:nvPicPr>
        <p:blipFill>
          <a:blip r:embed="rId5" cstate="print">
            <a:extLst>
              <a:ext uri="{28A0092B-C50C-407E-A947-70E740481C1C}">
                <a14:useLocalDpi xmlns="" xmlns:a14="http://schemas.microsoft.com/office/drawing/2010/main" val="0"/>
              </a:ext>
            </a:extLst>
          </a:blip>
          <a:stretch>
            <a:fillRect/>
          </a:stretch>
        </p:blipFill>
        <p:spPr>
          <a:xfrm>
            <a:off x="-55085" y="4693025"/>
            <a:ext cx="9282662" cy="472510"/>
          </a:xfrm>
          <a:prstGeom prst="rect">
            <a:avLst/>
          </a:prstGeom>
        </p:spPr>
      </p:pic>
      <p:sp>
        <p:nvSpPr>
          <p:cNvPr id="11" name="椭圆 10"/>
          <p:cNvSpPr/>
          <p:nvPr userDrawn="1"/>
        </p:nvSpPr>
        <p:spPr>
          <a:xfrm>
            <a:off x="8468595" y="4654806"/>
            <a:ext cx="433387" cy="431800"/>
          </a:xfrm>
          <a:prstGeom prst="ellipse">
            <a:avLst/>
          </a:prstGeom>
          <a:solidFill>
            <a:srgbClr val="C7C7C7"/>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800" dirty="0">
              <a:latin typeface="微软雅黑" panose="020B0503020204020204" pitchFamily="34" charset="-122"/>
              <a:ea typeface="微软雅黑" panose="020B0503020204020204" pitchFamily="34" charset="-122"/>
            </a:endParaRPr>
          </a:p>
        </p:txBody>
      </p:sp>
      <p:sp>
        <p:nvSpPr>
          <p:cNvPr id="12" name="TextBox 15"/>
          <p:cNvSpPr txBox="1">
            <a:spLocks noChangeArrowheads="1"/>
          </p:cNvSpPr>
          <p:nvPr userDrawn="1"/>
        </p:nvSpPr>
        <p:spPr bwMode="auto">
          <a:xfrm>
            <a:off x="8440022" y="4701637"/>
            <a:ext cx="490537" cy="33855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defRPr/>
            </a:pPr>
            <a:fld id="{5C080320-D3E4-4BCF-A752-346F57A6635F}" type="slidenum">
              <a:rPr lang="zh-CN" altLang="en-US" sz="1600" smtClean="0">
                <a:solidFill>
                  <a:schemeClr val="bg2">
                    <a:lumMod val="25000"/>
                  </a:schemeClr>
                </a:solidFill>
                <a:latin typeface="Arial Unicode MS" panose="020B0604020202020204" pitchFamily="34" charset="-122"/>
                <a:ea typeface="Arial Unicode MS" panose="020B0604020202020204" pitchFamily="34" charset="-122"/>
                <a:cs typeface="Arial Unicode MS" panose="020B0604020202020204" pitchFamily="34" charset="-122"/>
              </a:rPr>
              <a:pPr algn="ctr">
                <a:defRPr/>
              </a:pPr>
              <a:t>‹#›</a:t>
            </a:fld>
            <a:r>
              <a:rPr lang="zh-CN" altLang="en-US" sz="1600" dirty="0" smtClean="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 </a:t>
            </a:r>
          </a:p>
        </p:txBody>
      </p:sp>
      <p:grpSp>
        <p:nvGrpSpPr>
          <p:cNvPr id="2" name="组合 12"/>
          <p:cNvGrpSpPr/>
          <p:nvPr userDrawn="1"/>
        </p:nvGrpSpPr>
        <p:grpSpPr>
          <a:xfrm>
            <a:off x="98038" y="314627"/>
            <a:ext cx="742451" cy="359770"/>
            <a:chOff x="1881497" y="623325"/>
            <a:chExt cx="742451" cy="359770"/>
          </a:xfrm>
        </p:grpSpPr>
        <p:pic>
          <p:nvPicPr>
            <p:cNvPr id="14" name="图片 13"/>
            <p:cNvPicPr>
              <a:picLocks noChangeAspect="1"/>
            </p:cNvPicPr>
            <p:nvPr userDrawn="1"/>
          </p:nvPicPr>
          <p:blipFill>
            <a:blip r:embed="rId6" cstate="print">
              <a:duotone>
                <a:schemeClr val="accent2">
                  <a:shade val="45000"/>
                  <a:satMod val="135000"/>
                </a:schemeClr>
                <a:prstClr val="white"/>
              </a:duotone>
              <a:lum bright="-20000" contrast="-40000"/>
            </a:blip>
            <a:stretch>
              <a:fillRect/>
            </a:stretch>
          </p:blipFill>
          <p:spPr>
            <a:xfrm rot="260431">
              <a:off x="1881497" y="623325"/>
              <a:ext cx="742451" cy="359770"/>
            </a:xfrm>
            <a:prstGeom prst="rect">
              <a:avLst/>
            </a:prstGeom>
          </p:spPr>
        </p:pic>
        <p:sp>
          <p:nvSpPr>
            <p:cNvPr id="15" name="椭圆 14"/>
            <p:cNvSpPr/>
            <p:nvPr userDrawn="1"/>
          </p:nvSpPr>
          <p:spPr>
            <a:xfrm>
              <a:off x="2509459" y="671529"/>
              <a:ext cx="59591" cy="59591"/>
            </a:xfrm>
            <a:prstGeom prst="ellipse">
              <a:avLst/>
            </a:prstGeom>
            <a:solidFill>
              <a:srgbClr val="844F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image" Target="../media/image1.jpe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7.xml"/><Relationship Id="rId13" Type="http://schemas.openxmlformats.org/officeDocument/2006/relationships/image" Target="../media/image1.jpeg"/><Relationship Id="rId3" Type="http://schemas.openxmlformats.org/officeDocument/2006/relationships/slideLayout" Target="../slideLayouts/slideLayout32.xml"/><Relationship Id="rId7" Type="http://schemas.openxmlformats.org/officeDocument/2006/relationships/slideLayout" Target="../slideLayouts/slideLayout36.xml"/><Relationship Id="rId12" Type="http://schemas.openxmlformats.org/officeDocument/2006/relationships/theme" Target="../theme/theme2.xml"/><Relationship Id="rId2" Type="http://schemas.openxmlformats.org/officeDocument/2006/relationships/slideLayout" Target="../slideLayouts/slideLayout31.xml"/><Relationship Id="rId1" Type="http://schemas.openxmlformats.org/officeDocument/2006/relationships/slideLayout" Target="../slideLayouts/slideLayout30.xml"/><Relationship Id="rId6" Type="http://schemas.openxmlformats.org/officeDocument/2006/relationships/slideLayout" Target="../slideLayouts/slideLayout35.xml"/><Relationship Id="rId11" Type="http://schemas.openxmlformats.org/officeDocument/2006/relationships/slideLayout" Target="../slideLayouts/slideLayout40.xml"/><Relationship Id="rId5" Type="http://schemas.openxmlformats.org/officeDocument/2006/relationships/slideLayout" Target="../slideLayouts/slideLayout34.xml"/><Relationship Id="rId10" Type="http://schemas.openxmlformats.org/officeDocument/2006/relationships/slideLayout" Target="../slideLayouts/slideLayout39.xml"/><Relationship Id="rId4" Type="http://schemas.openxmlformats.org/officeDocument/2006/relationships/slideLayout" Target="../slideLayouts/slideLayout33.xml"/><Relationship Id="rId9" Type="http://schemas.openxmlformats.org/officeDocument/2006/relationships/slideLayout" Target="../slideLayouts/slideLayout38.xml"/><Relationship Id="rId14" Type="http://schemas.openxmlformats.org/officeDocument/2006/relationships/hyperlink" Target="../../../../&#30446;&#24405;.ppt" TargetMode="Externa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48.xml"/><Relationship Id="rId13" Type="http://schemas.openxmlformats.org/officeDocument/2006/relationships/image" Target="../media/image1.jpeg"/><Relationship Id="rId3" Type="http://schemas.openxmlformats.org/officeDocument/2006/relationships/slideLayout" Target="../slideLayouts/slideLayout43.xml"/><Relationship Id="rId7" Type="http://schemas.openxmlformats.org/officeDocument/2006/relationships/slideLayout" Target="../slideLayouts/slideLayout47.xml"/><Relationship Id="rId12" Type="http://schemas.openxmlformats.org/officeDocument/2006/relationships/theme" Target="../theme/theme3.xml"/><Relationship Id="rId2" Type="http://schemas.openxmlformats.org/officeDocument/2006/relationships/slideLayout" Target="../slideLayouts/slideLayout42.xml"/><Relationship Id="rId1" Type="http://schemas.openxmlformats.org/officeDocument/2006/relationships/slideLayout" Target="../slideLayouts/slideLayout41.xml"/><Relationship Id="rId6" Type="http://schemas.openxmlformats.org/officeDocument/2006/relationships/slideLayout" Target="../slideLayouts/slideLayout46.xml"/><Relationship Id="rId11" Type="http://schemas.openxmlformats.org/officeDocument/2006/relationships/slideLayout" Target="../slideLayouts/slideLayout51.xml"/><Relationship Id="rId5" Type="http://schemas.openxmlformats.org/officeDocument/2006/relationships/slideLayout" Target="../slideLayouts/slideLayout45.xml"/><Relationship Id="rId10" Type="http://schemas.openxmlformats.org/officeDocument/2006/relationships/slideLayout" Target="../slideLayouts/slideLayout50.xml"/><Relationship Id="rId4" Type="http://schemas.openxmlformats.org/officeDocument/2006/relationships/slideLayout" Target="../slideLayouts/slideLayout44.xml"/><Relationship Id="rId9" Type="http://schemas.openxmlformats.org/officeDocument/2006/relationships/slideLayout" Target="../slideLayouts/slideLayout49.xml"/><Relationship Id="rId14" Type="http://schemas.openxmlformats.org/officeDocument/2006/relationships/hyperlink" Target="../../../../&#30446;&#24405;.ppt" TargetMode="Externa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31" cstate="print">
            <a:lum/>
          </a:blip>
          <a:srcRect/>
          <a:stretch>
            <a:fillRect t="-25000" b="-25000"/>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6375"/>
            <a:ext cx="8229600" cy="85725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200151"/>
            <a:ext cx="8229600" cy="3394075"/>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4767264"/>
            <a:ext cx="2133600" cy="274637"/>
          </a:xfrm>
          <a:prstGeom prst="rect">
            <a:avLst/>
          </a:prstGeom>
        </p:spPr>
        <p:txBody>
          <a:bodyPr vert="horz" lIns="91440" tIns="45720" rIns="91440" bIns="45720" rtlCol="0" anchor="ctr"/>
          <a:lstStyle>
            <a:lvl1pPr algn="l">
              <a:defRPr sz="1200">
                <a:solidFill>
                  <a:schemeClr val="tx1">
                    <a:tint val="75000"/>
                  </a:schemeClr>
                </a:solidFill>
              </a:defRPr>
            </a:lvl1pPr>
          </a:lstStyle>
          <a:p>
            <a:fld id="{62593D4F-B395-4F74-83E8-153C7C88F99F}" type="datetimeFigureOut">
              <a:rPr lang="zh-CN" altLang="en-US" smtClean="0"/>
              <a:pPr/>
              <a:t>2019-6-23</a:t>
            </a:fld>
            <a:endParaRPr lang="zh-CN" altLang="en-US"/>
          </a:p>
        </p:txBody>
      </p:sp>
      <p:sp>
        <p:nvSpPr>
          <p:cNvPr id="5" name="页脚占位符 4"/>
          <p:cNvSpPr>
            <a:spLocks noGrp="1"/>
          </p:cNvSpPr>
          <p:nvPr>
            <p:ph type="ftr" sz="quarter" idx="3"/>
          </p:nvPr>
        </p:nvSpPr>
        <p:spPr>
          <a:xfrm>
            <a:off x="3124200" y="4767264"/>
            <a:ext cx="2895600" cy="274637"/>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4767264"/>
            <a:ext cx="2133600" cy="274637"/>
          </a:xfrm>
          <a:prstGeom prst="rect">
            <a:avLst/>
          </a:prstGeom>
        </p:spPr>
        <p:txBody>
          <a:bodyPr vert="horz" lIns="91440" tIns="45720" rIns="91440" bIns="45720" rtlCol="0" anchor="ctr"/>
          <a:lstStyle>
            <a:lvl1pPr algn="r">
              <a:defRPr sz="1200">
                <a:solidFill>
                  <a:schemeClr val="tx1">
                    <a:tint val="75000"/>
                  </a:schemeClr>
                </a:solidFill>
              </a:defRPr>
            </a:lvl1pPr>
          </a:lstStyle>
          <a:p>
            <a:fld id="{6F554B87-DC91-4ABB-A6B5-1DA9E55EA3C7}"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710" r:id="rId1"/>
    <p:sldLayoutId id="2147483711" r:id="rId2"/>
    <p:sldLayoutId id="2147483712" r:id="rId3"/>
    <p:sldLayoutId id="2147483713" r:id="rId4"/>
    <p:sldLayoutId id="2147483714" r:id="rId5"/>
    <p:sldLayoutId id="2147483715" r:id="rId6"/>
    <p:sldLayoutId id="2147483716" r:id="rId7"/>
    <p:sldLayoutId id="2147483717" r:id="rId8"/>
    <p:sldLayoutId id="2147483718" r:id="rId9"/>
    <p:sldLayoutId id="2147483719" r:id="rId10"/>
    <p:sldLayoutId id="2147483720" r:id="rId11"/>
    <p:sldLayoutId id="2147483721" r:id="rId12"/>
    <p:sldLayoutId id="2147483722" r:id="rId13"/>
    <p:sldLayoutId id="2147483723" r:id="rId14"/>
    <p:sldLayoutId id="2147483724" r:id="rId15"/>
    <p:sldLayoutId id="2147483725" r:id="rId16"/>
    <p:sldLayoutId id="2147483726" r:id="rId17"/>
    <p:sldLayoutId id="2147483727" r:id="rId18"/>
    <p:sldLayoutId id="2147483728" r:id="rId19"/>
    <p:sldLayoutId id="2147483729" r:id="rId20"/>
    <p:sldLayoutId id="2147483730" r:id="rId21"/>
    <p:sldLayoutId id="2147483731" r:id="rId22"/>
    <p:sldLayoutId id="2147483732" r:id="rId23"/>
    <p:sldLayoutId id="2147483733" r:id="rId24"/>
    <p:sldLayoutId id="2147483734" r:id="rId25"/>
    <p:sldLayoutId id="2147483735" r:id="rId26"/>
    <p:sldLayoutId id="2147483651" r:id="rId27"/>
    <p:sldLayoutId id="2147483736" r:id="rId28"/>
    <p:sldLayoutId id="2147483749" r:id="rId29"/>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3" cstate="print">
            <a:lum/>
          </a:blip>
          <a:srcRect/>
          <a:stretch>
            <a:fillRect t="-25000" b="-25000"/>
          </a:stretch>
        </a:blipFill>
        <a:effectLst/>
      </p:bgPr>
    </p:bg>
    <p:spTree>
      <p:nvGrpSpPr>
        <p:cNvPr id="1" name=""/>
        <p:cNvGrpSpPr/>
        <p:nvPr/>
      </p:nvGrpSpPr>
      <p:grpSpPr>
        <a:xfrm>
          <a:off x="0" y="0"/>
          <a:ext cx="0" cy="0"/>
          <a:chOff x="0" y="0"/>
          <a:chExt cx="0" cy="0"/>
        </a:xfrm>
      </p:grpSpPr>
      <p:sp>
        <p:nvSpPr>
          <p:cNvPr id="535559" name="Rectangle 7">
            <a:hlinkClick r:id="rId14" action="ppaction://hlinkpres?slideindex=7&amp;slidetitle=幻灯片 7" tooltip="返回目录"/>
          </p:cNvPr>
          <p:cNvSpPr>
            <a:spLocks noChangeArrowheads="1"/>
          </p:cNvSpPr>
          <p:nvPr/>
        </p:nvSpPr>
        <p:spPr bwMode="auto">
          <a:xfrm>
            <a:off x="2011367" y="294405"/>
            <a:ext cx="1049337" cy="769441"/>
          </a:xfrm>
          <a:prstGeom prst="rect">
            <a:avLst/>
          </a:prstGeom>
          <a:solidFill>
            <a:schemeClr val="accent1">
              <a:alpha val="999"/>
            </a:schemeClr>
          </a:solidFill>
          <a:ln w="9525" algn="ctr">
            <a:noFill/>
            <a:miter lim="800000"/>
            <a:headEnd/>
            <a:tailEnd/>
          </a:ln>
          <a:effectLst/>
        </p:spPr>
        <p:txBody>
          <a:bodyPr anchor="ctr">
            <a:spAutoFit/>
          </a:bodyPr>
          <a:lstStyle/>
          <a:p>
            <a:endParaRPr lang="zh-CN" altLang="en-US"/>
          </a:p>
        </p:txBody>
      </p:sp>
    </p:spTree>
  </p:cSld>
  <p:clrMap bg1="lt1" tx1="dk1" bg2="lt2" tx2="dk2" accent1="accent1" accent2="accent2" accent3="accent3" accent4="accent4" accent5="accent5" accent6="accent6" hlink="hlink" folHlink="folHlink"/>
  <p:sldLayoutIdLst>
    <p:sldLayoutId id="2147483738" r:id="rId1"/>
    <p:sldLayoutId id="2147483739" r:id="rId2"/>
    <p:sldLayoutId id="2147483740" r:id="rId3"/>
    <p:sldLayoutId id="2147483741" r:id="rId4"/>
    <p:sldLayoutId id="2147483742" r:id="rId5"/>
    <p:sldLayoutId id="2147483743" r:id="rId6"/>
    <p:sldLayoutId id="2147483744" r:id="rId7"/>
    <p:sldLayoutId id="2147483745" r:id="rId8"/>
    <p:sldLayoutId id="2147483746" r:id="rId9"/>
    <p:sldLayoutId id="2147483747" r:id="rId10"/>
    <p:sldLayoutId id="2147483748" r:id="rId11"/>
  </p:sldLayoutIdLst>
  <p:timing>
    <p:tnLst>
      <p:par>
        <p:cTn id="1" dur="indefinite" restart="never" nodeType="tmRoot"/>
      </p:par>
    </p:tnLst>
  </p:timing>
  <p:txStyles>
    <p:titleStyle>
      <a:lvl1pPr algn="ctr" rtl="0" eaLnBrk="1" fontAlgn="base" hangingPunct="1">
        <a:spcBef>
          <a:spcPct val="0"/>
        </a:spcBef>
        <a:spcAft>
          <a:spcPct val="0"/>
        </a:spcAft>
        <a:defRPr sz="4400">
          <a:solidFill>
            <a:schemeClr val="tx2"/>
          </a:solidFill>
          <a:latin typeface="+mj-lt"/>
          <a:ea typeface="+mj-ea"/>
          <a:cs typeface="+mj-cs"/>
        </a:defRPr>
      </a:lvl1pPr>
      <a:lvl2pPr algn="ctr" rtl="0" eaLnBrk="1" fontAlgn="base" hangingPunct="1">
        <a:spcBef>
          <a:spcPct val="0"/>
        </a:spcBef>
        <a:spcAft>
          <a:spcPct val="0"/>
        </a:spcAft>
        <a:defRPr sz="4400">
          <a:solidFill>
            <a:schemeClr val="tx2"/>
          </a:solidFill>
          <a:latin typeface="Arial" pitchFamily="34" charset="0"/>
          <a:ea typeface="宋体" pitchFamily="2" charset="-122"/>
        </a:defRPr>
      </a:lvl2pPr>
      <a:lvl3pPr algn="ctr" rtl="0" eaLnBrk="1" fontAlgn="base" hangingPunct="1">
        <a:spcBef>
          <a:spcPct val="0"/>
        </a:spcBef>
        <a:spcAft>
          <a:spcPct val="0"/>
        </a:spcAft>
        <a:defRPr sz="4400">
          <a:solidFill>
            <a:schemeClr val="tx2"/>
          </a:solidFill>
          <a:latin typeface="Arial" pitchFamily="34" charset="0"/>
          <a:ea typeface="宋体" pitchFamily="2" charset="-122"/>
        </a:defRPr>
      </a:lvl3pPr>
      <a:lvl4pPr algn="ctr" rtl="0" eaLnBrk="1" fontAlgn="base" hangingPunct="1">
        <a:spcBef>
          <a:spcPct val="0"/>
        </a:spcBef>
        <a:spcAft>
          <a:spcPct val="0"/>
        </a:spcAft>
        <a:defRPr sz="4400">
          <a:solidFill>
            <a:schemeClr val="tx2"/>
          </a:solidFill>
          <a:latin typeface="Arial" pitchFamily="34" charset="0"/>
          <a:ea typeface="宋体" pitchFamily="2" charset="-122"/>
        </a:defRPr>
      </a:lvl4pPr>
      <a:lvl5pPr algn="ctr" rtl="0" eaLnBrk="1" fontAlgn="base" hangingPunct="1">
        <a:spcBef>
          <a:spcPct val="0"/>
        </a:spcBef>
        <a:spcAft>
          <a:spcPct val="0"/>
        </a:spcAft>
        <a:defRPr sz="4400">
          <a:solidFill>
            <a:schemeClr val="tx2"/>
          </a:solidFill>
          <a:latin typeface="Arial" pitchFamily="34" charset="0"/>
          <a:ea typeface="宋体" pitchFamily="2" charset="-122"/>
        </a:defRPr>
      </a:lvl5pPr>
      <a:lvl6pPr marL="457200" algn="ctr" rtl="0" eaLnBrk="1" fontAlgn="base" hangingPunct="1">
        <a:spcBef>
          <a:spcPct val="0"/>
        </a:spcBef>
        <a:spcAft>
          <a:spcPct val="0"/>
        </a:spcAft>
        <a:defRPr sz="4400">
          <a:solidFill>
            <a:schemeClr val="tx2"/>
          </a:solidFill>
          <a:latin typeface="Arial" pitchFamily="34" charset="0"/>
          <a:ea typeface="宋体" pitchFamily="2" charset="-122"/>
        </a:defRPr>
      </a:lvl6pPr>
      <a:lvl7pPr marL="914400" algn="ctr" rtl="0" eaLnBrk="1" fontAlgn="base" hangingPunct="1">
        <a:spcBef>
          <a:spcPct val="0"/>
        </a:spcBef>
        <a:spcAft>
          <a:spcPct val="0"/>
        </a:spcAft>
        <a:defRPr sz="4400">
          <a:solidFill>
            <a:schemeClr val="tx2"/>
          </a:solidFill>
          <a:latin typeface="Arial" pitchFamily="34" charset="0"/>
          <a:ea typeface="宋体" pitchFamily="2" charset="-122"/>
        </a:defRPr>
      </a:lvl7pPr>
      <a:lvl8pPr marL="1371600" algn="ctr" rtl="0" eaLnBrk="1" fontAlgn="base" hangingPunct="1">
        <a:spcBef>
          <a:spcPct val="0"/>
        </a:spcBef>
        <a:spcAft>
          <a:spcPct val="0"/>
        </a:spcAft>
        <a:defRPr sz="4400">
          <a:solidFill>
            <a:schemeClr val="tx2"/>
          </a:solidFill>
          <a:latin typeface="Arial" pitchFamily="34" charset="0"/>
          <a:ea typeface="宋体" pitchFamily="2" charset="-122"/>
        </a:defRPr>
      </a:lvl8pPr>
      <a:lvl9pPr marL="1828800" algn="ctr" rtl="0" eaLnBrk="1" fontAlgn="base" hangingPunct="1">
        <a:spcBef>
          <a:spcPct val="0"/>
        </a:spcBef>
        <a:spcAft>
          <a:spcPct val="0"/>
        </a:spcAft>
        <a:defRPr sz="4400">
          <a:solidFill>
            <a:schemeClr val="tx2"/>
          </a:solidFill>
          <a:latin typeface="Arial" pitchFamily="34" charset="0"/>
          <a:ea typeface="宋体" pitchFamily="2" charset="-122"/>
        </a:defRPr>
      </a:lvl9pPr>
    </p:titleStyle>
    <p:bodyStyle>
      <a:lvl1pPr marL="342900" indent="-342900" algn="l" rtl="0" eaLnBrk="1" fontAlgn="base" hangingPunct="1">
        <a:spcBef>
          <a:spcPct val="20000"/>
        </a:spcBef>
        <a:spcAft>
          <a:spcPct val="0"/>
        </a:spcAft>
        <a:buChar char="•"/>
        <a:defRPr sz="3200">
          <a:solidFill>
            <a:schemeClr val="tx1"/>
          </a:solidFill>
          <a:latin typeface="+mn-lt"/>
          <a:ea typeface="+mn-ea"/>
          <a:cs typeface="+mn-cs"/>
        </a:defRPr>
      </a:lvl1pPr>
      <a:lvl2pPr marL="742950" indent="-285750" algn="l" rtl="0" eaLnBrk="1" fontAlgn="base" hangingPunct="1">
        <a:spcBef>
          <a:spcPct val="20000"/>
        </a:spcBef>
        <a:spcAft>
          <a:spcPct val="0"/>
        </a:spcAft>
        <a:buChar char="–"/>
        <a:defRPr sz="2800">
          <a:solidFill>
            <a:schemeClr val="tx1"/>
          </a:solidFill>
          <a:latin typeface="+mn-lt"/>
          <a:ea typeface="+mn-ea"/>
        </a:defRPr>
      </a:lvl2pPr>
      <a:lvl3pPr marL="1143000" indent="-228600" algn="l" rtl="0" eaLnBrk="1" fontAlgn="base" hangingPunct="1">
        <a:spcBef>
          <a:spcPct val="20000"/>
        </a:spcBef>
        <a:spcAft>
          <a:spcPct val="0"/>
        </a:spcAft>
        <a:buChar char="•"/>
        <a:defRPr sz="2400">
          <a:solidFill>
            <a:schemeClr val="tx1"/>
          </a:solidFill>
          <a:latin typeface="+mn-lt"/>
          <a:ea typeface="+mn-ea"/>
        </a:defRPr>
      </a:lvl3pPr>
      <a:lvl4pPr marL="1600200" indent="-228600" algn="l" rtl="0" eaLnBrk="1" fontAlgn="base" hangingPunct="1">
        <a:spcBef>
          <a:spcPct val="20000"/>
        </a:spcBef>
        <a:spcAft>
          <a:spcPct val="0"/>
        </a:spcAft>
        <a:buChar char="–"/>
        <a:defRPr sz="2000">
          <a:solidFill>
            <a:schemeClr val="tx1"/>
          </a:solidFill>
          <a:latin typeface="+mn-lt"/>
          <a:ea typeface="+mn-ea"/>
        </a:defRPr>
      </a:lvl4pPr>
      <a:lvl5pPr marL="2057400" indent="-228600" algn="l" rtl="0" eaLnBrk="1" fontAlgn="base" hangingPunct="1">
        <a:spcBef>
          <a:spcPct val="20000"/>
        </a:spcBef>
        <a:spcAft>
          <a:spcPct val="0"/>
        </a:spcAft>
        <a:buChar char="»"/>
        <a:defRPr sz="2000">
          <a:solidFill>
            <a:schemeClr val="tx1"/>
          </a:solidFill>
          <a:latin typeface="+mn-lt"/>
          <a:ea typeface="+mn-ea"/>
        </a:defRPr>
      </a:lvl5pPr>
      <a:lvl6pPr marL="2514600" indent="-228600" algn="l" rtl="0" eaLnBrk="1" fontAlgn="base" hangingPunct="1">
        <a:spcBef>
          <a:spcPct val="20000"/>
        </a:spcBef>
        <a:spcAft>
          <a:spcPct val="0"/>
        </a:spcAft>
        <a:buChar char="»"/>
        <a:defRPr sz="2000">
          <a:solidFill>
            <a:schemeClr val="tx1"/>
          </a:solidFill>
          <a:latin typeface="+mn-lt"/>
          <a:ea typeface="+mn-ea"/>
        </a:defRPr>
      </a:lvl6pPr>
      <a:lvl7pPr marL="2971800" indent="-228600" algn="l" rtl="0" eaLnBrk="1" fontAlgn="base" hangingPunct="1">
        <a:spcBef>
          <a:spcPct val="20000"/>
        </a:spcBef>
        <a:spcAft>
          <a:spcPct val="0"/>
        </a:spcAft>
        <a:buChar char="»"/>
        <a:defRPr sz="2000">
          <a:solidFill>
            <a:schemeClr val="tx1"/>
          </a:solidFill>
          <a:latin typeface="+mn-lt"/>
          <a:ea typeface="+mn-ea"/>
        </a:defRPr>
      </a:lvl7pPr>
      <a:lvl8pPr marL="3429000" indent="-228600" algn="l" rtl="0" eaLnBrk="1" fontAlgn="base" hangingPunct="1">
        <a:spcBef>
          <a:spcPct val="20000"/>
        </a:spcBef>
        <a:spcAft>
          <a:spcPct val="0"/>
        </a:spcAft>
        <a:buChar char="»"/>
        <a:defRPr sz="2000">
          <a:solidFill>
            <a:schemeClr val="tx1"/>
          </a:solidFill>
          <a:latin typeface="+mn-lt"/>
          <a:ea typeface="+mn-ea"/>
        </a:defRPr>
      </a:lvl8pPr>
      <a:lvl9pPr marL="3886200" indent="-228600" algn="l" rtl="0" eaLnBrk="1" fontAlgn="base" hangingPunct="1">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3" cstate="print">
            <a:lum/>
          </a:blip>
          <a:srcRect/>
          <a:stretch>
            <a:fillRect t="-25000" b="-25000"/>
          </a:stretch>
        </a:blipFill>
        <a:effectLst/>
      </p:bgPr>
    </p:bg>
    <p:spTree>
      <p:nvGrpSpPr>
        <p:cNvPr id="1" name=""/>
        <p:cNvGrpSpPr/>
        <p:nvPr/>
      </p:nvGrpSpPr>
      <p:grpSpPr>
        <a:xfrm>
          <a:off x="0" y="0"/>
          <a:ext cx="0" cy="0"/>
          <a:chOff x="0" y="0"/>
          <a:chExt cx="0" cy="0"/>
        </a:xfrm>
      </p:grpSpPr>
      <p:sp>
        <p:nvSpPr>
          <p:cNvPr id="535559" name="Rectangle 7">
            <a:hlinkClick r:id="rId14" action="ppaction://hlinkpres?slideindex=7&amp;slidetitle=幻灯片 7" tooltip="返回目录"/>
          </p:cNvPr>
          <p:cNvSpPr>
            <a:spLocks noChangeArrowheads="1"/>
          </p:cNvSpPr>
          <p:nvPr/>
        </p:nvSpPr>
        <p:spPr bwMode="auto">
          <a:xfrm>
            <a:off x="2011367" y="294405"/>
            <a:ext cx="1049337" cy="369332"/>
          </a:xfrm>
          <a:prstGeom prst="rect">
            <a:avLst/>
          </a:prstGeom>
          <a:solidFill>
            <a:schemeClr val="accent1">
              <a:alpha val="999"/>
            </a:schemeClr>
          </a:solidFill>
          <a:ln w="9525" algn="ctr">
            <a:noFill/>
            <a:miter lim="800000"/>
            <a:headEnd/>
            <a:tailEnd/>
          </a:ln>
          <a:effectLst/>
        </p:spPr>
        <p:txBody>
          <a:bodyPr anchor="ctr">
            <a:spAutoFit/>
          </a:bodyPr>
          <a:lstStyle/>
          <a:p>
            <a:endParaRPr lang="zh-CN" altLang="en-US"/>
          </a:p>
        </p:txBody>
      </p:sp>
    </p:spTree>
  </p:cSld>
  <p:clrMap bg1="lt1" tx1="dk1" bg2="lt2" tx2="dk2" accent1="accent1" accent2="accent2" accent3="accent3" accent4="accent4" accent5="accent5" accent6="accent6" hlink="hlink" folHlink="folHlink"/>
  <p:sldLayoutIdLst>
    <p:sldLayoutId id="2147483751" r:id="rId1"/>
    <p:sldLayoutId id="2147483752" r:id="rId2"/>
    <p:sldLayoutId id="2147483753" r:id="rId3"/>
    <p:sldLayoutId id="2147483754" r:id="rId4"/>
    <p:sldLayoutId id="2147483755" r:id="rId5"/>
    <p:sldLayoutId id="2147483756" r:id="rId6"/>
    <p:sldLayoutId id="2147483757" r:id="rId7"/>
    <p:sldLayoutId id="2147483758" r:id="rId8"/>
    <p:sldLayoutId id="2147483759" r:id="rId9"/>
    <p:sldLayoutId id="2147483760" r:id="rId10"/>
    <p:sldLayoutId id="2147483761" r:id="rId11"/>
  </p:sldLayoutIdLst>
  <p:timing>
    <p:tnLst>
      <p:par>
        <p:cTn id="1" dur="indefinite" restart="never" nodeType="tmRoot"/>
      </p:par>
    </p:tnLst>
  </p:timing>
  <p:txStyles>
    <p:titleStyle>
      <a:lvl1pPr algn="ctr" rtl="0" eaLnBrk="1" fontAlgn="base" hangingPunct="1">
        <a:spcBef>
          <a:spcPct val="0"/>
        </a:spcBef>
        <a:spcAft>
          <a:spcPct val="0"/>
        </a:spcAft>
        <a:defRPr sz="4400">
          <a:solidFill>
            <a:schemeClr val="tx2"/>
          </a:solidFill>
          <a:latin typeface="+mj-lt"/>
          <a:ea typeface="+mj-ea"/>
          <a:cs typeface="+mj-cs"/>
        </a:defRPr>
      </a:lvl1pPr>
      <a:lvl2pPr algn="ctr" rtl="0" eaLnBrk="1" fontAlgn="base" hangingPunct="1">
        <a:spcBef>
          <a:spcPct val="0"/>
        </a:spcBef>
        <a:spcAft>
          <a:spcPct val="0"/>
        </a:spcAft>
        <a:defRPr sz="4400">
          <a:solidFill>
            <a:schemeClr val="tx2"/>
          </a:solidFill>
          <a:latin typeface="Arial" pitchFamily="34" charset="0"/>
          <a:ea typeface="宋体" pitchFamily="2" charset="-122"/>
        </a:defRPr>
      </a:lvl2pPr>
      <a:lvl3pPr algn="ctr" rtl="0" eaLnBrk="1" fontAlgn="base" hangingPunct="1">
        <a:spcBef>
          <a:spcPct val="0"/>
        </a:spcBef>
        <a:spcAft>
          <a:spcPct val="0"/>
        </a:spcAft>
        <a:defRPr sz="4400">
          <a:solidFill>
            <a:schemeClr val="tx2"/>
          </a:solidFill>
          <a:latin typeface="Arial" pitchFamily="34" charset="0"/>
          <a:ea typeface="宋体" pitchFamily="2" charset="-122"/>
        </a:defRPr>
      </a:lvl3pPr>
      <a:lvl4pPr algn="ctr" rtl="0" eaLnBrk="1" fontAlgn="base" hangingPunct="1">
        <a:spcBef>
          <a:spcPct val="0"/>
        </a:spcBef>
        <a:spcAft>
          <a:spcPct val="0"/>
        </a:spcAft>
        <a:defRPr sz="4400">
          <a:solidFill>
            <a:schemeClr val="tx2"/>
          </a:solidFill>
          <a:latin typeface="Arial" pitchFamily="34" charset="0"/>
          <a:ea typeface="宋体" pitchFamily="2" charset="-122"/>
        </a:defRPr>
      </a:lvl4pPr>
      <a:lvl5pPr algn="ctr" rtl="0" eaLnBrk="1" fontAlgn="base" hangingPunct="1">
        <a:spcBef>
          <a:spcPct val="0"/>
        </a:spcBef>
        <a:spcAft>
          <a:spcPct val="0"/>
        </a:spcAft>
        <a:defRPr sz="4400">
          <a:solidFill>
            <a:schemeClr val="tx2"/>
          </a:solidFill>
          <a:latin typeface="Arial" pitchFamily="34" charset="0"/>
          <a:ea typeface="宋体" pitchFamily="2" charset="-122"/>
        </a:defRPr>
      </a:lvl5pPr>
      <a:lvl6pPr marL="457200" algn="ctr" rtl="0" eaLnBrk="1" fontAlgn="base" hangingPunct="1">
        <a:spcBef>
          <a:spcPct val="0"/>
        </a:spcBef>
        <a:spcAft>
          <a:spcPct val="0"/>
        </a:spcAft>
        <a:defRPr sz="4400">
          <a:solidFill>
            <a:schemeClr val="tx2"/>
          </a:solidFill>
          <a:latin typeface="Arial" pitchFamily="34" charset="0"/>
          <a:ea typeface="宋体" pitchFamily="2" charset="-122"/>
        </a:defRPr>
      </a:lvl6pPr>
      <a:lvl7pPr marL="914400" algn="ctr" rtl="0" eaLnBrk="1" fontAlgn="base" hangingPunct="1">
        <a:spcBef>
          <a:spcPct val="0"/>
        </a:spcBef>
        <a:spcAft>
          <a:spcPct val="0"/>
        </a:spcAft>
        <a:defRPr sz="4400">
          <a:solidFill>
            <a:schemeClr val="tx2"/>
          </a:solidFill>
          <a:latin typeface="Arial" pitchFamily="34" charset="0"/>
          <a:ea typeface="宋体" pitchFamily="2" charset="-122"/>
        </a:defRPr>
      </a:lvl7pPr>
      <a:lvl8pPr marL="1371600" algn="ctr" rtl="0" eaLnBrk="1" fontAlgn="base" hangingPunct="1">
        <a:spcBef>
          <a:spcPct val="0"/>
        </a:spcBef>
        <a:spcAft>
          <a:spcPct val="0"/>
        </a:spcAft>
        <a:defRPr sz="4400">
          <a:solidFill>
            <a:schemeClr val="tx2"/>
          </a:solidFill>
          <a:latin typeface="Arial" pitchFamily="34" charset="0"/>
          <a:ea typeface="宋体" pitchFamily="2" charset="-122"/>
        </a:defRPr>
      </a:lvl8pPr>
      <a:lvl9pPr marL="1828800" algn="ctr" rtl="0" eaLnBrk="1" fontAlgn="base" hangingPunct="1">
        <a:spcBef>
          <a:spcPct val="0"/>
        </a:spcBef>
        <a:spcAft>
          <a:spcPct val="0"/>
        </a:spcAft>
        <a:defRPr sz="4400">
          <a:solidFill>
            <a:schemeClr val="tx2"/>
          </a:solidFill>
          <a:latin typeface="Arial" pitchFamily="34" charset="0"/>
          <a:ea typeface="宋体" pitchFamily="2" charset="-122"/>
        </a:defRPr>
      </a:lvl9pPr>
    </p:titleStyle>
    <p:bodyStyle>
      <a:lvl1pPr marL="342900" indent="-342900" algn="l" rtl="0" eaLnBrk="1" fontAlgn="base" hangingPunct="1">
        <a:spcBef>
          <a:spcPct val="20000"/>
        </a:spcBef>
        <a:spcAft>
          <a:spcPct val="0"/>
        </a:spcAft>
        <a:buChar char="•"/>
        <a:defRPr sz="3200">
          <a:solidFill>
            <a:schemeClr val="tx1"/>
          </a:solidFill>
          <a:latin typeface="+mn-lt"/>
          <a:ea typeface="+mn-ea"/>
          <a:cs typeface="+mn-cs"/>
        </a:defRPr>
      </a:lvl1pPr>
      <a:lvl2pPr marL="742950" indent="-285750" algn="l" rtl="0" eaLnBrk="1" fontAlgn="base" hangingPunct="1">
        <a:spcBef>
          <a:spcPct val="20000"/>
        </a:spcBef>
        <a:spcAft>
          <a:spcPct val="0"/>
        </a:spcAft>
        <a:buChar char="–"/>
        <a:defRPr sz="2800">
          <a:solidFill>
            <a:schemeClr val="tx1"/>
          </a:solidFill>
          <a:latin typeface="+mn-lt"/>
          <a:ea typeface="+mn-ea"/>
        </a:defRPr>
      </a:lvl2pPr>
      <a:lvl3pPr marL="1143000" indent="-228600" algn="l" rtl="0" eaLnBrk="1" fontAlgn="base" hangingPunct="1">
        <a:spcBef>
          <a:spcPct val="20000"/>
        </a:spcBef>
        <a:spcAft>
          <a:spcPct val="0"/>
        </a:spcAft>
        <a:buChar char="•"/>
        <a:defRPr sz="2400">
          <a:solidFill>
            <a:schemeClr val="tx1"/>
          </a:solidFill>
          <a:latin typeface="+mn-lt"/>
          <a:ea typeface="+mn-ea"/>
        </a:defRPr>
      </a:lvl3pPr>
      <a:lvl4pPr marL="1600200" indent="-228600" algn="l" rtl="0" eaLnBrk="1" fontAlgn="base" hangingPunct="1">
        <a:spcBef>
          <a:spcPct val="20000"/>
        </a:spcBef>
        <a:spcAft>
          <a:spcPct val="0"/>
        </a:spcAft>
        <a:buChar char="–"/>
        <a:defRPr sz="2000">
          <a:solidFill>
            <a:schemeClr val="tx1"/>
          </a:solidFill>
          <a:latin typeface="+mn-lt"/>
          <a:ea typeface="+mn-ea"/>
        </a:defRPr>
      </a:lvl4pPr>
      <a:lvl5pPr marL="2057400" indent="-228600" algn="l" rtl="0" eaLnBrk="1" fontAlgn="base" hangingPunct="1">
        <a:spcBef>
          <a:spcPct val="20000"/>
        </a:spcBef>
        <a:spcAft>
          <a:spcPct val="0"/>
        </a:spcAft>
        <a:buChar char="»"/>
        <a:defRPr sz="2000">
          <a:solidFill>
            <a:schemeClr val="tx1"/>
          </a:solidFill>
          <a:latin typeface="+mn-lt"/>
          <a:ea typeface="+mn-ea"/>
        </a:defRPr>
      </a:lvl5pPr>
      <a:lvl6pPr marL="2514600" indent="-228600" algn="l" rtl="0" eaLnBrk="1" fontAlgn="base" hangingPunct="1">
        <a:spcBef>
          <a:spcPct val="20000"/>
        </a:spcBef>
        <a:spcAft>
          <a:spcPct val="0"/>
        </a:spcAft>
        <a:buChar char="»"/>
        <a:defRPr sz="2000">
          <a:solidFill>
            <a:schemeClr val="tx1"/>
          </a:solidFill>
          <a:latin typeface="+mn-lt"/>
          <a:ea typeface="+mn-ea"/>
        </a:defRPr>
      </a:lvl6pPr>
      <a:lvl7pPr marL="2971800" indent="-228600" algn="l" rtl="0" eaLnBrk="1" fontAlgn="base" hangingPunct="1">
        <a:spcBef>
          <a:spcPct val="20000"/>
        </a:spcBef>
        <a:spcAft>
          <a:spcPct val="0"/>
        </a:spcAft>
        <a:buChar char="»"/>
        <a:defRPr sz="2000">
          <a:solidFill>
            <a:schemeClr val="tx1"/>
          </a:solidFill>
          <a:latin typeface="+mn-lt"/>
          <a:ea typeface="+mn-ea"/>
        </a:defRPr>
      </a:lvl7pPr>
      <a:lvl8pPr marL="3429000" indent="-228600" algn="l" rtl="0" eaLnBrk="1" fontAlgn="base" hangingPunct="1">
        <a:spcBef>
          <a:spcPct val="20000"/>
        </a:spcBef>
        <a:spcAft>
          <a:spcPct val="0"/>
        </a:spcAft>
        <a:buChar char="»"/>
        <a:defRPr sz="2000">
          <a:solidFill>
            <a:schemeClr val="tx1"/>
          </a:solidFill>
          <a:latin typeface="+mn-lt"/>
          <a:ea typeface="+mn-ea"/>
        </a:defRPr>
      </a:lvl8pPr>
      <a:lvl9pPr marL="3886200" indent="-228600" algn="l" rtl="0" eaLnBrk="1" fontAlgn="base" hangingPunct="1">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0.xml"/><Relationship Id="rId1" Type="http://schemas.openxmlformats.org/officeDocument/2006/relationships/slideLayout" Target="../slideLayouts/slideLayout10.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11.xml"/><Relationship Id="rId1" Type="http://schemas.openxmlformats.org/officeDocument/2006/relationships/tags" Target="../tags/tag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3.xml"/><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4.xml"/><Relationship Id="rId1" Type="http://schemas.openxmlformats.org/officeDocument/2006/relationships/slideLayout" Target="../slideLayouts/slideLayout14.xml"/></Relationships>
</file>

<file path=ppt/slides/_rels/slide15.xml.rels><?xml version="1.0" encoding="UTF-8" standalone="yes"?>
<Relationships xmlns="http://schemas.openxmlformats.org/package/2006/relationships"><Relationship Id="rId3" Type="http://schemas.openxmlformats.org/officeDocument/2006/relationships/slide" Target="slide16.xml"/><Relationship Id="rId2" Type="http://schemas.openxmlformats.org/officeDocument/2006/relationships/notesSlide" Target="../notesSlides/notesSlide15.xml"/><Relationship Id="rId1" Type="http://schemas.openxmlformats.org/officeDocument/2006/relationships/slideLayout" Target="../slideLayouts/slideLayout15.xml"/><Relationship Id="rId6" Type="http://schemas.openxmlformats.org/officeDocument/2006/relationships/image" Target="../media/image17.jpeg"/><Relationship Id="rId5" Type="http://schemas.openxmlformats.org/officeDocument/2006/relationships/image" Target="../media/image16.jpeg"/><Relationship Id="rId4" Type="http://schemas.openxmlformats.org/officeDocument/2006/relationships/image" Target="../media/image15.jpeg"/></Relationships>
</file>

<file path=ppt/slides/_rels/slide16.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notesSlide" Target="../notesSlides/notesSlide16.xml"/><Relationship Id="rId1" Type="http://schemas.openxmlformats.org/officeDocument/2006/relationships/slideLayout" Target="../slideLayouts/slideLayout16.xml"/><Relationship Id="rId4" Type="http://schemas.openxmlformats.org/officeDocument/2006/relationships/slide" Target="slide13.xml"/></Relationships>
</file>

<file path=ppt/slides/_rels/slide17.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7.xml"/><Relationship Id="rId1" Type="http://schemas.openxmlformats.org/officeDocument/2006/relationships/slideLayout" Target="../slideLayouts/slideLayout17.xml"/></Relationships>
</file>

<file path=ppt/slides/_rels/slide18.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8.xml"/><Relationship Id="rId1" Type="http://schemas.openxmlformats.org/officeDocument/2006/relationships/slideLayout" Target="../slideLayouts/slideLayout18.xml"/></Relationships>
</file>

<file path=ppt/slides/_rels/slide19.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19.xml"/><Relationship Id="rId1" Type="http://schemas.openxmlformats.org/officeDocument/2006/relationships/slideLayout" Target="../slideLayouts/slideLayout19.xml"/><Relationship Id="rId5" Type="http://schemas.openxmlformats.org/officeDocument/2006/relationships/slide" Target="slide6.xml"/><Relationship Id="rId4" Type="http://schemas.openxmlformats.org/officeDocument/2006/relationships/slide" Target="slide5.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0.xml"/><Relationship Id="rId1" Type="http://schemas.openxmlformats.org/officeDocument/2006/relationships/slideLayout" Target="../slideLayouts/slideLayout20.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1.xml"/></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22.xml"/><Relationship Id="rId1" Type="http://schemas.openxmlformats.org/officeDocument/2006/relationships/tags" Target="../tags/tag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4.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8.xml"/><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文本框 2"/>
          <p:cNvSpPr txBox="1"/>
          <p:nvPr/>
        </p:nvSpPr>
        <p:spPr>
          <a:xfrm>
            <a:off x="2787059" y="695836"/>
            <a:ext cx="3877985" cy="1200329"/>
          </a:xfrm>
          <a:prstGeom prst="rect">
            <a:avLst/>
          </a:prstGeom>
          <a:noFill/>
        </p:spPr>
        <p:txBody>
          <a:bodyPr wrap="none" rtlCol="0">
            <a:spAutoFit/>
          </a:bodyPr>
          <a:lstStyle/>
          <a:p>
            <a:r>
              <a:rPr lang="zh-CN" altLang="en-US" sz="7200" b="1" dirty="0" smtClean="0">
                <a:solidFill>
                  <a:schemeClr val="tx1">
                    <a:lumMod val="85000"/>
                    <a:lumOff val="15000"/>
                  </a:schemeClr>
                </a:solidFill>
                <a:latin typeface="微软雅黑" panose="020B0503020204020204" pitchFamily="34" charset="-122"/>
                <a:ea typeface="微软雅黑" panose="020B0503020204020204" pitchFamily="34" charset="-122"/>
              </a:rPr>
              <a:t>三大改造</a:t>
            </a:r>
            <a:endParaRPr lang="zh-CN" altLang="en-US" sz="72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3" name="文本框 2"/>
          <p:cNvSpPr txBox="1"/>
          <p:nvPr/>
        </p:nvSpPr>
        <p:spPr>
          <a:xfrm>
            <a:off x="816612" y="271146"/>
            <a:ext cx="6591869" cy="646331"/>
          </a:xfrm>
          <a:prstGeom prst="rect">
            <a:avLst/>
          </a:prstGeom>
          <a:noFill/>
        </p:spPr>
        <p:txBody>
          <a:bodyPr wrap="none" rtlCol="0">
            <a:spAutoFit/>
          </a:bodyPr>
          <a:lstStyle/>
          <a:p>
            <a:pPr algn="l"/>
            <a:r>
              <a:rPr lang="en-US" altLang="zh-CN" sz="3600" b="1"/>
              <a:t>3.</a:t>
            </a:r>
            <a:r>
              <a:rPr lang="zh-CN" altLang="en-US" sz="3600" b="1"/>
              <a:t>资本主义工商业社会主义改造</a:t>
            </a:r>
          </a:p>
        </p:txBody>
      </p:sp>
      <p:graphicFrame>
        <p:nvGraphicFramePr>
          <p:cNvPr id="2" name="图示 1"/>
          <p:cNvGraphicFramePr/>
          <p:nvPr/>
        </p:nvGraphicFramePr>
        <p:xfrm>
          <a:off x="585274" y="1771025"/>
          <a:ext cx="8490907" cy="242469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文本框 3"/>
          <p:cNvSpPr txBox="1"/>
          <p:nvPr/>
        </p:nvSpPr>
        <p:spPr>
          <a:xfrm>
            <a:off x="7348855" y="217171"/>
            <a:ext cx="1107996" cy="646331"/>
          </a:xfrm>
          <a:prstGeom prst="rect">
            <a:avLst/>
          </a:prstGeom>
          <a:noFill/>
        </p:spPr>
        <p:txBody>
          <a:bodyPr wrap="none" rtlCol="0">
            <a:spAutoFit/>
          </a:bodyPr>
          <a:lstStyle/>
          <a:p>
            <a:pPr algn="l"/>
            <a:r>
              <a:rPr lang="zh-CN" altLang="en-US" sz="3600" b="1">
                <a:solidFill>
                  <a:srgbClr val="FF0000"/>
                </a:solidFill>
                <a:latin typeface="微软雅黑" panose="020B0503020204020204" pitchFamily="34" charset="-122"/>
                <a:ea typeface="微软雅黑" panose="020B0503020204020204" pitchFamily="34" charset="-122"/>
              </a:rPr>
              <a:t>方式</a:t>
            </a:r>
          </a:p>
        </p:txBody>
      </p:sp>
      <p:sp>
        <p:nvSpPr>
          <p:cNvPr id="6" name="文本框 5"/>
          <p:cNvSpPr txBox="1"/>
          <p:nvPr/>
        </p:nvSpPr>
        <p:spPr>
          <a:xfrm>
            <a:off x="597536" y="1919604"/>
            <a:ext cx="7231467" cy="400110"/>
          </a:xfrm>
          <a:prstGeom prst="rect">
            <a:avLst/>
          </a:prstGeom>
          <a:noFill/>
        </p:spPr>
        <p:txBody>
          <a:bodyPr wrap="none" rtlCol="0" anchor="t">
            <a:spAutoFit/>
          </a:bodyPr>
          <a:lstStyle/>
          <a:p>
            <a:r>
              <a:rPr lang="zh-CN" altLang="en-US" sz="2000" b="1" dirty="0" smtClean="0">
                <a:solidFill>
                  <a:srgbClr val="C00000"/>
                </a:solidFill>
                <a:latin typeface="微软雅黑" panose="020B0503020204020204" pitchFamily="34" charset="-122"/>
                <a:ea typeface="微软雅黑" panose="020B0503020204020204" pitchFamily="34" charset="-122"/>
                <a:sym typeface="+mn-ea"/>
              </a:rPr>
              <a:t>第一阶段：</a:t>
            </a:r>
            <a:r>
              <a:rPr lang="en-US" altLang="zh-CN" sz="2000" b="1" dirty="0" smtClean="0">
                <a:solidFill>
                  <a:schemeClr val="tx1"/>
                </a:solidFill>
                <a:latin typeface="微软雅黑" panose="020B0503020204020204" pitchFamily="34" charset="-122"/>
                <a:ea typeface="微软雅黑" panose="020B0503020204020204" pitchFamily="34" charset="-122"/>
                <a:sym typeface="+mn-ea"/>
              </a:rPr>
              <a:t>1953</a:t>
            </a:r>
            <a:r>
              <a:rPr lang="zh-CN" altLang="en-US" sz="2000" b="1" dirty="0" smtClean="0">
                <a:solidFill>
                  <a:schemeClr val="tx1"/>
                </a:solidFill>
                <a:latin typeface="微软雅黑" panose="020B0503020204020204" pitchFamily="34" charset="-122"/>
                <a:ea typeface="微软雅黑" panose="020B0503020204020204" pitchFamily="34" charset="-122"/>
                <a:sym typeface="+mn-ea"/>
              </a:rPr>
              <a:t>年底以前，实行初级形式国家资本主义阶段。</a:t>
            </a:r>
          </a:p>
        </p:txBody>
      </p:sp>
      <p:sp>
        <p:nvSpPr>
          <p:cNvPr id="8" name="文本框 7"/>
          <p:cNvSpPr txBox="1"/>
          <p:nvPr/>
        </p:nvSpPr>
        <p:spPr>
          <a:xfrm>
            <a:off x="1217296" y="2643505"/>
            <a:ext cx="7096815" cy="707886"/>
          </a:xfrm>
          <a:prstGeom prst="rect">
            <a:avLst/>
          </a:prstGeom>
          <a:noFill/>
        </p:spPr>
        <p:txBody>
          <a:bodyPr wrap="none" rtlCol="0" anchor="t">
            <a:spAutoFit/>
          </a:bodyPr>
          <a:lstStyle/>
          <a:p>
            <a:pPr algn="l"/>
            <a:r>
              <a:rPr lang="zh-CN" altLang="en-US" sz="2000" b="1" dirty="0" smtClean="0">
                <a:solidFill>
                  <a:srgbClr val="C00000"/>
                </a:solidFill>
                <a:latin typeface="微软雅黑" panose="020B0503020204020204" pitchFamily="34" charset="-122"/>
                <a:ea typeface="微软雅黑" panose="020B0503020204020204" pitchFamily="34" charset="-122"/>
                <a:sym typeface="+mn-ea"/>
              </a:rPr>
              <a:t>第二阶段：</a:t>
            </a:r>
            <a:r>
              <a:rPr lang="en-US" altLang="zh-CN" sz="2000" b="1" dirty="0" smtClean="0">
                <a:solidFill>
                  <a:schemeClr val="tx1"/>
                </a:solidFill>
                <a:latin typeface="微软雅黑" panose="020B0503020204020204" pitchFamily="34" charset="-122"/>
                <a:ea typeface="微软雅黑" panose="020B0503020204020204" pitchFamily="34" charset="-122"/>
                <a:sym typeface="+mn-ea"/>
              </a:rPr>
              <a:t>1954</a:t>
            </a:r>
            <a:r>
              <a:rPr lang="zh-CN" altLang="en-US" sz="2000" b="1" dirty="0" smtClean="0">
                <a:solidFill>
                  <a:schemeClr val="tx1"/>
                </a:solidFill>
                <a:latin typeface="微软雅黑" panose="020B0503020204020204" pitchFamily="34" charset="-122"/>
                <a:ea typeface="微软雅黑" panose="020B0503020204020204" pitchFamily="34" charset="-122"/>
                <a:sym typeface="+mn-ea"/>
              </a:rPr>
              <a:t>年至</a:t>
            </a:r>
            <a:r>
              <a:rPr lang="en-US" altLang="zh-CN" sz="2000" b="1" dirty="0" smtClean="0">
                <a:solidFill>
                  <a:schemeClr val="tx1"/>
                </a:solidFill>
                <a:latin typeface="微软雅黑" panose="020B0503020204020204" pitchFamily="34" charset="-122"/>
                <a:ea typeface="微软雅黑" panose="020B0503020204020204" pitchFamily="34" charset="-122"/>
                <a:sym typeface="+mn-ea"/>
              </a:rPr>
              <a:t>1955</a:t>
            </a:r>
            <a:r>
              <a:rPr lang="zh-CN" altLang="en-US" sz="2000" b="1" dirty="0" smtClean="0">
                <a:solidFill>
                  <a:schemeClr val="tx1"/>
                </a:solidFill>
                <a:latin typeface="微软雅黑" panose="020B0503020204020204" pitchFamily="34" charset="-122"/>
                <a:ea typeface="微软雅黑" panose="020B0503020204020204" pitchFamily="34" charset="-122"/>
                <a:sym typeface="+mn-ea"/>
              </a:rPr>
              <a:t>年下半年，实行单个企业公私合营</a:t>
            </a:r>
          </a:p>
          <a:p>
            <a:pPr algn="l"/>
            <a:r>
              <a:rPr lang="zh-CN" altLang="en-US" sz="2000" b="1" dirty="0" smtClean="0">
                <a:solidFill>
                  <a:schemeClr val="tx1"/>
                </a:solidFill>
                <a:latin typeface="微软雅黑" panose="020B0503020204020204" pitchFamily="34" charset="-122"/>
                <a:ea typeface="微软雅黑" panose="020B0503020204020204" pitchFamily="34" charset="-122"/>
                <a:sym typeface="+mn-ea"/>
              </a:rPr>
              <a:t>阶段。</a:t>
            </a:r>
          </a:p>
        </p:txBody>
      </p:sp>
      <p:sp>
        <p:nvSpPr>
          <p:cNvPr id="10" name="文本框 9"/>
          <p:cNvSpPr txBox="1"/>
          <p:nvPr/>
        </p:nvSpPr>
        <p:spPr>
          <a:xfrm>
            <a:off x="1856741" y="3617595"/>
            <a:ext cx="6583854" cy="400110"/>
          </a:xfrm>
          <a:prstGeom prst="rect">
            <a:avLst/>
          </a:prstGeom>
          <a:noFill/>
        </p:spPr>
        <p:txBody>
          <a:bodyPr wrap="none" rtlCol="0" anchor="t">
            <a:spAutoFit/>
          </a:bodyPr>
          <a:lstStyle/>
          <a:p>
            <a:r>
              <a:rPr lang="zh-CN" altLang="en-US" sz="2000" b="1" dirty="0" smtClean="0">
                <a:solidFill>
                  <a:srgbClr val="C00000"/>
                </a:solidFill>
                <a:latin typeface="微软雅黑" panose="020B0503020204020204" pitchFamily="34" charset="-122"/>
                <a:ea typeface="微软雅黑" panose="020B0503020204020204" pitchFamily="34" charset="-122"/>
                <a:sym typeface="+mn-ea"/>
              </a:rPr>
              <a:t>第三阶段：</a:t>
            </a:r>
            <a:r>
              <a:rPr lang="en-US" altLang="zh-CN" sz="2000" b="1" dirty="0" smtClean="0">
                <a:solidFill>
                  <a:schemeClr val="tx1"/>
                </a:solidFill>
                <a:latin typeface="微软雅黑" panose="020B0503020204020204" pitchFamily="34" charset="-122"/>
                <a:ea typeface="微软雅黑" panose="020B0503020204020204" pitchFamily="34" charset="-122"/>
                <a:sym typeface="+mn-ea"/>
              </a:rPr>
              <a:t>1955</a:t>
            </a:r>
            <a:r>
              <a:rPr lang="zh-CN" altLang="en-US" sz="2000" b="1" dirty="0" smtClean="0">
                <a:solidFill>
                  <a:schemeClr val="tx1"/>
                </a:solidFill>
                <a:latin typeface="微软雅黑" panose="020B0503020204020204" pitchFamily="34" charset="-122"/>
                <a:ea typeface="微软雅黑" panose="020B0503020204020204" pitchFamily="34" charset="-122"/>
                <a:sym typeface="+mn-ea"/>
              </a:rPr>
              <a:t>年冬至</a:t>
            </a:r>
            <a:r>
              <a:rPr lang="en-US" altLang="zh-CN" sz="2000" b="1" dirty="0" smtClean="0">
                <a:solidFill>
                  <a:schemeClr val="tx1"/>
                </a:solidFill>
                <a:latin typeface="微软雅黑" panose="020B0503020204020204" pitchFamily="34" charset="-122"/>
                <a:ea typeface="微软雅黑" panose="020B0503020204020204" pitchFamily="34" charset="-122"/>
                <a:sym typeface="+mn-ea"/>
              </a:rPr>
              <a:t>1956</a:t>
            </a:r>
            <a:r>
              <a:rPr lang="zh-CN" altLang="en-US" sz="2000" b="1" dirty="0" smtClean="0">
                <a:solidFill>
                  <a:schemeClr val="tx1"/>
                </a:solidFill>
                <a:latin typeface="微软雅黑" panose="020B0503020204020204" pitchFamily="34" charset="-122"/>
                <a:ea typeface="微软雅黑" panose="020B0503020204020204" pitchFamily="34" charset="-122"/>
                <a:sym typeface="+mn-ea"/>
              </a:rPr>
              <a:t>年，全行业公私合营阶段。</a:t>
            </a:r>
          </a:p>
        </p:txBody>
      </p:sp>
      <p:sp>
        <p:nvSpPr>
          <p:cNvPr id="11" name="矩形 10"/>
          <p:cNvSpPr/>
          <p:nvPr/>
        </p:nvSpPr>
        <p:spPr>
          <a:xfrm>
            <a:off x="2878455" y="756286"/>
            <a:ext cx="3275256" cy="1015663"/>
          </a:xfrm>
          <a:prstGeom prst="rect">
            <a:avLst/>
          </a:prstGeom>
          <a:noFill/>
          <a:ln>
            <a:noFill/>
          </a:ln>
        </p:spPr>
        <p:txBody>
          <a:bodyPr wrap="none" rtlCol="0" anchor="t">
            <a:spAutoFit/>
          </a:bodyPr>
          <a:lstStyle/>
          <a:p>
            <a:pPr algn="ctr"/>
            <a:r>
              <a:rPr lang="zh-CN" altLang="en-US" sz="6000" b="1">
                <a:ln w="13462">
                  <a:solidFill>
                    <a:schemeClr val="bg1"/>
                  </a:solidFill>
                  <a:prstDash val="solid"/>
                </a:ln>
                <a:gradFill>
                  <a:gsLst>
                    <a:gs pos="0">
                      <a:srgbClr val="FFF9BB"/>
                    </a:gs>
                    <a:gs pos="49000">
                      <a:srgbClr val="819E97">
                        <a:alpha val="100000"/>
                      </a:srgbClr>
                    </a:gs>
                    <a:gs pos="100000">
                      <a:srgbClr val="034373"/>
                    </a:gs>
                  </a:gsLst>
                  <a:lin ang="5400000"/>
                </a:gradFill>
                <a:effectLst>
                  <a:outerShdw dist="50800" dir="2700000" algn="bl" rotWithShape="0">
                    <a:srgbClr val="356277"/>
                  </a:outerShdw>
                </a:effectLst>
              </a:rPr>
              <a:t>公私合营</a:t>
            </a:r>
          </a:p>
        </p:txBody>
      </p:sp>
      <p:sp>
        <p:nvSpPr>
          <p:cNvPr id="12" name="矩形 11"/>
          <p:cNvSpPr/>
          <p:nvPr/>
        </p:nvSpPr>
        <p:spPr>
          <a:xfrm>
            <a:off x="86996" y="292736"/>
            <a:ext cx="803425" cy="830997"/>
          </a:xfrm>
          <a:prstGeom prst="rect">
            <a:avLst/>
          </a:prstGeom>
          <a:noFill/>
          <a:ln>
            <a:noFill/>
          </a:ln>
        </p:spPr>
        <p:txBody>
          <a:bodyPr wrap="none" rtlCol="0" anchor="t">
            <a:spAutoFit/>
          </a:bodyPr>
          <a:lstStyle/>
          <a:p>
            <a:pPr algn="ctr"/>
            <a:r>
              <a:rPr lang="zh-CN" altLang="en-US" sz="4800" b="1">
                <a:ln w="13462">
                  <a:solidFill>
                    <a:schemeClr val="bg1"/>
                  </a:solidFill>
                  <a:prstDash val="solid"/>
                </a:ln>
                <a:gradFill>
                  <a:gsLst>
                    <a:gs pos="0">
                      <a:srgbClr val="FFF9BB"/>
                    </a:gs>
                    <a:gs pos="49000">
                      <a:srgbClr val="819E97">
                        <a:alpha val="100000"/>
                      </a:srgbClr>
                    </a:gs>
                    <a:gs pos="100000">
                      <a:srgbClr val="034373"/>
                    </a:gs>
                  </a:gsLst>
                  <a:lin ang="5400000"/>
                </a:gradFill>
                <a:effectLst>
                  <a:outerShdw dist="50800" dir="2700000" algn="bl" rotWithShape="0">
                    <a:srgbClr val="356277"/>
                  </a:outerShdw>
                </a:effectLst>
              </a:rPr>
              <a:t>展</a:t>
            </a:r>
          </a:p>
        </p:txBody>
      </p:sp>
    </p:spTree>
  </p:cSld>
  <p:clrMapOvr>
    <a:masterClrMapping/>
  </p:clrMapOvr>
  <mc:AlternateContent xmlns:mc="http://schemas.openxmlformats.org/markup-compatibility/2006">
    <mc:Choice xmlns=""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1"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2">
                                            <p:graphicEl>
                                              <a:dgm id="{867B2FBD-D4FC-4E52-8B1A-67C0E11E02FA}"/>
                                            </p:graphicEl>
                                          </p:spTgt>
                                        </p:tgtEl>
                                        <p:attrNameLst>
                                          <p:attrName>style.visibility</p:attrName>
                                        </p:attrNameLst>
                                      </p:cBhvr>
                                      <p:to>
                                        <p:strVal val="visible"/>
                                      </p:to>
                                    </p:set>
                                    <p:animEffect transition="in" filter="barn(inVertical)">
                                      <p:cBhvr>
                                        <p:cTn id="17" dur="500"/>
                                        <p:tgtEl>
                                          <p:spTgt spid="2">
                                            <p:graphicEl>
                                              <a:dgm id="{867B2FBD-D4FC-4E52-8B1A-67C0E11E02FA}"/>
                                            </p:graphicEl>
                                          </p:spTgt>
                                        </p:tgtEl>
                                      </p:cBhvr>
                                    </p:animEffect>
                                  </p:childTnLst>
                                </p:cTn>
                              </p:par>
                              <p:par>
                                <p:cTn id="18" presetID="3" presetClass="entr" presetSubtype="10" fill="hold" grpId="0" nodeType="with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blinds(horizontal)">
                                      <p:cBhvr>
                                        <p:cTn id="20" dur="500"/>
                                        <p:tgtEl>
                                          <p:spTgt spid="6"/>
                                        </p:tgtEl>
                                      </p:cBhvr>
                                    </p:animEffect>
                                  </p:childTnLst>
                                </p:cTn>
                              </p:par>
                            </p:childTnLst>
                          </p:cTn>
                        </p:par>
                      </p:childTnLst>
                    </p:cTn>
                  </p:par>
                  <p:par>
                    <p:cTn id="21" fill="hold">
                      <p:stCondLst>
                        <p:cond delay="indefinite"/>
                      </p:stCondLst>
                      <p:childTnLst>
                        <p:par>
                          <p:cTn id="22" fill="hold">
                            <p:stCondLst>
                              <p:cond delay="0"/>
                            </p:stCondLst>
                            <p:childTnLst>
                              <p:par>
                                <p:cTn id="23" presetID="16" presetClass="entr" presetSubtype="21" fill="hold" grpId="0" nodeType="clickEffect">
                                  <p:stCondLst>
                                    <p:cond delay="0"/>
                                  </p:stCondLst>
                                  <p:childTnLst>
                                    <p:set>
                                      <p:cBhvr>
                                        <p:cTn id="24" dur="1" fill="hold">
                                          <p:stCondLst>
                                            <p:cond delay="0"/>
                                          </p:stCondLst>
                                        </p:cTn>
                                        <p:tgtEl>
                                          <p:spTgt spid="2">
                                            <p:graphicEl>
                                              <a:dgm id="{C32A95A2-0D6F-4ABB-BEFD-1E0D51116A9A}"/>
                                            </p:graphicEl>
                                          </p:spTgt>
                                        </p:tgtEl>
                                        <p:attrNameLst>
                                          <p:attrName>style.visibility</p:attrName>
                                        </p:attrNameLst>
                                      </p:cBhvr>
                                      <p:to>
                                        <p:strVal val="visible"/>
                                      </p:to>
                                    </p:set>
                                    <p:animEffect transition="in" filter="barn(inVertical)">
                                      <p:cBhvr>
                                        <p:cTn id="25" dur="500"/>
                                        <p:tgtEl>
                                          <p:spTgt spid="2">
                                            <p:graphicEl>
                                              <a:dgm id="{C32A95A2-0D6F-4ABB-BEFD-1E0D51116A9A}"/>
                                            </p:graphicEl>
                                          </p:spTgt>
                                        </p:tgtEl>
                                      </p:cBhvr>
                                    </p:animEffect>
                                  </p:childTnLst>
                                </p:cTn>
                              </p:par>
                            </p:childTnLst>
                          </p:cTn>
                        </p:par>
                      </p:childTnLst>
                    </p:cTn>
                  </p:par>
                  <p:par>
                    <p:cTn id="26" fill="hold">
                      <p:stCondLst>
                        <p:cond delay="indefinite"/>
                      </p:stCondLst>
                      <p:childTnLst>
                        <p:par>
                          <p:cTn id="27" fill="hold">
                            <p:stCondLst>
                              <p:cond delay="0"/>
                            </p:stCondLst>
                            <p:childTnLst>
                              <p:par>
                                <p:cTn id="28" presetID="16" presetClass="entr" presetSubtype="21" fill="hold" grpId="0" nodeType="clickEffect">
                                  <p:stCondLst>
                                    <p:cond delay="0"/>
                                  </p:stCondLst>
                                  <p:childTnLst>
                                    <p:set>
                                      <p:cBhvr>
                                        <p:cTn id="29" dur="1" fill="hold">
                                          <p:stCondLst>
                                            <p:cond delay="0"/>
                                          </p:stCondLst>
                                        </p:cTn>
                                        <p:tgtEl>
                                          <p:spTgt spid="2">
                                            <p:graphicEl>
                                              <a:dgm id="{26994F78-252D-46FD-A048-BB912B05F77C}"/>
                                            </p:graphicEl>
                                          </p:spTgt>
                                        </p:tgtEl>
                                        <p:attrNameLst>
                                          <p:attrName>style.visibility</p:attrName>
                                        </p:attrNameLst>
                                      </p:cBhvr>
                                      <p:to>
                                        <p:strVal val="visible"/>
                                      </p:to>
                                    </p:set>
                                    <p:animEffect transition="in" filter="barn(inVertical)">
                                      <p:cBhvr>
                                        <p:cTn id="30" dur="500"/>
                                        <p:tgtEl>
                                          <p:spTgt spid="2">
                                            <p:graphicEl>
                                              <a:dgm id="{26994F78-252D-46FD-A048-BB912B05F77C}"/>
                                            </p:graphicEl>
                                          </p:spTgt>
                                        </p:tgtEl>
                                      </p:cBhvr>
                                    </p:animEffect>
                                  </p:childTnLst>
                                </p:cTn>
                              </p:par>
                              <p:par>
                                <p:cTn id="31" presetID="3" presetClass="entr" presetSubtype="10" fill="hold" grpId="0" nodeType="withEffect">
                                  <p:stCondLst>
                                    <p:cond delay="0"/>
                                  </p:stCondLst>
                                  <p:childTnLst>
                                    <p:set>
                                      <p:cBhvr>
                                        <p:cTn id="32" dur="1" fill="hold">
                                          <p:stCondLst>
                                            <p:cond delay="0"/>
                                          </p:stCondLst>
                                        </p:cTn>
                                        <p:tgtEl>
                                          <p:spTgt spid="8"/>
                                        </p:tgtEl>
                                        <p:attrNameLst>
                                          <p:attrName>style.visibility</p:attrName>
                                        </p:attrNameLst>
                                      </p:cBhvr>
                                      <p:to>
                                        <p:strVal val="visible"/>
                                      </p:to>
                                    </p:set>
                                    <p:animEffect transition="in" filter="blinds(horizontal)">
                                      <p:cBhvr>
                                        <p:cTn id="33" dur="500"/>
                                        <p:tgtEl>
                                          <p:spTgt spid="8"/>
                                        </p:tgtEl>
                                      </p:cBhvr>
                                    </p:animEffect>
                                  </p:childTnLst>
                                </p:cTn>
                              </p:par>
                            </p:childTnLst>
                          </p:cTn>
                        </p:par>
                      </p:childTnLst>
                    </p:cTn>
                  </p:par>
                  <p:par>
                    <p:cTn id="34" fill="hold">
                      <p:stCondLst>
                        <p:cond delay="indefinite"/>
                      </p:stCondLst>
                      <p:childTnLst>
                        <p:par>
                          <p:cTn id="35" fill="hold">
                            <p:stCondLst>
                              <p:cond delay="0"/>
                            </p:stCondLst>
                            <p:childTnLst>
                              <p:par>
                                <p:cTn id="36" presetID="16" presetClass="entr" presetSubtype="21" fill="hold" grpId="0" nodeType="clickEffect">
                                  <p:stCondLst>
                                    <p:cond delay="0"/>
                                  </p:stCondLst>
                                  <p:childTnLst>
                                    <p:set>
                                      <p:cBhvr>
                                        <p:cTn id="37" dur="1" fill="hold">
                                          <p:stCondLst>
                                            <p:cond delay="0"/>
                                          </p:stCondLst>
                                        </p:cTn>
                                        <p:tgtEl>
                                          <p:spTgt spid="2">
                                            <p:graphicEl>
                                              <a:dgm id="{239623EE-0E6A-44CA-8FA0-8920892FBA29}"/>
                                            </p:graphicEl>
                                          </p:spTgt>
                                        </p:tgtEl>
                                        <p:attrNameLst>
                                          <p:attrName>style.visibility</p:attrName>
                                        </p:attrNameLst>
                                      </p:cBhvr>
                                      <p:to>
                                        <p:strVal val="visible"/>
                                      </p:to>
                                    </p:set>
                                    <p:animEffect transition="in" filter="barn(inVertical)">
                                      <p:cBhvr>
                                        <p:cTn id="38" dur="500"/>
                                        <p:tgtEl>
                                          <p:spTgt spid="2">
                                            <p:graphicEl>
                                              <a:dgm id="{239623EE-0E6A-44CA-8FA0-8920892FBA29}"/>
                                            </p:graphicEl>
                                          </p:spTgt>
                                        </p:tgtEl>
                                      </p:cBhvr>
                                    </p:animEffect>
                                  </p:childTnLst>
                                </p:cTn>
                              </p:par>
                            </p:childTnLst>
                          </p:cTn>
                        </p:par>
                      </p:childTnLst>
                    </p:cTn>
                  </p:par>
                  <p:par>
                    <p:cTn id="39" fill="hold">
                      <p:stCondLst>
                        <p:cond delay="indefinite"/>
                      </p:stCondLst>
                      <p:childTnLst>
                        <p:par>
                          <p:cTn id="40" fill="hold">
                            <p:stCondLst>
                              <p:cond delay="0"/>
                            </p:stCondLst>
                            <p:childTnLst>
                              <p:par>
                                <p:cTn id="41" presetID="16" presetClass="entr" presetSubtype="21" fill="hold" grpId="0" nodeType="clickEffect">
                                  <p:stCondLst>
                                    <p:cond delay="0"/>
                                  </p:stCondLst>
                                  <p:childTnLst>
                                    <p:set>
                                      <p:cBhvr>
                                        <p:cTn id="42" dur="1" fill="hold">
                                          <p:stCondLst>
                                            <p:cond delay="0"/>
                                          </p:stCondLst>
                                        </p:cTn>
                                        <p:tgtEl>
                                          <p:spTgt spid="2">
                                            <p:graphicEl>
                                              <a:dgm id="{8D7AB66B-AD34-405A-8E22-50E2B65E7A15}"/>
                                            </p:graphicEl>
                                          </p:spTgt>
                                        </p:tgtEl>
                                        <p:attrNameLst>
                                          <p:attrName>style.visibility</p:attrName>
                                        </p:attrNameLst>
                                      </p:cBhvr>
                                      <p:to>
                                        <p:strVal val="visible"/>
                                      </p:to>
                                    </p:set>
                                    <p:animEffect transition="in" filter="barn(inVertical)">
                                      <p:cBhvr>
                                        <p:cTn id="43" dur="500"/>
                                        <p:tgtEl>
                                          <p:spTgt spid="2">
                                            <p:graphicEl>
                                              <a:dgm id="{8D7AB66B-AD34-405A-8E22-50E2B65E7A15}"/>
                                            </p:graphicEl>
                                          </p:spTgt>
                                        </p:tgtEl>
                                      </p:cBhvr>
                                    </p:animEffect>
                                  </p:childTnLst>
                                </p:cTn>
                              </p:par>
                              <p:par>
                                <p:cTn id="44" presetID="3" presetClass="entr" presetSubtype="10" fill="hold" grpId="0" nodeType="withEffect">
                                  <p:stCondLst>
                                    <p:cond delay="0"/>
                                  </p:stCondLst>
                                  <p:childTnLst>
                                    <p:set>
                                      <p:cBhvr>
                                        <p:cTn id="45" dur="1" fill="hold">
                                          <p:stCondLst>
                                            <p:cond delay="0"/>
                                          </p:stCondLst>
                                        </p:cTn>
                                        <p:tgtEl>
                                          <p:spTgt spid="10"/>
                                        </p:tgtEl>
                                        <p:attrNameLst>
                                          <p:attrName>style.visibility</p:attrName>
                                        </p:attrNameLst>
                                      </p:cBhvr>
                                      <p:to>
                                        <p:strVal val="visible"/>
                                      </p:to>
                                    </p:set>
                                    <p:animEffect transition="in" filter="blinds(horizontal)">
                                      <p:cBhvr>
                                        <p:cTn id="46" dur="500"/>
                                        <p:tgtEl>
                                          <p:spTgt spid="10"/>
                                        </p:tgtEl>
                                      </p:cBhvr>
                                    </p:animEffect>
                                  </p:childTnLst>
                                </p:cTn>
                              </p:par>
                            </p:childTnLst>
                          </p:cTn>
                        </p:par>
                      </p:childTnLst>
                    </p:cTn>
                  </p:par>
                  <p:par>
                    <p:cTn id="47" fill="hold">
                      <p:stCondLst>
                        <p:cond delay="indefinite"/>
                      </p:stCondLst>
                      <p:childTnLst>
                        <p:par>
                          <p:cTn id="48" fill="hold">
                            <p:stCondLst>
                              <p:cond delay="0"/>
                            </p:stCondLst>
                            <p:childTnLst>
                              <p:par>
                                <p:cTn id="49" presetID="3" presetClass="entr" presetSubtype="10" fill="hold" grpId="0" nodeType="clickEffect">
                                  <p:stCondLst>
                                    <p:cond delay="0"/>
                                  </p:stCondLst>
                                  <p:childTnLst>
                                    <p:set>
                                      <p:cBhvr>
                                        <p:cTn id="50" dur="1" fill="hold">
                                          <p:stCondLst>
                                            <p:cond delay="0"/>
                                          </p:stCondLst>
                                        </p:cTn>
                                        <p:tgtEl>
                                          <p:spTgt spid="11"/>
                                        </p:tgtEl>
                                        <p:attrNameLst>
                                          <p:attrName>style.visibility</p:attrName>
                                        </p:attrNameLst>
                                      </p:cBhvr>
                                      <p:to>
                                        <p:strVal val="visible"/>
                                      </p:to>
                                    </p:set>
                                    <p:animEffect transition="in" filter="blinds(horizontal)">
                                      <p:cBhvr>
                                        <p:cTn id="51"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Graphic spid="2" grpId="0" uiExpand="1">
        <p:bldSub>
          <a:bldDgm bld="one"/>
        </p:bldSub>
      </p:bldGraphic>
      <p:bldP spid="4" grpId="1"/>
      <p:bldP spid="6" grpId="0"/>
      <p:bldP spid="8" grpId="0"/>
      <p:bldP spid="10" grpId="0"/>
      <p:bldP spid="11" grpId="0"/>
    </p:bldLst>
  </p:timing>
</p:sld>
</file>

<file path=ppt/slides/slide11.xml><?xml version="1.0" encoding="utf-8"?>
<p:sld xmlns:a="http://schemas.openxmlformats.org/drawingml/2006/main" xmlns:r="http://schemas.openxmlformats.org/officeDocument/2006/relationships" xmlns:p="http://schemas.openxmlformats.org/presentationml/2006/main" showMasterSp="0" show="0">
  <p:cSld>
    <p:spTree>
      <p:nvGrpSpPr>
        <p:cNvPr id="1" name=""/>
        <p:cNvGrpSpPr/>
        <p:nvPr/>
      </p:nvGrpSpPr>
      <p:grpSpPr>
        <a:xfrm>
          <a:off x="0" y="0"/>
          <a:ext cx="0" cy="0"/>
          <a:chOff x="0" y="0"/>
          <a:chExt cx="0" cy="0"/>
        </a:xfrm>
      </p:grpSpPr>
      <p:sp>
        <p:nvSpPr>
          <p:cNvPr id="2" name="矩形 1"/>
          <p:cNvSpPr/>
          <p:nvPr/>
        </p:nvSpPr>
        <p:spPr>
          <a:xfrm>
            <a:off x="755576" y="843558"/>
            <a:ext cx="7776864" cy="3970318"/>
          </a:xfrm>
          <a:prstGeom prst="rect">
            <a:avLst/>
          </a:prstGeom>
          <a:ln>
            <a:noFill/>
          </a:ln>
        </p:spPr>
        <p:txBody>
          <a:bodyPr wrap="square">
            <a:spAutoFit/>
          </a:bodyPr>
          <a:lstStyle/>
          <a:p>
            <a:pPr algn="l"/>
            <a:r>
              <a:rPr lang="zh-CN" altLang="en-US" sz="1800" b="1" dirty="0" smtClean="0">
                <a:solidFill>
                  <a:srgbClr val="C00000"/>
                </a:solidFill>
                <a:latin typeface="微软雅黑" panose="020B0503020204020204" pitchFamily="34" charset="-122"/>
                <a:ea typeface="微软雅黑" panose="020B0503020204020204" pitchFamily="34" charset="-122"/>
              </a:rPr>
              <a:t>第一阶段：</a:t>
            </a:r>
            <a:r>
              <a:rPr lang="en-US" altLang="zh-CN" sz="1800" b="1" dirty="0" smtClean="0">
                <a:solidFill>
                  <a:schemeClr val="tx1"/>
                </a:solidFill>
                <a:latin typeface="微软雅黑" panose="020B0503020204020204" pitchFamily="34" charset="-122"/>
                <a:ea typeface="微软雅黑" panose="020B0503020204020204" pitchFamily="34" charset="-122"/>
              </a:rPr>
              <a:t>1953</a:t>
            </a:r>
            <a:r>
              <a:rPr lang="zh-CN" altLang="en-US" sz="1800" b="1" dirty="0" smtClean="0">
                <a:solidFill>
                  <a:schemeClr val="tx1"/>
                </a:solidFill>
                <a:latin typeface="微软雅黑" panose="020B0503020204020204" pitchFamily="34" charset="-122"/>
                <a:ea typeface="微软雅黑" panose="020B0503020204020204" pitchFamily="34" charset="-122"/>
              </a:rPr>
              <a:t>年底以前，实行初级形式国家资本主义阶段。对私营工商业实行加工订货、统购包销、经销代销，将它们纳入国家计划轨道。</a:t>
            </a:r>
            <a:endParaRPr lang="en-US" altLang="zh-CN" sz="1800" b="1" dirty="0" smtClean="0">
              <a:solidFill>
                <a:schemeClr val="tx1"/>
              </a:solidFill>
              <a:latin typeface="微软雅黑" panose="020B0503020204020204" pitchFamily="34" charset="-122"/>
              <a:ea typeface="微软雅黑" panose="020B0503020204020204" pitchFamily="34" charset="-122"/>
            </a:endParaRPr>
          </a:p>
          <a:p>
            <a:pPr algn="l"/>
            <a:endParaRPr lang="zh-CN" altLang="en-US" sz="1800" b="1" dirty="0" smtClean="0">
              <a:solidFill>
                <a:schemeClr val="tx1"/>
              </a:solidFill>
              <a:latin typeface="微软雅黑" panose="020B0503020204020204" pitchFamily="34" charset="-122"/>
              <a:ea typeface="微软雅黑" panose="020B0503020204020204" pitchFamily="34" charset="-122"/>
            </a:endParaRPr>
          </a:p>
          <a:p>
            <a:pPr algn="l"/>
            <a:r>
              <a:rPr lang="zh-CN" altLang="en-US" sz="1800" b="1" dirty="0" smtClean="0">
                <a:solidFill>
                  <a:srgbClr val="C00000"/>
                </a:solidFill>
                <a:latin typeface="微软雅黑" panose="020B0503020204020204" pitchFamily="34" charset="-122"/>
                <a:ea typeface="微软雅黑" panose="020B0503020204020204" pitchFamily="34" charset="-122"/>
              </a:rPr>
              <a:t>第二阶段：</a:t>
            </a:r>
            <a:r>
              <a:rPr lang="en-US" altLang="zh-CN" sz="1800" b="1" dirty="0" smtClean="0">
                <a:solidFill>
                  <a:schemeClr val="tx1"/>
                </a:solidFill>
                <a:latin typeface="微软雅黑" panose="020B0503020204020204" pitchFamily="34" charset="-122"/>
                <a:ea typeface="微软雅黑" panose="020B0503020204020204" pitchFamily="34" charset="-122"/>
              </a:rPr>
              <a:t>1954</a:t>
            </a:r>
            <a:r>
              <a:rPr lang="zh-CN" altLang="en-US" sz="1800" b="1" dirty="0" smtClean="0">
                <a:solidFill>
                  <a:schemeClr val="tx1"/>
                </a:solidFill>
                <a:latin typeface="微软雅黑" panose="020B0503020204020204" pitchFamily="34" charset="-122"/>
                <a:ea typeface="微软雅黑" panose="020B0503020204020204" pitchFamily="34" charset="-122"/>
              </a:rPr>
              <a:t>年至</a:t>
            </a:r>
            <a:r>
              <a:rPr lang="en-US" altLang="zh-CN" sz="1800" b="1" dirty="0" smtClean="0">
                <a:solidFill>
                  <a:schemeClr val="tx1"/>
                </a:solidFill>
                <a:latin typeface="微软雅黑" panose="020B0503020204020204" pitchFamily="34" charset="-122"/>
                <a:ea typeface="微软雅黑" panose="020B0503020204020204" pitchFamily="34" charset="-122"/>
              </a:rPr>
              <a:t>1955</a:t>
            </a:r>
            <a:r>
              <a:rPr lang="zh-CN" altLang="en-US" sz="1800" b="1" dirty="0" smtClean="0">
                <a:solidFill>
                  <a:schemeClr val="tx1"/>
                </a:solidFill>
                <a:latin typeface="微软雅黑" panose="020B0503020204020204" pitchFamily="34" charset="-122"/>
                <a:ea typeface="微软雅黑" panose="020B0503020204020204" pitchFamily="34" charset="-122"/>
              </a:rPr>
              <a:t>年下半年，实行单个企业公私合营阶段。私营企业利润分配实行“四马分肥”原则，即按国家所得税、企业公积金、职工福利基金、企业资方红利四方面进行分配，由国家派遣干部参与管理企业。生产关系发生了深刻变化：国家掌握了领导权、生产资料变为公私共有、工人已开始成为企业主人。</a:t>
            </a:r>
            <a:endParaRPr lang="en-US" altLang="zh-CN" sz="1800" b="1" dirty="0" smtClean="0">
              <a:solidFill>
                <a:schemeClr val="tx1"/>
              </a:solidFill>
              <a:latin typeface="微软雅黑" panose="020B0503020204020204" pitchFamily="34" charset="-122"/>
              <a:ea typeface="微软雅黑" panose="020B0503020204020204" pitchFamily="34" charset="-122"/>
            </a:endParaRPr>
          </a:p>
          <a:p>
            <a:pPr algn="l"/>
            <a:endParaRPr lang="zh-CN" altLang="en-US" sz="1800" b="1" dirty="0" smtClean="0">
              <a:solidFill>
                <a:schemeClr val="tx1"/>
              </a:solidFill>
              <a:latin typeface="微软雅黑" panose="020B0503020204020204" pitchFamily="34" charset="-122"/>
              <a:ea typeface="微软雅黑" panose="020B0503020204020204" pitchFamily="34" charset="-122"/>
            </a:endParaRPr>
          </a:p>
          <a:p>
            <a:pPr algn="l"/>
            <a:r>
              <a:rPr lang="zh-CN" altLang="en-US" sz="1800" b="1" dirty="0" smtClean="0">
                <a:solidFill>
                  <a:srgbClr val="C00000"/>
                </a:solidFill>
                <a:latin typeface="微软雅黑" panose="020B0503020204020204" pitchFamily="34" charset="-122"/>
                <a:ea typeface="微软雅黑" panose="020B0503020204020204" pitchFamily="34" charset="-122"/>
              </a:rPr>
              <a:t>第三阶段：</a:t>
            </a:r>
            <a:r>
              <a:rPr lang="en-US" altLang="zh-CN" sz="1800" b="1" dirty="0" smtClean="0">
                <a:solidFill>
                  <a:schemeClr val="tx1"/>
                </a:solidFill>
                <a:latin typeface="微软雅黑" panose="020B0503020204020204" pitchFamily="34" charset="-122"/>
                <a:ea typeface="微软雅黑" panose="020B0503020204020204" pitchFamily="34" charset="-122"/>
              </a:rPr>
              <a:t>1955</a:t>
            </a:r>
            <a:r>
              <a:rPr lang="zh-CN" altLang="en-US" sz="1800" b="1" dirty="0" smtClean="0">
                <a:solidFill>
                  <a:schemeClr val="tx1"/>
                </a:solidFill>
                <a:latin typeface="微软雅黑" panose="020B0503020204020204" pitchFamily="34" charset="-122"/>
                <a:ea typeface="微软雅黑" panose="020B0503020204020204" pitchFamily="34" charset="-122"/>
              </a:rPr>
              <a:t>年冬至</a:t>
            </a:r>
            <a:r>
              <a:rPr lang="en-US" altLang="zh-CN" sz="1800" b="1" dirty="0" smtClean="0">
                <a:solidFill>
                  <a:schemeClr val="tx1"/>
                </a:solidFill>
                <a:latin typeface="微软雅黑" panose="020B0503020204020204" pitchFamily="34" charset="-122"/>
                <a:ea typeface="微软雅黑" panose="020B0503020204020204" pitchFamily="34" charset="-122"/>
              </a:rPr>
              <a:t>1956</a:t>
            </a:r>
            <a:r>
              <a:rPr lang="zh-CN" altLang="en-US" sz="1800" b="1" dirty="0" smtClean="0">
                <a:solidFill>
                  <a:schemeClr val="tx1"/>
                </a:solidFill>
                <a:latin typeface="微软雅黑" panose="020B0503020204020204" pitchFamily="34" charset="-122"/>
                <a:ea typeface="微软雅黑" panose="020B0503020204020204" pitchFamily="34" charset="-122"/>
              </a:rPr>
              <a:t>年，全行业公私合营阶段。即按行业，不分企业大小同时实行公私合营。资本家将生产资料交给国家，国家通过清产核资定股给资本家支付定息。这种企业的生产关系发生了根本变化：生产资料支配权完全属于国家、生产经营直接纳入国家计划、工人成为企业主人，因而基本上是社会主义经济。</a:t>
            </a:r>
            <a:endParaRPr lang="zh-CN" altLang="en-US" sz="1800" b="1" dirty="0">
              <a:solidFill>
                <a:schemeClr val="tx1"/>
              </a:solidFill>
              <a:latin typeface="微软雅黑" panose="020B0503020204020204" pitchFamily="34" charset="-122"/>
              <a:ea typeface="微软雅黑" panose="020B0503020204020204" pitchFamily="34" charset="-122"/>
            </a:endParaRPr>
          </a:p>
        </p:txBody>
      </p:sp>
    </p:spTree>
    <p:custDataLst>
      <p:tags r:id="rId1"/>
    </p:custDataLst>
  </p:cSld>
  <p:clrMapOvr>
    <a:masterClrMapping/>
  </p:clrMapOvr>
  <mc:AlternateContent xmlns:mc="http://schemas.openxmlformats.org/markup-compatibility/2006">
    <mc:Choice xmlns=""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484" name="Text Box 11"/>
          <p:cNvSpPr txBox="1">
            <a:spLocks noChangeArrowheads="1"/>
          </p:cNvSpPr>
          <p:nvPr/>
        </p:nvSpPr>
        <p:spPr bwMode="auto">
          <a:xfrm>
            <a:off x="615365" y="822718"/>
            <a:ext cx="7344816" cy="646331"/>
          </a:xfrm>
          <a:prstGeom prst="rect">
            <a:avLst/>
          </a:prstGeom>
          <a:solidFill>
            <a:schemeClr val="bg1"/>
          </a:solidFill>
          <a:ln>
            <a:noFill/>
          </a:ln>
          <a:effectLst/>
          <a:extLs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algn="l" eaLnBrk="0" hangingPunct="0">
              <a:spcBef>
                <a:spcPct val="20000"/>
              </a:spcBef>
              <a:buClr>
                <a:schemeClr val="hlink"/>
              </a:buClr>
              <a:buSzPct val="70000"/>
              <a:buFont typeface="Wingdings" panose="05000000000000000000" pitchFamily="2" charset="2"/>
              <a:buChar char="v"/>
              <a:defRPr sz="3200">
                <a:solidFill>
                  <a:schemeClr val="tx1"/>
                </a:solidFill>
                <a:latin typeface="Arial" panose="020B0604020202020204" pitchFamily="34" charset="0"/>
                <a:ea typeface="宋体" panose="02010600030101010101" pitchFamily="2" charset="-122"/>
              </a:defRPr>
            </a:lvl1pPr>
            <a:lvl2pPr marL="742950" indent="-285750" algn="l" eaLnBrk="0" hangingPunct="0">
              <a:spcBef>
                <a:spcPct val="20000"/>
              </a:spcBef>
              <a:buClr>
                <a:schemeClr val="accent2"/>
              </a:buClr>
              <a:buSzPct val="85000"/>
              <a:buFont typeface="Wingdings" panose="05000000000000000000" pitchFamily="2" charset="2"/>
              <a:buChar char=""/>
              <a:defRPr sz="2800">
                <a:solidFill>
                  <a:schemeClr val="tx1"/>
                </a:solidFill>
                <a:latin typeface="Arial" panose="020B0604020202020204" pitchFamily="34" charset="0"/>
                <a:ea typeface="宋体" panose="02010600030101010101" pitchFamily="2" charset="-122"/>
              </a:defRPr>
            </a:lvl2pPr>
            <a:lvl3pPr marL="1143000" indent="-228600" algn="l" eaLnBrk="0" hangingPunct="0">
              <a:spcBef>
                <a:spcPct val="20000"/>
              </a:spcBef>
              <a:buClr>
                <a:schemeClr val="hlink"/>
              </a:buClr>
              <a:buSzPct val="80000"/>
              <a:buFont typeface="Wingdings" panose="05000000000000000000" pitchFamily="2" charset="2"/>
              <a:buChar char="v"/>
              <a:defRPr sz="2400">
                <a:solidFill>
                  <a:schemeClr val="tx1"/>
                </a:solidFill>
                <a:latin typeface="Arial" panose="020B0604020202020204" pitchFamily="34" charset="0"/>
                <a:ea typeface="宋体" panose="02010600030101010101" pitchFamily="2" charset="-122"/>
              </a:defRPr>
            </a:lvl3pPr>
            <a:lvl4pPr marL="1600200" indent="-228600" algn="l" eaLnBrk="0" hangingPunct="0">
              <a:spcBef>
                <a:spcPct val="20000"/>
              </a:spcBef>
              <a:buClr>
                <a:schemeClr val="accent2"/>
              </a:buClr>
              <a:buSzPct val="90000"/>
              <a:buFont typeface="Wingdings" panose="05000000000000000000" pitchFamily="2" charset="2"/>
              <a:buChar char=""/>
              <a:defRPr sz="2000">
                <a:solidFill>
                  <a:schemeClr val="tx1"/>
                </a:solidFill>
                <a:latin typeface="Arial" panose="020B0604020202020204" pitchFamily="34" charset="0"/>
                <a:ea typeface="宋体" panose="02010600030101010101" pitchFamily="2" charset="-122"/>
              </a:defRPr>
            </a:lvl4pPr>
            <a:lvl5pPr marL="2057400" indent="-228600" algn="l" eaLnBrk="0" hangingPunct="0">
              <a:spcBef>
                <a:spcPct val="20000"/>
              </a:spcBef>
              <a:buClr>
                <a:schemeClr val="hlink"/>
              </a:buClr>
              <a:buSzPct val="85000"/>
              <a:buFont typeface="Wingdings" panose="05000000000000000000" pitchFamily="2" charset="2"/>
              <a:buChar char="v"/>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5000"/>
              <a:buFont typeface="Wingdings" panose="05000000000000000000" pitchFamily="2" charset="2"/>
              <a:buChar char="v"/>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5000"/>
              <a:buFont typeface="Wingdings" panose="05000000000000000000" pitchFamily="2" charset="2"/>
              <a:buChar char="v"/>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5000"/>
              <a:buFont typeface="Wingdings" panose="05000000000000000000" pitchFamily="2" charset="2"/>
              <a:buChar char="v"/>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5000"/>
              <a:buFont typeface="Wingdings" panose="05000000000000000000" pitchFamily="2" charset="2"/>
              <a:buChar char="v"/>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ClrTx/>
              <a:buSzTx/>
              <a:buFontTx/>
              <a:buNone/>
            </a:pPr>
            <a:r>
              <a:rPr lang="zh-CN" altLang="en-US" sz="2800" b="1" dirty="0" smtClean="0">
                <a:solidFill>
                  <a:srgbClr val="C00000"/>
                </a:solidFill>
                <a:latin typeface="微软雅黑" panose="020B0503020204020204" pitchFamily="34" charset="-122"/>
                <a:ea typeface="微软雅黑" panose="020B0503020204020204" pitchFamily="34" charset="-122"/>
              </a:rPr>
              <a:t>国家</a:t>
            </a:r>
            <a:r>
              <a:rPr lang="zh-CN" altLang="en-US" sz="2800" b="1" dirty="0">
                <a:solidFill>
                  <a:srgbClr val="C00000"/>
                </a:solidFill>
                <a:latin typeface="微软雅黑" panose="020B0503020204020204" pitchFamily="34" charset="-122"/>
                <a:ea typeface="微软雅黑" panose="020B0503020204020204" pitchFamily="34" charset="-122"/>
              </a:rPr>
              <a:t>对民族资本家采取</a:t>
            </a:r>
            <a:r>
              <a:rPr lang="zh-CN" altLang="en-US" sz="3600" b="1" dirty="0">
                <a:solidFill>
                  <a:srgbClr val="C00000"/>
                </a:solidFill>
                <a:latin typeface="微软雅黑" panose="020B0503020204020204" pitchFamily="34" charset="-122"/>
                <a:ea typeface="微软雅黑" panose="020B0503020204020204" pitchFamily="34" charset="-122"/>
              </a:rPr>
              <a:t>赎买政策</a:t>
            </a:r>
          </a:p>
        </p:txBody>
      </p:sp>
      <p:sp>
        <p:nvSpPr>
          <p:cNvPr id="4" name="七角星 3"/>
          <p:cNvSpPr/>
          <p:nvPr/>
        </p:nvSpPr>
        <p:spPr>
          <a:xfrm>
            <a:off x="1052830" y="1655445"/>
            <a:ext cx="2592070" cy="1224280"/>
          </a:xfrm>
          <a:prstGeom prst="star7">
            <a:avLst/>
          </a:prstGeom>
          <a:solidFill>
            <a:schemeClr val="accent4">
              <a:lumMod val="40000"/>
              <a:lumOff val="60000"/>
            </a:schemeClr>
          </a:solidFill>
          <a:ln>
            <a:solidFill>
              <a:schemeClr val="accent4">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a:solidFill>
                  <a:srgbClr val="FF0000"/>
                </a:solidFill>
              </a:rPr>
              <a:t>是什么？</a:t>
            </a:r>
          </a:p>
        </p:txBody>
      </p:sp>
      <p:sp>
        <p:nvSpPr>
          <p:cNvPr id="6" name="七角星 5"/>
          <p:cNvSpPr/>
          <p:nvPr/>
        </p:nvSpPr>
        <p:spPr>
          <a:xfrm>
            <a:off x="4862830" y="1655445"/>
            <a:ext cx="2592070" cy="1224280"/>
          </a:xfrm>
          <a:prstGeom prst="star7">
            <a:avLst/>
          </a:prstGeom>
          <a:solidFill>
            <a:schemeClr val="accent4">
              <a:lumMod val="40000"/>
              <a:lumOff val="60000"/>
            </a:schemeClr>
          </a:solidFill>
          <a:ln>
            <a:solidFill>
              <a:schemeClr val="accent4">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a:solidFill>
                  <a:srgbClr val="FF0000"/>
                </a:solidFill>
              </a:rPr>
              <a:t>为什么？</a:t>
            </a:r>
          </a:p>
        </p:txBody>
      </p:sp>
      <p:sp>
        <p:nvSpPr>
          <p:cNvPr id="7" name="下箭头 6"/>
          <p:cNvSpPr/>
          <p:nvPr/>
        </p:nvSpPr>
        <p:spPr>
          <a:xfrm>
            <a:off x="6012182" y="2776221"/>
            <a:ext cx="144145" cy="431800"/>
          </a:xfrm>
          <a:prstGeom prst="downArrow">
            <a:avLst/>
          </a:prstGeom>
          <a:solidFill>
            <a:schemeClr val="accent4">
              <a:lumMod val="20000"/>
              <a:lumOff val="80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p:cNvSpPr txBox="1"/>
          <p:nvPr/>
        </p:nvSpPr>
        <p:spPr>
          <a:xfrm>
            <a:off x="2538414" y="3315971"/>
            <a:ext cx="6668813" cy="646331"/>
          </a:xfrm>
          <a:prstGeom prst="rect">
            <a:avLst/>
          </a:prstGeom>
          <a:solidFill>
            <a:schemeClr val="accent6">
              <a:lumMod val="20000"/>
              <a:lumOff val="80000"/>
            </a:schemeClr>
          </a:solidFill>
        </p:spPr>
        <p:txBody>
          <a:bodyPr wrap="none" rtlCol="0">
            <a:spAutoFit/>
          </a:bodyPr>
          <a:lstStyle/>
          <a:p>
            <a:r>
              <a:rPr lang="zh-CN" altLang="en-US" sz="3600" b="1"/>
              <a:t>阅读</a:t>
            </a:r>
            <a:r>
              <a:rPr lang="en-US" altLang="zh-CN" sz="3600" b="1"/>
              <a:t>“</a:t>
            </a:r>
            <a:r>
              <a:rPr lang="zh-CN" altLang="en-US" sz="3600" b="1"/>
              <a:t>民族资本家的故事</a:t>
            </a:r>
            <a:r>
              <a:rPr lang="en-US" altLang="zh-CN" sz="3600" b="1"/>
              <a:t>”</a:t>
            </a:r>
            <a:r>
              <a:rPr lang="zh-CN" altLang="en-US" sz="3600" b="1"/>
              <a:t>后回答</a:t>
            </a:r>
          </a:p>
        </p:txBody>
      </p:sp>
    </p:spTree>
  </p:cSld>
  <p:clrMapOvr>
    <a:masterClrMapping/>
  </p:clrMapOvr>
  <mc:AlternateContent xmlns:mc="http://schemas.openxmlformats.org/markup-compatibility/2006">
    <mc:Choice xmlns=""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par>
                                <p:cTn id="13" presetID="2" presetClass="entr" presetSubtype="1" fill="hold" grpId="0" nodeType="with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500" fill="hold"/>
                                        <p:tgtEl>
                                          <p:spTgt spid="7"/>
                                        </p:tgtEl>
                                        <p:attrNameLst>
                                          <p:attrName>ppt_x</p:attrName>
                                        </p:attrNameLst>
                                      </p:cBhvr>
                                      <p:tavLst>
                                        <p:tav tm="0">
                                          <p:val>
                                            <p:strVal val="#ppt_x"/>
                                          </p:val>
                                        </p:tav>
                                        <p:tav tm="100000">
                                          <p:val>
                                            <p:strVal val="#ppt_x"/>
                                          </p:val>
                                        </p:tav>
                                      </p:tavLst>
                                    </p:anim>
                                    <p:anim calcmode="lin" valueType="num">
                                      <p:cBhvr additive="base">
                                        <p:cTn id="16" dur="500" fill="hold"/>
                                        <p:tgtEl>
                                          <p:spTgt spid="7"/>
                                        </p:tgtEl>
                                        <p:attrNameLst>
                                          <p:attrName>ppt_y</p:attrName>
                                        </p:attrNameLst>
                                      </p:cBhvr>
                                      <p:tavLst>
                                        <p:tav tm="0">
                                          <p:val>
                                            <p:strVal val="0-#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3" presetClass="entr" presetSubtype="10" fill="hold" grpId="0" nodeType="click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blinds(horizontal)">
                                      <p:cBhvr>
                                        <p:cTn id="2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P spid="7" grpId="0" animBg="1"/>
      <p:bldP spid="8" grpId="0" bldLvl="0" animBg="1"/>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1043608" y="970353"/>
            <a:ext cx="4392488" cy="3554819"/>
          </a:xfrm>
          <a:prstGeom prst="rect">
            <a:avLst/>
          </a:prstGeom>
        </p:spPr>
        <p:txBody>
          <a:bodyPr wrap="square">
            <a:spAutoFit/>
          </a:bodyPr>
          <a:lstStyle/>
          <a:p>
            <a:pPr algn="just">
              <a:lnSpc>
                <a:spcPts val="3000"/>
              </a:lnSpc>
            </a:pPr>
            <a:r>
              <a:rPr lang="zh-CN" altLang="en-US" sz="2000" b="1" dirty="0" smtClean="0">
                <a:solidFill>
                  <a:schemeClr val="tx1"/>
                </a:solidFill>
                <a:latin typeface="微软雅黑" panose="020B0503020204020204" pitchFamily="34" charset="-122"/>
                <a:ea typeface="微软雅黑" panose="020B0503020204020204" pitchFamily="34" charset="-122"/>
              </a:rPr>
              <a:t>　　苏懋晋（</a:t>
            </a:r>
            <a:r>
              <a:rPr lang="en-US" altLang="zh-CN" sz="2000" b="1" dirty="0" smtClean="0">
                <a:solidFill>
                  <a:schemeClr val="tx1"/>
                </a:solidFill>
                <a:latin typeface="微软雅黑" panose="020B0503020204020204" pitchFamily="34" charset="-122"/>
                <a:ea typeface="微软雅黑" panose="020B0503020204020204" pitchFamily="34" charset="-122"/>
              </a:rPr>
              <a:t>1880</a:t>
            </a:r>
            <a:r>
              <a:rPr lang="zh-CN" altLang="en-US" sz="2000" b="1" dirty="0" smtClean="0">
                <a:solidFill>
                  <a:schemeClr val="tx1"/>
                </a:solidFill>
                <a:latin typeface="微软雅黑" panose="020B0503020204020204" pitchFamily="34" charset="-122"/>
                <a:ea typeface="微软雅黑" panose="020B0503020204020204" pitchFamily="34" charset="-122"/>
              </a:rPr>
              <a:t>－</a:t>
            </a:r>
            <a:r>
              <a:rPr lang="en-US" altLang="zh-CN" sz="2000" b="1" dirty="0" smtClean="0">
                <a:solidFill>
                  <a:schemeClr val="tx1"/>
                </a:solidFill>
                <a:latin typeface="微软雅黑" panose="020B0503020204020204" pitchFamily="34" charset="-122"/>
                <a:ea typeface="微软雅黑" panose="020B0503020204020204" pitchFamily="34" charset="-122"/>
              </a:rPr>
              <a:t>1964</a:t>
            </a:r>
            <a:r>
              <a:rPr lang="zh-CN" altLang="en-US" sz="2000" b="1" dirty="0" smtClean="0">
                <a:solidFill>
                  <a:schemeClr val="tx1"/>
                </a:solidFill>
                <a:latin typeface="微软雅黑" panose="020B0503020204020204" pitchFamily="34" charset="-122"/>
                <a:ea typeface="微软雅黑" panose="020B0503020204020204" pitchFamily="34" charset="-122"/>
              </a:rPr>
              <a:t>），</a:t>
            </a:r>
            <a:r>
              <a:rPr lang="en-US" altLang="zh-CN" sz="2000" b="1" dirty="0" smtClean="0">
                <a:solidFill>
                  <a:schemeClr val="tx1"/>
                </a:solidFill>
                <a:latin typeface="微软雅黑" panose="020B0503020204020204" pitchFamily="34" charset="-122"/>
                <a:ea typeface="微软雅黑" panose="020B0503020204020204" pitchFamily="34" charset="-122"/>
              </a:rPr>
              <a:t>1937</a:t>
            </a:r>
            <a:r>
              <a:rPr lang="zh-CN" altLang="en-US" sz="2000" b="1" dirty="0" smtClean="0">
                <a:solidFill>
                  <a:schemeClr val="tx1"/>
                </a:solidFill>
                <a:latin typeface="微软雅黑" panose="020B0503020204020204" pitchFamily="34" charset="-122"/>
                <a:ea typeface="微软雅黑" panose="020B0503020204020204" pitchFamily="34" charset="-122"/>
              </a:rPr>
              <a:t>年投资</a:t>
            </a:r>
            <a:r>
              <a:rPr lang="en-US" altLang="zh-CN" sz="2000" b="1" dirty="0" smtClean="0">
                <a:solidFill>
                  <a:schemeClr val="tx1"/>
                </a:solidFill>
                <a:latin typeface="微软雅黑" panose="020B0503020204020204" pitchFamily="34" charset="-122"/>
                <a:ea typeface="微软雅黑" panose="020B0503020204020204" pitchFamily="34" charset="-122"/>
              </a:rPr>
              <a:t>24000</a:t>
            </a:r>
            <a:r>
              <a:rPr lang="zh-CN" altLang="en-US" sz="2000" b="1" dirty="0" smtClean="0">
                <a:solidFill>
                  <a:schemeClr val="tx1"/>
                </a:solidFill>
                <a:latin typeface="微软雅黑" panose="020B0503020204020204" pitchFamily="34" charset="-122"/>
                <a:ea typeface="微软雅黑" panose="020B0503020204020204" pitchFamily="34" charset="-122"/>
              </a:rPr>
              <a:t>银元创办了烟台建德和渔行。抗战胜利后，渔行合资发展，更名为烟台裕兴义渔业公司</a:t>
            </a:r>
            <a:r>
              <a:rPr lang="zh-CN" altLang="en-US" sz="2000" b="1" dirty="0">
                <a:solidFill>
                  <a:schemeClr val="tx1"/>
                </a:solidFill>
                <a:latin typeface="微软雅黑" panose="020B0503020204020204" pitchFamily="34" charset="-122"/>
                <a:ea typeface="微软雅黑" panose="020B0503020204020204" pitchFamily="34" charset="-122"/>
              </a:rPr>
              <a:t>。</a:t>
            </a:r>
            <a:r>
              <a:rPr lang="en-US" altLang="zh-CN" sz="2000" b="1" dirty="0" smtClean="0">
                <a:solidFill>
                  <a:schemeClr val="tx1"/>
                </a:solidFill>
                <a:latin typeface="微软雅黑" panose="020B0503020204020204" pitchFamily="34" charset="-122"/>
                <a:ea typeface="微软雅黑" panose="020B0503020204020204" pitchFamily="34" charset="-122"/>
              </a:rPr>
              <a:t>1951</a:t>
            </a:r>
            <a:r>
              <a:rPr lang="zh-CN" altLang="en-US" sz="2000" b="1" dirty="0" smtClean="0">
                <a:solidFill>
                  <a:schemeClr val="tx1"/>
                </a:solidFill>
                <a:latin typeface="微软雅黑" panose="020B0503020204020204" pitchFamily="34" charset="-122"/>
                <a:ea typeface="微软雅黑" panose="020B0503020204020204" pitchFamily="34" charset="-122"/>
              </a:rPr>
              <a:t>年秋天，为响应中国人民抗美援朝总会的号召，苏懋晋带领他的渔行，毅然捐献</a:t>
            </a:r>
            <a:r>
              <a:rPr lang="en-US" altLang="zh-CN" sz="2000" b="1" dirty="0" smtClean="0">
                <a:solidFill>
                  <a:schemeClr val="tx1"/>
                </a:solidFill>
                <a:latin typeface="微软雅黑" panose="020B0503020204020204" pitchFamily="34" charset="-122"/>
                <a:ea typeface="微软雅黑" panose="020B0503020204020204" pitchFamily="34" charset="-122"/>
              </a:rPr>
              <a:t>15</a:t>
            </a:r>
            <a:r>
              <a:rPr lang="zh-CN" altLang="en-US" sz="2000" b="1" dirty="0" smtClean="0">
                <a:solidFill>
                  <a:schemeClr val="tx1"/>
                </a:solidFill>
                <a:latin typeface="微软雅黑" panose="020B0503020204020204" pitchFamily="34" charset="-122"/>
                <a:ea typeface="微软雅黑" panose="020B0503020204020204" pitchFamily="34" charset="-122"/>
              </a:rPr>
              <a:t>万元，为志愿军购买一架战斗机。苏懋晋还让两个孙子一起报名参加了中国人民志愿军。</a:t>
            </a:r>
            <a:endParaRPr lang="zh-CN" altLang="en-US" sz="2000" b="1" dirty="0">
              <a:solidFill>
                <a:schemeClr val="tx1"/>
              </a:solidFill>
              <a:latin typeface="微软雅黑" panose="020B0503020204020204" pitchFamily="34" charset="-122"/>
              <a:ea typeface="微软雅黑" panose="020B0503020204020204" pitchFamily="34" charset="-122"/>
            </a:endParaRPr>
          </a:p>
        </p:txBody>
      </p:sp>
      <p:pic>
        <p:nvPicPr>
          <p:cNvPr id="69634" name="Picture 2"/>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6012160" y="970335"/>
            <a:ext cx="2038350" cy="2857500"/>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sp>
        <p:nvSpPr>
          <p:cNvPr id="3" name="矩形 2"/>
          <p:cNvSpPr/>
          <p:nvPr/>
        </p:nvSpPr>
        <p:spPr>
          <a:xfrm>
            <a:off x="4845174" y="3867894"/>
            <a:ext cx="4572000" cy="40011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spAutoFit/>
          </a:bodyPr>
          <a:lstStyle/>
          <a:p>
            <a:pPr defTabSz="685800"/>
            <a:r>
              <a:rPr lang="zh-CN" altLang="en-US" sz="2000" b="1" dirty="0">
                <a:solidFill>
                  <a:schemeClr val="tx1"/>
                </a:solidFill>
                <a:latin typeface="华文楷体" panose="02010600040101010101" pitchFamily="2" charset="-122"/>
                <a:ea typeface="华文楷体" panose="02010600040101010101" pitchFamily="2" charset="-122"/>
              </a:rPr>
              <a:t>苏懋晋（</a:t>
            </a:r>
            <a:r>
              <a:rPr lang="en-US" altLang="zh-CN" sz="2000" b="1" dirty="0">
                <a:solidFill>
                  <a:schemeClr val="tx1"/>
                </a:solidFill>
                <a:latin typeface="华文楷体" panose="02010600040101010101" pitchFamily="2" charset="-122"/>
                <a:ea typeface="华文楷体" panose="02010600040101010101" pitchFamily="2" charset="-122"/>
              </a:rPr>
              <a:t>1880</a:t>
            </a:r>
            <a:r>
              <a:rPr lang="zh-CN" altLang="en-US" sz="2000" b="1" dirty="0">
                <a:solidFill>
                  <a:schemeClr val="tx1"/>
                </a:solidFill>
                <a:latin typeface="华文楷体" panose="02010600040101010101" pitchFamily="2" charset="-122"/>
                <a:ea typeface="华文楷体" panose="02010600040101010101" pitchFamily="2" charset="-122"/>
              </a:rPr>
              <a:t>－</a:t>
            </a:r>
            <a:r>
              <a:rPr lang="en-US" altLang="zh-CN" sz="2000" b="1" dirty="0">
                <a:solidFill>
                  <a:schemeClr val="tx1"/>
                </a:solidFill>
                <a:latin typeface="华文楷体" panose="02010600040101010101" pitchFamily="2" charset="-122"/>
                <a:ea typeface="华文楷体" panose="02010600040101010101" pitchFamily="2" charset="-122"/>
              </a:rPr>
              <a:t>1964</a:t>
            </a:r>
            <a:r>
              <a:rPr lang="zh-CN" altLang="en-US" sz="2000" b="1" dirty="0">
                <a:solidFill>
                  <a:schemeClr val="tx1"/>
                </a:solidFill>
                <a:latin typeface="华文楷体" panose="02010600040101010101" pitchFamily="2" charset="-122"/>
                <a:ea typeface="华文楷体" panose="02010600040101010101" pitchFamily="2" charset="-122"/>
              </a:rPr>
              <a:t>）</a:t>
            </a:r>
          </a:p>
        </p:txBody>
      </p:sp>
      <p:sp>
        <p:nvSpPr>
          <p:cNvPr id="4" name="矩形 3"/>
          <p:cNvSpPr/>
          <p:nvPr/>
        </p:nvSpPr>
        <p:spPr>
          <a:xfrm>
            <a:off x="2232186" y="208746"/>
            <a:ext cx="4288353" cy="707886"/>
          </a:xfrm>
          <a:prstGeom prst="rect">
            <a:avLst/>
          </a:prstGeom>
        </p:spPr>
        <p:txBody>
          <a:bodyPr wrap="none">
            <a:spAutoFit/>
          </a:bodyPr>
          <a:lstStyle/>
          <a:p>
            <a:pPr algn="l" defTabSz="685800"/>
            <a:r>
              <a:rPr lang="zh-CN" altLang="en-US" sz="4000" b="1" dirty="0">
                <a:solidFill>
                  <a:srgbClr val="844F2B"/>
                </a:solidFill>
                <a:latin typeface="微软雅黑" panose="020B0503020204020204" pitchFamily="34" charset="-122"/>
                <a:ea typeface="微软雅黑" panose="020B0503020204020204" pitchFamily="34" charset="-122"/>
              </a:rPr>
              <a:t>民族资本家的故事</a:t>
            </a:r>
          </a:p>
        </p:txBody>
      </p:sp>
    </p:spTree>
  </p:cSld>
  <p:clrMapOvr>
    <a:masterClrMapping/>
  </p:clrMapOvr>
  <mc:AlternateContent xmlns:mc="http://schemas.openxmlformats.org/markup-compatibility/2006">
    <mc:Choice xmlns=""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499021" y="954727"/>
            <a:ext cx="5472608" cy="3170099"/>
          </a:xfrm>
          <a:prstGeom prst="rect">
            <a:avLst/>
          </a:prstGeom>
        </p:spPr>
        <p:txBody>
          <a:bodyPr wrap="square">
            <a:spAutoFit/>
          </a:bodyPr>
          <a:lstStyle/>
          <a:p>
            <a:pPr algn="just">
              <a:lnSpc>
                <a:spcPts val="3000"/>
              </a:lnSpc>
            </a:pPr>
            <a:r>
              <a:rPr lang="zh-CN" altLang="en-US" sz="2000" b="1" dirty="0" smtClean="0">
                <a:solidFill>
                  <a:schemeClr val="tx1"/>
                </a:solidFill>
                <a:latin typeface="微软雅黑" panose="020B0503020204020204" pitchFamily="34" charset="-122"/>
                <a:ea typeface="微软雅黑" panose="020B0503020204020204" pitchFamily="34" charset="-122"/>
              </a:rPr>
              <a:t>　　荣毅仁</a:t>
            </a:r>
            <a:r>
              <a:rPr lang="zh-CN" altLang="en-US" sz="2000" b="1" dirty="0">
                <a:solidFill>
                  <a:schemeClr val="tx1"/>
                </a:solidFill>
                <a:latin typeface="微软雅黑" panose="020B0503020204020204" pitchFamily="34" charset="-122"/>
                <a:ea typeface="微软雅黑" panose="020B0503020204020204" pitchFamily="34" charset="-122"/>
              </a:rPr>
              <a:t>（</a:t>
            </a:r>
            <a:r>
              <a:rPr lang="en-US" altLang="zh-CN" sz="2000" b="1" dirty="0" smtClean="0">
                <a:solidFill>
                  <a:schemeClr val="tx1"/>
                </a:solidFill>
                <a:latin typeface="微软雅黑" panose="020B0503020204020204" pitchFamily="34" charset="-122"/>
                <a:ea typeface="微软雅黑" panose="020B0503020204020204" pitchFamily="34" charset="-122"/>
              </a:rPr>
              <a:t>1916—2005</a:t>
            </a:r>
            <a:r>
              <a:rPr lang="zh-CN" altLang="en-US" sz="2000" b="1" dirty="0">
                <a:solidFill>
                  <a:schemeClr val="tx1"/>
                </a:solidFill>
                <a:latin typeface="微软雅黑" panose="020B0503020204020204" pitchFamily="34" charset="-122"/>
                <a:ea typeface="微软雅黑" panose="020B0503020204020204" pitchFamily="34" charset="-122"/>
              </a:rPr>
              <a:t>），江苏无锡人。中国现代民族工商业者的杰出代表。</a:t>
            </a:r>
            <a:r>
              <a:rPr lang="en-US" altLang="zh-CN" sz="2000" b="1" dirty="0">
                <a:solidFill>
                  <a:schemeClr val="tx1"/>
                </a:solidFill>
                <a:latin typeface="微软雅黑" panose="020B0503020204020204" pitchFamily="34" charset="-122"/>
                <a:ea typeface="微软雅黑" panose="020B0503020204020204" pitchFamily="34" charset="-122"/>
              </a:rPr>
              <a:t>1950</a:t>
            </a:r>
            <a:r>
              <a:rPr lang="zh-CN" altLang="en-US" sz="2000" b="1" dirty="0">
                <a:solidFill>
                  <a:schemeClr val="tx1"/>
                </a:solidFill>
                <a:latin typeface="微软雅黑" panose="020B0503020204020204" pitchFamily="34" charset="-122"/>
                <a:ea typeface="微软雅黑" panose="020B0503020204020204" pitchFamily="34" charset="-122"/>
              </a:rPr>
              <a:t>年</a:t>
            </a:r>
            <a:r>
              <a:rPr lang="en-US" altLang="zh-CN" sz="2000" b="1" dirty="0">
                <a:solidFill>
                  <a:schemeClr val="tx1"/>
                </a:solidFill>
                <a:latin typeface="微软雅黑" panose="020B0503020204020204" pitchFamily="34" charset="-122"/>
                <a:ea typeface="微软雅黑" panose="020B0503020204020204" pitchFamily="34" charset="-122"/>
              </a:rPr>
              <a:t>6</a:t>
            </a:r>
            <a:r>
              <a:rPr lang="zh-CN" altLang="en-US" sz="2000" b="1" dirty="0">
                <a:solidFill>
                  <a:schemeClr val="tx1"/>
                </a:solidFill>
                <a:latin typeface="微软雅黑" panose="020B0503020204020204" pitchFamily="34" charset="-122"/>
                <a:ea typeface="微软雅黑" panose="020B0503020204020204" pitchFamily="34" charset="-122"/>
              </a:rPr>
              <a:t>月，荣毅仁同志受到了毛泽东主席的亲切接见，聆听了毛泽东主席的教诲，使他深受鼓舞。他坚决拥护并自觉接受中国共产党的领导，拥护社会主义。在国家发行胜利折实公债时，他主动认购</a:t>
            </a:r>
            <a:r>
              <a:rPr lang="en-US" altLang="zh-CN" sz="2000" b="1" dirty="0">
                <a:solidFill>
                  <a:schemeClr val="tx1"/>
                </a:solidFill>
                <a:latin typeface="微软雅黑" panose="020B0503020204020204" pitchFamily="34" charset="-122"/>
                <a:ea typeface="微软雅黑" panose="020B0503020204020204" pitchFamily="34" charset="-122"/>
              </a:rPr>
              <a:t>650</a:t>
            </a:r>
            <a:r>
              <a:rPr lang="zh-CN" altLang="en-US" sz="2000" b="1" dirty="0">
                <a:solidFill>
                  <a:schemeClr val="tx1"/>
                </a:solidFill>
                <a:latin typeface="微软雅黑" panose="020B0503020204020204" pitchFamily="34" charset="-122"/>
                <a:ea typeface="微软雅黑" panose="020B0503020204020204" pitchFamily="34" charset="-122"/>
              </a:rPr>
              <a:t>万份。他积极支持抗美援朝，捐献七架半飞机和大量衣物。</a:t>
            </a:r>
          </a:p>
        </p:txBody>
      </p:sp>
      <p:sp>
        <p:nvSpPr>
          <p:cNvPr id="3" name="矩形 2"/>
          <p:cNvSpPr/>
          <p:nvPr/>
        </p:nvSpPr>
        <p:spPr>
          <a:xfrm>
            <a:off x="5971631" y="3988668"/>
            <a:ext cx="2941831" cy="40011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spAutoFit/>
          </a:bodyPr>
          <a:lstStyle/>
          <a:p>
            <a:pPr defTabSz="685800"/>
            <a:r>
              <a:rPr lang="zh-CN" altLang="en-US" sz="2000" b="1" dirty="0">
                <a:solidFill>
                  <a:schemeClr val="tx1"/>
                </a:solidFill>
                <a:latin typeface="华文楷体" panose="02010600040101010101" pitchFamily="2" charset="-122"/>
                <a:ea typeface="华文楷体" panose="02010600040101010101" pitchFamily="2" charset="-122"/>
              </a:rPr>
              <a:t>荣毅仁（</a:t>
            </a:r>
            <a:r>
              <a:rPr lang="en-US" altLang="zh-CN" sz="2000" b="1" dirty="0" smtClean="0">
                <a:solidFill>
                  <a:schemeClr val="tx1"/>
                </a:solidFill>
                <a:latin typeface="华文楷体" panose="02010600040101010101" pitchFamily="2" charset="-122"/>
                <a:ea typeface="华文楷体" panose="02010600040101010101" pitchFamily="2" charset="-122"/>
              </a:rPr>
              <a:t>1916—2005</a:t>
            </a:r>
            <a:r>
              <a:rPr lang="zh-CN" altLang="en-US" sz="2000" b="1" dirty="0">
                <a:solidFill>
                  <a:schemeClr val="tx1"/>
                </a:solidFill>
                <a:latin typeface="华文楷体" panose="02010600040101010101" pitchFamily="2" charset="-122"/>
                <a:ea typeface="华文楷体" panose="02010600040101010101" pitchFamily="2" charset="-122"/>
              </a:rPr>
              <a:t>）</a:t>
            </a:r>
          </a:p>
        </p:txBody>
      </p:sp>
      <p:pic>
        <p:nvPicPr>
          <p:cNvPr id="70658" name="Picture 2"/>
          <p:cNvPicPr>
            <a:picLocks noChangeAspect="1" noChangeArrowheads="1"/>
          </p:cNvPicPr>
          <p:nvPr/>
        </p:nvPicPr>
        <p:blipFill rotWithShape="1">
          <a:blip r:embed="rId3" cstate="print">
            <a:extLst>
              <a:ext uri="{28A0092B-C50C-407E-A947-70E740481C1C}">
                <a14:useLocalDpi xmlns="" xmlns:a14="http://schemas.microsoft.com/office/drawing/2010/main" val="0"/>
              </a:ext>
            </a:extLst>
          </a:blip>
          <a:srcRect b="11138"/>
          <a:stretch>
            <a:fillRect/>
          </a:stretch>
        </p:blipFill>
        <p:spPr bwMode="auto">
          <a:xfrm>
            <a:off x="6150845" y="954726"/>
            <a:ext cx="2376263" cy="2918296"/>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sp>
        <p:nvSpPr>
          <p:cNvPr id="4" name="矩形 3"/>
          <p:cNvSpPr/>
          <p:nvPr/>
        </p:nvSpPr>
        <p:spPr>
          <a:xfrm>
            <a:off x="2249966" y="246846"/>
            <a:ext cx="4288353" cy="707886"/>
          </a:xfrm>
          <a:prstGeom prst="rect">
            <a:avLst/>
          </a:prstGeom>
        </p:spPr>
        <p:txBody>
          <a:bodyPr wrap="none">
            <a:spAutoFit/>
          </a:bodyPr>
          <a:lstStyle/>
          <a:p>
            <a:pPr algn="l" defTabSz="685800"/>
            <a:r>
              <a:rPr lang="zh-CN" altLang="en-US" sz="4000" b="1" dirty="0">
                <a:solidFill>
                  <a:srgbClr val="844F2B"/>
                </a:solidFill>
                <a:latin typeface="微软雅黑" panose="020B0503020204020204" pitchFamily="34" charset="-122"/>
                <a:ea typeface="微软雅黑" panose="020B0503020204020204" pitchFamily="34" charset="-122"/>
              </a:rPr>
              <a:t>民族资本家的故事</a:t>
            </a:r>
          </a:p>
        </p:txBody>
      </p:sp>
    </p:spTree>
  </p:cSld>
  <p:clrMapOvr>
    <a:masterClrMapping/>
  </p:clrMapOvr>
  <mc:AlternateContent xmlns:mc="http://schemas.openxmlformats.org/markup-compatibility/2006">
    <mc:Choice xmlns=""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2228" name="Text Box 4"/>
          <p:cNvSpPr txBox="1">
            <a:spLocks noChangeArrowheads="1"/>
          </p:cNvSpPr>
          <p:nvPr/>
        </p:nvSpPr>
        <p:spPr bwMode="auto">
          <a:xfrm>
            <a:off x="755576" y="3990492"/>
            <a:ext cx="7892062" cy="461665"/>
          </a:xfrm>
          <a:prstGeom prst="rect">
            <a:avLst/>
          </a:prstGeom>
          <a:solidFill>
            <a:schemeClr val="bg1"/>
          </a:solidFill>
          <a:ln w="9525">
            <a:solidFill>
              <a:srgbClr val="C00000"/>
            </a:solidFill>
            <a:miter lim="800000"/>
          </a:ln>
        </p:spPr>
        <p:txBody>
          <a:bodyPr wrap="square">
            <a:spAutoFit/>
          </a:bodyPr>
          <a:lstStyle>
            <a:lvl1pPr algn="l" eaLnBrk="0" hangingPunct="0">
              <a:spcBef>
                <a:spcPct val="20000"/>
              </a:spcBef>
              <a:buClr>
                <a:schemeClr val="hlink"/>
              </a:buClr>
              <a:buSzPct val="70000"/>
              <a:buFont typeface="Wingdings" panose="05000000000000000000" pitchFamily="2" charset="2"/>
              <a:buChar char="v"/>
              <a:defRPr sz="3200">
                <a:solidFill>
                  <a:schemeClr val="tx1"/>
                </a:solidFill>
                <a:latin typeface="Arial" panose="020B0604020202020204" pitchFamily="34" charset="0"/>
                <a:ea typeface="宋体" panose="02010600030101010101" pitchFamily="2" charset="-122"/>
              </a:defRPr>
            </a:lvl1pPr>
            <a:lvl2pPr marL="742950" indent="-285750" algn="l" eaLnBrk="0" hangingPunct="0">
              <a:spcBef>
                <a:spcPct val="20000"/>
              </a:spcBef>
              <a:buClr>
                <a:schemeClr val="accent2"/>
              </a:buClr>
              <a:buSzPct val="85000"/>
              <a:buFont typeface="Wingdings" panose="05000000000000000000" pitchFamily="2" charset="2"/>
              <a:buChar char=""/>
              <a:defRPr sz="2800">
                <a:solidFill>
                  <a:schemeClr val="tx1"/>
                </a:solidFill>
                <a:latin typeface="Arial" panose="020B0604020202020204" pitchFamily="34" charset="0"/>
                <a:ea typeface="宋体" panose="02010600030101010101" pitchFamily="2" charset="-122"/>
              </a:defRPr>
            </a:lvl2pPr>
            <a:lvl3pPr marL="1143000" indent="-228600" algn="l" eaLnBrk="0" hangingPunct="0">
              <a:spcBef>
                <a:spcPct val="20000"/>
              </a:spcBef>
              <a:buClr>
                <a:schemeClr val="hlink"/>
              </a:buClr>
              <a:buSzPct val="80000"/>
              <a:buFont typeface="Wingdings" panose="05000000000000000000" pitchFamily="2" charset="2"/>
              <a:buChar char="v"/>
              <a:defRPr sz="2400">
                <a:solidFill>
                  <a:schemeClr val="tx1"/>
                </a:solidFill>
                <a:latin typeface="Arial" panose="020B0604020202020204" pitchFamily="34" charset="0"/>
                <a:ea typeface="宋体" panose="02010600030101010101" pitchFamily="2" charset="-122"/>
              </a:defRPr>
            </a:lvl3pPr>
            <a:lvl4pPr marL="1600200" indent="-228600" algn="l" eaLnBrk="0" hangingPunct="0">
              <a:spcBef>
                <a:spcPct val="20000"/>
              </a:spcBef>
              <a:buClr>
                <a:schemeClr val="accent2"/>
              </a:buClr>
              <a:buSzPct val="90000"/>
              <a:buFont typeface="Wingdings" panose="05000000000000000000" pitchFamily="2" charset="2"/>
              <a:buChar char=""/>
              <a:defRPr sz="2000">
                <a:solidFill>
                  <a:schemeClr val="tx1"/>
                </a:solidFill>
                <a:latin typeface="Arial" panose="020B0604020202020204" pitchFamily="34" charset="0"/>
                <a:ea typeface="宋体" panose="02010600030101010101" pitchFamily="2" charset="-122"/>
              </a:defRPr>
            </a:lvl4pPr>
            <a:lvl5pPr marL="2057400" indent="-228600" algn="l" eaLnBrk="0" hangingPunct="0">
              <a:spcBef>
                <a:spcPct val="20000"/>
              </a:spcBef>
              <a:buClr>
                <a:schemeClr val="hlink"/>
              </a:buClr>
              <a:buSzPct val="85000"/>
              <a:buFont typeface="Wingdings" panose="05000000000000000000" pitchFamily="2" charset="2"/>
              <a:buChar char="v"/>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5000"/>
              <a:buFont typeface="Wingdings" panose="05000000000000000000" pitchFamily="2" charset="2"/>
              <a:buChar char="v"/>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5000"/>
              <a:buFont typeface="Wingdings" panose="05000000000000000000" pitchFamily="2" charset="2"/>
              <a:buChar char="v"/>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5000"/>
              <a:buFont typeface="Wingdings" panose="05000000000000000000" pitchFamily="2" charset="2"/>
              <a:buChar char="v"/>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5000"/>
              <a:buFont typeface="Wingdings" panose="05000000000000000000" pitchFamily="2" charset="2"/>
              <a:buChar char="v"/>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50000"/>
              </a:spcBef>
              <a:buClrTx/>
              <a:buSzTx/>
              <a:buFontTx/>
              <a:buNone/>
            </a:pPr>
            <a:r>
              <a:rPr kumimoji="1" lang="zh-CN" altLang="en-US" sz="2400" b="1" dirty="0">
                <a:latin typeface="微软雅黑" panose="020B0503020204020204" pitchFamily="34" charset="-122"/>
                <a:ea typeface="微软雅黑" panose="020B0503020204020204" pitchFamily="34" charset="-122"/>
                <a:hlinkClick r:id="rId3" action="ppaction://hlinksldjump"/>
              </a:rPr>
              <a:t>乐松生 同仁堂经理 率先实行公私合营 后任北京市副市长 </a:t>
            </a:r>
            <a:endParaRPr kumimoji="1" lang="zh-CN" altLang="en-US" sz="2400" b="1" dirty="0">
              <a:latin typeface="微软雅黑" panose="020B0503020204020204" pitchFamily="34" charset="-122"/>
              <a:ea typeface="微软雅黑" panose="020B0503020204020204" pitchFamily="34" charset="-122"/>
            </a:endParaRPr>
          </a:p>
        </p:txBody>
      </p:sp>
      <p:grpSp>
        <p:nvGrpSpPr>
          <p:cNvPr id="2" name="组合 1"/>
          <p:cNvGrpSpPr/>
          <p:nvPr/>
        </p:nvGrpSpPr>
        <p:grpSpPr>
          <a:xfrm>
            <a:off x="755576" y="915567"/>
            <a:ext cx="7892062" cy="2944688"/>
            <a:chOff x="882339" y="1131590"/>
            <a:chExt cx="7506085" cy="2800672"/>
          </a:xfrm>
        </p:grpSpPr>
        <p:pic>
          <p:nvPicPr>
            <p:cNvPr id="52226" name="Picture 2" descr="乐松生">
              <a:hlinkClick r:id="rId3" action="ppaction://hlinksldjump"/>
            </p:cNvPr>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2360072" y="1131590"/>
              <a:ext cx="6028352" cy="280067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52227" name="Picture 3" descr="乐松生。"/>
            <p:cNvPicPr>
              <a:picLocks noChangeAspect="1" noChangeArrowheads="1"/>
            </p:cNvPicPr>
            <p:nvPr/>
          </p:nvPicPr>
          <p:blipFill>
            <a:blip r:embed="rId5" cstate="print">
              <a:extLst>
                <a:ext uri="{28A0092B-C50C-407E-A947-70E740481C1C}">
                  <a14:useLocalDpi xmlns="" xmlns:a14="http://schemas.microsoft.com/office/drawing/2010/main" val="0"/>
                </a:ext>
              </a:extLst>
            </a:blip>
            <a:srcRect/>
            <a:stretch>
              <a:fillRect/>
            </a:stretch>
          </p:blipFill>
          <p:spPr bwMode="auto">
            <a:xfrm>
              <a:off x="882339" y="2442644"/>
              <a:ext cx="1353758" cy="148961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52229" name="Picture 5" descr="同仁堂商标"/>
            <p:cNvPicPr>
              <a:picLocks noChangeAspect="1" noChangeArrowheads="1"/>
            </p:cNvPicPr>
            <p:nvPr/>
          </p:nvPicPr>
          <p:blipFill>
            <a:blip r:embed="rId6" cstate="print">
              <a:extLst>
                <a:ext uri="{28A0092B-C50C-407E-A947-70E740481C1C}">
                  <a14:useLocalDpi xmlns="" xmlns:a14="http://schemas.microsoft.com/office/drawing/2010/main" val="0"/>
                </a:ext>
              </a:extLst>
            </a:blip>
            <a:srcRect/>
            <a:stretch>
              <a:fillRect/>
            </a:stretch>
          </p:blipFill>
          <p:spPr bwMode="auto">
            <a:xfrm>
              <a:off x="882339" y="1142607"/>
              <a:ext cx="1353759" cy="117616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grpSp>
    </p:spTree>
  </p:cSld>
  <p:clrMapOvr>
    <a:masterClrMapping/>
  </p:clrMapOvr>
  <mc:AlternateContent xmlns:mc="http://schemas.openxmlformats.org/markup-compatibility/2006">
    <mc:Choice xmlns=""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52228"/>
                                        </p:tgtEl>
                                        <p:attrNameLst>
                                          <p:attrName>style.visibility</p:attrName>
                                        </p:attrNameLst>
                                      </p:cBhvr>
                                      <p:to>
                                        <p:strVal val="visible"/>
                                      </p:to>
                                    </p:set>
                                    <p:anim calcmode="lin" valueType="num">
                                      <p:cBhvr additive="base">
                                        <p:cTn id="7" dur="500" fill="hold"/>
                                        <p:tgtEl>
                                          <p:spTgt spid="52228"/>
                                        </p:tgtEl>
                                        <p:attrNameLst>
                                          <p:attrName>ppt_x</p:attrName>
                                        </p:attrNameLst>
                                      </p:cBhvr>
                                      <p:tavLst>
                                        <p:tav tm="0">
                                          <p:val>
                                            <p:strVal val="0-#ppt_w/2"/>
                                          </p:val>
                                        </p:tav>
                                        <p:tav tm="100000">
                                          <p:val>
                                            <p:strVal val="#ppt_x"/>
                                          </p:val>
                                        </p:tav>
                                      </p:tavLst>
                                    </p:anim>
                                    <p:anim calcmode="lin" valueType="num">
                                      <p:cBhvr additive="base">
                                        <p:cTn id="8" dur="500" fill="hold"/>
                                        <p:tgtEl>
                                          <p:spTgt spid="5222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228" grpId="0" animBg="1" autoUpdateAnimBg="0"/>
    </p:bld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484" name="Text Box 11"/>
          <p:cNvSpPr txBox="1">
            <a:spLocks noChangeArrowheads="1"/>
          </p:cNvSpPr>
          <p:nvPr/>
        </p:nvSpPr>
        <p:spPr bwMode="auto">
          <a:xfrm>
            <a:off x="1033830" y="1519947"/>
            <a:ext cx="7344816" cy="523220"/>
          </a:xfrm>
          <a:prstGeom prst="rect">
            <a:avLst/>
          </a:prstGeom>
          <a:solidFill>
            <a:schemeClr val="bg1"/>
          </a:solidFill>
          <a:ln>
            <a:noFill/>
          </a:ln>
          <a:effectLst/>
          <a:extLs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algn="l" eaLnBrk="0" hangingPunct="0">
              <a:spcBef>
                <a:spcPct val="20000"/>
              </a:spcBef>
              <a:buClr>
                <a:schemeClr val="hlink"/>
              </a:buClr>
              <a:buSzPct val="70000"/>
              <a:buFont typeface="Wingdings" panose="05000000000000000000" pitchFamily="2" charset="2"/>
              <a:buChar char="v"/>
              <a:defRPr sz="3200">
                <a:solidFill>
                  <a:schemeClr val="tx1"/>
                </a:solidFill>
                <a:latin typeface="Arial" panose="020B0604020202020204" pitchFamily="34" charset="0"/>
                <a:ea typeface="宋体" panose="02010600030101010101" pitchFamily="2" charset="-122"/>
              </a:defRPr>
            </a:lvl1pPr>
            <a:lvl2pPr marL="742950" indent="-285750" algn="l" eaLnBrk="0" hangingPunct="0">
              <a:spcBef>
                <a:spcPct val="20000"/>
              </a:spcBef>
              <a:buClr>
                <a:schemeClr val="accent2"/>
              </a:buClr>
              <a:buSzPct val="85000"/>
              <a:buFont typeface="Wingdings" panose="05000000000000000000" pitchFamily="2" charset="2"/>
              <a:buChar char=""/>
              <a:defRPr sz="2800">
                <a:solidFill>
                  <a:schemeClr val="tx1"/>
                </a:solidFill>
                <a:latin typeface="Arial" panose="020B0604020202020204" pitchFamily="34" charset="0"/>
                <a:ea typeface="宋体" panose="02010600030101010101" pitchFamily="2" charset="-122"/>
              </a:defRPr>
            </a:lvl2pPr>
            <a:lvl3pPr marL="1143000" indent="-228600" algn="l" eaLnBrk="0" hangingPunct="0">
              <a:spcBef>
                <a:spcPct val="20000"/>
              </a:spcBef>
              <a:buClr>
                <a:schemeClr val="hlink"/>
              </a:buClr>
              <a:buSzPct val="80000"/>
              <a:buFont typeface="Wingdings" panose="05000000000000000000" pitchFamily="2" charset="2"/>
              <a:buChar char="v"/>
              <a:defRPr sz="2400">
                <a:solidFill>
                  <a:schemeClr val="tx1"/>
                </a:solidFill>
                <a:latin typeface="Arial" panose="020B0604020202020204" pitchFamily="34" charset="0"/>
                <a:ea typeface="宋体" panose="02010600030101010101" pitchFamily="2" charset="-122"/>
              </a:defRPr>
            </a:lvl3pPr>
            <a:lvl4pPr marL="1600200" indent="-228600" algn="l" eaLnBrk="0" hangingPunct="0">
              <a:spcBef>
                <a:spcPct val="20000"/>
              </a:spcBef>
              <a:buClr>
                <a:schemeClr val="accent2"/>
              </a:buClr>
              <a:buSzPct val="90000"/>
              <a:buFont typeface="Wingdings" panose="05000000000000000000" pitchFamily="2" charset="2"/>
              <a:buChar char=""/>
              <a:defRPr sz="2000">
                <a:solidFill>
                  <a:schemeClr val="tx1"/>
                </a:solidFill>
                <a:latin typeface="Arial" panose="020B0604020202020204" pitchFamily="34" charset="0"/>
                <a:ea typeface="宋体" panose="02010600030101010101" pitchFamily="2" charset="-122"/>
              </a:defRPr>
            </a:lvl4pPr>
            <a:lvl5pPr marL="2057400" indent="-228600" algn="l" eaLnBrk="0" hangingPunct="0">
              <a:spcBef>
                <a:spcPct val="20000"/>
              </a:spcBef>
              <a:buClr>
                <a:schemeClr val="hlink"/>
              </a:buClr>
              <a:buSzPct val="85000"/>
              <a:buFont typeface="Wingdings" panose="05000000000000000000" pitchFamily="2" charset="2"/>
              <a:buChar char="v"/>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5000"/>
              <a:buFont typeface="Wingdings" panose="05000000000000000000" pitchFamily="2" charset="2"/>
              <a:buChar char="v"/>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5000"/>
              <a:buFont typeface="Wingdings" panose="05000000000000000000" pitchFamily="2" charset="2"/>
              <a:buChar char="v"/>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5000"/>
              <a:buFont typeface="Wingdings" panose="05000000000000000000" pitchFamily="2" charset="2"/>
              <a:buChar char="v"/>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5000"/>
              <a:buFont typeface="Wingdings" panose="05000000000000000000" pitchFamily="2" charset="2"/>
              <a:buChar char="v"/>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ClrTx/>
              <a:buSzTx/>
              <a:buFontTx/>
              <a:buNone/>
            </a:pPr>
            <a:r>
              <a:rPr lang="zh-CN" altLang="en-US" sz="2800" b="1" dirty="0" smtClean="0">
                <a:solidFill>
                  <a:srgbClr val="C00000"/>
                </a:solidFill>
                <a:latin typeface="微软雅黑" panose="020B0503020204020204" pitchFamily="34" charset="-122"/>
                <a:ea typeface="微软雅黑" panose="020B0503020204020204" pitchFamily="34" charset="-122"/>
              </a:rPr>
              <a:t>思考：国家</a:t>
            </a:r>
            <a:r>
              <a:rPr lang="zh-CN" altLang="en-US" sz="2800" b="1" dirty="0">
                <a:solidFill>
                  <a:srgbClr val="C00000"/>
                </a:solidFill>
                <a:latin typeface="微软雅黑" panose="020B0503020204020204" pitchFamily="34" charset="-122"/>
                <a:ea typeface="微软雅黑" panose="020B0503020204020204" pitchFamily="34" charset="-122"/>
              </a:rPr>
              <a:t>对民族资本家采取赎买政策的原因</a:t>
            </a:r>
          </a:p>
        </p:txBody>
      </p:sp>
      <p:sp>
        <p:nvSpPr>
          <p:cNvPr id="5" name="TextBox 4">
            <a:hlinkClick r:id="rId3" action="ppaction://hlinksldjump"/>
          </p:cNvPr>
          <p:cNvSpPr txBox="1"/>
          <p:nvPr/>
        </p:nvSpPr>
        <p:spPr>
          <a:xfrm>
            <a:off x="1033830" y="2124447"/>
            <a:ext cx="7344816" cy="1938992"/>
          </a:xfrm>
          <a:prstGeom prst="rect">
            <a:avLst/>
          </a:prstGeom>
          <a:solidFill>
            <a:schemeClr val="accent3">
              <a:alpha val="43000"/>
            </a:schemeClr>
          </a:solidFill>
          <a:ln>
            <a:noFill/>
          </a:ln>
        </p:spPr>
        <p:style>
          <a:lnRef idx="3">
            <a:schemeClr val="lt1"/>
          </a:lnRef>
          <a:fillRef idx="1">
            <a:schemeClr val="accent3"/>
          </a:fillRef>
          <a:effectRef idx="1">
            <a:schemeClr val="accent3"/>
          </a:effectRef>
          <a:fontRef idx="minor">
            <a:schemeClr val="lt1"/>
          </a:fontRef>
        </p:style>
        <p:txBody>
          <a:bodyPr wrap="square" rtlCol="0">
            <a:spAutoFit/>
          </a:bodyPr>
          <a:lstStyle/>
          <a:p>
            <a:pPr marL="571500" indent="-571500" algn="l">
              <a:buFont typeface="Wingdings" panose="05000000000000000000" pitchFamily="2" charset="2"/>
              <a:buChar char="ü"/>
            </a:pPr>
            <a:r>
              <a:rPr lang="zh-CN" altLang="en-US" sz="2400" b="1" dirty="0" smtClean="0">
                <a:solidFill>
                  <a:srgbClr val="000000"/>
                </a:solidFill>
                <a:latin typeface="微软雅黑" panose="020B0503020204020204" pitchFamily="34" charset="-122"/>
                <a:ea typeface="微软雅黑" panose="020B0503020204020204" pitchFamily="34" charset="-122"/>
                <a:hlinkClick r:id="rId4" action="ppaction://hlinksldjump"/>
              </a:rPr>
              <a:t>民族资本家为国家做出了卓越的贡献</a:t>
            </a:r>
            <a:endParaRPr lang="en-US" altLang="zh-CN" sz="2400" b="1" dirty="0" smtClean="0">
              <a:solidFill>
                <a:srgbClr val="000000"/>
              </a:solidFill>
              <a:latin typeface="微软雅黑" panose="020B0503020204020204" pitchFamily="34" charset="-122"/>
              <a:ea typeface="微软雅黑" panose="020B0503020204020204" pitchFamily="34" charset="-122"/>
              <a:hlinkClick r:id="rId4" action="ppaction://hlinksldjump"/>
            </a:endParaRPr>
          </a:p>
          <a:p>
            <a:pPr marL="571500" indent="-571500" algn="l">
              <a:buFont typeface="Wingdings" panose="05000000000000000000" pitchFamily="2" charset="2"/>
              <a:buChar char="ü"/>
            </a:pPr>
            <a:r>
              <a:rPr lang="zh-CN" altLang="en-US" sz="2400" b="1" dirty="0" smtClean="0">
                <a:solidFill>
                  <a:srgbClr val="000000"/>
                </a:solidFill>
                <a:latin typeface="微软雅黑" panose="020B0503020204020204" pitchFamily="34" charset="-122"/>
                <a:ea typeface="微软雅黑" panose="020B0503020204020204" pitchFamily="34" charset="-122"/>
                <a:hlinkClick r:id="rId4" action="ppaction://hlinksldjump"/>
              </a:rPr>
              <a:t>需要充分发挥资本主义工商业在工业生产中的积极作用</a:t>
            </a:r>
          </a:p>
          <a:p>
            <a:pPr marL="571500" indent="-571500" algn="l">
              <a:buFont typeface="Wingdings" panose="05000000000000000000" pitchFamily="2" charset="2"/>
              <a:buChar char="ü"/>
            </a:pPr>
            <a:r>
              <a:rPr lang="zh-CN" altLang="en-US" sz="2400" b="1" dirty="0">
                <a:solidFill>
                  <a:srgbClr val="000000"/>
                </a:solidFill>
                <a:latin typeface="微软雅黑" panose="020B0503020204020204" pitchFamily="34" charset="-122"/>
                <a:ea typeface="微软雅黑" panose="020B0503020204020204" pitchFamily="34" charset="-122"/>
              </a:rPr>
              <a:t>有利于减少资产阶级对社会主义改造的阻力，便于生产资料收归国有</a:t>
            </a:r>
          </a:p>
        </p:txBody>
      </p:sp>
      <p:sp>
        <p:nvSpPr>
          <p:cNvPr id="12" name="矩形 11"/>
          <p:cNvSpPr/>
          <p:nvPr/>
        </p:nvSpPr>
        <p:spPr>
          <a:xfrm>
            <a:off x="86996" y="292736"/>
            <a:ext cx="803425" cy="830997"/>
          </a:xfrm>
          <a:prstGeom prst="rect">
            <a:avLst/>
          </a:prstGeom>
          <a:noFill/>
          <a:ln>
            <a:noFill/>
          </a:ln>
        </p:spPr>
        <p:txBody>
          <a:bodyPr wrap="none" rtlCol="0" anchor="t">
            <a:spAutoFit/>
          </a:bodyPr>
          <a:lstStyle/>
          <a:p>
            <a:pPr algn="ctr"/>
            <a:r>
              <a:rPr lang="zh-CN" altLang="en-US" sz="4800" b="1">
                <a:ln w="13462">
                  <a:solidFill>
                    <a:schemeClr val="bg1"/>
                  </a:solidFill>
                  <a:prstDash val="solid"/>
                </a:ln>
                <a:gradFill>
                  <a:gsLst>
                    <a:gs pos="0">
                      <a:srgbClr val="FFF9BB"/>
                    </a:gs>
                    <a:gs pos="49000">
                      <a:srgbClr val="819E97">
                        <a:alpha val="100000"/>
                      </a:srgbClr>
                    </a:gs>
                    <a:gs pos="100000">
                      <a:srgbClr val="034373"/>
                    </a:gs>
                  </a:gsLst>
                  <a:lin ang="5400000"/>
                </a:gradFill>
                <a:effectLst>
                  <a:outerShdw dist="50800" dir="2700000" algn="bl" rotWithShape="0">
                    <a:srgbClr val="356277"/>
                  </a:outerShdw>
                </a:effectLst>
              </a:rPr>
              <a:t>展</a:t>
            </a:r>
          </a:p>
        </p:txBody>
      </p:sp>
    </p:spTree>
  </p:cSld>
  <p:clrMapOvr>
    <a:masterClrMapping/>
  </p:clrMapOvr>
  <mc:AlternateContent xmlns:mc="http://schemas.openxmlformats.org/markup-compatibility/2006">
    <mc:Choice xmlns=""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blinds(horizontal)">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blinds(horizontal)">
                                      <p:cBhvr>
                                        <p:cTn id="12" dur="500"/>
                                        <p:tgtEl>
                                          <p:spTgt spid="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5">
                                            <p:txEl>
                                              <p:pRg st="2" end="2"/>
                                            </p:txEl>
                                          </p:spTgt>
                                        </p:tgtEl>
                                        <p:attrNameLst>
                                          <p:attrName>style.visibility</p:attrName>
                                        </p:attrNameLst>
                                      </p:cBhvr>
                                      <p:to>
                                        <p:strVal val="visible"/>
                                      </p:to>
                                    </p:set>
                                    <p:animEffect transition="in" filter="blinds(horizontal)">
                                      <p:cBhvr>
                                        <p:cTn id="17" dur="500"/>
                                        <p:tgtEl>
                                          <p:spTgt spid="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4578" name="Picture 2"/>
          <p:cNvPicPr>
            <a:picLocks noChangeAspect="1" noChangeArrowheads="1"/>
          </p:cNvPicPr>
          <p:nvPr/>
        </p:nvPicPr>
        <p:blipFill>
          <a:blip r:embed="rId3" cstate="print">
            <a:extLst>
              <a:ext uri="{28A0092B-C50C-407E-A947-70E740481C1C}">
                <a14:useLocalDpi xmlns="" xmlns:a14="http://schemas.microsoft.com/office/drawing/2010/main" val="0"/>
              </a:ext>
            </a:extLst>
          </a:blip>
          <a:srcRect l="2499" t="2083" r="3751" b="2083"/>
          <a:stretch>
            <a:fillRect/>
          </a:stretch>
        </p:blipFill>
        <p:spPr bwMode="auto">
          <a:xfrm>
            <a:off x="971601" y="893533"/>
            <a:ext cx="7378453" cy="3744416"/>
          </a:xfrm>
          <a:prstGeom prst="rect">
            <a:avLst/>
          </a:prstGeom>
          <a:noFill/>
          <a:ln>
            <a:noFill/>
          </a:ln>
          <a:extLst>
            <a:ext uri="{909E8E84-426E-40DD-AFC4-6F175D3DCCD1}">
              <a14:hiddenFill xmlns="" xmlns:a14="http://schemas.microsoft.com/office/drawing/2010/main">
                <a:solidFill>
                  <a:srgbClr val="FFFFFF"/>
                </a:solidFill>
              </a14:hiddenFill>
            </a:ext>
          </a:extLst>
        </p:spPr>
      </p:pic>
      <p:sp>
        <p:nvSpPr>
          <p:cNvPr id="4" name="Text Box 3"/>
          <p:cNvSpPr txBox="1">
            <a:spLocks noChangeArrowheads="1"/>
          </p:cNvSpPr>
          <p:nvPr/>
        </p:nvSpPr>
        <p:spPr bwMode="auto">
          <a:xfrm>
            <a:off x="0" y="3423285"/>
            <a:ext cx="9144000" cy="1200329"/>
          </a:xfrm>
          <a:prstGeom prst="rect">
            <a:avLst/>
          </a:prstGeom>
          <a:ln>
            <a:solidFill>
              <a:srgbClr val="C00000"/>
            </a:solidFill>
          </a:ln>
        </p:spPr>
        <p:style>
          <a:lnRef idx="2">
            <a:schemeClr val="accent4"/>
          </a:lnRef>
          <a:fillRef idx="1">
            <a:schemeClr val="lt1"/>
          </a:fillRef>
          <a:effectRef idx="0">
            <a:schemeClr val="accent4"/>
          </a:effectRef>
          <a:fontRef idx="minor">
            <a:schemeClr val="dk1"/>
          </a:fontRef>
        </p:style>
        <p:txBody>
          <a:bodyPr wrap="square">
            <a:spAutoFit/>
          </a:bodyPr>
          <a:lstStyle>
            <a:lvl1pPr algn="l" eaLnBrk="0" hangingPunct="0">
              <a:spcBef>
                <a:spcPct val="20000"/>
              </a:spcBef>
              <a:buClr>
                <a:schemeClr val="hlink"/>
              </a:buClr>
              <a:buSzPct val="70000"/>
              <a:buFont typeface="Wingdings" panose="05000000000000000000" pitchFamily="2" charset="2"/>
              <a:buChar char="v"/>
              <a:defRPr sz="3200">
                <a:solidFill>
                  <a:schemeClr val="tx1"/>
                </a:solidFill>
                <a:latin typeface="Arial" panose="020B0604020202020204" pitchFamily="34" charset="0"/>
                <a:ea typeface="宋体" panose="02010600030101010101" pitchFamily="2" charset="-122"/>
              </a:defRPr>
            </a:lvl1pPr>
            <a:lvl2pPr marL="742950" indent="-285750" algn="l" eaLnBrk="0" hangingPunct="0">
              <a:spcBef>
                <a:spcPct val="20000"/>
              </a:spcBef>
              <a:buClr>
                <a:schemeClr val="accent2"/>
              </a:buClr>
              <a:buSzPct val="85000"/>
              <a:buFont typeface="Wingdings" panose="05000000000000000000" pitchFamily="2" charset="2"/>
              <a:buChar char=""/>
              <a:defRPr sz="2800">
                <a:solidFill>
                  <a:schemeClr val="tx1"/>
                </a:solidFill>
                <a:latin typeface="Arial" panose="020B0604020202020204" pitchFamily="34" charset="0"/>
                <a:ea typeface="宋体" panose="02010600030101010101" pitchFamily="2" charset="-122"/>
              </a:defRPr>
            </a:lvl2pPr>
            <a:lvl3pPr marL="1143000" indent="-228600" algn="l" eaLnBrk="0" hangingPunct="0">
              <a:spcBef>
                <a:spcPct val="20000"/>
              </a:spcBef>
              <a:buClr>
                <a:schemeClr val="hlink"/>
              </a:buClr>
              <a:buSzPct val="80000"/>
              <a:buFont typeface="Wingdings" panose="05000000000000000000" pitchFamily="2" charset="2"/>
              <a:buChar char="v"/>
              <a:defRPr sz="2400">
                <a:solidFill>
                  <a:schemeClr val="tx1"/>
                </a:solidFill>
                <a:latin typeface="Arial" panose="020B0604020202020204" pitchFamily="34" charset="0"/>
                <a:ea typeface="宋体" panose="02010600030101010101" pitchFamily="2" charset="-122"/>
              </a:defRPr>
            </a:lvl3pPr>
            <a:lvl4pPr marL="1600200" indent="-228600" algn="l" eaLnBrk="0" hangingPunct="0">
              <a:spcBef>
                <a:spcPct val="20000"/>
              </a:spcBef>
              <a:buClr>
                <a:schemeClr val="accent2"/>
              </a:buClr>
              <a:buSzPct val="90000"/>
              <a:buFont typeface="Wingdings" panose="05000000000000000000" pitchFamily="2" charset="2"/>
              <a:buChar char=""/>
              <a:defRPr sz="2000">
                <a:solidFill>
                  <a:schemeClr val="tx1"/>
                </a:solidFill>
                <a:latin typeface="Arial" panose="020B0604020202020204" pitchFamily="34" charset="0"/>
                <a:ea typeface="宋体" panose="02010600030101010101" pitchFamily="2" charset="-122"/>
              </a:defRPr>
            </a:lvl4pPr>
            <a:lvl5pPr marL="2057400" indent="-228600" algn="l" eaLnBrk="0" hangingPunct="0">
              <a:spcBef>
                <a:spcPct val="20000"/>
              </a:spcBef>
              <a:buClr>
                <a:schemeClr val="hlink"/>
              </a:buClr>
              <a:buSzPct val="85000"/>
              <a:buFont typeface="Wingdings" panose="05000000000000000000" pitchFamily="2" charset="2"/>
              <a:buChar char="v"/>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5000"/>
              <a:buFont typeface="Wingdings" panose="05000000000000000000" pitchFamily="2" charset="2"/>
              <a:buChar char="v"/>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5000"/>
              <a:buFont typeface="Wingdings" panose="05000000000000000000" pitchFamily="2" charset="2"/>
              <a:buChar char="v"/>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5000"/>
              <a:buFont typeface="Wingdings" panose="05000000000000000000" pitchFamily="2" charset="2"/>
              <a:buChar char="v"/>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5000"/>
              <a:buFont typeface="Wingdings" panose="05000000000000000000" pitchFamily="2" charset="2"/>
              <a:buChar char="v"/>
              <a:defRPr sz="2000">
                <a:solidFill>
                  <a:schemeClr val="tx1"/>
                </a:solidFill>
                <a:latin typeface="Arial" panose="020B0604020202020204" pitchFamily="34" charset="0"/>
                <a:ea typeface="宋体" panose="02010600030101010101" pitchFamily="2" charset="-122"/>
              </a:defRPr>
            </a:lvl9pPr>
          </a:lstStyle>
          <a:p>
            <a:pPr eaLnBrk="1" hangingPunct="1">
              <a:spcBef>
                <a:spcPts val="0"/>
              </a:spcBef>
              <a:buClrTx/>
              <a:buSzTx/>
              <a:buFontTx/>
              <a:buNone/>
            </a:pPr>
            <a:r>
              <a:rPr kumimoji="1" lang="zh-CN" altLang="en-US" sz="2400" b="1" dirty="0" smtClean="0">
                <a:solidFill>
                  <a:srgbClr val="000000"/>
                </a:solidFill>
                <a:latin typeface="微软雅黑" panose="020B0503020204020204" pitchFamily="34" charset="-122"/>
                <a:ea typeface="微软雅黑" panose="020B0503020204020204" pitchFamily="34" charset="-122"/>
              </a:rPr>
              <a:t>三</a:t>
            </a:r>
            <a:r>
              <a:rPr kumimoji="1" lang="zh-CN" altLang="en-US" sz="2400" b="1" dirty="0">
                <a:solidFill>
                  <a:srgbClr val="000000"/>
                </a:solidFill>
                <a:latin typeface="微软雅黑" panose="020B0503020204020204" pitchFamily="34" charset="-122"/>
                <a:ea typeface="微软雅黑" panose="020B0503020204020204" pitchFamily="34" charset="-122"/>
              </a:rPr>
              <a:t>大改造</a:t>
            </a:r>
            <a:r>
              <a:rPr kumimoji="1" lang="zh-CN" altLang="en-US" sz="2400" b="1" dirty="0">
                <a:solidFill>
                  <a:srgbClr val="C00000"/>
                </a:solidFill>
                <a:latin typeface="微软雅黑" panose="020B0503020204020204" pitchFamily="34" charset="-122"/>
                <a:ea typeface="微软雅黑" panose="020B0503020204020204" pitchFamily="34" charset="-122"/>
              </a:rPr>
              <a:t>推动了生产力的发展，</a:t>
            </a:r>
            <a:r>
              <a:rPr kumimoji="1" lang="zh-CN" altLang="en-US" sz="2400" b="1" dirty="0">
                <a:solidFill>
                  <a:srgbClr val="000000"/>
                </a:solidFill>
                <a:latin typeface="微软雅黑" panose="020B0503020204020204" pitchFamily="34" charset="-122"/>
                <a:ea typeface="微软雅黑" panose="020B0503020204020204" pitchFamily="34" charset="-122"/>
              </a:rPr>
              <a:t>三大改造的完成，</a:t>
            </a:r>
            <a:r>
              <a:rPr kumimoji="1" lang="zh-CN" altLang="en-US" sz="2400" b="1" dirty="0">
                <a:solidFill>
                  <a:srgbClr val="C00000"/>
                </a:solidFill>
                <a:latin typeface="微软雅黑" panose="020B0503020204020204" pitchFamily="34" charset="-122"/>
                <a:ea typeface="微软雅黑" panose="020B0503020204020204" pitchFamily="34" charset="-122"/>
              </a:rPr>
              <a:t>实现</a:t>
            </a:r>
            <a:r>
              <a:rPr kumimoji="1" lang="zh-CN" altLang="en-US" sz="2400" b="1" dirty="0">
                <a:solidFill>
                  <a:srgbClr val="000000"/>
                </a:solidFill>
                <a:latin typeface="微软雅黑" panose="020B0503020204020204" pitchFamily="34" charset="-122"/>
                <a:ea typeface="微软雅黑" panose="020B0503020204020204" pitchFamily="34" charset="-122"/>
              </a:rPr>
              <a:t>了把</a:t>
            </a:r>
            <a:r>
              <a:rPr kumimoji="1" lang="zh-CN" altLang="en-US" sz="2400" b="1" dirty="0">
                <a:solidFill>
                  <a:srgbClr val="C00000"/>
                </a:solidFill>
                <a:latin typeface="微软雅黑" panose="020B0503020204020204" pitchFamily="34" charset="-122"/>
                <a:ea typeface="微软雅黑" panose="020B0503020204020204" pitchFamily="34" charset="-122"/>
              </a:rPr>
              <a:t>生产资料私有制</a:t>
            </a:r>
            <a:r>
              <a:rPr kumimoji="1" lang="zh-CN" altLang="en-US" sz="2400" b="1" dirty="0">
                <a:solidFill>
                  <a:srgbClr val="000000"/>
                </a:solidFill>
                <a:latin typeface="微软雅黑" panose="020B0503020204020204" pitchFamily="34" charset="-122"/>
                <a:ea typeface="微软雅黑" panose="020B0503020204020204" pitchFamily="34" charset="-122"/>
              </a:rPr>
              <a:t>转变为</a:t>
            </a:r>
            <a:r>
              <a:rPr kumimoji="1" lang="zh-CN" altLang="en-US" sz="2400" b="1" dirty="0">
                <a:solidFill>
                  <a:srgbClr val="C00000"/>
                </a:solidFill>
                <a:latin typeface="微软雅黑" panose="020B0503020204020204" pitchFamily="34" charset="-122"/>
                <a:ea typeface="微软雅黑" panose="020B0503020204020204" pitchFamily="34" charset="-122"/>
              </a:rPr>
              <a:t>社会主义公有制</a:t>
            </a:r>
            <a:r>
              <a:rPr kumimoji="1" lang="zh-CN" altLang="en-US" sz="2400" b="1" dirty="0">
                <a:solidFill>
                  <a:srgbClr val="000000"/>
                </a:solidFill>
                <a:latin typeface="微软雅黑" panose="020B0503020204020204" pitchFamily="34" charset="-122"/>
                <a:ea typeface="微软雅黑" panose="020B0503020204020204" pitchFamily="34" charset="-122"/>
              </a:rPr>
              <a:t>的任务。我国初步</a:t>
            </a:r>
            <a:r>
              <a:rPr kumimoji="1" lang="zh-CN" altLang="en-US" sz="2400" b="1" dirty="0">
                <a:solidFill>
                  <a:srgbClr val="C00000"/>
                </a:solidFill>
                <a:latin typeface="微软雅黑" panose="020B0503020204020204" pitchFamily="34" charset="-122"/>
                <a:ea typeface="微软雅黑" panose="020B0503020204020204" pitchFamily="34" charset="-122"/>
              </a:rPr>
              <a:t>建立</a:t>
            </a:r>
            <a:r>
              <a:rPr kumimoji="1" lang="zh-CN" altLang="en-US" sz="2400" b="1" dirty="0">
                <a:solidFill>
                  <a:srgbClr val="000000"/>
                </a:solidFill>
                <a:latin typeface="微软雅黑" panose="020B0503020204020204" pitchFamily="34" charset="-122"/>
                <a:ea typeface="微软雅黑" panose="020B0503020204020204" pitchFamily="34" charset="-122"/>
              </a:rPr>
              <a:t>起了社会主义的基本制度，从此，</a:t>
            </a:r>
            <a:r>
              <a:rPr kumimoji="1" lang="zh-CN" altLang="en-US" sz="2400" b="1" dirty="0">
                <a:solidFill>
                  <a:srgbClr val="C00000"/>
                </a:solidFill>
                <a:latin typeface="微软雅黑" panose="020B0503020204020204" pitchFamily="34" charset="-122"/>
                <a:ea typeface="微软雅黑" panose="020B0503020204020204" pitchFamily="34" charset="-122"/>
              </a:rPr>
              <a:t>进入</a:t>
            </a:r>
            <a:r>
              <a:rPr kumimoji="1" lang="zh-CN" altLang="en-US" sz="2400" b="1" dirty="0" smtClean="0">
                <a:solidFill>
                  <a:srgbClr val="000000"/>
                </a:solidFill>
                <a:latin typeface="微软雅黑" panose="020B0503020204020204" pitchFamily="34" charset="-122"/>
                <a:ea typeface="微软雅黑" panose="020B0503020204020204" pitchFamily="34" charset="-122"/>
              </a:rPr>
              <a:t>社会主义初级阶段</a:t>
            </a:r>
            <a:r>
              <a:rPr kumimoji="1" lang="zh-CN" altLang="en-US" sz="2400" b="1" dirty="0">
                <a:solidFill>
                  <a:srgbClr val="000000"/>
                </a:solidFill>
                <a:latin typeface="微软雅黑" panose="020B0503020204020204" pitchFamily="34" charset="-122"/>
                <a:ea typeface="微软雅黑" panose="020B0503020204020204" pitchFamily="34" charset="-122"/>
              </a:rPr>
              <a:t>。</a:t>
            </a:r>
          </a:p>
        </p:txBody>
      </p:sp>
      <p:sp>
        <p:nvSpPr>
          <p:cNvPr id="5" name="TextBox 4"/>
          <p:cNvSpPr txBox="1">
            <a:spLocks noChangeArrowheads="1"/>
          </p:cNvSpPr>
          <p:nvPr/>
        </p:nvSpPr>
        <p:spPr bwMode="auto">
          <a:xfrm>
            <a:off x="518797" y="2648586"/>
            <a:ext cx="2901315" cy="769441"/>
          </a:xfrm>
          <a:prstGeom prst="rect">
            <a:avLst/>
          </a:prstGeom>
          <a:solidFill>
            <a:schemeClr val="bg1"/>
          </a:solidFill>
          <a:ln>
            <a:solidFill>
              <a:srgbClr val="C00000"/>
            </a:solidFill>
          </a:ln>
        </p:spPr>
        <p:style>
          <a:lnRef idx="2">
            <a:schemeClr val="accent4"/>
          </a:lnRef>
          <a:fillRef idx="1">
            <a:schemeClr val="lt1"/>
          </a:fillRef>
          <a:effectRef idx="0">
            <a:schemeClr val="accent4"/>
          </a:effectRef>
          <a:fontRef idx="minor">
            <a:schemeClr val="dk1"/>
          </a:fontRef>
        </p:style>
        <p:txBody>
          <a:bodyPr wrap="square">
            <a:spAutoFit/>
          </a:bodyPr>
          <a:lstStyle>
            <a:lvl1pPr algn="l" eaLnBrk="0" hangingPunct="0">
              <a:spcBef>
                <a:spcPct val="20000"/>
              </a:spcBef>
              <a:buClr>
                <a:schemeClr val="hlink"/>
              </a:buClr>
              <a:buSzPct val="70000"/>
              <a:buFont typeface="Wingdings" panose="05000000000000000000" pitchFamily="2" charset="2"/>
              <a:buChar char="v"/>
              <a:defRPr sz="3200">
                <a:solidFill>
                  <a:schemeClr val="tx1"/>
                </a:solidFill>
                <a:latin typeface="Arial" panose="020B0604020202020204" pitchFamily="34" charset="0"/>
                <a:ea typeface="宋体" panose="02010600030101010101" pitchFamily="2" charset="-122"/>
              </a:defRPr>
            </a:lvl1pPr>
            <a:lvl2pPr marL="742950" indent="-285750" algn="l" eaLnBrk="0" hangingPunct="0">
              <a:spcBef>
                <a:spcPct val="20000"/>
              </a:spcBef>
              <a:buClr>
                <a:schemeClr val="accent2"/>
              </a:buClr>
              <a:buSzPct val="85000"/>
              <a:buFont typeface="Wingdings" panose="05000000000000000000" pitchFamily="2" charset="2"/>
              <a:buChar char=""/>
              <a:defRPr sz="2800">
                <a:solidFill>
                  <a:schemeClr val="tx1"/>
                </a:solidFill>
                <a:latin typeface="Arial" panose="020B0604020202020204" pitchFamily="34" charset="0"/>
                <a:ea typeface="宋体" panose="02010600030101010101" pitchFamily="2" charset="-122"/>
              </a:defRPr>
            </a:lvl2pPr>
            <a:lvl3pPr marL="1143000" indent="-228600" algn="l" eaLnBrk="0" hangingPunct="0">
              <a:spcBef>
                <a:spcPct val="20000"/>
              </a:spcBef>
              <a:buClr>
                <a:schemeClr val="hlink"/>
              </a:buClr>
              <a:buSzPct val="80000"/>
              <a:buFont typeface="Wingdings" panose="05000000000000000000" pitchFamily="2" charset="2"/>
              <a:buChar char="v"/>
              <a:defRPr sz="2400">
                <a:solidFill>
                  <a:schemeClr val="tx1"/>
                </a:solidFill>
                <a:latin typeface="Arial" panose="020B0604020202020204" pitchFamily="34" charset="0"/>
                <a:ea typeface="宋体" panose="02010600030101010101" pitchFamily="2" charset="-122"/>
              </a:defRPr>
            </a:lvl3pPr>
            <a:lvl4pPr marL="1600200" indent="-228600" algn="l" eaLnBrk="0" hangingPunct="0">
              <a:spcBef>
                <a:spcPct val="20000"/>
              </a:spcBef>
              <a:buClr>
                <a:schemeClr val="accent2"/>
              </a:buClr>
              <a:buSzPct val="90000"/>
              <a:buFont typeface="Wingdings" panose="05000000000000000000" pitchFamily="2" charset="2"/>
              <a:buChar char=""/>
              <a:defRPr sz="2000">
                <a:solidFill>
                  <a:schemeClr val="tx1"/>
                </a:solidFill>
                <a:latin typeface="Arial" panose="020B0604020202020204" pitchFamily="34" charset="0"/>
                <a:ea typeface="宋体" panose="02010600030101010101" pitchFamily="2" charset="-122"/>
              </a:defRPr>
            </a:lvl4pPr>
            <a:lvl5pPr marL="2057400" indent="-228600" algn="l" eaLnBrk="0" hangingPunct="0">
              <a:spcBef>
                <a:spcPct val="20000"/>
              </a:spcBef>
              <a:buClr>
                <a:schemeClr val="hlink"/>
              </a:buClr>
              <a:buSzPct val="85000"/>
              <a:buFont typeface="Wingdings" panose="05000000000000000000" pitchFamily="2" charset="2"/>
              <a:buChar char="v"/>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5000"/>
              <a:buFont typeface="Wingdings" panose="05000000000000000000" pitchFamily="2" charset="2"/>
              <a:buChar char="v"/>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5000"/>
              <a:buFont typeface="Wingdings" panose="05000000000000000000" pitchFamily="2" charset="2"/>
              <a:buChar char="v"/>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5000"/>
              <a:buFont typeface="Wingdings" panose="05000000000000000000" pitchFamily="2" charset="2"/>
              <a:buChar char="v"/>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5000"/>
              <a:buFont typeface="Wingdings" panose="05000000000000000000" pitchFamily="2" charset="2"/>
              <a:buChar char="v"/>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ClrTx/>
              <a:buSzTx/>
              <a:buFontTx/>
              <a:buNone/>
            </a:pPr>
            <a:r>
              <a:rPr lang="zh-CN" altLang="en-US" sz="4400" b="1" dirty="0">
                <a:solidFill>
                  <a:schemeClr val="tx1"/>
                </a:solidFill>
                <a:latin typeface="微软雅黑" panose="020B0503020204020204" pitchFamily="34" charset="-122"/>
                <a:ea typeface="微软雅黑" panose="020B0503020204020204" pitchFamily="34" charset="-122"/>
              </a:rPr>
              <a:t>历史意义</a:t>
            </a:r>
          </a:p>
        </p:txBody>
      </p:sp>
      <p:sp>
        <p:nvSpPr>
          <p:cNvPr id="12" name="矩形 11"/>
          <p:cNvSpPr/>
          <p:nvPr/>
        </p:nvSpPr>
        <p:spPr>
          <a:xfrm>
            <a:off x="86996" y="292736"/>
            <a:ext cx="803425" cy="830997"/>
          </a:xfrm>
          <a:prstGeom prst="rect">
            <a:avLst/>
          </a:prstGeom>
          <a:noFill/>
          <a:ln>
            <a:noFill/>
          </a:ln>
        </p:spPr>
        <p:txBody>
          <a:bodyPr wrap="none" rtlCol="0" anchor="t">
            <a:spAutoFit/>
          </a:bodyPr>
          <a:lstStyle/>
          <a:p>
            <a:pPr algn="ctr"/>
            <a:r>
              <a:rPr lang="zh-CN" altLang="en-US" sz="4800" b="1">
                <a:ln w="13462">
                  <a:solidFill>
                    <a:schemeClr val="bg1"/>
                  </a:solidFill>
                  <a:prstDash val="solid"/>
                </a:ln>
                <a:gradFill>
                  <a:gsLst>
                    <a:gs pos="0">
                      <a:srgbClr val="FFF9BB"/>
                    </a:gs>
                    <a:gs pos="49000">
                      <a:srgbClr val="819E97">
                        <a:alpha val="100000"/>
                      </a:srgbClr>
                    </a:gs>
                    <a:gs pos="100000">
                      <a:srgbClr val="034373"/>
                    </a:gs>
                  </a:gsLst>
                  <a:lin ang="5400000"/>
                </a:gradFill>
                <a:effectLst>
                  <a:outerShdw dist="50800" dir="2700000" algn="bl" rotWithShape="0">
                    <a:srgbClr val="356277"/>
                  </a:outerShdw>
                </a:effectLst>
              </a:rPr>
              <a:t>评</a:t>
            </a:r>
          </a:p>
        </p:txBody>
      </p:sp>
      <p:sp>
        <p:nvSpPr>
          <p:cNvPr id="3" name="文本框 2"/>
          <p:cNvSpPr txBox="1"/>
          <p:nvPr/>
        </p:nvSpPr>
        <p:spPr>
          <a:xfrm>
            <a:off x="1279845" y="186691"/>
            <a:ext cx="7688322" cy="707886"/>
          </a:xfrm>
          <a:prstGeom prst="rect">
            <a:avLst/>
          </a:prstGeom>
          <a:noFill/>
        </p:spPr>
        <p:txBody>
          <a:bodyPr wrap="none" rtlCol="0" anchor="t">
            <a:spAutoFit/>
          </a:bodyPr>
          <a:lstStyle/>
          <a:p>
            <a:r>
              <a:rPr lang="zh-CN" altLang="en-US" sz="4000" b="1">
                <a:sym typeface="+mn-ea"/>
              </a:rPr>
              <a:t>客观评价三大改造（意义</a:t>
            </a:r>
            <a:r>
              <a:rPr lang="en-US" altLang="zh-CN" sz="4000" b="1">
                <a:sym typeface="+mn-ea"/>
              </a:rPr>
              <a:t>+</a:t>
            </a:r>
            <a:r>
              <a:rPr lang="zh-CN" altLang="en-US" sz="4000" b="1">
                <a:sym typeface="+mn-ea"/>
              </a:rPr>
              <a:t>不足）</a:t>
            </a:r>
          </a:p>
        </p:txBody>
      </p:sp>
    </p:spTree>
  </p:cSld>
  <p:clrMapOvr>
    <a:masterClrMapping/>
  </p:clrMapOvr>
  <mc:AlternateContent xmlns:mc="http://schemas.openxmlformats.org/markup-compatibility/2006">
    <mc:Choice xmlns=""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4578"/>
                                        </p:tgtEl>
                                        <p:attrNameLst>
                                          <p:attrName>style.visibility</p:attrName>
                                        </p:attrNameLst>
                                      </p:cBhvr>
                                      <p:to>
                                        <p:strVal val="visible"/>
                                      </p:to>
                                    </p:set>
                                    <p:animEffect transition="in" filter="blinds(horizontal)">
                                      <p:cBhvr>
                                        <p:cTn id="12" dur="500"/>
                                        <p:tgtEl>
                                          <p:spTgt spid="24578"/>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blinds(horizontal)">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blinds(horizontal)">
                                      <p:cBhvr>
                                        <p:cTn id="2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3" grpId="0"/>
    </p:bld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4578" name="Picture 2"/>
          <p:cNvPicPr>
            <a:picLocks noChangeAspect="1" noChangeArrowheads="1"/>
          </p:cNvPicPr>
          <p:nvPr/>
        </p:nvPicPr>
        <p:blipFill>
          <a:blip r:embed="rId3" cstate="print">
            <a:extLst>
              <a:ext uri="{28A0092B-C50C-407E-A947-70E740481C1C}">
                <a14:useLocalDpi xmlns="" xmlns:a14="http://schemas.microsoft.com/office/drawing/2010/main" val="0"/>
              </a:ext>
            </a:extLst>
          </a:blip>
          <a:srcRect l="2499" t="2083" r="3751" b="2083"/>
          <a:stretch>
            <a:fillRect/>
          </a:stretch>
        </p:blipFill>
        <p:spPr bwMode="auto">
          <a:xfrm>
            <a:off x="971601" y="893533"/>
            <a:ext cx="7378453" cy="3744416"/>
          </a:xfrm>
          <a:prstGeom prst="rect">
            <a:avLst/>
          </a:prstGeom>
          <a:noFill/>
          <a:ln>
            <a:noFill/>
          </a:ln>
          <a:extLst>
            <a:ext uri="{909E8E84-426E-40DD-AFC4-6F175D3DCCD1}">
              <a14:hiddenFill xmlns="" xmlns:a14="http://schemas.microsoft.com/office/drawing/2010/main">
                <a:solidFill>
                  <a:srgbClr val="FFFFFF"/>
                </a:solidFill>
              </a14:hiddenFill>
            </a:ext>
          </a:extLst>
        </p:spPr>
      </p:pic>
      <p:grpSp>
        <p:nvGrpSpPr>
          <p:cNvPr id="2" name="组合 1"/>
          <p:cNvGrpSpPr/>
          <p:nvPr/>
        </p:nvGrpSpPr>
        <p:grpSpPr>
          <a:xfrm>
            <a:off x="0" y="3040030"/>
            <a:ext cx="9144000" cy="1598974"/>
            <a:chOff x="0" y="1587749"/>
            <a:chExt cx="9144000" cy="1598974"/>
          </a:xfrm>
        </p:grpSpPr>
        <p:sp>
          <p:nvSpPr>
            <p:cNvPr id="4" name="Text Box 3"/>
            <p:cNvSpPr txBox="1">
              <a:spLocks noChangeArrowheads="1"/>
            </p:cNvSpPr>
            <p:nvPr/>
          </p:nvSpPr>
          <p:spPr bwMode="auto">
            <a:xfrm>
              <a:off x="0" y="2355726"/>
              <a:ext cx="9144000" cy="830997"/>
            </a:xfrm>
            <a:prstGeom prst="rect">
              <a:avLst/>
            </a:prstGeom>
            <a:ln>
              <a:solidFill>
                <a:srgbClr val="C00000"/>
              </a:solidFill>
            </a:ln>
          </p:spPr>
          <p:style>
            <a:lnRef idx="2">
              <a:schemeClr val="accent4"/>
            </a:lnRef>
            <a:fillRef idx="1">
              <a:schemeClr val="lt1"/>
            </a:fillRef>
            <a:effectRef idx="0">
              <a:schemeClr val="accent4"/>
            </a:effectRef>
            <a:fontRef idx="minor">
              <a:schemeClr val="dk1"/>
            </a:fontRef>
          </p:style>
          <p:txBody>
            <a:bodyPr wrap="square">
              <a:spAutoFit/>
            </a:bodyPr>
            <a:lstStyle>
              <a:lvl1pPr algn="l" eaLnBrk="0" hangingPunct="0">
                <a:spcBef>
                  <a:spcPct val="20000"/>
                </a:spcBef>
                <a:buClr>
                  <a:schemeClr val="hlink"/>
                </a:buClr>
                <a:buSzPct val="70000"/>
                <a:buFont typeface="Wingdings" panose="05000000000000000000" pitchFamily="2" charset="2"/>
                <a:buChar char="v"/>
                <a:defRPr sz="3200">
                  <a:solidFill>
                    <a:schemeClr val="tx1"/>
                  </a:solidFill>
                  <a:latin typeface="Arial" panose="020B0604020202020204" pitchFamily="34" charset="0"/>
                  <a:ea typeface="宋体" panose="02010600030101010101" pitchFamily="2" charset="-122"/>
                </a:defRPr>
              </a:lvl1pPr>
              <a:lvl2pPr marL="742950" indent="-285750" algn="l" eaLnBrk="0" hangingPunct="0">
                <a:spcBef>
                  <a:spcPct val="20000"/>
                </a:spcBef>
                <a:buClr>
                  <a:schemeClr val="accent2"/>
                </a:buClr>
                <a:buSzPct val="85000"/>
                <a:buFont typeface="Wingdings" panose="05000000000000000000" pitchFamily="2" charset="2"/>
                <a:buChar char=""/>
                <a:defRPr sz="2800">
                  <a:solidFill>
                    <a:schemeClr val="tx1"/>
                  </a:solidFill>
                  <a:latin typeface="Arial" panose="020B0604020202020204" pitchFamily="34" charset="0"/>
                  <a:ea typeface="宋体" panose="02010600030101010101" pitchFamily="2" charset="-122"/>
                </a:defRPr>
              </a:lvl2pPr>
              <a:lvl3pPr marL="1143000" indent="-228600" algn="l" eaLnBrk="0" hangingPunct="0">
                <a:spcBef>
                  <a:spcPct val="20000"/>
                </a:spcBef>
                <a:buClr>
                  <a:schemeClr val="hlink"/>
                </a:buClr>
                <a:buSzPct val="80000"/>
                <a:buFont typeface="Wingdings" panose="05000000000000000000" pitchFamily="2" charset="2"/>
                <a:buChar char="v"/>
                <a:defRPr sz="2400">
                  <a:solidFill>
                    <a:schemeClr val="tx1"/>
                  </a:solidFill>
                  <a:latin typeface="Arial" panose="020B0604020202020204" pitchFamily="34" charset="0"/>
                  <a:ea typeface="宋体" panose="02010600030101010101" pitchFamily="2" charset="-122"/>
                </a:defRPr>
              </a:lvl3pPr>
              <a:lvl4pPr marL="1600200" indent="-228600" algn="l" eaLnBrk="0" hangingPunct="0">
                <a:spcBef>
                  <a:spcPct val="20000"/>
                </a:spcBef>
                <a:buClr>
                  <a:schemeClr val="accent2"/>
                </a:buClr>
                <a:buSzPct val="90000"/>
                <a:buFont typeface="Wingdings" panose="05000000000000000000" pitchFamily="2" charset="2"/>
                <a:buChar char=""/>
                <a:defRPr sz="2000">
                  <a:solidFill>
                    <a:schemeClr val="tx1"/>
                  </a:solidFill>
                  <a:latin typeface="Arial" panose="020B0604020202020204" pitchFamily="34" charset="0"/>
                  <a:ea typeface="宋体" panose="02010600030101010101" pitchFamily="2" charset="-122"/>
                </a:defRPr>
              </a:lvl4pPr>
              <a:lvl5pPr marL="2057400" indent="-228600" algn="l" eaLnBrk="0" hangingPunct="0">
                <a:spcBef>
                  <a:spcPct val="20000"/>
                </a:spcBef>
                <a:buClr>
                  <a:schemeClr val="hlink"/>
                </a:buClr>
                <a:buSzPct val="85000"/>
                <a:buFont typeface="Wingdings" panose="05000000000000000000" pitchFamily="2" charset="2"/>
                <a:buChar char="v"/>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5000"/>
                <a:buFont typeface="Wingdings" panose="05000000000000000000" pitchFamily="2" charset="2"/>
                <a:buChar char="v"/>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5000"/>
                <a:buFont typeface="Wingdings" panose="05000000000000000000" pitchFamily="2" charset="2"/>
                <a:buChar char="v"/>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5000"/>
                <a:buFont typeface="Wingdings" panose="05000000000000000000" pitchFamily="2" charset="2"/>
                <a:buChar char="v"/>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5000"/>
                <a:buFont typeface="Wingdings" panose="05000000000000000000" pitchFamily="2" charset="2"/>
                <a:buChar char="v"/>
                <a:defRPr sz="2000">
                  <a:solidFill>
                    <a:schemeClr val="tx1"/>
                  </a:solidFill>
                  <a:latin typeface="Arial" panose="020B0604020202020204" pitchFamily="34" charset="0"/>
                  <a:ea typeface="宋体" panose="02010600030101010101" pitchFamily="2" charset="-122"/>
                </a:defRPr>
              </a:lvl9pPr>
            </a:lstStyle>
            <a:p>
              <a:pPr eaLnBrk="1" hangingPunct="1">
                <a:spcBef>
                  <a:spcPts val="0"/>
                </a:spcBef>
                <a:buClrTx/>
                <a:buSzTx/>
                <a:buFontTx/>
                <a:buNone/>
              </a:pPr>
              <a:r>
                <a:rPr kumimoji="1" lang="zh-CN" altLang="en-US" sz="2400" b="1" dirty="0">
                  <a:solidFill>
                    <a:srgbClr val="000000"/>
                  </a:solidFill>
                  <a:latin typeface="微软雅黑" panose="020B0503020204020204" pitchFamily="34" charset="-122"/>
                  <a:ea typeface="微软雅黑" panose="020B0503020204020204" pitchFamily="34" charset="-122"/>
                </a:rPr>
                <a:t>在社会主义改造工作后期，存在着要求过急、工作过粗、改变过快等缺点。</a:t>
              </a:r>
            </a:p>
          </p:txBody>
        </p:sp>
        <p:sp>
          <p:nvSpPr>
            <p:cNvPr id="5" name="TextBox 4"/>
            <p:cNvSpPr txBox="1">
              <a:spLocks noChangeArrowheads="1"/>
            </p:cNvSpPr>
            <p:nvPr/>
          </p:nvSpPr>
          <p:spPr bwMode="auto">
            <a:xfrm>
              <a:off x="509692" y="1587749"/>
              <a:ext cx="2901290" cy="769441"/>
            </a:xfrm>
            <a:prstGeom prst="rect">
              <a:avLst/>
            </a:prstGeom>
            <a:solidFill>
              <a:schemeClr val="bg1"/>
            </a:solidFill>
            <a:ln>
              <a:solidFill>
                <a:srgbClr val="C00000"/>
              </a:solidFill>
            </a:ln>
          </p:spPr>
          <p:style>
            <a:lnRef idx="2">
              <a:schemeClr val="accent4"/>
            </a:lnRef>
            <a:fillRef idx="1">
              <a:schemeClr val="lt1"/>
            </a:fillRef>
            <a:effectRef idx="0">
              <a:schemeClr val="accent4"/>
            </a:effectRef>
            <a:fontRef idx="minor">
              <a:schemeClr val="dk1"/>
            </a:fontRef>
          </p:style>
          <p:txBody>
            <a:bodyPr wrap="square">
              <a:spAutoFit/>
            </a:bodyPr>
            <a:lstStyle>
              <a:lvl1pPr algn="l" eaLnBrk="0" hangingPunct="0">
                <a:spcBef>
                  <a:spcPct val="20000"/>
                </a:spcBef>
                <a:buClr>
                  <a:schemeClr val="hlink"/>
                </a:buClr>
                <a:buSzPct val="70000"/>
                <a:buFont typeface="Wingdings" panose="05000000000000000000" pitchFamily="2" charset="2"/>
                <a:buChar char="v"/>
                <a:defRPr sz="3200">
                  <a:solidFill>
                    <a:schemeClr val="tx1"/>
                  </a:solidFill>
                  <a:latin typeface="Arial" panose="020B0604020202020204" pitchFamily="34" charset="0"/>
                  <a:ea typeface="宋体" panose="02010600030101010101" pitchFamily="2" charset="-122"/>
                </a:defRPr>
              </a:lvl1pPr>
              <a:lvl2pPr marL="742950" indent="-285750" algn="l" eaLnBrk="0" hangingPunct="0">
                <a:spcBef>
                  <a:spcPct val="20000"/>
                </a:spcBef>
                <a:buClr>
                  <a:schemeClr val="accent2"/>
                </a:buClr>
                <a:buSzPct val="85000"/>
                <a:buFont typeface="Wingdings" panose="05000000000000000000" pitchFamily="2" charset="2"/>
                <a:buChar char=""/>
                <a:defRPr sz="2800">
                  <a:solidFill>
                    <a:schemeClr val="tx1"/>
                  </a:solidFill>
                  <a:latin typeface="Arial" panose="020B0604020202020204" pitchFamily="34" charset="0"/>
                  <a:ea typeface="宋体" panose="02010600030101010101" pitchFamily="2" charset="-122"/>
                </a:defRPr>
              </a:lvl2pPr>
              <a:lvl3pPr marL="1143000" indent="-228600" algn="l" eaLnBrk="0" hangingPunct="0">
                <a:spcBef>
                  <a:spcPct val="20000"/>
                </a:spcBef>
                <a:buClr>
                  <a:schemeClr val="hlink"/>
                </a:buClr>
                <a:buSzPct val="80000"/>
                <a:buFont typeface="Wingdings" panose="05000000000000000000" pitchFamily="2" charset="2"/>
                <a:buChar char="v"/>
                <a:defRPr sz="2400">
                  <a:solidFill>
                    <a:schemeClr val="tx1"/>
                  </a:solidFill>
                  <a:latin typeface="Arial" panose="020B0604020202020204" pitchFamily="34" charset="0"/>
                  <a:ea typeface="宋体" panose="02010600030101010101" pitchFamily="2" charset="-122"/>
                </a:defRPr>
              </a:lvl3pPr>
              <a:lvl4pPr marL="1600200" indent="-228600" algn="l" eaLnBrk="0" hangingPunct="0">
                <a:spcBef>
                  <a:spcPct val="20000"/>
                </a:spcBef>
                <a:buClr>
                  <a:schemeClr val="accent2"/>
                </a:buClr>
                <a:buSzPct val="90000"/>
                <a:buFont typeface="Wingdings" panose="05000000000000000000" pitchFamily="2" charset="2"/>
                <a:buChar char=""/>
                <a:defRPr sz="2000">
                  <a:solidFill>
                    <a:schemeClr val="tx1"/>
                  </a:solidFill>
                  <a:latin typeface="Arial" panose="020B0604020202020204" pitchFamily="34" charset="0"/>
                  <a:ea typeface="宋体" panose="02010600030101010101" pitchFamily="2" charset="-122"/>
                </a:defRPr>
              </a:lvl4pPr>
              <a:lvl5pPr marL="2057400" indent="-228600" algn="l" eaLnBrk="0" hangingPunct="0">
                <a:spcBef>
                  <a:spcPct val="20000"/>
                </a:spcBef>
                <a:buClr>
                  <a:schemeClr val="hlink"/>
                </a:buClr>
                <a:buSzPct val="85000"/>
                <a:buFont typeface="Wingdings" panose="05000000000000000000" pitchFamily="2" charset="2"/>
                <a:buChar char="v"/>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5000"/>
                <a:buFont typeface="Wingdings" panose="05000000000000000000" pitchFamily="2" charset="2"/>
                <a:buChar char="v"/>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5000"/>
                <a:buFont typeface="Wingdings" panose="05000000000000000000" pitchFamily="2" charset="2"/>
                <a:buChar char="v"/>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5000"/>
                <a:buFont typeface="Wingdings" panose="05000000000000000000" pitchFamily="2" charset="2"/>
                <a:buChar char="v"/>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5000"/>
                <a:buFont typeface="Wingdings" panose="05000000000000000000" pitchFamily="2" charset="2"/>
                <a:buChar char="v"/>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ClrTx/>
                <a:buSzTx/>
                <a:buFontTx/>
                <a:buNone/>
              </a:pPr>
              <a:r>
                <a:rPr lang="zh-CN" altLang="en-US" sz="4400" b="1" dirty="0">
                  <a:solidFill>
                    <a:schemeClr val="tx1"/>
                  </a:solidFill>
                  <a:latin typeface="微软雅黑" panose="020B0503020204020204" pitchFamily="34" charset="-122"/>
                  <a:ea typeface="微软雅黑" panose="020B0503020204020204" pitchFamily="34" charset="-122"/>
                </a:rPr>
                <a:t>不足</a:t>
              </a:r>
            </a:p>
          </p:txBody>
        </p:sp>
      </p:grpSp>
      <p:sp>
        <p:nvSpPr>
          <p:cNvPr id="12" name="矩形 11"/>
          <p:cNvSpPr/>
          <p:nvPr/>
        </p:nvSpPr>
        <p:spPr>
          <a:xfrm>
            <a:off x="86996" y="292736"/>
            <a:ext cx="803425" cy="830997"/>
          </a:xfrm>
          <a:prstGeom prst="rect">
            <a:avLst/>
          </a:prstGeom>
          <a:noFill/>
          <a:ln>
            <a:noFill/>
          </a:ln>
        </p:spPr>
        <p:txBody>
          <a:bodyPr wrap="none" rtlCol="0" anchor="t">
            <a:spAutoFit/>
          </a:bodyPr>
          <a:lstStyle/>
          <a:p>
            <a:pPr algn="ctr"/>
            <a:r>
              <a:rPr lang="zh-CN" altLang="en-US" sz="4800" b="1">
                <a:ln w="13462">
                  <a:solidFill>
                    <a:schemeClr val="bg1"/>
                  </a:solidFill>
                  <a:prstDash val="solid"/>
                </a:ln>
                <a:gradFill>
                  <a:gsLst>
                    <a:gs pos="0">
                      <a:srgbClr val="FFF9BB"/>
                    </a:gs>
                    <a:gs pos="49000">
                      <a:srgbClr val="819E97">
                        <a:alpha val="100000"/>
                      </a:srgbClr>
                    </a:gs>
                    <a:gs pos="100000">
                      <a:srgbClr val="034373"/>
                    </a:gs>
                  </a:gsLst>
                  <a:lin ang="5400000"/>
                </a:gradFill>
                <a:effectLst>
                  <a:outerShdw dist="50800" dir="2700000" algn="bl" rotWithShape="0">
                    <a:srgbClr val="356277"/>
                  </a:outerShdw>
                </a:effectLst>
              </a:rPr>
              <a:t>评</a:t>
            </a:r>
          </a:p>
        </p:txBody>
      </p:sp>
    </p:spTree>
  </p:cSld>
  <p:clrMapOvr>
    <a:masterClrMapping/>
  </p:clrMapOvr>
  <mc:AlternateContent xmlns:mc="http://schemas.openxmlformats.org/markup-compatibility/2006">
    <mc:Choice xmlns=""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WordArt 2"/>
          <p:cNvSpPr>
            <a:spLocks noChangeArrowheads="1" noChangeShapeType="1"/>
          </p:cNvSpPr>
          <p:nvPr/>
        </p:nvSpPr>
        <p:spPr bwMode="auto">
          <a:xfrm>
            <a:off x="3774578" y="355907"/>
            <a:ext cx="1643063" cy="461665"/>
          </a:xfrm>
          <a:prstGeom prst="rect">
            <a:avLst/>
          </a:prstGeom>
          <a:noFill/>
        </p:spPr>
        <p:txBody>
          <a:bodyPr wrap="square" rtlCol="0">
            <a:spAutoFit/>
          </a:bodyPr>
          <a:lstStyle/>
          <a:p>
            <a:pPr algn="l"/>
            <a:r>
              <a:rPr lang="zh-CN" altLang="en-US" sz="2400" b="1" dirty="0">
                <a:solidFill>
                  <a:schemeClr val="tx1"/>
                </a:solidFill>
                <a:latin typeface="微软雅黑" panose="020B0503020204020204" pitchFamily="34" charset="-122"/>
                <a:ea typeface="微软雅黑" panose="020B0503020204020204" pitchFamily="34" charset="-122"/>
              </a:rPr>
              <a:t>三大改造</a:t>
            </a:r>
          </a:p>
        </p:txBody>
      </p:sp>
      <p:sp>
        <p:nvSpPr>
          <p:cNvPr id="4" name="Line 3"/>
          <p:cNvSpPr>
            <a:spLocks noChangeShapeType="1"/>
          </p:cNvSpPr>
          <p:nvPr/>
        </p:nvSpPr>
        <p:spPr bwMode="auto">
          <a:xfrm>
            <a:off x="1556843" y="843558"/>
            <a:ext cx="5966321" cy="0"/>
          </a:xfrm>
          <a:prstGeom prst="line">
            <a:avLst/>
          </a:prstGeom>
          <a:noFill/>
          <a:ln w="38100">
            <a:solidFill>
              <a:srgbClr val="800000"/>
            </a:solidFill>
            <a:round/>
          </a:ln>
          <a:extLst>
            <a:ext uri="{909E8E84-426E-40DD-AFC4-6F175D3DCCD1}">
              <a14:hiddenFill xmlns="" xmlns:a14="http://schemas.microsoft.com/office/drawing/2010/main">
                <a:noFill/>
              </a14:hiddenFill>
            </a:ext>
          </a:extLst>
        </p:spPr>
        <p:txBody>
          <a:bodyPr wrap="none"/>
          <a:lstStyle/>
          <a:p>
            <a:endParaRPr lang="zh-CN" altLang="en-US">
              <a:latin typeface="微软雅黑" panose="020B0503020204020204" pitchFamily="34" charset="-122"/>
              <a:ea typeface="微软雅黑" panose="020B0503020204020204" pitchFamily="34" charset="-122"/>
            </a:endParaRPr>
          </a:p>
        </p:txBody>
      </p:sp>
      <p:sp>
        <p:nvSpPr>
          <p:cNvPr id="5" name="Line 4"/>
          <p:cNvSpPr>
            <a:spLocks noChangeShapeType="1"/>
          </p:cNvSpPr>
          <p:nvPr/>
        </p:nvSpPr>
        <p:spPr bwMode="auto">
          <a:xfrm flipH="1">
            <a:off x="1564878" y="826450"/>
            <a:ext cx="0" cy="326924"/>
          </a:xfrm>
          <a:prstGeom prst="line">
            <a:avLst/>
          </a:prstGeom>
          <a:noFill/>
          <a:ln w="38100">
            <a:solidFill>
              <a:srgbClr val="800000"/>
            </a:solidFill>
            <a:round/>
          </a:ln>
          <a:extLst>
            <a:ext uri="{909E8E84-426E-40DD-AFC4-6F175D3DCCD1}">
              <a14:hiddenFill xmlns="" xmlns:a14="http://schemas.microsoft.com/office/drawing/2010/main">
                <a:noFill/>
              </a14:hiddenFill>
            </a:ext>
          </a:extLst>
        </p:spPr>
        <p:txBody>
          <a:bodyPr wrap="none"/>
          <a:lstStyle/>
          <a:p>
            <a:endParaRPr lang="zh-CN" altLang="en-US">
              <a:latin typeface="微软雅黑" panose="020B0503020204020204" pitchFamily="34" charset="-122"/>
              <a:ea typeface="微软雅黑" panose="020B0503020204020204" pitchFamily="34" charset="-122"/>
            </a:endParaRPr>
          </a:p>
        </p:txBody>
      </p:sp>
      <p:sp>
        <p:nvSpPr>
          <p:cNvPr id="6" name="Line 5"/>
          <p:cNvSpPr>
            <a:spLocks noChangeShapeType="1"/>
          </p:cNvSpPr>
          <p:nvPr/>
        </p:nvSpPr>
        <p:spPr bwMode="auto">
          <a:xfrm flipH="1">
            <a:off x="4469708" y="771551"/>
            <a:ext cx="0" cy="369442"/>
          </a:xfrm>
          <a:prstGeom prst="line">
            <a:avLst/>
          </a:prstGeom>
          <a:noFill/>
          <a:ln w="38100">
            <a:solidFill>
              <a:srgbClr val="800000"/>
            </a:solidFill>
            <a:round/>
          </a:ln>
          <a:extLst>
            <a:ext uri="{909E8E84-426E-40DD-AFC4-6F175D3DCCD1}">
              <a14:hiddenFill xmlns="" xmlns:a14="http://schemas.microsoft.com/office/drawing/2010/main">
                <a:noFill/>
              </a14:hiddenFill>
            </a:ext>
          </a:extLst>
        </p:spPr>
        <p:txBody>
          <a:bodyPr wrap="none"/>
          <a:lstStyle/>
          <a:p>
            <a:endParaRPr lang="zh-CN" altLang="en-US">
              <a:latin typeface="微软雅黑" panose="020B0503020204020204" pitchFamily="34" charset="-122"/>
              <a:ea typeface="微软雅黑" panose="020B0503020204020204" pitchFamily="34" charset="-122"/>
            </a:endParaRPr>
          </a:p>
        </p:txBody>
      </p:sp>
      <p:sp>
        <p:nvSpPr>
          <p:cNvPr id="7" name="Line 6"/>
          <p:cNvSpPr>
            <a:spLocks noChangeShapeType="1"/>
          </p:cNvSpPr>
          <p:nvPr/>
        </p:nvSpPr>
        <p:spPr bwMode="auto">
          <a:xfrm flipH="1">
            <a:off x="7500938" y="843559"/>
            <a:ext cx="0" cy="297434"/>
          </a:xfrm>
          <a:prstGeom prst="line">
            <a:avLst/>
          </a:prstGeom>
          <a:noFill/>
          <a:ln w="38100">
            <a:solidFill>
              <a:srgbClr val="800000"/>
            </a:solidFill>
            <a:round/>
          </a:ln>
          <a:extLst>
            <a:ext uri="{909E8E84-426E-40DD-AFC4-6F175D3DCCD1}">
              <a14:hiddenFill xmlns="" xmlns:a14="http://schemas.microsoft.com/office/drawing/2010/main">
                <a:noFill/>
              </a14:hiddenFill>
            </a:ext>
          </a:extLst>
        </p:spPr>
        <p:txBody>
          <a:bodyPr wrap="none"/>
          <a:lstStyle/>
          <a:p>
            <a:endParaRPr lang="zh-CN" altLang="en-US">
              <a:latin typeface="微软雅黑" panose="020B0503020204020204" pitchFamily="34" charset="-122"/>
              <a:ea typeface="微软雅黑" panose="020B0503020204020204" pitchFamily="34" charset="-122"/>
            </a:endParaRPr>
          </a:p>
        </p:txBody>
      </p:sp>
      <p:sp>
        <p:nvSpPr>
          <p:cNvPr id="8" name="Line 7"/>
          <p:cNvSpPr>
            <a:spLocks noChangeShapeType="1"/>
          </p:cNvSpPr>
          <p:nvPr/>
        </p:nvSpPr>
        <p:spPr bwMode="auto">
          <a:xfrm>
            <a:off x="1619252" y="2870611"/>
            <a:ext cx="5903913" cy="0"/>
          </a:xfrm>
          <a:prstGeom prst="line">
            <a:avLst/>
          </a:prstGeom>
          <a:noFill/>
          <a:ln w="38100">
            <a:solidFill>
              <a:srgbClr val="800000"/>
            </a:solidFill>
            <a:round/>
          </a:ln>
          <a:extLst>
            <a:ext uri="{909E8E84-426E-40DD-AFC4-6F175D3DCCD1}">
              <a14:hiddenFill xmlns="" xmlns:a14="http://schemas.microsoft.com/office/drawing/2010/main">
                <a:noFill/>
              </a14:hiddenFill>
            </a:ext>
          </a:extLst>
        </p:spPr>
        <p:txBody>
          <a:bodyPr wrap="none"/>
          <a:lstStyle/>
          <a:p>
            <a:endParaRPr lang="zh-CN" altLang="en-US">
              <a:latin typeface="微软雅黑" panose="020B0503020204020204" pitchFamily="34" charset="-122"/>
              <a:ea typeface="微软雅黑" panose="020B0503020204020204" pitchFamily="34" charset="-122"/>
            </a:endParaRPr>
          </a:p>
        </p:txBody>
      </p:sp>
      <p:sp>
        <p:nvSpPr>
          <p:cNvPr id="9" name="Line 8"/>
          <p:cNvSpPr>
            <a:spLocks noChangeShapeType="1"/>
          </p:cNvSpPr>
          <p:nvPr/>
        </p:nvSpPr>
        <p:spPr bwMode="auto">
          <a:xfrm flipH="1">
            <a:off x="1619250" y="2330862"/>
            <a:ext cx="0" cy="539750"/>
          </a:xfrm>
          <a:prstGeom prst="line">
            <a:avLst/>
          </a:prstGeom>
          <a:noFill/>
          <a:ln w="38100">
            <a:solidFill>
              <a:srgbClr val="800000"/>
            </a:solidFill>
            <a:round/>
          </a:ln>
          <a:extLst>
            <a:ext uri="{909E8E84-426E-40DD-AFC4-6F175D3DCCD1}">
              <a14:hiddenFill xmlns="" xmlns:a14="http://schemas.microsoft.com/office/drawing/2010/main">
                <a:noFill/>
              </a14:hiddenFill>
            </a:ext>
          </a:extLst>
        </p:spPr>
        <p:txBody>
          <a:bodyPr wrap="none"/>
          <a:lstStyle/>
          <a:p>
            <a:endParaRPr lang="zh-CN" altLang="en-US">
              <a:latin typeface="微软雅黑" panose="020B0503020204020204" pitchFamily="34" charset="-122"/>
              <a:ea typeface="微软雅黑" panose="020B0503020204020204" pitchFamily="34" charset="-122"/>
            </a:endParaRPr>
          </a:p>
        </p:txBody>
      </p:sp>
      <p:sp>
        <p:nvSpPr>
          <p:cNvPr id="10" name="Line 9"/>
          <p:cNvSpPr>
            <a:spLocks noChangeShapeType="1"/>
          </p:cNvSpPr>
          <p:nvPr/>
        </p:nvSpPr>
        <p:spPr bwMode="auto">
          <a:xfrm flipH="1">
            <a:off x="4500563" y="2168937"/>
            <a:ext cx="0" cy="701675"/>
          </a:xfrm>
          <a:prstGeom prst="line">
            <a:avLst/>
          </a:prstGeom>
          <a:noFill/>
          <a:ln w="38100">
            <a:solidFill>
              <a:srgbClr val="800000"/>
            </a:solidFill>
            <a:round/>
          </a:ln>
          <a:extLst>
            <a:ext uri="{909E8E84-426E-40DD-AFC4-6F175D3DCCD1}">
              <a14:hiddenFill xmlns="" xmlns:a14="http://schemas.microsoft.com/office/drawing/2010/main">
                <a:noFill/>
              </a14:hiddenFill>
            </a:ext>
          </a:extLst>
        </p:spPr>
        <p:txBody>
          <a:bodyPr wrap="none"/>
          <a:lstStyle/>
          <a:p>
            <a:endParaRPr lang="zh-CN" altLang="en-US">
              <a:latin typeface="微软雅黑" panose="020B0503020204020204" pitchFamily="34" charset="-122"/>
              <a:ea typeface="微软雅黑" panose="020B0503020204020204" pitchFamily="34" charset="-122"/>
            </a:endParaRPr>
          </a:p>
        </p:txBody>
      </p:sp>
      <p:sp>
        <p:nvSpPr>
          <p:cNvPr id="11" name="Line 10"/>
          <p:cNvSpPr>
            <a:spLocks noChangeShapeType="1"/>
          </p:cNvSpPr>
          <p:nvPr/>
        </p:nvSpPr>
        <p:spPr bwMode="auto">
          <a:xfrm flipH="1">
            <a:off x="7500938" y="2384837"/>
            <a:ext cx="0" cy="485775"/>
          </a:xfrm>
          <a:prstGeom prst="line">
            <a:avLst/>
          </a:prstGeom>
          <a:noFill/>
          <a:ln w="38100">
            <a:solidFill>
              <a:srgbClr val="800000"/>
            </a:solidFill>
            <a:round/>
          </a:ln>
          <a:extLst>
            <a:ext uri="{909E8E84-426E-40DD-AFC4-6F175D3DCCD1}">
              <a14:hiddenFill xmlns="" xmlns:a14="http://schemas.microsoft.com/office/drawing/2010/main">
                <a:noFill/>
              </a14:hiddenFill>
            </a:ext>
          </a:extLst>
        </p:spPr>
        <p:txBody>
          <a:bodyPr wrap="none"/>
          <a:lstStyle/>
          <a:p>
            <a:endParaRPr lang="zh-CN" altLang="en-US">
              <a:latin typeface="微软雅黑" panose="020B0503020204020204" pitchFamily="34" charset="-122"/>
              <a:ea typeface="微软雅黑" panose="020B0503020204020204" pitchFamily="34" charset="-122"/>
            </a:endParaRPr>
          </a:p>
        </p:txBody>
      </p:sp>
      <p:sp>
        <p:nvSpPr>
          <p:cNvPr id="12" name="WordArt 11">
            <a:hlinkClick r:id="rId3" action="ppaction://hlinksldjump"/>
          </p:cNvPr>
          <p:cNvSpPr>
            <a:spLocks noChangeArrowheads="1" noChangeShapeType="1"/>
          </p:cNvSpPr>
          <p:nvPr/>
        </p:nvSpPr>
        <p:spPr bwMode="auto">
          <a:xfrm>
            <a:off x="1115618" y="1081015"/>
            <a:ext cx="1215797" cy="461665"/>
          </a:xfrm>
          <a:prstGeom prst="rect">
            <a:avLst/>
          </a:prstGeom>
          <a:noFill/>
        </p:spPr>
        <p:txBody>
          <a:bodyPr wrap="square" rtlCol="0">
            <a:spAutoFit/>
          </a:bodyPr>
          <a:lstStyle/>
          <a:p>
            <a:pPr algn="l"/>
            <a:r>
              <a:rPr lang="zh-CN" altLang="en-US" sz="2400" b="1" dirty="0">
                <a:solidFill>
                  <a:schemeClr val="tx1"/>
                </a:solidFill>
                <a:latin typeface="微软雅黑" panose="020B0503020204020204" pitchFamily="34" charset="-122"/>
                <a:ea typeface="微软雅黑" panose="020B0503020204020204" pitchFamily="34" charset="-122"/>
              </a:rPr>
              <a:t>农业</a:t>
            </a:r>
          </a:p>
        </p:txBody>
      </p:sp>
      <p:sp>
        <p:nvSpPr>
          <p:cNvPr id="13" name="WordArt 12">
            <a:hlinkClick r:id="rId4" action="ppaction://hlinksldjump"/>
          </p:cNvPr>
          <p:cNvSpPr>
            <a:spLocks noChangeArrowheads="1" noChangeShapeType="1"/>
          </p:cNvSpPr>
          <p:nvPr/>
        </p:nvSpPr>
        <p:spPr bwMode="auto">
          <a:xfrm>
            <a:off x="3891871" y="1081015"/>
            <a:ext cx="1800679" cy="461665"/>
          </a:xfrm>
          <a:prstGeom prst="rect">
            <a:avLst/>
          </a:prstGeom>
          <a:noFill/>
        </p:spPr>
        <p:txBody>
          <a:bodyPr wrap="square" rtlCol="0">
            <a:spAutoFit/>
          </a:bodyPr>
          <a:lstStyle/>
          <a:p>
            <a:pPr algn="l"/>
            <a:r>
              <a:rPr lang="zh-CN" altLang="en-US" sz="2400" b="1" dirty="0">
                <a:solidFill>
                  <a:schemeClr val="tx1"/>
                </a:solidFill>
                <a:latin typeface="微软雅黑" panose="020B0503020204020204" pitchFamily="34" charset="-122"/>
                <a:ea typeface="微软雅黑" panose="020B0503020204020204" pitchFamily="34" charset="-122"/>
              </a:rPr>
              <a:t>手工业</a:t>
            </a:r>
          </a:p>
        </p:txBody>
      </p:sp>
      <p:sp>
        <p:nvSpPr>
          <p:cNvPr id="14" name="WordArt 13">
            <a:hlinkClick r:id="rId5" action="ppaction://hlinksldjump"/>
          </p:cNvPr>
          <p:cNvSpPr>
            <a:spLocks noChangeArrowheads="1" noChangeShapeType="1"/>
          </p:cNvSpPr>
          <p:nvPr/>
        </p:nvSpPr>
        <p:spPr bwMode="auto">
          <a:xfrm>
            <a:off x="6299200" y="1081015"/>
            <a:ext cx="2844800" cy="461665"/>
          </a:xfrm>
          <a:prstGeom prst="rect">
            <a:avLst/>
          </a:prstGeom>
          <a:noFill/>
        </p:spPr>
        <p:txBody>
          <a:bodyPr wrap="square" rtlCol="0">
            <a:spAutoFit/>
          </a:bodyPr>
          <a:lstStyle/>
          <a:p>
            <a:pPr algn="l"/>
            <a:r>
              <a:rPr lang="zh-CN" altLang="en-US" sz="2400" b="1" dirty="0">
                <a:solidFill>
                  <a:schemeClr val="tx1"/>
                </a:solidFill>
                <a:latin typeface="微软雅黑" panose="020B0503020204020204" pitchFamily="34" charset="-122"/>
                <a:ea typeface="微软雅黑" panose="020B0503020204020204" pitchFamily="34" charset="-122"/>
              </a:rPr>
              <a:t>资本主义工商业</a:t>
            </a:r>
          </a:p>
        </p:txBody>
      </p:sp>
      <p:sp>
        <p:nvSpPr>
          <p:cNvPr id="15" name="Text Box 14"/>
          <p:cNvSpPr txBox="1">
            <a:spLocks noChangeArrowheads="1"/>
          </p:cNvSpPr>
          <p:nvPr/>
        </p:nvSpPr>
        <p:spPr bwMode="auto">
          <a:xfrm>
            <a:off x="603533" y="1960168"/>
            <a:ext cx="2033285" cy="523220"/>
          </a:xfrm>
          <a:prstGeom prst="rect">
            <a:avLst/>
          </a:prstGeom>
          <a:solidFill>
            <a:schemeClr val="bg1"/>
          </a:solidFill>
          <a:ln w="9525" algn="ctr">
            <a:solidFill>
              <a:srgbClr val="C00000"/>
            </a:solidFill>
            <a:miter lim="800000"/>
          </a:ln>
          <a:effectLst/>
        </p:spPr>
        <p:txBody>
          <a:bodyPr wrap="square">
            <a:spAutoFit/>
          </a:bodyPr>
          <a:lstStyle>
            <a:defPPr>
              <a:defRPr lang="zh-CN"/>
            </a:defPPr>
            <a:lvl1pPr algn="l">
              <a:defRPr kumimoji="1" sz="3200" b="1">
                <a:solidFill>
                  <a:srgbClr val="C00000"/>
                </a:solidFill>
                <a:latin typeface="微软雅黑" panose="020B0503020204020204" pitchFamily="34" charset="-122"/>
                <a:ea typeface="微软雅黑" panose="020B0503020204020204" pitchFamily="34" charset="-122"/>
              </a:defRPr>
            </a:lvl1pPr>
            <a:lvl2pPr algn="l">
              <a:defRPr b="1">
                <a:solidFill>
                  <a:schemeClr val="tx1"/>
                </a:solidFill>
                <a:latin typeface="Arial" panose="020B0604020202020204" pitchFamily="34" charset="0"/>
              </a:defRPr>
            </a:lvl2pPr>
            <a:lvl3pPr algn="l">
              <a:defRPr b="1">
                <a:solidFill>
                  <a:schemeClr val="tx1"/>
                </a:solidFill>
                <a:latin typeface="Arial" panose="020B0604020202020204" pitchFamily="34" charset="0"/>
              </a:defRPr>
            </a:lvl3pPr>
            <a:lvl4pPr algn="l">
              <a:defRPr b="1">
                <a:solidFill>
                  <a:schemeClr val="tx1"/>
                </a:solidFill>
                <a:latin typeface="Arial" panose="020B0604020202020204" pitchFamily="34" charset="0"/>
              </a:defRPr>
            </a:lvl4pPr>
            <a:lvl5pPr algn="l">
              <a:defRPr b="1">
                <a:solidFill>
                  <a:schemeClr val="tx1"/>
                </a:solidFill>
                <a:latin typeface="Arial" panose="020B0604020202020204" pitchFamily="34" charset="0"/>
              </a:defRPr>
            </a:lvl5pPr>
            <a:lvl6pPr>
              <a:defRPr b="1">
                <a:solidFill>
                  <a:schemeClr val="tx1"/>
                </a:solidFill>
                <a:latin typeface="Arial" panose="020B0604020202020204" pitchFamily="34" charset="0"/>
              </a:defRPr>
            </a:lvl6pPr>
            <a:lvl7pPr>
              <a:defRPr b="1">
                <a:solidFill>
                  <a:schemeClr val="tx1"/>
                </a:solidFill>
                <a:latin typeface="Arial" panose="020B0604020202020204" pitchFamily="34" charset="0"/>
              </a:defRPr>
            </a:lvl7pPr>
            <a:lvl8pPr>
              <a:defRPr b="1">
                <a:solidFill>
                  <a:schemeClr val="tx1"/>
                </a:solidFill>
                <a:latin typeface="Arial" panose="020B0604020202020204" pitchFamily="34" charset="0"/>
              </a:defRPr>
            </a:lvl8pPr>
            <a:lvl9pPr>
              <a:defRPr b="1">
                <a:solidFill>
                  <a:schemeClr val="tx1"/>
                </a:solidFill>
                <a:latin typeface="Arial" panose="020B0604020202020204" pitchFamily="34" charset="0"/>
              </a:defRPr>
            </a:lvl9pPr>
          </a:lstStyle>
          <a:p>
            <a:pPr algn="ctr"/>
            <a:r>
              <a:rPr lang="zh-CN" altLang="en-US" sz="2800" dirty="0"/>
              <a:t>农业合作社</a:t>
            </a:r>
          </a:p>
        </p:txBody>
      </p:sp>
      <p:sp>
        <p:nvSpPr>
          <p:cNvPr id="16" name="Text Box 15"/>
          <p:cNvSpPr txBox="1">
            <a:spLocks noChangeArrowheads="1"/>
          </p:cNvSpPr>
          <p:nvPr/>
        </p:nvSpPr>
        <p:spPr bwMode="auto">
          <a:xfrm>
            <a:off x="3255069" y="1969532"/>
            <a:ext cx="2397053" cy="523220"/>
          </a:xfrm>
          <a:prstGeom prst="rect">
            <a:avLst/>
          </a:prstGeom>
          <a:solidFill>
            <a:schemeClr val="bg1"/>
          </a:solidFill>
          <a:ln w="9525" algn="ctr">
            <a:solidFill>
              <a:srgbClr val="C00000"/>
            </a:solidFill>
            <a:miter lim="800000"/>
          </a:ln>
          <a:effectLst/>
        </p:spPr>
        <p:txBody>
          <a:bodyPr wrap="square">
            <a:spAutoFit/>
          </a:bodyPr>
          <a:lstStyle>
            <a:defPPr>
              <a:defRPr lang="zh-CN"/>
            </a:defPPr>
            <a:lvl1pPr algn="l">
              <a:defRPr kumimoji="1" sz="3200" b="1">
                <a:solidFill>
                  <a:srgbClr val="C00000"/>
                </a:solidFill>
                <a:latin typeface="微软雅黑" panose="020B0503020204020204" pitchFamily="34" charset="-122"/>
                <a:ea typeface="微软雅黑" panose="020B0503020204020204" pitchFamily="34" charset="-122"/>
              </a:defRPr>
            </a:lvl1pPr>
            <a:lvl2pPr algn="l">
              <a:defRPr b="1">
                <a:solidFill>
                  <a:schemeClr val="tx1"/>
                </a:solidFill>
                <a:latin typeface="Arial" panose="020B0604020202020204" pitchFamily="34" charset="0"/>
              </a:defRPr>
            </a:lvl2pPr>
            <a:lvl3pPr algn="l">
              <a:defRPr b="1">
                <a:solidFill>
                  <a:schemeClr val="tx1"/>
                </a:solidFill>
                <a:latin typeface="Arial" panose="020B0604020202020204" pitchFamily="34" charset="0"/>
              </a:defRPr>
            </a:lvl3pPr>
            <a:lvl4pPr algn="l">
              <a:defRPr b="1">
                <a:solidFill>
                  <a:schemeClr val="tx1"/>
                </a:solidFill>
                <a:latin typeface="Arial" panose="020B0604020202020204" pitchFamily="34" charset="0"/>
              </a:defRPr>
            </a:lvl4pPr>
            <a:lvl5pPr algn="l">
              <a:defRPr b="1">
                <a:solidFill>
                  <a:schemeClr val="tx1"/>
                </a:solidFill>
                <a:latin typeface="Arial" panose="020B0604020202020204" pitchFamily="34" charset="0"/>
              </a:defRPr>
            </a:lvl5pPr>
            <a:lvl6pPr>
              <a:defRPr b="1">
                <a:solidFill>
                  <a:schemeClr val="tx1"/>
                </a:solidFill>
                <a:latin typeface="Arial" panose="020B0604020202020204" pitchFamily="34" charset="0"/>
              </a:defRPr>
            </a:lvl6pPr>
            <a:lvl7pPr>
              <a:defRPr b="1">
                <a:solidFill>
                  <a:schemeClr val="tx1"/>
                </a:solidFill>
                <a:latin typeface="Arial" panose="020B0604020202020204" pitchFamily="34" charset="0"/>
              </a:defRPr>
            </a:lvl7pPr>
            <a:lvl8pPr>
              <a:defRPr b="1">
                <a:solidFill>
                  <a:schemeClr val="tx1"/>
                </a:solidFill>
                <a:latin typeface="Arial" panose="020B0604020202020204" pitchFamily="34" charset="0"/>
              </a:defRPr>
            </a:lvl8pPr>
            <a:lvl9pPr>
              <a:defRPr b="1">
                <a:solidFill>
                  <a:schemeClr val="tx1"/>
                </a:solidFill>
                <a:latin typeface="Arial" panose="020B0604020202020204" pitchFamily="34" charset="0"/>
              </a:defRPr>
            </a:lvl9pPr>
          </a:lstStyle>
          <a:p>
            <a:pPr algn="ctr"/>
            <a:r>
              <a:rPr lang="zh-CN" altLang="en-US" sz="2800" dirty="0"/>
              <a:t>手工业合作社</a:t>
            </a:r>
          </a:p>
        </p:txBody>
      </p:sp>
      <p:sp>
        <p:nvSpPr>
          <p:cNvPr id="17" name="Text Box 16"/>
          <p:cNvSpPr txBox="1">
            <a:spLocks noChangeArrowheads="1"/>
          </p:cNvSpPr>
          <p:nvPr/>
        </p:nvSpPr>
        <p:spPr bwMode="auto">
          <a:xfrm>
            <a:off x="6666124" y="1521992"/>
            <a:ext cx="1669631" cy="954107"/>
          </a:xfrm>
          <a:prstGeom prst="rect">
            <a:avLst/>
          </a:prstGeom>
          <a:solidFill>
            <a:schemeClr val="bg1"/>
          </a:solidFill>
          <a:ln w="9525" algn="ctr">
            <a:solidFill>
              <a:srgbClr val="C00000"/>
            </a:solidFill>
            <a:miter lim="800000"/>
          </a:ln>
          <a:effectLst/>
        </p:spPr>
        <p:txBody>
          <a:bodyPr wrap="square">
            <a:spAutoFit/>
          </a:bodyPr>
          <a:lstStyle>
            <a:defPPr>
              <a:defRPr lang="zh-CN"/>
            </a:defPPr>
            <a:lvl1pPr algn="l">
              <a:defRPr kumimoji="1" sz="3200" b="1">
                <a:solidFill>
                  <a:srgbClr val="C00000"/>
                </a:solidFill>
                <a:latin typeface="微软雅黑" panose="020B0503020204020204" pitchFamily="34" charset="-122"/>
                <a:ea typeface="微软雅黑" panose="020B0503020204020204" pitchFamily="34" charset="-122"/>
              </a:defRPr>
            </a:lvl1pPr>
            <a:lvl2pPr algn="l">
              <a:defRPr b="1">
                <a:solidFill>
                  <a:schemeClr val="tx1"/>
                </a:solidFill>
                <a:latin typeface="Arial" panose="020B0604020202020204" pitchFamily="34" charset="0"/>
              </a:defRPr>
            </a:lvl2pPr>
            <a:lvl3pPr algn="l">
              <a:defRPr b="1">
                <a:solidFill>
                  <a:schemeClr val="tx1"/>
                </a:solidFill>
                <a:latin typeface="Arial" panose="020B0604020202020204" pitchFamily="34" charset="0"/>
              </a:defRPr>
            </a:lvl3pPr>
            <a:lvl4pPr algn="l">
              <a:defRPr b="1">
                <a:solidFill>
                  <a:schemeClr val="tx1"/>
                </a:solidFill>
                <a:latin typeface="Arial" panose="020B0604020202020204" pitchFamily="34" charset="0"/>
              </a:defRPr>
            </a:lvl4pPr>
            <a:lvl5pPr algn="l">
              <a:defRPr b="1">
                <a:solidFill>
                  <a:schemeClr val="tx1"/>
                </a:solidFill>
                <a:latin typeface="Arial" panose="020B0604020202020204" pitchFamily="34" charset="0"/>
              </a:defRPr>
            </a:lvl5pPr>
            <a:lvl6pPr>
              <a:defRPr b="1">
                <a:solidFill>
                  <a:schemeClr val="tx1"/>
                </a:solidFill>
                <a:latin typeface="Arial" panose="020B0604020202020204" pitchFamily="34" charset="0"/>
              </a:defRPr>
            </a:lvl6pPr>
            <a:lvl7pPr>
              <a:defRPr b="1">
                <a:solidFill>
                  <a:schemeClr val="tx1"/>
                </a:solidFill>
                <a:latin typeface="Arial" panose="020B0604020202020204" pitchFamily="34" charset="0"/>
              </a:defRPr>
            </a:lvl7pPr>
            <a:lvl8pPr>
              <a:defRPr b="1">
                <a:solidFill>
                  <a:schemeClr val="tx1"/>
                </a:solidFill>
                <a:latin typeface="Arial" panose="020B0604020202020204" pitchFamily="34" charset="0"/>
              </a:defRPr>
            </a:lvl8pPr>
            <a:lvl9pPr>
              <a:defRPr b="1">
                <a:solidFill>
                  <a:schemeClr val="tx1"/>
                </a:solidFill>
                <a:latin typeface="Arial" panose="020B0604020202020204" pitchFamily="34" charset="0"/>
              </a:defRPr>
            </a:lvl9pPr>
          </a:lstStyle>
          <a:p>
            <a:pPr algn="ctr"/>
            <a:r>
              <a:rPr lang="zh-CN" altLang="en-US" sz="2800" dirty="0"/>
              <a:t>公私合营</a:t>
            </a:r>
          </a:p>
          <a:p>
            <a:pPr algn="ctr"/>
            <a:r>
              <a:rPr lang="zh-CN" altLang="en-US" sz="2800" dirty="0"/>
              <a:t>赎买政策</a:t>
            </a:r>
          </a:p>
        </p:txBody>
      </p:sp>
      <p:sp>
        <p:nvSpPr>
          <p:cNvPr id="18" name="WordArt 17"/>
          <p:cNvSpPr>
            <a:spLocks noChangeArrowheads="1" noChangeShapeType="1"/>
          </p:cNvSpPr>
          <p:nvPr/>
        </p:nvSpPr>
        <p:spPr bwMode="auto">
          <a:xfrm>
            <a:off x="3252388" y="3619493"/>
            <a:ext cx="3443288" cy="461665"/>
          </a:xfrm>
          <a:prstGeom prst="rect">
            <a:avLst/>
          </a:prstGeom>
          <a:noFill/>
        </p:spPr>
        <p:txBody>
          <a:bodyPr wrap="square" rtlCol="0">
            <a:spAutoFit/>
          </a:bodyPr>
          <a:lstStyle/>
          <a:p>
            <a:pPr algn="l"/>
            <a:r>
              <a:rPr lang="zh-CN" altLang="en-US" sz="2400" b="1" dirty="0">
                <a:solidFill>
                  <a:schemeClr val="tx1"/>
                </a:solidFill>
                <a:latin typeface="微软雅黑" panose="020B0503020204020204" pitchFamily="34" charset="-122"/>
                <a:ea typeface="微软雅黑" panose="020B0503020204020204" pitchFamily="34" charset="-122"/>
              </a:rPr>
              <a:t>社会主义制度确立</a:t>
            </a:r>
          </a:p>
        </p:txBody>
      </p:sp>
      <p:sp>
        <p:nvSpPr>
          <p:cNvPr id="19" name="Text Box 19"/>
          <p:cNvSpPr txBox="1">
            <a:spLocks noChangeArrowheads="1"/>
          </p:cNvSpPr>
          <p:nvPr/>
        </p:nvSpPr>
        <p:spPr bwMode="auto">
          <a:xfrm>
            <a:off x="3286125" y="1488521"/>
            <a:ext cx="2825750" cy="463846"/>
          </a:xfrm>
          <a:prstGeom prst="rect">
            <a:avLst/>
          </a:prstGeom>
          <a:noFill/>
          <a:ln w="9525">
            <a:noFill/>
            <a:miter lim="800000"/>
          </a:ln>
          <a:effectLst/>
        </p:spPr>
        <p:txBody>
          <a:bodyPr wrap="square" lIns="90000" tIns="46800" rIns="90000" bIns="46800">
            <a:spAutoFit/>
          </a:bodyPr>
          <a:lstStyle/>
          <a:p>
            <a:pPr algn="l">
              <a:spcBef>
                <a:spcPct val="50000"/>
              </a:spcBef>
              <a:defRPr/>
            </a:pPr>
            <a:r>
              <a:rPr lang="zh-CN" altLang="en-US" sz="2400" b="1" dirty="0">
                <a:solidFill>
                  <a:srgbClr val="C00000"/>
                </a:solidFill>
                <a:latin typeface="微软雅黑" panose="020B0503020204020204" pitchFamily="34" charset="-122"/>
                <a:ea typeface="微软雅黑" panose="020B0503020204020204" pitchFamily="34" charset="-122"/>
              </a:rPr>
              <a:t>生产资料私有制</a:t>
            </a:r>
          </a:p>
        </p:txBody>
      </p:sp>
      <p:sp>
        <p:nvSpPr>
          <p:cNvPr id="20" name="Text Box 20"/>
          <p:cNvSpPr txBox="1">
            <a:spLocks noChangeArrowheads="1"/>
          </p:cNvSpPr>
          <p:nvPr/>
        </p:nvSpPr>
        <p:spPr bwMode="auto">
          <a:xfrm>
            <a:off x="3362920" y="2894470"/>
            <a:ext cx="2448074" cy="463846"/>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lIns="90000" tIns="46800" rIns="90000" bIns="46800">
            <a:spAutoFit/>
          </a:bodyPr>
          <a:lstStyle>
            <a:lvl1pPr algn="l" eaLnBrk="0" hangingPunct="0">
              <a:spcBef>
                <a:spcPct val="20000"/>
              </a:spcBef>
              <a:buClr>
                <a:schemeClr val="hlink"/>
              </a:buClr>
              <a:buSzPct val="70000"/>
              <a:buFont typeface="Wingdings" panose="05000000000000000000" pitchFamily="2" charset="2"/>
              <a:buChar char="v"/>
              <a:defRPr sz="3200">
                <a:solidFill>
                  <a:schemeClr val="tx1"/>
                </a:solidFill>
                <a:latin typeface="Arial" panose="020B0604020202020204" pitchFamily="34" charset="0"/>
                <a:ea typeface="宋体" panose="02010600030101010101" pitchFamily="2" charset="-122"/>
              </a:defRPr>
            </a:lvl1pPr>
            <a:lvl2pPr marL="742950" indent="-285750" algn="l" eaLnBrk="0" hangingPunct="0">
              <a:spcBef>
                <a:spcPct val="20000"/>
              </a:spcBef>
              <a:buClr>
                <a:schemeClr val="accent2"/>
              </a:buClr>
              <a:buSzPct val="85000"/>
              <a:buFont typeface="Wingdings" panose="05000000000000000000" pitchFamily="2" charset="2"/>
              <a:buChar char=""/>
              <a:defRPr sz="2800">
                <a:solidFill>
                  <a:schemeClr val="tx1"/>
                </a:solidFill>
                <a:latin typeface="Arial" panose="020B0604020202020204" pitchFamily="34" charset="0"/>
                <a:ea typeface="宋体" panose="02010600030101010101" pitchFamily="2" charset="-122"/>
              </a:defRPr>
            </a:lvl2pPr>
            <a:lvl3pPr marL="1143000" indent="-228600" algn="l" eaLnBrk="0" hangingPunct="0">
              <a:spcBef>
                <a:spcPct val="20000"/>
              </a:spcBef>
              <a:buClr>
                <a:schemeClr val="hlink"/>
              </a:buClr>
              <a:buSzPct val="80000"/>
              <a:buFont typeface="Wingdings" panose="05000000000000000000" pitchFamily="2" charset="2"/>
              <a:buChar char="v"/>
              <a:defRPr sz="2400">
                <a:solidFill>
                  <a:schemeClr val="tx1"/>
                </a:solidFill>
                <a:latin typeface="Arial" panose="020B0604020202020204" pitchFamily="34" charset="0"/>
                <a:ea typeface="宋体" panose="02010600030101010101" pitchFamily="2" charset="-122"/>
              </a:defRPr>
            </a:lvl3pPr>
            <a:lvl4pPr marL="1600200" indent="-228600" algn="l" eaLnBrk="0" hangingPunct="0">
              <a:spcBef>
                <a:spcPct val="20000"/>
              </a:spcBef>
              <a:buClr>
                <a:schemeClr val="accent2"/>
              </a:buClr>
              <a:buSzPct val="90000"/>
              <a:buFont typeface="Wingdings" panose="05000000000000000000" pitchFamily="2" charset="2"/>
              <a:buChar char=""/>
              <a:defRPr sz="2000">
                <a:solidFill>
                  <a:schemeClr val="tx1"/>
                </a:solidFill>
                <a:latin typeface="Arial" panose="020B0604020202020204" pitchFamily="34" charset="0"/>
                <a:ea typeface="宋体" panose="02010600030101010101" pitchFamily="2" charset="-122"/>
              </a:defRPr>
            </a:lvl4pPr>
            <a:lvl5pPr marL="2057400" indent="-228600" algn="l" eaLnBrk="0" hangingPunct="0">
              <a:spcBef>
                <a:spcPct val="20000"/>
              </a:spcBef>
              <a:buClr>
                <a:schemeClr val="hlink"/>
              </a:buClr>
              <a:buSzPct val="85000"/>
              <a:buFont typeface="Wingdings" panose="05000000000000000000" pitchFamily="2" charset="2"/>
              <a:buChar char="v"/>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5000"/>
              <a:buFont typeface="Wingdings" panose="05000000000000000000" pitchFamily="2" charset="2"/>
              <a:buChar char="v"/>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5000"/>
              <a:buFont typeface="Wingdings" panose="05000000000000000000" pitchFamily="2" charset="2"/>
              <a:buChar char="v"/>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5000"/>
              <a:buFont typeface="Wingdings" panose="05000000000000000000" pitchFamily="2" charset="2"/>
              <a:buChar char="v"/>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5000"/>
              <a:buFont typeface="Wingdings" panose="05000000000000000000" pitchFamily="2" charset="2"/>
              <a:buChar char="v"/>
              <a:defRPr sz="2000">
                <a:solidFill>
                  <a:schemeClr val="tx1"/>
                </a:solidFill>
                <a:latin typeface="Arial" panose="020B0604020202020204" pitchFamily="34" charset="0"/>
                <a:ea typeface="宋体" panose="02010600030101010101" pitchFamily="2" charset="-122"/>
              </a:defRPr>
            </a:lvl9pPr>
          </a:lstStyle>
          <a:p>
            <a:pPr eaLnBrk="1" hangingPunct="1">
              <a:spcBef>
                <a:spcPct val="50000"/>
              </a:spcBef>
              <a:buClrTx/>
              <a:buSzTx/>
              <a:buFontTx/>
              <a:buNone/>
            </a:pPr>
            <a:r>
              <a:rPr lang="zh-CN" altLang="en-US" sz="2400" b="1" dirty="0">
                <a:solidFill>
                  <a:srgbClr val="C00000"/>
                </a:solidFill>
                <a:latin typeface="微软雅黑" panose="020B0503020204020204" pitchFamily="34" charset="-122"/>
                <a:ea typeface="微软雅黑" panose="020B0503020204020204" pitchFamily="34" charset="-122"/>
              </a:rPr>
              <a:t>社会主义公有制</a:t>
            </a:r>
          </a:p>
        </p:txBody>
      </p:sp>
      <p:sp>
        <p:nvSpPr>
          <p:cNvPr id="21" name="AutoShape 21"/>
          <p:cNvSpPr>
            <a:spLocks noChangeArrowheads="1"/>
          </p:cNvSpPr>
          <p:nvPr/>
        </p:nvSpPr>
        <p:spPr bwMode="auto">
          <a:xfrm rot="5400000">
            <a:off x="4332606" y="3345513"/>
            <a:ext cx="351989" cy="310133"/>
          </a:xfrm>
          <a:prstGeom prst="rightArrow">
            <a:avLst>
              <a:gd name="adj1" fmla="val 50000"/>
              <a:gd name="adj2" fmla="val 51530"/>
            </a:avLst>
          </a:prstGeom>
          <a:solidFill>
            <a:srgbClr val="C00000"/>
          </a:solidFill>
          <a:ln w="9525">
            <a:solidFill>
              <a:srgbClr val="C00000"/>
            </a:solidFill>
            <a:miter lim="800000"/>
          </a:ln>
        </p:spPr>
        <p:txBody>
          <a:bodyPr wrap="none" anchor="ctr"/>
          <a:lstStyle>
            <a:lvl1pPr algn="l" eaLnBrk="0" hangingPunct="0">
              <a:spcBef>
                <a:spcPct val="20000"/>
              </a:spcBef>
              <a:buClr>
                <a:schemeClr val="hlink"/>
              </a:buClr>
              <a:buSzPct val="70000"/>
              <a:buFont typeface="Wingdings" panose="05000000000000000000" pitchFamily="2" charset="2"/>
              <a:buChar char="v"/>
              <a:defRPr sz="3200">
                <a:solidFill>
                  <a:schemeClr val="tx1"/>
                </a:solidFill>
                <a:latin typeface="Arial" panose="020B0604020202020204" pitchFamily="34" charset="0"/>
                <a:ea typeface="宋体" panose="02010600030101010101" pitchFamily="2" charset="-122"/>
              </a:defRPr>
            </a:lvl1pPr>
            <a:lvl2pPr marL="742950" indent="-285750" algn="l" eaLnBrk="0" hangingPunct="0">
              <a:spcBef>
                <a:spcPct val="20000"/>
              </a:spcBef>
              <a:buClr>
                <a:schemeClr val="accent2"/>
              </a:buClr>
              <a:buSzPct val="85000"/>
              <a:buFont typeface="Wingdings" panose="05000000000000000000" pitchFamily="2" charset="2"/>
              <a:buChar char=""/>
              <a:defRPr sz="2800">
                <a:solidFill>
                  <a:schemeClr val="tx1"/>
                </a:solidFill>
                <a:latin typeface="Arial" panose="020B0604020202020204" pitchFamily="34" charset="0"/>
                <a:ea typeface="宋体" panose="02010600030101010101" pitchFamily="2" charset="-122"/>
              </a:defRPr>
            </a:lvl2pPr>
            <a:lvl3pPr marL="1143000" indent="-228600" algn="l" eaLnBrk="0" hangingPunct="0">
              <a:spcBef>
                <a:spcPct val="20000"/>
              </a:spcBef>
              <a:buClr>
                <a:schemeClr val="hlink"/>
              </a:buClr>
              <a:buSzPct val="80000"/>
              <a:buFont typeface="Wingdings" panose="05000000000000000000" pitchFamily="2" charset="2"/>
              <a:buChar char="v"/>
              <a:defRPr sz="2400">
                <a:solidFill>
                  <a:schemeClr val="tx1"/>
                </a:solidFill>
                <a:latin typeface="Arial" panose="020B0604020202020204" pitchFamily="34" charset="0"/>
                <a:ea typeface="宋体" panose="02010600030101010101" pitchFamily="2" charset="-122"/>
              </a:defRPr>
            </a:lvl3pPr>
            <a:lvl4pPr marL="1600200" indent="-228600" algn="l" eaLnBrk="0" hangingPunct="0">
              <a:spcBef>
                <a:spcPct val="20000"/>
              </a:spcBef>
              <a:buClr>
                <a:schemeClr val="accent2"/>
              </a:buClr>
              <a:buSzPct val="90000"/>
              <a:buFont typeface="Wingdings" panose="05000000000000000000" pitchFamily="2" charset="2"/>
              <a:buChar char=""/>
              <a:defRPr sz="2000">
                <a:solidFill>
                  <a:schemeClr val="tx1"/>
                </a:solidFill>
                <a:latin typeface="Arial" panose="020B0604020202020204" pitchFamily="34" charset="0"/>
                <a:ea typeface="宋体" panose="02010600030101010101" pitchFamily="2" charset="-122"/>
              </a:defRPr>
            </a:lvl4pPr>
            <a:lvl5pPr marL="2057400" indent="-228600" algn="l" eaLnBrk="0" hangingPunct="0">
              <a:spcBef>
                <a:spcPct val="20000"/>
              </a:spcBef>
              <a:buClr>
                <a:schemeClr val="hlink"/>
              </a:buClr>
              <a:buSzPct val="85000"/>
              <a:buFont typeface="Wingdings" panose="05000000000000000000" pitchFamily="2" charset="2"/>
              <a:buChar char="v"/>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5000"/>
              <a:buFont typeface="Wingdings" panose="05000000000000000000" pitchFamily="2" charset="2"/>
              <a:buChar char="v"/>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5000"/>
              <a:buFont typeface="Wingdings" panose="05000000000000000000" pitchFamily="2" charset="2"/>
              <a:buChar char="v"/>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5000"/>
              <a:buFont typeface="Wingdings" panose="05000000000000000000" pitchFamily="2" charset="2"/>
              <a:buChar char="v"/>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5000"/>
              <a:buFont typeface="Wingdings" panose="05000000000000000000" pitchFamily="2" charset="2"/>
              <a:buChar char="v"/>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ClrTx/>
              <a:buSzTx/>
              <a:buFontTx/>
              <a:buNone/>
            </a:pPr>
            <a:endParaRPr lang="zh-CN" altLang="en-US" sz="4400">
              <a:solidFill>
                <a:schemeClr val="tx2"/>
              </a:solidFill>
              <a:latin typeface="微软雅黑" panose="020B0503020204020204" pitchFamily="34" charset="-122"/>
              <a:ea typeface="微软雅黑" panose="020B0503020204020204" pitchFamily="34" charset="-122"/>
            </a:endParaRPr>
          </a:p>
        </p:txBody>
      </p:sp>
      <p:sp>
        <p:nvSpPr>
          <p:cNvPr id="23" name="WordArt 23"/>
          <p:cNvSpPr>
            <a:spLocks noChangeArrowheads="1" noChangeShapeType="1"/>
          </p:cNvSpPr>
          <p:nvPr/>
        </p:nvSpPr>
        <p:spPr bwMode="auto">
          <a:xfrm>
            <a:off x="3237122" y="4342334"/>
            <a:ext cx="3429000" cy="461665"/>
          </a:xfrm>
          <a:prstGeom prst="rect">
            <a:avLst/>
          </a:prstGeom>
          <a:noFill/>
        </p:spPr>
        <p:txBody>
          <a:bodyPr wrap="square" rtlCol="0">
            <a:spAutoFit/>
          </a:bodyPr>
          <a:lstStyle/>
          <a:p>
            <a:pPr algn="l"/>
            <a:r>
              <a:rPr lang="zh-CN" altLang="en-US" sz="2400" b="1" dirty="0">
                <a:solidFill>
                  <a:schemeClr val="tx1"/>
                </a:solidFill>
                <a:latin typeface="微软雅黑" panose="020B0503020204020204" pitchFamily="34" charset="-122"/>
                <a:ea typeface="微软雅黑" panose="020B0503020204020204" pitchFamily="34" charset="-122"/>
              </a:rPr>
              <a:t>社会主义初级阶段</a:t>
            </a:r>
          </a:p>
        </p:txBody>
      </p:sp>
      <p:sp>
        <p:nvSpPr>
          <p:cNvPr id="26" name="AutoShape 21"/>
          <p:cNvSpPr>
            <a:spLocks noChangeArrowheads="1"/>
          </p:cNvSpPr>
          <p:nvPr/>
        </p:nvSpPr>
        <p:spPr bwMode="auto">
          <a:xfrm rot="5400000">
            <a:off x="4332606" y="4029447"/>
            <a:ext cx="351989" cy="310133"/>
          </a:xfrm>
          <a:prstGeom prst="rightArrow">
            <a:avLst>
              <a:gd name="adj1" fmla="val 50000"/>
              <a:gd name="adj2" fmla="val 51530"/>
            </a:avLst>
          </a:prstGeom>
          <a:solidFill>
            <a:srgbClr val="C00000"/>
          </a:solidFill>
          <a:ln w="9525">
            <a:solidFill>
              <a:srgbClr val="C00000"/>
            </a:solidFill>
            <a:miter lim="800000"/>
          </a:ln>
        </p:spPr>
        <p:txBody>
          <a:bodyPr wrap="none" anchor="ctr"/>
          <a:lstStyle>
            <a:lvl1pPr algn="l" eaLnBrk="0" hangingPunct="0">
              <a:spcBef>
                <a:spcPct val="20000"/>
              </a:spcBef>
              <a:buClr>
                <a:schemeClr val="hlink"/>
              </a:buClr>
              <a:buSzPct val="70000"/>
              <a:buFont typeface="Wingdings" panose="05000000000000000000" pitchFamily="2" charset="2"/>
              <a:buChar char="v"/>
              <a:defRPr sz="3200">
                <a:solidFill>
                  <a:schemeClr val="tx1"/>
                </a:solidFill>
                <a:latin typeface="Arial" panose="020B0604020202020204" pitchFamily="34" charset="0"/>
                <a:ea typeface="宋体" panose="02010600030101010101" pitchFamily="2" charset="-122"/>
              </a:defRPr>
            </a:lvl1pPr>
            <a:lvl2pPr marL="742950" indent="-285750" algn="l" eaLnBrk="0" hangingPunct="0">
              <a:spcBef>
                <a:spcPct val="20000"/>
              </a:spcBef>
              <a:buClr>
                <a:schemeClr val="accent2"/>
              </a:buClr>
              <a:buSzPct val="85000"/>
              <a:buFont typeface="Wingdings" panose="05000000000000000000" pitchFamily="2" charset="2"/>
              <a:buChar char=""/>
              <a:defRPr sz="2800">
                <a:solidFill>
                  <a:schemeClr val="tx1"/>
                </a:solidFill>
                <a:latin typeface="Arial" panose="020B0604020202020204" pitchFamily="34" charset="0"/>
                <a:ea typeface="宋体" panose="02010600030101010101" pitchFamily="2" charset="-122"/>
              </a:defRPr>
            </a:lvl2pPr>
            <a:lvl3pPr marL="1143000" indent="-228600" algn="l" eaLnBrk="0" hangingPunct="0">
              <a:spcBef>
                <a:spcPct val="20000"/>
              </a:spcBef>
              <a:buClr>
                <a:schemeClr val="hlink"/>
              </a:buClr>
              <a:buSzPct val="80000"/>
              <a:buFont typeface="Wingdings" panose="05000000000000000000" pitchFamily="2" charset="2"/>
              <a:buChar char="v"/>
              <a:defRPr sz="2400">
                <a:solidFill>
                  <a:schemeClr val="tx1"/>
                </a:solidFill>
                <a:latin typeface="Arial" panose="020B0604020202020204" pitchFamily="34" charset="0"/>
                <a:ea typeface="宋体" panose="02010600030101010101" pitchFamily="2" charset="-122"/>
              </a:defRPr>
            </a:lvl3pPr>
            <a:lvl4pPr marL="1600200" indent="-228600" algn="l" eaLnBrk="0" hangingPunct="0">
              <a:spcBef>
                <a:spcPct val="20000"/>
              </a:spcBef>
              <a:buClr>
                <a:schemeClr val="accent2"/>
              </a:buClr>
              <a:buSzPct val="90000"/>
              <a:buFont typeface="Wingdings" panose="05000000000000000000" pitchFamily="2" charset="2"/>
              <a:buChar char=""/>
              <a:defRPr sz="2000">
                <a:solidFill>
                  <a:schemeClr val="tx1"/>
                </a:solidFill>
                <a:latin typeface="Arial" panose="020B0604020202020204" pitchFamily="34" charset="0"/>
                <a:ea typeface="宋体" panose="02010600030101010101" pitchFamily="2" charset="-122"/>
              </a:defRPr>
            </a:lvl4pPr>
            <a:lvl5pPr marL="2057400" indent="-228600" algn="l" eaLnBrk="0" hangingPunct="0">
              <a:spcBef>
                <a:spcPct val="20000"/>
              </a:spcBef>
              <a:buClr>
                <a:schemeClr val="hlink"/>
              </a:buClr>
              <a:buSzPct val="85000"/>
              <a:buFont typeface="Wingdings" panose="05000000000000000000" pitchFamily="2" charset="2"/>
              <a:buChar char="v"/>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5000"/>
              <a:buFont typeface="Wingdings" panose="05000000000000000000" pitchFamily="2" charset="2"/>
              <a:buChar char="v"/>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5000"/>
              <a:buFont typeface="Wingdings" panose="05000000000000000000" pitchFamily="2" charset="2"/>
              <a:buChar char="v"/>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5000"/>
              <a:buFont typeface="Wingdings" panose="05000000000000000000" pitchFamily="2" charset="2"/>
              <a:buChar char="v"/>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5000"/>
              <a:buFont typeface="Wingdings" panose="05000000000000000000" pitchFamily="2" charset="2"/>
              <a:buChar char="v"/>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ClrTx/>
              <a:buSzTx/>
              <a:buFontTx/>
              <a:buNone/>
            </a:pPr>
            <a:endParaRPr lang="zh-CN" altLang="en-US" sz="4400">
              <a:solidFill>
                <a:schemeClr val="tx2"/>
              </a:solidFill>
              <a:latin typeface="微软雅黑" panose="020B0503020204020204" pitchFamily="34" charset="-122"/>
              <a:ea typeface="微软雅黑" panose="020B0503020204020204" pitchFamily="34" charset="-122"/>
            </a:endParaRPr>
          </a:p>
        </p:txBody>
      </p:sp>
      <p:sp>
        <p:nvSpPr>
          <p:cNvPr id="2" name="矩形 1"/>
          <p:cNvSpPr/>
          <p:nvPr/>
        </p:nvSpPr>
        <p:spPr>
          <a:xfrm>
            <a:off x="86996" y="292736"/>
            <a:ext cx="803425" cy="830997"/>
          </a:xfrm>
          <a:prstGeom prst="rect">
            <a:avLst/>
          </a:prstGeom>
          <a:noFill/>
          <a:ln>
            <a:noFill/>
          </a:ln>
        </p:spPr>
        <p:txBody>
          <a:bodyPr wrap="none" rtlCol="0" anchor="t">
            <a:spAutoFit/>
          </a:bodyPr>
          <a:lstStyle/>
          <a:p>
            <a:pPr algn="ctr"/>
            <a:r>
              <a:rPr lang="zh-CN" altLang="en-US" sz="4800" b="1">
                <a:ln w="13462">
                  <a:solidFill>
                    <a:schemeClr val="bg1"/>
                  </a:solidFill>
                  <a:prstDash val="solid"/>
                </a:ln>
                <a:gradFill>
                  <a:gsLst>
                    <a:gs pos="0">
                      <a:srgbClr val="FFF9BB"/>
                    </a:gs>
                    <a:gs pos="49000">
                      <a:srgbClr val="819E97">
                        <a:alpha val="100000"/>
                      </a:srgbClr>
                    </a:gs>
                    <a:gs pos="100000">
                      <a:srgbClr val="034373"/>
                    </a:gs>
                  </a:gsLst>
                  <a:lin ang="5400000"/>
                </a:gradFill>
                <a:effectLst>
                  <a:outerShdw dist="50800" dir="2700000" algn="bl" rotWithShape="0">
                    <a:srgbClr val="356277"/>
                  </a:outerShdw>
                </a:effectLst>
              </a:rPr>
              <a:t>评</a:t>
            </a:r>
          </a:p>
        </p:txBody>
      </p:sp>
      <p:sp>
        <p:nvSpPr>
          <p:cNvPr id="22" name="文本框 21"/>
          <p:cNvSpPr txBox="1"/>
          <p:nvPr/>
        </p:nvSpPr>
        <p:spPr>
          <a:xfrm>
            <a:off x="334011" y="2063751"/>
            <a:ext cx="8494633" cy="646331"/>
          </a:xfrm>
          <a:prstGeom prst="rect">
            <a:avLst/>
          </a:prstGeom>
          <a:solidFill>
            <a:schemeClr val="accent4">
              <a:lumMod val="40000"/>
              <a:lumOff val="60000"/>
            </a:schemeClr>
          </a:solidFill>
          <a:ln>
            <a:solidFill>
              <a:schemeClr val="accent4">
                <a:lumMod val="40000"/>
                <a:lumOff val="60000"/>
              </a:schemeClr>
            </a:solidFill>
          </a:ln>
        </p:spPr>
        <p:txBody>
          <a:bodyPr wrap="none" rtlCol="0">
            <a:spAutoFit/>
          </a:bodyPr>
          <a:lstStyle/>
          <a:p>
            <a:pPr algn="l"/>
            <a:r>
              <a:rPr lang="zh-CN" altLang="en-US" sz="36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实质：生产资料私有制</a:t>
            </a:r>
            <a:r>
              <a:rPr lang="en-US" altLang="zh-CN" sz="36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36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生产资料公有制</a:t>
            </a:r>
          </a:p>
        </p:txBody>
      </p:sp>
    </p:spTree>
  </p:cSld>
  <p:clrMapOvr>
    <a:masterClrMapping/>
  </p:clrMapOvr>
  <mc:AlternateContent xmlns:mc="http://schemas.openxmlformats.org/markup-compatibility/2006">
    <mc:Choice xmlns=""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childTnLst>
                                </p:cTn>
                              </p:par>
                              <p:par>
                                <p:cTn id="9" presetID="22" presetClass="entr" presetSubtype="4"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down)">
                                      <p:cBhvr>
                                        <p:cTn id="11" dur="500"/>
                                        <p:tgtEl>
                                          <p:spTgt spid="6"/>
                                        </p:tgtEl>
                                      </p:cBhvr>
                                    </p:animEffect>
                                  </p:childTnLst>
                                </p:cTn>
                              </p:par>
                              <p:par>
                                <p:cTn id="12" presetID="23" presetClass="entr" presetSubtype="16" fill="hold" grpId="0" nodeType="with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p:cTn id="14" dur="500" fill="hold"/>
                                        <p:tgtEl>
                                          <p:spTgt spid="4"/>
                                        </p:tgtEl>
                                        <p:attrNameLst>
                                          <p:attrName>ppt_w</p:attrName>
                                        </p:attrNameLst>
                                      </p:cBhvr>
                                      <p:tavLst>
                                        <p:tav tm="0">
                                          <p:val>
                                            <p:fltVal val="0"/>
                                          </p:val>
                                        </p:tav>
                                        <p:tav tm="100000">
                                          <p:val>
                                            <p:strVal val="#ppt_w"/>
                                          </p:val>
                                        </p:tav>
                                      </p:tavLst>
                                    </p:anim>
                                    <p:anim calcmode="lin" valueType="num">
                                      <p:cBhvr>
                                        <p:cTn id="15" dur="500" fill="hold"/>
                                        <p:tgtEl>
                                          <p:spTgt spid="4"/>
                                        </p:tgtEl>
                                        <p:attrNameLst>
                                          <p:attrName>ppt_h</p:attrName>
                                        </p:attrNameLst>
                                      </p:cBhvr>
                                      <p:tavLst>
                                        <p:tav tm="0">
                                          <p:val>
                                            <p:fltVal val="0"/>
                                          </p:val>
                                        </p:tav>
                                        <p:tav tm="100000">
                                          <p:val>
                                            <p:strVal val="#ppt_h"/>
                                          </p:val>
                                        </p:tav>
                                      </p:tavLst>
                                    </p:anim>
                                  </p:childTnLst>
                                </p:cTn>
                              </p:par>
                              <p:par>
                                <p:cTn id="16" presetID="22" presetClass="entr" presetSubtype="4" fill="hold" grpId="0" nodeType="with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wipe(down)">
                                      <p:cBhvr>
                                        <p:cTn id="18" dur="500"/>
                                        <p:tgtEl>
                                          <p:spTgt spid="5"/>
                                        </p:tgtEl>
                                      </p:cBhvr>
                                    </p:animEffect>
                                  </p:childTnLst>
                                </p:cTn>
                              </p:par>
                              <p:par>
                                <p:cTn id="19" presetID="22" presetClass="entr" presetSubtype="4" fill="hold" grpId="0" nodeType="with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wipe(down)">
                                      <p:cBhvr>
                                        <p:cTn id="21" dur="500"/>
                                        <p:tgtEl>
                                          <p:spTgt spid="7"/>
                                        </p:tgtEl>
                                      </p:cBhvr>
                                    </p:animEffect>
                                  </p:childTnLst>
                                </p:cTn>
                              </p:par>
                            </p:childTnLst>
                          </p:cTn>
                        </p:par>
                      </p:childTnLst>
                    </p:cTn>
                  </p:par>
                  <p:par>
                    <p:cTn id="22" fill="hold">
                      <p:stCondLst>
                        <p:cond delay="indefinite"/>
                      </p:stCondLst>
                      <p:childTnLst>
                        <p:par>
                          <p:cTn id="23" fill="hold">
                            <p:stCondLst>
                              <p:cond delay="0"/>
                            </p:stCondLst>
                            <p:childTnLst>
                              <p:par>
                                <p:cTn id="24" presetID="23" presetClass="entr" presetSubtype="16" fill="hold" grpId="0" nodeType="clickEffect">
                                  <p:stCondLst>
                                    <p:cond delay="0"/>
                                  </p:stCondLst>
                                  <p:childTnLst>
                                    <p:set>
                                      <p:cBhvr>
                                        <p:cTn id="25" dur="1" fill="hold">
                                          <p:stCondLst>
                                            <p:cond delay="0"/>
                                          </p:stCondLst>
                                        </p:cTn>
                                        <p:tgtEl>
                                          <p:spTgt spid="12"/>
                                        </p:tgtEl>
                                        <p:attrNameLst>
                                          <p:attrName>style.visibility</p:attrName>
                                        </p:attrNameLst>
                                      </p:cBhvr>
                                      <p:to>
                                        <p:strVal val="visible"/>
                                      </p:to>
                                    </p:set>
                                    <p:anim calcmode="lin" valueType="num">
                                      <p:cBhvr>
                                        <p:cTn id="26" dur="500" fill="hold"/>
                                        <p:tgtEl>
                                          <p:spTgt spid="12"/>
                                        </p:tgtEl>
                                        <p:attrNameLst>
                                          <p:attrName>ppt_w</p:attrName>
                                        </p:attrNameLst>
                                      </p:cBhvr>
                                      <p:tavLst>
                                        <p:tav tm="0">
                                          <p:val>
                                            <p:fltVal val="0"/>
                                          </p:val>
                                        </p:tav>
                                        <p:tav tm="100000">
                                          <p:val>
                                            <p:strVal val="#ppt_w"/>
                                          </p:val>
                                        </p:tav>
                                      </p:tavLst>
                                    </p:anim>
                                    <p:anim calcmode="lin" valueType="num">
                                      <p:cBhvr>
                                        <p:cTn id="27" dur="500" fill="hold"/>
                                        <p:tgtEl>
                                          <p:spTgt spid="12"/>
                                        </p:tgtEl>
                                        <p:attrNameLst>
                                          <p:attrName>ppt_h</p:attrName>
                                        </p:attrNameLst>
                                      </p:cBhvr>
                                      <p:tavLst>
                                        <p:tav tm="0">
                                          <p:val>
                                            <p:fltVal val="0"/>
                                          </p:val>
                                        </p:tav>
                                        <p:tav tm="100000">
                                          <p:val>
                                            <p:strVal val="#ppt_h"/>
                                          </p:val>
                                        </p:tav>
                                      </p:tavLst>
                                    </p:anim>
                                  </p:childTnLst>
                                </p:cTn>
                              </p:par>
                            </p:childTnLst>
                          </p:cTn>
                        </p:par>
                      </p:childTnLst>
                    </p:cTn>
                  </p:par>
                  <p:par>
                    <p:cTn id="28" fill="hold">
                      <p:stCondLst>
                        <p:cond delay="indefinite"/>
                      </p:stCondLst>
                      <p:childTnLst>
                        <p:par>
                          <p:cTn id="29" fill="hold">
                            <p:stCondLst>
                              <p:cond delay="0"/>
                            </p:stCondLst>
                            <p:childTnLst>
                              <p:par>
                                <p:cTn id="30" presetID="23" presetClass="entr" presetSubtype="16" fill="hold" grpId="0" nodeType="clickEffect">
                                  <p:stCondLst>
                                    <p:cond delay="0"/>
                                  </p:stCondLst>
                                  <p:childTnLst>
                                    <p:set>
                                      <p:cBhvr>
                                        <p:cTn id="31" dur="1" fill="hold">
                                          <p:stCondLst>
                                            <p:cond delay="0"/>
                                          </p:stCondLst>
                                        </p:cTn>
                                        <p:tgtEl>
                                          <p:spTgt spid="13"/>
                                        </p:tgtEl>
                                        <p:attrNameLst>
                                          <p:attrName>style.visibility</p:attrName>
                                        </p:attrNameLst>
                                      </p:cBhvr>
                                      <p:to>
                                        <p:strVal val="visible"/>
                                      </p:to>
                                    </p:set>
                                    <p:anim calcmode="lin" valueType="num">
                                      <p:cBhvr>
                                        <p:cTn id="32" dur="500" fill="hold"/>
                                        <p:tgtEl>
                                          <p:spTgt spid="13"/>
                                        </p:tgtEl>
                                        <p:attrNameLst>
                                          <p:attrName>ppt_w</p:attrName>
                                        </p:attrNameLst>
                                      </p:cBhvr>
                                      <p:tavLst>
                                        <p:tav tm="0">
                                          <p:val>
                                            <p:fltVal val="0"/>
                                          </p:val>
                                        </p:tav>
                                        <p:tav tm="100000">
                                          <p:val>
                                            <p:strVal val="#ppt_w"/>
                                          </p:val>
                                        </p:tav>
                                      </p:tavLst>
                                    </p:anim>
                                    <p:anim calcmode="lin" valueType="num">
                                      <p:cBhvr>
                                        <p:cTn id="33" dur="500" fill="hold"/>
                                        <p:tgtEl>
                                          <p:spTgt spid="13"/>
                                        </p:tgtEl>
                                        <p:attrNameLst>
                                          <p:attrName>ppt_h</p:attrName>
                                        </p:attrNameLst>
                                      </p:cBhvr>
                                      <p:tavLst>
                                        <p:tav tm="0">
                                          <p:val>
                                            <p:fltVal val="0"/>
                                          </p:val>
                                        </p:tav>
                                        <p:tav tm="100000">
                                          <p:val>
                                            <p:strVal val="#ppt_h"/>
                                          </p:val>
                                        </p:tav>
                                      </p:tavLst>
                                    </p:anim>
                                  </p:childTnLst>
                                </p:cTn>
                              </p:par>
                            </p:childTnLst>
                          </p:cTn>
                        </p:par>
                      </p:childTnLst>
                    </p:cTn>
                  </p:par>
                  <p:par>
                    <p:cTn id="34" fill="hold">
                      <p:stCondLst>
                        <p:cond delay="indefinite"/>
                      </p:stCondLst>
                      <p:childTnLst>
                        <p:par>
                          <p:cTn id="35" fill="hold">
                            <p:stCondLst>
                              <p:cond delay="0"/>
                            </p:stCondLst>
                            <p:childTnLst>
                              <p:par>
                                <p:cTn id="36" presetID="23" presetClass="entr" presetSubtype="16" fill="hold" grpId="0" nodeType="clickEffect">
                                  <p:stCondLst>
                                    <p:cond delay="0"/>
                                  </p:stCondLst>
                                  <p:childTnLst>
                                    <p:set>
                                      <p:cBhvr>
                                        <p:cTn id="37" dur="1" fill="hold">
                                          <p:stCondLst>
                                            <p:cond delay="0"/>
                                          </p:stCondLst>
                                        </p:cTn>
                                        <p:tgtEl>
                                          <p:spTgt spid="14"/>
                                        </p:tgtEl>
                                        <p:attrNameLst>
                                          <p:attrName>style.visibility</p:attrName>
                                        </p:attrNameLst>
                                      </p:cBhvr>
                                      <p:to>
                                        <p:strVal val="visible"/>
                                      </p:to>
                                    </p:set>
                                    <p:anim calcmode="lin" valueType="num">
                                      <p:cBhvr>
                                        <p:cTn id="38" dur="500" fill="hold"/>
                                        <p:tgtEl>
                                          <p:spTgt spid="14"/>
                                        </p:tgtEl>
                                        <p:attrNameLst>
                                          <p:attrName>ppt_w</p:attrName>
                                        </p:attrNameLst>
                                      </p:cBhvr>
                                      <p:tavLst>
                                        <p:tav tm="0">
                                          <p:val>
                                            <p:fltVal val="0"/>
                                          </p:val>
                                        </p:tav>
                                        <p:tav tm="100000">
                                          <p:val>
                                            <p:strVal val="#ppt_w"/>
                                          </p:val>
                                        </p:tav>
                                      </p:tavLst>
                                    </p:anim>
                                    <p:anim calcmode="lin" valueType="num">
                                      <p:cBhvr>
                                        <p:cTn id="39" dur="500" fill="hold"/>
                                        <p:tgtEl>
                                          <p:spTgt spid="14"/>
                                        </p:tgtEl>
                                        <p:attrNameLst>
                                          <p:attrName>ppt_h</p:attrName>
                                        </p:attrNameLst>
                                      </p:cBhvr>
                                      <p:tavLst>
                                        <p:tav tm="0">
                                          <p:val>
                                            <p:fltVal val="0"/>
                                          </p:val>
                                        </p:tav>
                                        <p:tav tm="100000">
                                          <p:val>
                                            <p:strVal val="#ppt_h"/>
                                          </p:val>
                                        </p:tav>
                                      </p:tavLst>
                                    </p:anim>
                                  </p:childTnLst>
                                </p:cTn>
                              </p:par>
                            </p:childTnLst>
                          </p:cTn>
                        </p:par>
                      </p:childTnLst>
                    </p:cTn>
                  </p:par>
                  <p:par>
                    <p:cTn id="40" fill="hold">
                      <p:stCondLst>
                        <p:cond delay="indefinite"/>
                      </p:stCondLst>
                      <p:childTnLst>
                        <p:par>
                          <p:cTn id="41" fill="hold">
                            <p:stCondLst>
                              <p:cond delay="0"/>
                            </p:stCondLst>
                            <p:childTnLst>
                              <p:par>
                                <p:cTn id="42" presetID="3" presetClass="entr" presetSubtype="10" fill="hold" grpId="0" nodeType="clickEffect">
                                  <p:stCondLst>
                                    <p:cond delay="0"/>
                                  </p:stCondLst>
                                  <p:iterate type="lt">
                                    <p:tmPct val="0"/>
                                  </p:iterate>
                                  <p:childTnLst>
                                    <p:set>
                                      <p:cBhvr>
                                        <p:cTn id="43" dur="1" fill="hold">
                                          <p:stCondLst>
                                            <p:cond delay="0"/>
                                          </p:stCondLst>
                                        </p:cTn>
                                        <p:tgtEl>
                                          <p:spTgt spid="19"/>
                                        </p:tgtEl>
                                        <p:attrNameLst>
                                          <p:attrName>style.visibility</p:attrName>
                                        </p:attrNameLst>
                                      </p:cBhvr>
                                      <p:to>
                                        <p:strVal val="visible"/>
                                      </p:to>
                                    </p:set>
                                    <p:animEffect transition="in" filter="blinds(horizontal)">
                                      <p:cBhvr>
                                        <p:cTn id="44" dur="500"/>
                                        <p:tgtEl>
                                          <p:spTgt spid="19"/>
                                        </p:tgtEl>
                                      </p:cBhvr>
                                    </p:animEffect>
                                  </p:childTnLst>
                                </p:cTn>
                              </p:par>
                            </p:childTnLst>
                          </p:cTn>
                        </p:par>
                      </p:childTnLst>
                    </p:cTn>
                  </p:par>
                  <p:par>
                    <p:cTn id="45" fill="hold">
                      <p:stCondLst>
                        <p:cond delay="indefinite"/>
                      </p:stCondLst>
                      <p:childTnLst>
                        <p:par>
                          <p:cTn id="46" fill="hold">
                            <p:stCondLst>
                              <p:cond delay="0"/>
                            </p:stCondLst>
                            <p:childTnLst>
                              <p:par>
                                <p:cTn id="47" presetID="9" presetClass="entr" presetSubtype="0" fill="hold" grpId="0" nodeType="clickEffect">
                                  <p:stCondLst>
                                    <p:cond delay="0"/>
                                  </p:stCondLst>
                                  <p:childTnLst>
                                    <p:set>
                                      <p:cBhvr>
                                        <p:cTn id="48" dur="1" fill="hold">
                                          <p:stCondLst>
                                            <p:cond delay="0"/>
                                          </p:stCondLst>
                                        </p:cTn>
                                        <p:tgtEl>
                                          <p:spTgt spid="15"/>
                                        </p:tgtEl>
                                        <p:attrNameLst>
                                          <p:attrName>style.visibility</p:attrName>
                                        </p:attrNameLst>
                                      </p:cBhvr>
                                      <p:to>
                                        <p:strVal val="visible"/>
                                      </p:to>
                                    </p:set>
                                    <p:animEffect transition="in" filter="dissolve">
                                      <p:cBhvr>
                                        <p:cTn id="49" dur="500"/>
                                        <p:tgtEl>
                                          <p:spTgt spid="15"/>
                                        </p:tgtEl>
                                      </p:cBhvr>
                                    </p:animEffect>
                                  </p:childTnLst>
                                </p:cTn>
                              </p:par>
                            </p:childTnLst>
                          </p:cTn>
                        </p:par>
                      </p:childTnLst>
                    </p:cTn>
                  </p:par>
                  <p:par>
                    <p:cTn id="50" fill="hold">
                      <p:stCondLst>
                        <p:cond delay="indefinite"/>
                      </p:stCondLst>
                      <p:childTnLst>
                        <p:par>
                          <p:cTn id="51" fill="hold">
                            <p:stCondLst>
                              <p:cond delay="0"/>
                            </p:stCondLst>
                            <p:childTnLst>
                              <p:par>
                                <p:cTn id="52" presetID="9" presetClass="entr" presetSubtype="0" fill="hold" grpId="0" nodeType="clickEffect">
                                  <p:stCondLst>
                                    <p:cond delay="0"/>
                                  </p:stCondLst>
                                  <p:childTnLst>
                                    <p:set>
                                      <p:cBhvr>
                                        <p:cTn id="53" dur="1" fill="hold">
                                          <p:stCondLst>
                                            <p:cond delay="0"/>
                                          </p:stCondLst>
                                        </p:cTn>
                                        <p:tgtEl>
                                          <p:spTgt spid="16"/>
                                        </p:tgtEl>
                                        <p:attrNameLst>
                                          <p:attrName>style.visibility</p:attrName>
                                        </p:attrNameLst>
                                      </p:cBhvr>
                                      <p:to>
                                        <p:strVal val="visible"/>
                                      </p:to>
                                    </p:set>
                                    <p:animEffect transition="in" filter="dissolve">
                                      <p:cBhvr>
                                        <p:cTn id="54" dur="500"/>
                                        <p:tgtEl>
                                          <p:spTgt spid="16"/>
                                        </p:tgtEl>
                                      </p:cBhvr>
                                    </p:animEffect>
                                  </p:childTnLst>
                                </p:cTn>
                              </p:par>
                            </p:childTnLst>
                          </p:cTn>
                        </p:par>
                      </p:childTnLst>
                    </p:cTn>
                  </p:par>
                  <p:par>
                    <p:cTn id="55" fill="hold">
                      <p:stCondLst>
                        <p:cond delay="indefinite"/>
                      </p:stCondLst>
                      <p:childTnLst>
                        <p:par>
                          <p:cTn id="56" fill="hold">
                            <p:stCondLst>
                              <p:cond delay="0"/>
                            </p:stCondLst>
                            <p:childTnLst>
                              <p:par>
                                <p:cTn id="57" presetID="9" presetClass="entr" presetSubtype="0" fill="hold" grpId="0" nodeType="clickEffect">
                                  <p:stCondLst>
                                    <p:cond delay="0"/>
                                  </p:stCondLst>
                                  <p:childTnLst>
                                    <p:set>
                                      <p:cBhvr>
                                        <p:cTn id="58" dur="1" fill="hold">
                                          <p:stCondLst>
                                            <p:cond delay="0"/>
                                          </p:stCondLst>
                                        </p:cTn>
                                        <p:tgtEl>
                                          <p:spTgt spid="17"/>
                                        </p:tgtEl>
                                        <p:attrNameLst>
                                          <p:attrName>style.visibility</p:attrName>
                                        </p:attrNameLst>
                                      </p:cBhvr>
                                      <p:to>
                                        <p:strVal val="visible"/>
                                      </p:to>
                                    </p:set>
                                    <p:animEffect transition="in" filter="dissolve">
                                      <p:cBhvr>
                                        <p:cTn id="59" dur="500"/>
                                        <p:tgtEl>
                                          <p:spTgt spid="17"/>
                                        </p:tgtEl>
                                      </p:cBhvr>
                                    </p:animEffect>
                                  </p:childTnLst>
                                </p:cTn>
                              </p:par>
                            </p:childTnLst>
                          </p:cTn>
                        </p:par>
                      </p:childTnLst>
                    </p:cTn>
                  </p:par>
                  <p:par>
                    <p:cTn id="60" fill="hold">
                      <p:stCondLst>
                        <p:cond delay="indefinite"/>
                      </p:stCondLst>
                      <p:childTnLst>
                        <p:par>
                          <p:cTn id="61" fill="hold">
                            <p:stCondLst>
                              <p:cond delay="0"/>
                            </p:stCondLst>
                            <p:childTnLst>
                              <p:par>
                                <p:cTn id="62" presetID="23" presetClass="entr" presetSubtype="16" fill="hold" grpId="0" nodeType="clickEffect">
                                  <p:stCondLst>
                                    <p:cond delay="0"/>
                                  </p:stCondLst>
                                  <p:childTnLst>
                                    <p:set>
                                      <p:cBhvr>
                                        <p:cTn id="63" dur="1" fill="hold">
                                          <p:stCondLst>
                                            <p:cond delay="0"/>
                                          </p:stCondLst>
                                        </p:cTn>
                                        <p:tgtEl>
                                          <p:spTgt spid="8"/>
                                        </p:tgtEl>
                                        <p:attrNameLst>
                                          <p:attrName>style.visibility</p:attrName>
                                        </p:attrNameLst>
                                      </p:cBhvr>
                                      <p:to>
                                        <p:strVal val="visible"/>
                                      </p:to>
                                    </p:set>
                                    <p:anim calcmode="lin" valueType="num">
                                      <p:cBhvr>
                                        <p:cTn id="64" dur="500" fill="hold"/>
                                        <p:tgtEl>
                                          <p:spTgt spid="8"/>
                                        </p:tgtEl>
                                        <p:attrNameLst>
                                          <p:attrName>ppt_w</p:attrName>
                                        </p:attrNameLst>
                                      </p:cBhvr>
                                      <p:tavLst>
                                        <p:tav tm="0">
                                          <p:val>
                                            <p:fltVal val="0"/>
                                          </p:val>
                                        </p:tav>
                                        <p:tav tm="100000">
                                          <p:val>
                                            <p:strVal val="#ppt_w"/>
                                          </p:val>
                                        </p:tav>
                                      </p:tavLst>
                                    </p:anim>
                                    <p:anim calcmode="lin" valueType="num">
                                      <p:cBhvr>
                                        <p:cTn id="65" dur="500" fill="hold"/>
                                        <p:tgtEl>
                                          <p:spTgt spid="8"/>
                                        </p:tgtEl>
                                        <p:attrNameLst>
                                          <p:attrName>ppt_h</p:attrName>
                                        </p:attrNameLst>
                                      </p:cBhvr>
                                      <p:tavLst>
                                        <p:tav tm="0">
                                          <p:val>
                                            <p:fltVal val="0"/>
                                          </p:val>
                                        </p:tav>
                                        <p:tav tm="100000">
                                          <p:val>
                                            <p:strVal val="#ppt_h"/>
                                          </p:val>
                                        </p:tav>
                                      </p:tavLst>
                                    </p:anim>
                                  </p:childTnLst>
                                </p:cTn>
                              </p:par>
                              <p:par>
                                <p:cTn id="66" presetID="23" presetClass="entr" presetSubtype="16" fill="hold" grpId="0" nodeType="withEffect">
                                  <p:stCondLst>
                                    <p:cond delay="0"/>
                                  </p:stCondLst>
                                  <p:childTnLst>
                                    <p:set>
                                      <p:cBhvr>
                                        <p:cTn id="67" dur="1" fill="hold">
                                          <p:stCondLst>
                                            <p:cond delay="0"/>
                                          </p:stCondLst>
                                        </p:cTn>
                                        <p:tgtEl>
                                          <p:spTgt spid="9"/>
                                        </p:tgtEl>
                                        <p:attrNameLst>
                                          <p:attrName>style.visibility</p:attrName>
                                        </p:attrNameLst>
                                      </p:cBhvr>
                                      <p:to>
                                        <p:strVal val="visible"/>
                                      </p:to>
                                    </p:set>
                                    <p:anim calcmode="lin" valueType="num">
                                      <p:cBhvr>
                                        <p:cTn id="68" dur="500" fill="hold"/>
                                        <p:tgtEl>
                                          <p:spTgt spid="9"/>
                                        </p:tgtEl>
                                        <p:attrNameLst>
                                          <p:attrName>ppt_w</p:attrName>
                                        </p:attrNameLst>
                                      </p:cBhvr>
                                      <p:tavLst>
                                        <p:tav tm="0">
                                          <p:val>
                                            <p:fltVal val="0"/>
                                          </p:val>
                                        </p:tav>
                                        <p:tav tm="100000">
                                          <p:val>
                                            <p:strVal val="#ppt_w"/>
                                          </p:val>
                                        </p:tav>
                                      </p:tavLst>
                                    </p:anim>
                                    <p:anim calcmode="lin" valueType="num">
                                      <p:cBhvr>
                                        <p:cTn id="69" dur="500" fill="hold"/>
                                        <p:tgtEl>
                                          <p:spTgt spid="9"/>
                                        </p:tgtEl>
                                        <p:attrNameLst>
                                          <p:attrName>ppt_h</p:attrName>
                                        </p:attrNameLst>
                                      </p:cBhvr>
                                      <p:tavLst>
                                        <p:tav tm="0">
                                          <p:val>
                                            <p:fltVal val="0"/>
                                          </p:val>
                                        </p:tav>
                                        <p:tav tm="100000">
                                          <p:val>
                                            <p:strVal val="#ppt_h"/>
                                          </p:val>
                                        </p:tav>
                                      </p:tavLst>
                                    </p:anim>
                                  </p:childTnLst>
                                </p:cTn>
                              </p:par>
                              <p:par>
                                <p:cTn id="70" presetID="23" presetClass="entr" presetSubtype="16" fill="hold" grpId="0" nodeType="withEffect">
                                  <p:stCondLst>
                                    <p:cond delay="0"/>
                                  </p:stCondLst>
                                  <p:childTnLst>
                                    <p:set>
                                      <p:cBhvr>
                                        <p:cTn id="71" dur="1" fill="hold">
                                          <p:stCondLst>
                                            <p:cond delay="0"/>
                                          </p:stCondLst>
                                        </p:cTn>
                                        <p:tgtEl>
                                          <p:spTgt spid="10"/>
                                        </p:tgtEl>
                                        <p:attrNameLst>
                                          <p:attrName>style.visibility</p:attrName>
                                        </p:attrNameLst>
                                      </p:cBhvr>
                                      <p:to>
                                        <p:strVal val="visible"/>
                                      </p:to>
                                    </p:set>
                                    <p:anim calcmode="lin" valueType="num">
                                      <p:cBhvr>
                                        <p:cTn id="72" dur="500" fill="hold"/>
                                        <p:tgtEl>
                                          <p:spTgt spid="10"/>
                                        </p:tgtEl>
                                        <p:attrNameLst>
                                          <p:attrName>ppt_w</p:attrName>
                                        </p:attrNameLst>
                                      </p:cBhvr>
                                      <p:tavLst>
                                        <p:tav tm="0">
                                          <p:val>
                                            <p:fltVal val="0"/>
                                          </p:val>
                                        </p:tav>
                                        <p:tav tm="100000">
                                          <p:val>
                                            <p:strVal val="#ppt_w"/>
                                          </p:val>
                                        </p:tav>
                                      </p:tavLst>
                                    </p:anim>
                                    <p:anim calcmode="lin" valueType="num">
                                      <p:cBhvr>
                                        <p:cTn id="73" dur="500" fill="hold"/>
                                        <p:tgtEl>
                                          <p:spTgt spid="10"/>
                                        </p:tgtEl>
                                        <p:attrNameLst>
                                          <p:attrName>ppt_h</p:attrName>
                                        </p:attrNameLst>
                                      </p:cBhvr>
                                      <p:tavLst>
                                        <p:tav tm="0">
                                          <p:val>
                                            <p:fltVal val="0"/>
                                          </p:val>
                                        </p:tav>
                                        <p:tav tm="100000">
                                          <p:val>
                                            <p:strVal val="#ppt_h"/>
                                          </p:val>
                                        </p:tav>
                                      </p:tavLst>
                                    </p:anim>
                                  </p:childTnLst>
                                </p:cTn>
                              </p:par>
                              <p:par>
                                <p:cTn id="74" presetID="3" presetClass="entr" presetSubtype="10" fill="hold" grpId="0" nodeType="withEffect">
                                  <p:stCondLst>
                                    <p:cond delay="0"/>
                                  </p:stCondLst>
                                  <p:childTnLst>
                                    <p:set>
                                      <p:cBhvr>
                                        <p:cTn id="75" dur="1" fill="hold">
                                          <p:stCondLst>
                                            <p:cond delay="0"/>
                                          </p:stCondLst>
                                        </p:cTn>
                                        <p:tgtEl>
                                          <p:spTgt spid="11"/>
                                        </p:tgtEl>
                                        <p:attrNameLst>
                                          <p:attrName>style.visibility</p:attrName>
                                        </p:attrNameLst>
                                      </p:cBhvr>
                                      <p:to>
                                        <p:strVal val="visible"/>
                                      </p:to>
                                    </p:set>
                                    <p:animEffect transition="in" filter="blinds(horizontal)">
                                      <p:cBhvr>
                                        <p:cTn id="76" dur="500"/>
                                        <p:tgtEl>
                                          <p:spTgt spid="11"/>
                                        </p:tgtEl>
                                      </p:cBhvr>
                                    </p:animEffect>
                                  </p:childTnLst>
                                </p:cTn>
                              </p:par>
                            </p:childTnLst>
                          </p:cTn>
                        </p:par>
                      </p:childTnLst>
                    </p:cTn>
                  </p:par>
                  <p:par>
                    <p:cTn id="77" fill="hold">
                      <p:stCondLst>
                        <p:cond delay="indefinite"/>
                      </p:stCondLst>
                      <p:childTnLst>
                        <p:par>
                          <p:cTn id="78" fill="hold">
                            <p:stCondLst>
                              <p:cond delay="0"/>
                            </p:stCondLst>
                            <p:childTnLst>
                              <p:par>
                                <p:cTn id="79" presetID="3" presetClass="entr" presetSubtype="10" fill="hold" grpId="0" nodeType="clickEffect">
                                  <p:stCondLst>
                                    <p:cond delay="0"/>
                                  </p:stCondLst>
                                  <p:iterate type="lt">
                                    <p:tmPct val="0"/>
                                  </p:iterate>
                                  <p:childTnLst>
                                    <p:set>
                                      <p:cBhvr>
                                        <p:cTn id="80" dur="1" fill="hold">
                                          <p:stCondLst>
                                            <p:cond delay="0"/>
                                          </p:stCondLst>
                                        </p:cTn>
                                        <p:tgtEl>
                                          <p:spTgt spid="20"/>
                                        </p:tgtEl>
                                        <p:attrNameLst>
                                          <p:attrName>style.visibility</p:attrName>
                                        </p:attrNameLst>
                                      </p:cBhvr>
                                      <p:to>
                                        <p:strVal val="visible"/>
                                      </p:to>
                                    </p:set>
                                    <p:animEffect transition="in" filter="blinds(horizontal)">
                                      <p:cBhvr>
                                        <p:cTn id="81" dur="500"/>
                                        <p:tgtEl>
                                          <p:spTgt spid="20"/>
                                        </p:tgtEl>
                                      </p:cBhvr>
                                    </p:animEffect>
                                  </p:childTnLst>
                                </p:cTn>
                              </p:par>
                            </p:childTnLst>
                          </p:cTn>
                        </p:par>
                        <p:par>
                          <p:cTn id="82" fill="hold">
                            <p:stCondLst>
                              <p:cond delay="500"/>
                            </p:stCondLst>
                            <p:childTnLst>
                              <p:par>
                                <p:cTn id="83" presetID="3" presetClass="entr" presetSubtype="10" fill="hold" grpId="0" nodeType="afterEffect">
                                  <p:stCondLst>
                                    <p:cond delay="0"/>
                                  </p:stCondLst>
                                  <p:childTnLst>
                                    <p:set>
                                      <p:cBhvr>
                                        <p:cTn id="84" dur="1" fill="hold">
                                          <p:stCondLst>
                                            <p:cond delay="0"/>
                                          </p:stCondLst>
                                        </p:cTn>
                                        <p:tgtEl>
                                          <p:spTgt spid="21"/>
                                        </p:tgtEl>
                                        <p:attrNameLst>
                                          <p:attrName>style.visibility</p:attrName>
                                        </p:attrNameLst>
                                      </p:cBhvr>
                                      <p:to>
                                        <p:strVal val="visible"/>
                                      </p:to>
                                    </p:set>
                                    <p:animEffect transition="in" filter="blinds(horizontal)">
                                      <p:cBhvr>
                                        <p:cTn id="85" dur="500"/>
                                        <p:tgtEl>
                                          <p:spTgt spid="21"/>
                                        </p:tgtEl>
                                      </p:cBhvr>
                                    </p:animEffect>
                                  </p:childTnLst>
                                </p:cTn>
                              </p:par>
                            </p:childTnLst>
                          </p:cTn>
                        </p:par>
                      </p:childTnLst>
                    </p:cTn>
                  </p:par>
                  <p:par>
                    <p:cTn id="86" fill="hold">
                      <p:stCondLst>
                        <p:cond delay="indefinite"/>
                      </p:stCondLst>
                      <p:childTnLst>
                        <p:par>
                          <p:cTn id="87" fill="hold">
                            <p:stCondLst>
                              <p:cond delay="0"/>
                            </p:stCondLst>
                            <p:childTnLst>
                              <p:par>
                                <p:cTn id="88" presetID="23" presetClass="entr" presetSubtype="16" fill="hold" grpId="0" nodeType="clickEffect">
                                  <p:stCondLst>
                                    <p:cond delay="0"/>
                                  </p:stCondLst>
                                  <p:childTnLst>
                                    <p:set>
                                      <p:cBhvr>
                                        <p:cTn id="89" dur="1" fill="hold">
                                          <p:stCondLst>
                                            <p:cond delay="0"/>
                                          </p:stCondLst>
                                        </p:cTn>
                                        <p:tgtEl>
                                          <p:spTgt spid="18"/>
                                        </p:tgtEl>
                                        <p:attrNameLst>
                                          <p:attrName>style.visibility</p:attrName>
                                        </p:attrNameLst>
                                      </p:cBhvr>
                                      <p:to>
                                        <p:strVal val="visible"/>
                                      </p:to>
                                    </p:set>
                                    <p:anim calcmode="lin" valueType="num">
                                      <p:cBhvr>
                                        <p:cTn id="90" dur="500" fill="hold"/>
                                        <p:tgtEl>
                                          <p:spTgt spid="18"/>
                                        </p:tgtEl>
                                        <p:attrNameLst>
                                          <p:attrName>ppt_w</p:attrName>
                                        </p:attrNameLst>
                                      </p:cBhvr>
                                      <p:tavLst>
                                        <p:tav tm="0">
                                          <p:val>
                                            <p:fltVal val="0"/>
                                          </p:val>
                                        </p:tav>
                                        <p:tav tm="100000">
                                          <p:val>
                                            <p:strVal val="#ppt_w"/>
                                          </p:val>
                                        </p:tav>
                                      </p:tavLst>
                                    </p:anim>
                                    <p:anim calcmode="lin" valueType="num">
                                      <p:cBhvr>
                                        <p:cTn id="91" dur="500" fill="hold"/>
                                        <p:tgtEl>
                                          <p:spTgt spid="18"/>
                                        </p:tgtEl>
                                        <p:attrNameLst>
                                          <p:attrName>ppt_h</p:attrName>
                                        </p:attrNameLst>
                                      </p:cBhvr>
                                      <p:tavLst>
                                        <p:tav tm="0">
                                          <p:val>
                                            <p:fltVal val="0"/>
                                          </p:val>
                                        </p:tav>
                                        <p:tav tm="100000">
                                          <p:val>
                                            <p:strVal val="#ppt_h"/>
                                          </p:val>
                                        </p:tav>
                                      </p:tavLst>
                                    </p:anim>
                                  </p:childTnLst>
                                </p:cTn>
                              </p:par>
                            </p:childTnLst>
                          </p:cTn>
                        </p:par>
                        <p:par>
                          <p:cTn id="92" fill="hold">
                            <p:stCondLst>
                              <p:cond delay="500"/>
                            </p:stCondLst>
                            <p:childTnLst>
                              <p:par>
                                <p:cTn id="93" presetID="3" presetClass="entr" presetSubtype="10" fill="hold" grpId="0" nodeType="afterEffect">
                                  <p:stCondLst>
                                    <p:cond delay="0"/>
                                  </p:stCondLst>
                                  <p:childTnLst>
                                    <p:set>
                                      <p:cBhvr>
                                        <p:cTn id="94" dur="1" fill="hold">
                                          <p:stCondLst>
                                            <p:cond delay="0"/>
                                          </p:stCondLst>
                                        </p:cTn>
                                        <p:tgtEl>
                                          <p:spTgt spid="26"/>
                                        </p:tgtEl>
                                        <p:attrNameLst>
                                          <p:attrName>style.visibility</p:attrName>
                                        </p:attrNameLst>
                                      </p:cBhvr>
                                      <p:to>
                                        <p:strVal val="visible"/>
                                      </p:to>
                                    </p:set>
                                    <p:animEffect transition="in" filter="blinds(horizontal)">
                                      <p:cBhvr>
                                        <p:cTn id="95" dur="500"/>
                                        <p:tgtEl>
                                          <p:spTgt spid="26"/>
                                        </p:tgtEl>
                                      </p:cBhvr>
                                    </p:animEffect>
                                  </p:childTnLst>
                                </p:cTn>
                              </p:par>
                            </p:childTnLst>
                          </p:cTn>
                        </p:par>
                      </p:childTnLst>
                    </p:cTn>
                  </p:par>
                  <p:par>
                    <p:cTn id="96" fill="hold">
                      <p:stCondLst>
                        <p:cond delay="indefinite"/>
                      </p:stCondLst>
                      <p:childTnLst>
                        <p:par>
                          <p:cTn id="97" fill="hold">
                            <p:stCondLst>
                              <p:cond delay="0"/>
                            </p:stCondLst>
                            <p:childTnLst>
                              <p:par>
                                <p:cTn id="98" presetID="23" presetClass="entr" presetSubtype="16" fill="hold" grpId="0" nodeType="clickEffect">
                                  <p:stCondLst>
                                    <p:cond delay="0"/>
                                  </p:stCondLst>
                                  <p:childTnLst>
                                    <p:set>
                                      <p:cBhvr>
                                        <p:cTn id="99" dur="1" fill="hold">
                                          <p:stCondLst>
                                            <p:cond delay="0"/>
                                          </p:stCondLst>
                                        </p:cTn>
                                        <p:tgtEl>
                                          <p:spTgt spid="23"/>
                                        </p:tgtEl>
                                        <p:attrNameLst>
                                          <p:attrName>style.visibility</p:attrName>
                                        </p:attrNameLst>
                                      </p:cBhvr>
                                      <p:to>
                                        <p:strVal val="visible"/>
                                      </p:to>
                                    </p:set>
                                    <p:anim calcmode="lin" valueType="num">
                                      <p:cBhvr>
                                        <p:cTn id="100" dur="500" fill="hold"/>
                                        <p:tgtEl>
                                          <p:spTgt spid="23"/>
                                        </p:tgtEl>
                                        <p:attrNameLst>
                                          <p:attrName>ppt_w</p:attrName>
                                        </p:attrNameLst>
                                      </p:cBhvr>
                                      <p:tavLst>
                                        <p:tav tm="0">
                                          <p:val>
                                            <p:fltVal val="0"/>
                                          </p:val>
                                        </p:tav>
                                        <p:tav tm="100000">
                                          <p:val>
                                            <p:strVal val="#ppt_w"/>
                                          </p:val>
                                        </p:tav>
                                      </p:tavLst>
                                    </p:anim>
                                    <p:anim calcmode="lin" valueType="num">
                                      <p:cBhvr>
                                        <p:cTn id="101" dur="500" fill="hold"/>
                                        <p:tgtEl>
                                          <p:spTgt spid="23"/>
                                        </p:tgtEl>
                                        <p:attrNameLst>
                                          <p:attrName>ppt_h</p:attrName>
                                        </p:attrNameLst>
                                      </p:cBhvr>
                                      <p:tavLst>
                                        <p:tav tm="0">
                                          <p:val>
                                            <p:fltVal val="0"/>
                                          </p:val>
                                        </p:tav>
                                        <p:tav tm="100000">
                                          <p:val>
                                            <p:strVal val="#ppt_h"/>
                                          </p:val>
                                        </p:tav>
                                      </p:tavLst>
                                    </p:anim>
                                  </p:childTnLst>
                                </p:cTn>
                              </p:par>
                            </p:childTnLst>
                          </p:cTn>
                        </p:par>
                      </p:childTnLst>
                    </p:cTn>
                  </p:par>
                  <p:par>
                    <p:cTn id="102" fill="hold">
                      <p:stCondLst>
                        <p:cond delay="indefinite"/>
                      </p:stCondLst>
                      <p:childTnLst>
                        <p:par>
                          <p:cTn id="103" fill="hold">
                            <p:stCondLst>
                              <p:cond delay="0"/>
                            </p:stCondLst>
                            <p:childTnLst>
                              <p:par>
                                <p:cTn id="104" presetID="56" presetClass="entr" presetSubtype="0" fill="hold" grpId="1" nodeType="clickEffect">
                                  <p:stCondLst>
                                    <p:cond delay="0"/>
                                  </p:stCondLst>
                                  <p:iterate type="lt">
                                    <p:tmPct val="10000"/>
                                  </p:iterate>
                                  <p:childTnLst>
                                    <p:set>
                                      <p:cBhvr>
                                        <p:cTn id="105" dur="1" fill="hold">
                                          <p:stCondLst>
                                            <p:cond delay="0"/>
                                          </p:stCondLst>
                                        </p:cTn>
                                        <p:tgtEl>
                                          <p:spTgt spid="19"/>
                                        </p:tgtEl>
                                        <p:attrNameLst>
                                          <p:attrName>style.visibility</p:attrName>
                                        </p:attrNameLst>
                                      </p:cBhvr>
                                      <p:to>
                                        <p:strVal val="visible"/>
                                      </p:to>
                                    </p:set>
                                    <p:anim by="(-#ppt_w*2)" calcmode="lin" valueType="num">
                                      <p:cBhvr rctx="PPT">
                                        <p:cTn id="106" dur="500" autoRev="1" fill="hold">
                                          <p:stCondLst>
                                            <p:cond delay="0"/>
                                          </p:stCondLst>
                                        </p:cTn>
                                        <p:tgtEl>
                                          <p:spTgt spid="19"/>
                                        </p:tgtEl>
                                        <p:attrNameLst>
                                          <p:attrName>ppt_w</p:attrName>
                                        </p:attrNameLst>
                                      </p:cBhvr>
                                    </p:anim>
                                    <p:anim by="(#ppt_w*0.50)" calcmode="lin" valueType="num">
                                      <p:cBhvr>
                                        <p:cTn id="107" dur="500" decel="50000" autoRev="1" fill="hold">
                                          <p:stCondLst>
                                            <p:cond delay="0"/>
                                          </p:stCondLst>
                                        </p:cTn>
                                        <p:tgtEl>
                                          <p:spTgt spid="19"/>
                                        </p:tgtEl>
                                        <p:attrNameLst>
                                          <p:attrName>ppt_x</p:attrName>
                                        </p:attrNameLst>
                                      </p:cBhvr>
                                    </p:anim>
                                    <p:anim from="(-#ppt_h/2)" to="(#ppt_y)" calcmode="lin" valueType="num">
                                      <p:cBhvr>
                                        <p:cTn id="108" dur="1000" fill="hold">
                                          <p:stCondLst>
                                            <p:cond delay="0"/>
                                          </p:stCondLst>
                                        </p:cTn>
                                        <p:tgtEl>
                                          <p:spTgt spid="19"/>
                                        </p:tgtEl>
                                        <p:attrNameLst>
                                          <p:attrName>ppt_y</p:attrName>
                                        </p:attrNameLst>
                                      </p:cBhvr>
                                    </p:anim>
                                    <p:animRot by="21600000">
                                      <p:cBhvr>
                                        <p:cTn id="109" dur="1000" fill="hold">
                                          <p:stCondLst>
                                            <p:cond delay="0"/>
                                          </p:stCondLst>
                                        </p:cTn>
                                        <p:tgtEl>
                                          <p:spTgt spid="19"/>
                                        </p:tgtEl>
                                        <p:attrNameLst>
                                          <p:attrName>r</p:attrName>
                                        </p:attrNameLst>
                                      </p:cBhvr>
                                    </p:animRot>
                                  </p:childTnLst>
                                </p:cTn>
                              </p:par>
                            </p:childTnLst>
                          </p:cTn>
                        </p:par>
                      </p:childTnLst>
                    </p:cTn>
                  </p:par>
                  <p:par>
                    <p:cTn id="110" fill="hold">
                      <p:stCondLst>
                        <p:cond delay="indefinite"/>
                      </p:stCondLst>
                      <p:childTnLst>
                        <p:par>
                          <p:cTn id="111" fill="hold">
                            <p:stCondLst>
                              <p:cond delay="0"/>
                            </p:stCondLst>
                            <p:childTnLst>
                              <p:par>
                                <p:cTn id="112" presetID="56" presetClass="entr" presetSubtype="0" fill="hold" grpId="1" nodeType="clickEffect">
                                  <p:stCondLst>
                                    <p:cond delay="0"/>
                                  </p:stCondLst>
                                  <p:iterate type="lt">
                                    <p:tmPct val="10000"/>
                                  </p:iterate>
                                  <p:childTnLst>
                                    <p:set>
                                      <p:cBhvr>
                                        <p:cTn id="113" dur="1" fill="hold">
                                          <p:stCondLst>
                                            <p:cond delay="0"/>
                                          </p:stCondLst>
                                        </p:cTn>
                                        <p:tgtEl>
                                          <p:spTgt spid="20"/>
                                        </p:tgtEl>
                                        <p:attrNameLst>
                                          <p:attrName>style.visibility</p:attrName>
                                        </p:attrNameLst>
                                      </p:cBhvr>
                                      <p:to>
                                        <p:strVal val="visible"/>
                                      </p:to>
                                    </p:set>
                                    <p:anim by="(-#ppt_w*2)" calcmode="lin" valueType="num">
                                      <p:cBhvr rctx="PPT">
                                        <p:cTn id="114" dur="500" autoRev="1" fill="hold">
                                          <p:stCondLst>
                                            <p:cond delay="0"/>
                                          </p:stCondLst>
                                        </p:cTn>
                                        <p:tgtEl>
                                          <p:spTgt spid="20"/>
                                        </p:tgtEl>
                                        <p:attrNameLst>
                                          <p:attrName>ppt_w</p:attrName>
                                        </p:attrNameLst>
                                      </p:cBhvr>
                                    </p:anim>
                                    <p:anim by="(#ppt_w*0.50)" calcmode="lin" valueType="num">
                                      <p:cBhvr>
                                        <p:cTn id="115" dur="500" decel="50000" autoRev="1" fill="hold">
                                          <p:stCondLst>
                                            <p:cond delay="0"/>
                                          </p:stCondLst>
                                        </p:cTn>
                                        <p:tgtEl>
                                          <p:spTgt spid="20"/>
                                        </p:tgtEl>
                                        <p:attrNameLst>
                                          <p:attrName>ppt_x</p:attrName>
                                        </p:attrNameLst>
                                      </p:cBhvr>
                                    </p:anim>
                                    <p:anim from="(-#ppt_h/2)" to="(#ppt_y)" calcmode="lin" valueType="num">
                                      <p:cBhvr>
                                        <p:cTn id="116" dur="1000" fill="hold">
                                          <p:stCondLst>
                                            <p:cond delay="0"/>
                                          </p:stCondLst>
                                        </p:cTn>
                                        <p:tgtEl>
                                          <p:spTgt spid="20"/>
                                        </p:tgtEl>
                                        <p:attrNameLst>
                                          <p:attrName>ppt_y</p:attrName>
                                        </p:attrNameLst>
                                      </p:cBhvr>
                                    </p:anim>
                                    <p:animRot by="21600000">
                                      <p:cBhvr>
                                        <p:cTn id="117" dur="1000" fill="hold">
                                          <p:stCondLst>
                                            <p:cond delay="0"/>
                                          </p:stCondLst>
                                        </p:cTn>
                                        <p:tgtEl>
                                          <p:spTgt spid="20"/>
                                        </p:tgtEl>
                                        <p:attrNameLst>
                                          <p:attrName>r</p:attrName>
                                        </p:attrNameLst>
                                      </p:cBhvr>
                                    </p:animRot>
                                  </p:childTnLst>
                                </p:cTn>
                              </p:par>
                            </p:childTnLst>
                          </p:cTn>
                        </p:par>
                      </p:childTnLst>
                    </p:cTn>
                  </p:par>
                  <p:par>
                    <p:cTn id="118" fill="hold">
                      <p:stCondLst>
                        <p:cond delay="indefinite"/>
                      </p:stCondLst>
                      <p:childTnLst>
                        <p:par>
                          <p:cTn id="119" fill="hold">
                            <p:stCondLst>
                              <p:cond delay="0"/>
                            </p:stCondLst>
                            <p:childTnLst>
                              <p:par>
                                <p:cTn id="120" presetID="3" presetClass="entr" presetSubtype="10" fill="hold" grpId="0" nodeType="clickEffect">
                                  <p:stCondLst>
                                    <p:cond delay="0"/>
                                  </p:stCondLst>
                                  <p:childTnLst>
                                    <p:set>
                                      <p:cBhvr>
                                        <p:cTn id="121" dur="1" fill="hold">
                                          <p:stCondLst>
                                            <p:cond delay="0"/>
                                          </p:stCondLst>
                                        </p:cTn>
                                        <p:tgtEl>
                                          <p:spTgt spid="22"/>
                                        </p:tgtEl>
                                        <p:attrNameLst>
                                          <p:attrName>style.visibility</p:attrName>
                                        </p:attrNameLst>
                                      </p:cBhvr>
                                      <p:to>
                                        <p:strVal val="visible"/>
                                      </p:to>
                                    </p:set>
                                    <p:animEffect transition="in" filter="blinds(horizontal)">
                                      <p:cBhvr>
                                        <p:cTn id="122"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autoUpdateAnimBg="0"/>
      <p:bldP spid="16" grpId="0" animBg="1" autoUpdateAnimBg="0"/>
      <p:bldP spid="17" grpId="0" animBg="1" autoUpdateAnimBg="0"/>
      <p:bldP spid="18" grpId="0" animBg="1"/>
      <p:bldP spid="19" grpId="0" autoUpdateAnimBg="0"/>
      <p:bldP spid="19" grpId="1"/>
      <p:bldP spid="20" grpId="0" autoUpdateAnimBg="0"/>
      <p:bldP spid="20" grpId="1"/>
      <p:bldP spid="21" grpId="0" animBg="1"/>
      <p:bldP spid="23" grpId="0" animBg="1"/>
      <p:bldP spid="26" grpId="0" animBg="1"/>
      <p:bldP spid="22" grpId="0" animBg="1"/>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文本框 5"/>
          <p:cNvSpPr txBox="1"/>
          <p:nvPr/>
        </p:nvSpPr>
        <p:spPr>
          <a:xfrm>
            <a:off x="732157" y="857239"/>
            <a:ext cx="7768935" cy="2308324"/>
          </a:xfrm>
          <a:prstGeom prst="rect">
            <a:avLst/>
          </a:prstGeom>
          <a:noFill/>
        </p:spPr>
        <p:txBody>
          <a:bodyPr wrap="square" rtlCol="0">
            <a:spAutoFit/>
          </a:bodyPr>
          <a:lstStyle/>
          <a:p>
            <a:pPr lvl="0" algn="l"/>
            <a:r>
              <a:rPr lang="zh-CN" altLang="en-US" sz="3600" b="1" dirty="0" smtClean="0"/>
              <a:t>三大改造的含义（内容）</a:t>
            </a:r>
            <a:endParaRPr lang="zh-CN" altLang="en-US" sz="3600" dirty="0" smtClean="0"/>
          </a:p>
          <a:p>
            <a:pPr algn="l"/>
            <a:r>
              <a:rPr lang="zh-CN" altLang="en-US" sz="3600" b="1" dirty="0" smtClean="0"/>
              <a:t>通过对农业、手工业和资本主义工商业进行社会主义改造，最终实现生产资料私有制向社会主义公有制的转变。</a:t>
            </a:r>
            <a:endParaRPr lang="zh-CN" altLang="en-US" sz="3600" dirty="0"/>
          </a:p>
        </p:txBody>
      </p:sp>
    </p:spTree>
  </p:cSld>
  <p:clrMapOvr>
    <a:masterClrMapping/>
  </p:clrMapOvr>
  <mc:AlternateContent xmlns:mc="http://schemas.openxmlformats.org/markup-compatibility/2006">
    <mc:Choice xmlns=""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图片 1"/>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1090295" y="479426"/>
            <a:ext cx="6963410" cy="3979545"/>
          </a:xfrm>
          <a:prstGeom prst="rect">
            <a:avLst/>
          </a:prstGeom>
        </p:spPr>
      </p:pic>
    </p:spTree>
  </p:cSld>
  <p:clrMapOvr>
    <a:masterClrMapping/>
  </p:clrMapOvr>
  <mc:AlternateContent xmlns:mc="http://schemas.openxmlformats.org/markup-compatibility/2006">
    <mc:Choice xmlns=""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0" name="文本框 99"/>
          <p:cNvSpPr txBox="1"/>
          <p:nvPr/>
        </p:nvSpPr>
        <p:spPr>
          <a:xfrm>
            <a:off x="320040" y="1597661"/>
            <a:ext cx="8342630" cy="2677656"/>
          </a:xfrm>
          <a:prstGeom prst="rect">
            <a:avLst/>
          </a:prstGeom>
          <a:noFill/>
          <a:ln w="9525">
            <a:noFill/>
          </a:ln>
        </p:spPr>
        <p:txBody>
          <a:bodyPr wrap="square">
            <a:spAutoFit/>
          </a:bodyPr>
          <a:lstStyle/>
          <a:p>
            <a:pPr marL="0" indent="0" algn="l"/>
            <a:r>
              <a:rPr lang="en-US" sz="2800" b="1">
                <a:latin typeface="Calibri" panose="020F0502020204030204" charset="0"/>
                <a:ea typeface="宋体" panose="02010600030101010101" pitchFamily="2" charset="-122"/>
                <a:cs typeface="Times New Roman" panose="02020603050405020304" pitchFamily="18" charset="0"/>
              </a:rPr>
              <a:t>1.1956</a:t>
            </a:r>
            <a:r>
              <a:rPr lang="zh-CN" sz="2800" b="1">
                <a:latin typeface="Calibri" panose="020F0502020204030204" charset="0"/>
                <a:ea typeface="宋体" panose="02010600030101010101" pitchFamily="2" charset="-122"/>
              </a:rPr>
              <a:t>年中国很多农村的农民群情振奋，他们正在积极申请加入什么组织（    ）</a:t>
            </a:r>
            <a:endParaRPr lang="en-US" sz="2800" b="1">
              <a:latin typeface="Calibri" panose="020F0502020204030204" charset="0"/>
              <a:ea typeface="宋体" panose="02010600030101010101" pitchFamily="2" charset="-122"/>
              <a:cs typeface="Times New Roman" panose="02020603050405020304" pitchFamily="18" charset="0"/>
            </a:endParaRPr>
          </a:p>
          <a:p>
            <a:r>
              <a:rPr lang="en-US" sz="2800" b="1">
                <a:latin typeface="Calibri" panose="020F0502020204030204" charset="0"/>
                <a:ea typeface="宋体" panose="02010600030101010101" pitchFamily="2" charset="-122"/>
                <a:cs typeface="Times New Roman" panose="02020603050405020304" pitchFamily="18" charset="0"/>
              </a:rPr>
              <a:t>A.</a:t>
            </a:r>
            <a:r>
              <a:rPr lang="zh-CN" sz="2800" b="1">
                <a:latin typeface="Calibri" panose="020F0502020204030204" charset="0"/>
                <a:ea typeface="宋体" panose="02010600030101010101" pitchFamily="2" charset="-122"/>
              </a:rPr>
              <a:t>农业生产互助小组</a:t>
            </a:r>
            <a:r>
              <a:rPr lang="en-US" sz="2800" b="1">
                <a:latin typeface="Calibri" panose="020F0502020204030204" charset="0"/>
                <a:ea typeface="宋体" panose="02010600030101010101" pitchFamily="2" charset="-122"/>
                <a:cs typeface="Times New Roman" panose="02020603050405020304" pitchFamily="18" charset="0"/>
              </a:rPr>
              <a:t>   B.</a:t>
            </a:r>
            <a:r>
              <a:rPr lang="zh-CN" sz="2800" b="1">
                <a:latin typeface="Calibri" panose="020F0502020204030204" charset="0"/>
                <a:ea typeface="宋体" panose="02010600030101010101" pitchFamily="2" charset="-122"/>
              </a:rPr>
              <a:t>农业生产合作社</a:t>
            </a:r>
            <a:r>
              <a:rPr lang="en-US" sz="2800" b="1">
                <a:latin typeface="Calibri" panose="020F0502020204030204" charset="0"/>
                <a:ea typeface="宋体" panose="02010600030101010101" pitchFamily="2" charset="-122"/>
                <a:cs typeface="Times New Roman" panose="02020603050405020304" pitchFamily="18" charset="0"/>
              </a:rPr>
              <a:t>   </a:t>
            </a:r>
          </a:p>
          <a:p>
            <a:pPr marL="0" indent="0" algn="l"/>
            <a:r>
              <a:rPr lang="en-US" sz="2800" b="1">
                <a:latin typeface="Calibri" panose="020F0502020204030204" charset="0"/>
                <a:ea typeface="宋体" panose="02010600030101010101" pitchFamily="2" charset="-122"/>
                <a:cs typeface="Times New Roman" panose="02020603050405020304" pitchFamily="18" charset="0"/>
              </a:rPr>
              <a:t>C.</a:t>
            </a:r>
            <a:r>
              <a:rPr lang="zh-CN" sz="2800" b="1">
                <a:latin typeface="Calibri" panose="020F0502020204030204" charset="0"/>
                <a:ea typeface="宋体" panose="02010600030101010101" pitchFamily="2" charset="-122"/>
              </a:rPr>
              <a:t>手工业生产合作社 </a:t>
            </a:r>
            <a:r>
              <a:rPr lang="en-US" sz="2800" b="1">
                <a:latin typeface="Calibri" panose="020F0502020204030204" charset="0"/>
                <a:ea typeface="宋体" panose="02010600030101010101" pitchFamily="2" charset="-122"/>
                <a:cs typeface="Times New Roman" panose="02020603050405020304" pitchFamily="18" charset="0"/>
              </a:rPr>
              <a:t>   D.</a:t>
            </a:r>
            <a:r>
              <a:rPr lang="zh-CN" sz="2800" b="1">
                <a:latin typeface="Calibri" panose="020F0502020204030204" charset="0"/>
                <a:ea typeface="宋体" panose="02010600030101010101" pitchFamily="2" charset="-122"/>
              </a:rPr>
              <a:t>人民公社</a:t>
            </a:r>
          </a:p>
          <a:p>
            <a:pPr marL="0" indent="0" algn="l"/>
            <a:endParaRPr lang="en-US" sz="2800" b="1">
              <a:latin typeface="Calibri" panose="020F0502020204030204" charset="0"/>
              <a:ea typeface="宋体" panose="02010600030101010101" pitchFamily="2" charset="-122"/>
              <a:cs typeface="Times New Roman" panose="02020603050405020304" pitchFamily="18" charset="0"/>
            </a:endParaRPr>
          </a:p>
          <a:p>
            <a:endParaRPr lang="en-US" altLang="en-US" sz="2800" b="1">
              <a:latin typeface="Calibri" panose="020F0502020204030204" charset="0"/>
              <a:ea typeface="宋体" panose="02010600030101010101" pitchFamily="2" charset="-122"/>
              <a:cs typeface="Times New Roman" panose="02020603050405020304" pitchFamily="18" charset="0"/>
            </a:endParaRPr>
          </a:p>
        </p:txBody>
      </p:sp>
      <p:sp>
        <p:nvSpPr>
          <p:cNvPr id="3" name="矩形 2"/>
          <p:cNvSpPr/>
          <p:nvPr/>
        </p:nvSpPr>
        <p:spPr>
          <a:xfrm>
            <a:off x="320041" y="712471"/>
            <a:ext cx="803425" cy="830997"/>
          </a:xfrm>
          <a:prstGeom prst="rect">
            <a:avLst/>
          </a:prstGeom>
          <a:noFill/>
          <a:ln>
            <a:noFill/>
          </a:ln>
        </p:spPr>
        <p:txBody>
          <a:bodyPr wrap="none" rtlCol="0" anchor="t">
            <a:spAutoFit/>
          </a:bodyPr>
          <a:lstStyle/>
          <a:p>
            <a:pPr algn="ctr"/>
            <a:r>
              <a:rPr lang="zh-CN" altLang="en-US" sz="4800" b="1">
                <a:ln w="13462">
                  <a:solidFill>
                    <a:schemeClr val="bg1"/>
                  </a:solidFill>
                  <a:prstDash val="solid"/>
                </a:ln>
                <a:gradFill>
                  <a:gsLst>
                    <a:gs pos="0">
                      <a:srgbClr val="FFF9BB"/>
                    </a:gs>
                    <a:gs pos="49000">
                      <a:srgbClr val="819E97">
                        <a:alpha val="100000"/>
                      </a:srgbClr>
                    </a:gs>
                    <a:gs pos="100000">
                      <a:srgbClr val="034373"/>
                    </a:gs>
                  </a:gsLst>
                  <a:lin ang="5400000"/>
                </a:gradFill>
                <a:effectLst>
                  <a:outerShdw dist="50800" dir="2700000" algn="bl" rotWithShape="0">
                    <a:srgbClr val="356277"/>
                  </a:outerShdw>
                </a:effectLst>
              </a:rPr>
              <a:t>测</a:t>
            </a:r>
          </a:p>
        </p:txBody>
      </p:sp>
      <p:sp>
        <p:nvSpPr>
          <p:cNvPr id="4" name="矩形 3"/>
          <p:cNvSpPr/>
          <p:nvPr/>
        </p:nvSpPr>
        <p:spPr>
          <a:xfrm>
            <a:off x="3786182" y="1785932"/>
            <a:ext cx="727710" cy="923330"/>
          </a:xfrm>
          <a:prstGeom prst="rect">
            <a:avLst/>
          </a:prstGeom>
          <a:noFill/>
          <a:ln>
            <a:noFill/>
          </a:ln>
        </p:spPr>
        <p:txBody>
          <a:bodyPr wrap="square" rtlCol="0" anchor="t">
            <a:spAutoFit/>
          </a:bodyPr>
          <a:lstStyle/>
          <a:p>
            <a:pPr algn="ctr"/>
            <a:r>
              <a:rPr lang="en-US" altLang="zh-CN" sz="5400" b="1">
                <a:ln w="22225">
                  <a:solidFill>
                    <a:schemeClr val="accent2"/>
                  </a:solidFill>
                  <a:prstDash val="solid"/>
                </a:ln>
                <a:solidFill>
                  <a:schemeClr val="accent2">
                    <a:lumMod val="40000"/>
                    <a:lumOff val="60000"/>
                  </a:schemeClr>
                </a:solidFill>
                <a:effectLst/>
              </a:rPr>
              <a:t>B</a:t>
            </a:r>
          </a:p>
        </p:txBody>
      </p:sp>
    </p:spTree>
  </p:cSld>
  <p:clrMapOvr>
    <a:masterClrMapping/>
  </p:clrMapOvr>
  <mc:AlternateContent xmlns:mc="http://schemas.openxmlformats.org/markup-compatibility/2006">
    <mc:Choice xmlns=""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p:cNvSpPr txBox="1"/>
          <p:nvPr/>
        </p:nvSpPr>
        <p:spPr>
          <a:xfrm>
            <a:off x="485775" y="1524001"/>
            <a:ext cx="8520430" cy="2677656"/>
          </a:xfrm>
          <a:prstGeom prst="rect">
            <a:avLst/>
          </a:prstGeom>
          <a:noFill/>
        </p:spPr>
        <p:txBody>
          <a:bodyPr wrap="square" rtlCol="0" anchor="t">
            <a:spAutoFit/>
          </a:bodyPr>
          <a:lstStyle/>
          <a:p>
            <a:pPr marL="0" indent="0" algn="l"/>
            <a:r>
              <a:rPr lang="en-US" sz="2800" b="1">
                <a:latin typeface="Calibri" panose="020F0502020204030204" charset="0"/>
                <a:cs typeface="Times New Roman" panose="02020603050405020304" pitchFamily="18" charset="0"/>
                <a:sym typeface="+mn-ea"/>
              </a:rPr>
              <a:t>2</a:t>
            </a:r>
            <a:r>
              <a:rPr lang="zh-CN" sz="2800" b="1">
                <a:latin typeface="Calibri" panose="020F0502020204030204" charset="0"/>
                <a:sym typeface="+mn-ea"/>
              </a:rPr>
              <a:t>．同仁堂是驰名中外的商标品牌。如果你要考察当年有关其公私合营的概况，你必须查阅哪一阶段的历史资料（    ）</a:t>
            </a:r>
            <a:endParaRPr lang="en-US" sz="2800" b="1">
              <a:latin typeface="Calibri" panose="020F0502020204030204" charset="0"/>
              <a:cs typeface="Times New Roman" panose="02020603050405020304" pitchFamily="18" charset="0"/>
              <a:sym typeface="+mn-ea"/>
            </a:endParaRPr>
          </a:p>
          <a:p>
            <a:r>
              <a:rPr lang="en-US" sz="2800" b="1">
                <a:latin typeface="Calibri" panose="020F0502020204030204" charset="0"/>
                <a:cs typeface="Times New Roman" panose="02020603050405020304" pitchFamily="18" charset="0"/>
                <a:sym typeface="+mn-ea"/>
              </a:rPr>
              <a:t>A.1953</a:t>
            </a:r>
            <a:r>
              <a:rPr lang="en-US" sz="2800" b="1">
                <a:latin typeface="Calibri" panose="020F0502020204030204" charset="0"/>
                <a:sym typeface="+mn-ea"/>
              </a:rPr>
              <a:t>—1956</a:t>
            </a:r>
            <a:r>
              <a:rPr lang="zh-CN" sz="2800" b="1">
                <a:latin typeface="Calibri" panose="020F0502020204030204" charset="0"/>
                <a:sym typeface="+mn-ea"/>
              </a:rPr>
              <a:t>年  </a:t>
            </a:r>
            <a:r>
              <a:rPr lang="en-US" sz="2800" b="1">
                <a:latin typeface="Calibri" panose="020F0502020204030204" charset="0"/>
                <a:sym typeface="+mn-ea"/>
              </a:rPr>
              <a:t>B.1956—1966</a:t>
            </a:r>
            <a:r>
              <a:rPr lang="zh-CN" sz="2800" b="1">
                <a:latin typeface="Calibri" panose="020F0502020204030204" charset="0"/>
                <a:sym typeface="+mn-ea"/>
              </a:rPr>
              <a:t>年</a:t>
            </a:r>
            <a:r>
              <a:rPr lang="en-US" sz="2800" b="1">
                <a:latin typeface="Calibri" panose="020F0502020204030204" charset="0"/>
                <a:cs typeface="Times New Roman" panose="02020603050405020304" pitchFamily="18" charset="0"/>
                <a:sym typeface="+mn-ea"/>
              </a:rPr>
              <a:t>  </a:t>
            </a:r>
            <a:endParaRPr lang="en-US" sz="2800" b="1">
              <a:latin typeface="Calibri" panose="020F0502020204030204" charset="0"/>
              <a:ea typeface="宋体" panose="02010600030101010101" pitchFamily="2" charset="-122"/>
              <a:cs typeface="Times New Roman" panose="02020603050405020304" pitchFamily="18" charset="0"/>
            </a:endParaRPr>
          </a:p>
          <a:p>
            <a:pPr marL="0" indent="0" algn="l"/>
            <a:r>
              <a:rPr lang="en-US" sz="2800" b="1">
                <a:latin typeface="Calibri" panose="020F0502020204030204" charset="0"/>
                <a:cs typeface="Times New Roman" panose="02020603050405020304" pitchFamily="18" charset="0"/>
                <a:sym typeface="+mn-ea"/>
              </a:rPr>
              <a:t>C.1949</a:t>
            </a:r>
            <a:r>
              <a:rPr lang="en-US" sz="2800" b="1">
                <a:latin typeface="Calibri" panose="020F0502020204030204" charset="0"/>
                <a:sym typeface="+mn-ea"/>
              </a:rPr>
              <a:t>—1953</a:t>
            </a:r>
            <a:r>
              <a:rPr lang="zh-CN" sz="2800" b="1">
                <a:latin typeface="Calibri" panose="020F0502020204030204" charset="0"/>
                <a:sym typeface="+mn-ea"/>
              </a:rPr>
              <a:t>年 </a:t>
            </a:r>
            <a:r>
              <a:rPr lang="en-US" sz="2800" b="1">
                <a:latin typeface="Calibri" panose="020F0502020204030204" charset="0"/>
                <a:cs typeface="Times New Roman" panose="02020603050405020304" pitchFamily="18" charset="0"/>
                <a:sym typeface="+mn-ea"/>
              </a:rPr>
              <a:t>  D.1945</a:t>
            </a:r>
            <a:r>
              <a:rPr lang="en-US" sz="2800" b="1">
                <a:latin typeface="Calibri" panose="020F0502020204030204" charset="0"/>
                <a:sym typeface="+mn-ea"/>
              </a:rPr>
              <a:t>—1949</a:t>
            </a:r>
            <a:r>
              <a:rPr lang="zh-CN" sz="2800" b="1">
                <a:latin typeface="Calibri" panose="020F0502020204030204" charset="0"/>
                <a:sym typeface="+mn-ea"/>
              </a:rPr>
              <a:t>年</a:t>
            </a:r>
            <a:endParaRPr lang="en-US" sz="2800" b="1">
              <a:latin typeface="Calibri" panose="020F0502020204030204" charset="0"/>
              <a:cs typeface="Times New Roman" panose="02020603050405020304" pitchFamily="18" charset="0"/>
              <a:sym typeface="+mn-ea"/>
            </a:endParaRPr>
          </a:p>
          <a:p>
            <a:endParaRPr lang="en-US" altLang="en-US" sz="2800" b="1">
              <a:latin typeface="Calibri" panose="020F0502020204030204" charset="0"/>
              <a:cs typeface="Times New Roman" panose="02020603050405020304" pitchFamily="18" charset="0"/>
              <a:sym typeface="+mn-ea"/>
            </a:endParaRPr>
          </a:p>
        </p:txBody>
      </p:sp>
      <p:sp>
        <p:nvSpPr>
          <p:cNvPr id="4" name="矩形 3"/>
          <p:cNvSpPr/>
          <p:nvPr/>
        </p:nvSpPr>
        <p:spPr>
          <a:xfrm>
            <a:off x="1785918" y="2148486"/>
            <a:ext cx="727710" cy="923330"/>
          </a:xfrm>
          <a:prstGeom prst="rect">
            <a:avLst/>
          </a:prstGeom>
          <a:noFill/>
          <a:ln>
            <a:noFill/>
          </a:ln>
        </p:spPr>
        <p:txBody>
          <a:bodyPr wrap="square" rtlCol="0" anchor="t">
            <a:spAutoFit/>
          </a:bodyPr>
          <a:lstStyle/>
          <a:p>
            <a:pPr algn="ctr"/>
            <a:r>
              <a:rPr lang="en-US" altLang="zh-CN" sz="5400" b="1">
                <a:ln w="22225">
                  <a:solidFill>
                    <a:schemeClr val="accent2"/>
                  </a:solidFill>
                  <a:prstDash val="solid"/>
                </a:ln>
                <a:solidFill>
                  <a:schemeClr val="accent2">
                    <a:lumMod val="40000"/>
                    <a:lumOff val="60000"/>
                  </a:schemeClr>
                </a:solidFill>
                <a:effectLst/>
              </a:rPr>
              <a:t>A</a:t>
            </a: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3"/>
          <p:cNvSpPr txBox="1"/>
          <p:nvPr/>
        </p:nvSpPr>
        <p:spPr>
          <a:xfrm>
            <a:off x="299085" y="798831"/>
            <a:ext cx="8545830" cy="3108543"/>
          </a:xfrm>
          <a:prstGeom prst="rect">
            <a:avLst/>
          </a:prstGeom>
          <a:noFill/>
        </p:spPr>
        <p:txBody>
          <a:bodyPr wrap="square" rtlCol="0" anchor="t">
            <a:spAutoFit/>
          </a:bodyPr>
          <a:lstStyle/>
          <a:p>
            <a:pPr marL="0" indent="0" algn="l"/>
            <a:r>
              <a:rPr lang="en-US" sz="2800" b="1">
                <a:latin typeface="Calibri" panose="020F0502020204030204" charset="0"/>
                <a:cs typeface="Times New Roman" panose="02020603050405020304" pitchFamily="18" charset="0"/>
                <a:sym typeface="+mn-ea"/>
              </a:rPr>
              <a:t>3</a:t>
            </a:r>
            <a:r>
              <a:rPr lang="zh-CN" sz="2800" b="1">
                <a:latin typeface="Calibri" panose="020F0502020204030204" charset="0"/>
                <a:sym typeface="+mn-ea"/>
              </a:rPr>
              <a:t>．泰来机制面粉厂是泰州最早具有近代意义的工厂，始建于</a:t>
            </a:r>
            <a:r>
              <a:rPr lang="en-US" sz="2800" b="1">
                <a:latin typeface="Calibri" panose="020F0502020204030204" charset="0"/>
                <a:cs typeface="Times New Roman" panose="02020603050405020304" pitchFamily="18" charset="0"/>
                <a:sym typeface="+mn-ea"/>
              </a:rPr>
              <a:t>1906</a:t>
            </a:r>
            <a:r>
              <a:rPr lang="zh-CN" sz="2800" b="1">
                <a:latin typeface="Calibri" panose="020F0502020204030204" charset="0"/>
                <a:sym typeface="+mn-ea"/>
              </a:rPr>
              <a:t>年，迄今已有一百多年的历史，经过社会主义改造后改名为</a:t>
            </a:r>
            <a:r>
              <a:rPr lang="en-US" sz="2800" b="1">
                <a:latin typeface="宋体" panose="02010600030101010101" pitchFamily="2" charset="-122"/>
                <a:cs typeface="Times New Roman" panose="02020603050405020304" pitchFamily="18" charset="0"/>
                <a:sym typeface="+mn-ea"/>
              </a:rPr>
              <a:t>“</a:t>
            </a:r>
            <a:r>
              <a:rPr lang="zh-CN" sz="2800" b="1">
                <a:latin typeface="Calibri" panose="020F0502020204030204" charset="0"/>
                <a:sym typeface="+mn-ea"/>
              </a:rPr>
              <a:t>公私合营泰州面粉厂</a:t>
            </a:r>
            <a:r>
              <a:rPr lang="en-US" sz="2800" b="1">
                <a:latin typeface="宋体" panose="02010600030101010101" pitchFamily="2" charset="-122"/>
                <a:cs typeface="Times New Roman" panose="02020603050405020304" pitchFamily="18" charset="0"/>
                <a:sym typeface="+mn-ea"/>
              </a:rPr>
              <a:t>”</a:t>
            </a:r>
            <a:r>
              <a:rPr lang="zh-CN" sz="2800" b="1">
                <a:latin typeface="Calibri" panose="020F0502020204030204" charset="0"/>
                <a:sym typeface="+mn-ea"/>
              </a:rPr>
              <a:t>。该厂改名的时间大约是</a:t>
            </a:r>
            <a:r>
              <a:rPr lang="en-US" sz="2800" b="1">
                <a:latin typeface="Calibri" panose="020F0502020204030204" charset="0"/>
                <a:cs typeface="Times New Roman" panose="02020603050405020304" pitchFamily="18" charset="0"/>
                <a:sym typeface="+mn-ea"/>
              </a:rPr>
              <a:t>20</a:t>
            </a:r>
            <a:r>
              <a:rPr lang="zh-CN" sz="2800" b="1">
                <a:latin typeface="Calibri" panose="020F0502020204030204" charset="0"/>
                <a:sym typeface="+mn-ea"/>
              </a:rPr>
              <a:t>世纪</a:t>
            </a:r>
            <a:r>
              <a:rPr lang="en-US" sz="2800" b="1">
                <a:latin typeface="Calibri" panose="020F0502020204030204" charset="0"/>
                <a:cs typeface="Times New Roman" panose="02020603050405020304" pitchFamily="18" charset="0"/>
                <a:sym typeface="+mn-ea"/>
              </a:rPr>
              <a:t>(</a:t>
            </a:r>
            <a:r>
              <a:rPr lang="zh-CN" sz="2800" b="1">
                <a:latin typeface="Calibri" panose="020F0502020204030204" charset="0"/>
                <a:sym typeface="+mn-ea"/>
              </a:rPr>
              <a:t>　　</a:t>
            </a:r>
            <a:r>
              <a:rPr lang="en-US" sz="2800" b="1">
                <a:latin typeface="Calibri" panose="020F0502020204030204" charset="0"/>
                <a:cs typeface="Times New Roman" panose="02020603050405020304" pitchFamily="18" charset="0"/>
                <a:sym typeface="+mn-ea"/>
              </a:rPr>
              <a:t>)</a:t>
            </a:r>
          </a:p>
          <a:p>
            <a:r>
              <a:rPr lang="en-US" sz="2800" b="1">
                <a:latin typeface="Calibri" panose="020F0502020204030204" charset="0"/>
                <a:cs typeface="Times New Roman" panose="02020603050405020304" pitchFamily="18" charset="0"/>
                <a:sym typeface="+mn-ea"/>
              </a:rPr>
              <a:t>A.40</a:t>
            </a:r>
            <a:r>
              <a:rPr lang="zh-CN" sz="2800" b="1">
                <a:latin typeface="Calibri" panose="020F0502020204030204" charset="0"/>
                <a:sym typeface="+mn-ea"/>
              </a:rPr>
              <a:t>年代</a:t>
            </a:r>
            <a:r>
              <a:rPr lang="en-US" sz="2800" b="1">
                <a:latin typeface="Calibri" panose="020F0502020204030204" charset="0"/>
                <a:cs typeface="Times New Roman" panose="02020603050405020304" pitchFamily="18" charset="0"/>
                <a:sym typeface="+mn-ea"/>
              </a:rPr>
              <a:t>                   B.50</a:t>
            </a:r>
            <a:r>
              <a:rPr lang="zh-CN" sz="2800" b="1">
                <a:latin typeface="Calibri" panose="020F0502020204030204" charset="0"/>
                <a:sym typeface="+mn-ea"/>
              </a:rPr>
              <a:t>年代</a:t>
            </a:r>
            <a:endParaRPr lang="en-US" sz="2800" b="1">
              <a:latin typeface="Calibri" panose="020F0502020204030204" charset="0"/>
              <a:cs typeface="Times New Roman" panose="02020603050405020304" pitchFamily="18" charset="0"/>
              <a:sym typeface="+mn-ea"/>
            </a:endParaRPr>
          </a:p>
          <a:p>
            <a:r>
              <a:rPr lang="en-US" sz="2800" b="1">
                <a:latin typeface="Calibri" panose="020F0502020204030204" charset="0"/>
                <a:cs typeface="Times New Roman" panose="02020603050405020304" pitchFamily="18" charset="0"/>
                <a:sym typeface="+mn-ea"/>
              </a:rPr>
              <a:t>C.70</a:t>
            </a:r>
            <a:r>
              <a:rPr lang="zh-CN" sz="2800" b="1">
                <a:latin typeface="Calibri" panose="020F0502020204030204" charset="0"/>
                <a:sym typeface="+mn-ea"/>
              </a:rPr>
              <a:t>年代</a:t>
            </a:r>
            <a:r>
              <a:rPr lang="en-US" sz="2800" b="1">
                <a:latin typeface="Calibri" panose="020F0502020204030204" charset="0"/>
                <a:cs typeface="Times New Roman" panose="02020603050405020304" pitchFamily="18" charset="0"/>
                <a:sym typeface="+mn-ea"/>
              </a:rPr>
              <a:t>                   D.80</a:t>
            </a:r>
            <a:r>
              <a:rPr lang="zh-CN" sz="2800" b="1">
                <a:latin typeface="Calibri" panose="020F0502020204030204" charset="0"/>
                <a:sym typeface="+mn-ea"/>
              </a:rPr>
              <a:t>年代</a:t>
            </a:r>
            <a:endParaRPr lang="en-US" sz="2800" b="1">
              <a:latin typeface="Calibri" panose="020F0502020204030204" charset="0"/>
              <a:cs typeface="Times New Roman" panose="02020603050405020304" pitchFamily="18" charset="0"/>
              <a:sym typeface="+mn-ea"/>
            </a:endParaRPr>
          </a:p>
          <a:p>
            <a:endParaRPr lang="en-US" sz="2800" b="1">
              <a:latin typeface="Calibri" panose="020F0502020204030204" charset="0"/>
              <a:sym typeface="+mn-ea"/>
            </a:endParaRPr>
          </a:p>
        </p:txBody>
      </p:sp>
      <p:sp>
        <p:nvSpPr>
          <p:cNvPr id="5" name="矩形 4"/>
          <p:cNvSpPr/>
          <p:nvPr/>
        </p:nvSpPr>
        <p:spPr>
          <a:xfrm>
            <a:off x="4071934" y="1857370"/>
            <a:ext cx="727710" cy="1015663"/>
          </a:xfrm>
          <a:prstGeom prst="rect">
            <a:avLst/>
          </a:prstGeom>
          <a:noFill/>
          <a:ln>
            <a:noFill/>
          </a:ln>
        </p:spPr>
        <p:txBody>
          <a:bodyPr wrap="square" rtlCol="0" anchor="t">
            <a:spAutoFit/>
          </a:bodyPr>
          <a:lstStyle/>
          <a:p>
            <a:pPr algn="ctr"/>
            <a:r>
              <a:rPr lang="en-US" altLang="zh-CN" sz="6000" b="1">
                <a:ln w="22225">
                  <a:solidFill>
                    <a:schemeClr val="accent2"/>
                  </a:solidFill>
                  <a:prstDash val="solid"/>
                </a:ln>
                <a:solidFill>
                  <a:schemeClr val="accent2">
                    <a:lumMod val="40000"/>
                    <a:lumOff val="60000"/>
                  </a:schemeClr>
                </a:solidFill>
                <a:effectLst/>
              </a:rPr>
              <a:t>B</a:t>
            </a:r>
          </a:p>
        </p:txBody>
      </p:sp>
    </p:spTree>
  </p:cSld>
  <p:clrMapOvr>
    <a:masterClrMapping/>
  </p:clrMapOvr>
  <mc:AlternateContent xmlns:mc="http://schemas.openxmlformats.org/markup-compatibility/2006">
    <mc:Choice xmlns=""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p:cNvSpPr txBox="1"/>
          <p:nvPr/>
        </p:nvSpPr>
        <p:spPr>
          <a:xfrm>
            <a:off x="199392" y="776605"/>
            <a:ext cx="8744585" cy="3108543"/>
          </a:xfrm>
          <a:prstGeom prst="rect">
            <a:avLst/>
          </a:prstGeom>
          <a:noFill/>
        </p:spPr>
        <p:txBody>
          <a:bodyPr wrap="square" rtlCol="0" anchor="t">
            <a:spAutoFit/>
          </a:bodyPr>
          <a:lstStyle/>
          <a:p>
            <a:pPr marL="0" indent="0" algn="l"/>
            <a:r>
              <a:rPr lang="en-US" sz="2800" b="1">
                <a:latin typeface="Calibri" panose="020F0502020204030204" charset="0"/>
                <a:cs typeface="Times New Roman" panose="02020603050405020304" pitchFamily="18" charset="0"/>
                <a:sym typeface="+mn-ea"/>
              </a:rPr>
              <a:t>4.1956</a:t>
            </a:r>
            <a:r>
              <a:rPr lang="zh-CN" sz="2800" b="1">
                <a:latin typeface="Calibri" panose="020F0502020204030204" charset="0"/>
                <a:sym typeface="+mn-ea"/>
              </a:rPr>
              <a:t>年底，生产资料私有制社会主义改造的基本完成，标志着（    ）</a:t>
            </a:r>
            <a:endParaRPr lang="en-US" sz="2800" b="1">
              <a:latin typeface="Calibri" panose="020F0502020204030204" charset="0"/>
              <a:cs typeface="Times New Roman" panose="02020603050405020304" pitchFamily="18" charset="0"/>
              <a:sym typeface="+mn-ea"/>
            </a:endParaRPr>
          </a:p>
          <a:p>
            <a:r>
              <a:rPr lang="en-US" sz="2800" b="1">
                <a:latin typeface="Calibri" panose="020F0502020204030204" charset="0"/>
                <a:cs typeface="Times New Roman" panose="02020603050405020304" pitchFamily="18" charset="0"/>
                <a:sym typeface="+mn-ea"/>
              </a:rPr>
              <a:t>A.</a:t>
            </a:r>
            <a:r>
              <a:rPr lang="zh-CN" sz="2800" b="1">
                <a:latin typeface="Calibri" panose="020F0502020204030204" charset="0"/>
                <a:sym typeface="+mn-ea"/>
              </a:rPr>
              <a:t>中国人民从此站起来了</a:t>
            </a:r>
            <a:r>
              <a:rPr lang="en-US" sz="2800" b="1">
                <a:latin typeface="Calibri" panose="020F0502020204030204" charset="0"/>
                <a:cs typeface="Times New Roman" panose="02020603050405020304" pitchFamily="18" charset="0"/>
                <a:sym typeface="+mn-ea"/>
              </a:rPr>
              <a:t>			</a:t>
            </a:r>
          </a:p>
          <a:p>
            <a:pPr marL="0" indent="0" algn="l"/>
            <a:r>
              <a:rPr lang="en-US" sz="2800" b="1">
                <a:latin typeface="Calibri" panose="020F0502020204030204" charset="0"/>
                <a:cs typeface="Times New Roman" panose="02020603050405020304" pitchFamily="18" charset="0"/>
                <a:sym typeface="+mn-ea"/>
              </a:rPr>
              <a:t>B.</a:t>
            </a:r>
            <a:r>
              <a:rPr lang="zh-CN" sz="2800" b="1">
                <a:latin typeface="Calibri" panose="020F0502020204030204" charset="0"/>
                <a:sym typeface="+mn-ea"/>
              </a:rPr>
              <a:t>我国初步建立起独立的工业体系</a:t>
            </a:r>
            <a:endParaRPr lang="en-US" sz="2800" b="1">
              <a:latin typeface="Calibri" panose="020F0502020204030204" charset="0"/>
              <a:cs typeface="Times New Roman" panose="02020603050405020304" pitchFamily="18" charset="0"/>
              <a:sym typeface="+mn-ea"/>
            </a:endParaRPr>
          </a:p>
          <a:p>
            <a:r>
              <a:rPr lang="en-US" sz="2800" b="1">
                <a:latin typeface="Calibri" panose="020F0502020204030204" charset="0"/>
                <a:cs typeface="Times New Roman" panose="02020603050405020304" pitchFamily="18" charset="0"/>
                <a:sym typeface="+mn-ea"/>
              </a:rPr>
              <a:t>C.</a:t>
            </a:r>
            <a:r>
              <a:rPr lang="zh-CN" sz="2800" b="1">
                <a:latin typeface="Calibri" panose="020F0502020204030204" charset="0"/>
                <a:sym typeface="+mn-ea"/>
              </a:rPr>
              <a:t>我国初步建立起社会主义制度</a:t>
            </a:r>
            <a:r>
              <a:rPr lang="en-US" sz="2800" b="1">
                <a:latin typeface="Calibri" panose="020F0502020204030204" charset="0"/>
                <a:cs typeface="Times New Roman" panose="02020603050405020304" pitchFamily="18" charset="0"/>
                <a:sym typeface="+mn-ea"/>
              </a:rPr>
              <a:t>		</a:t>
            </a:r>
          </a:p>
          <a:p>
            <a:pPr marL="0" indent="0" algn="l"/>
            <a:r>
              <a:rPr lang="en-US" sz="2800" b="1">
                <a:latin typeface="Calibri" panose="020F0502020204030204" charset="0"/>
                <a:cs typeface="Times New Roman" panose="02020603050405020304" pitchFamily="18" charset="0"/>
                <a:sym typeface="+mn-ea"/>
              </a:rPr>
              <a:t>D.</a:t>
            </a:r>
            <a:r>
              <a:rPr lang="zh-CN" sz="2800" b="1">
                <a:latin typeface="Calibri" panose="020F0502020204030204" charset="0"/>
                <a:sym typeface="+mn-ea"/>
              </a:rPr>
              <a:t>我国进入社会主义现代化建设新时期</a:t>
            </a:r>
            <a:endParaRPr lang="en-US" sz="2800" b="1">
              <a:latin typeface="Calibri" panose="020F0502020204030204" charset="0"/>
              <a:cs typeface="Times New Roman" panose="02020603050405020304" pitchFamily="18" charset="0"/>
              <a:sym typeface="+mn-ea"/>
            </a:endParaRPr>
          </a:p>
          <a:p>
            <a:endParaRPr lang="zh-CN" altLang="en-US" sz="2800" b="1">
              <a:latin typeface="Calibri" panose="020F0502020204030204" charset="0"/>
              <a:sym typeface="+mn-ea"/>
            </a:endParaRPr>
          </a:p>
        </p:txBody>
      </p:sp>
      <p:sp>
        <p:nvSpPr>
          <p:cNvPr id="4" name="矩形 3"/>
          <p:cNvSpPr/>
          <p:nvPr/>
        </p:nvSpPr>
        <p:spPr>
          <a:xfrm>
            <a:off x="1571604" y="984583"/>
            <a:ext cx="727710" cy="923330"/>
          </a:xfrm>
          <a:prstGeom prst="rect">
            <a:avLst/>
          </a:prstGeom>
          <a:noFill/>
          <a:ln>
            <a:noFill/>
          </a:ln>
        </p:spPr>
        <p:txBody>
          <a:bodyPr wrap="square" rtlCol="0" anchor="t">
            <a:spAutoFit/>
          </a:bodyPr>
          <a:lstStyle/>
          <a:p>
            <a:pPr algn="ctr"/>
            <a:r>
              <a:rPr lang="en-US" altLang="zh-CN" sz="5400" b="1">
                <a:ln w="22225">
                  <a:solidFill>
                    <a:schemeClr val="accent2"/>
                  </a:solidFill>
                  <a:prstDash val="solid"/>
                </a:ln>
                <a:solidFill>
                  <a:schemeClr val="accent2">
                    <a:lumMod val="40000"/>
                    <a:lumOff val="60000"/>
                  </a:schemeClr>
                </a:solidFill>
                <a:effectLst/>
              </a:rPr>
              <a:t>C</a:t>
            </a:r>
          </a:p>
        </p:txBody>
      </p:sp>
    </p:spTree>
  </p:cSld>
  <p:clrMapOvr>
    <a:masterClrMapping/>
  </p:clrMapOvr>
  <mc:AlternateContent xmlns:mc="http://schemas.openxmlformats.org/markup-compatibility/2006">
    <mc:Choice xmlns=""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p:cNvSpPr txBox="1"/>
          <p:nvPr/>
        </p:nvSpPr>
        <p:spPr>
          <a:xfrm>
            <a:off x="200662" y="722631"/>
            <a:ext cx="8742045" cy="3108543"/>
          </a:xfrm>
          <a:prstGeom prst="rect">
            <a:avLst/>
          </a:prstGeom>
          <a:noFill/>
        </p:spPr>
        <p:txBody>
          <a:bodyPr wrap="square" rtlCol="0" anchor="t">
            <a:spAutoFit/>
          </a:bodyPr>
          <a:lstStyle/>
          <a:p>
            <a:pPr algn="l"/>
            <a:r>
              <a:rPr lang="en-US" sz="2800" b="1">
                <a:latin typeface="Calibri" panose="020F0502020204030204" charset="0"/>
                <a:cs typeface="Times New Roman" panose="02020603050405020304" pitchFamily="18" charset="0"/>
                <a:sym typeface="+mn-ea"/>
              </a:rPr>
              <a:t>5.</a:t>
            </a:r>
            <a:r>
              <a:rPr lang="en-US" sz="2800" b="1">
                <a:latin typeface="宋体" panose="02010600030101010101" pitchFamily="2" charset="-122"/>
                <a:cs typeface="Times New Roman" panose="02020603050405020304" pitchFamily="18" charset="0"/>
                <a:sym typeface="+mn-ea"/>
              </a:rPr>
              <a:t>“</a:t>
            </a:r>
            <a:r>
              <a:rPr lang="zh-CN" sz="2800" b="1">
                <a:latin typeface="Calibri" panose="020F0502020204030204" charset="0"/>
                <a:sym typeface="+mn-ea"/>
              </a:rPr>
              <a:t>企业的私有制向社会主义所有制转变，这在世界上早就出现过，但采用这样一种和平方法，使全国工商界都兴高采烈来接受这种改变，则是史无前例的。</a:t>
            </a:r>
            <a:r>
              <a:rPr lang="en-US" sz="2800" b="1">
                <a:latin typeface="宋体" panose="02010600030101010101" pitchFamily="2" charset="-122"/>
                <a:cs typeface="Times New Roman" panose="02020603050405020304" pitchFamily="18" charset="0"/>
                <a:sym typeface="+mn-ea"/>
              </a:rPr>
              <a:t>”“</a:t>
            </a:r>
            <a:r>
              <a:rPr lang="zh-CN" sz="2800" b="1">
                <a:latin typeface="Calibri" panose="020F0502020204030204" charset="0"/>
                <a:sym typeface="+mn-ea"/>
              </a:rPr>
              <a:t>和平方法</a:t>
            </a:r>
            <a:r>
              <a:rPr lang="en-US" sz="2800" b="1">
                <a:latin typeface="宋体" panose="02010600030101010101" pitchFamily="2" charset="-122"/>
                <a:cs typeface="Times New Roman" panose="02020603050405020304" pitchFamily="18" charset="0"/>
                <a:sym typeface="+mn-ea"/>
              </a:rPr>
              <a:t>”</a:t>
            </a:r>
            <a:r>
              <a:rPr lang="zh-CN" sz="2800" b="1">
                <a:latin typeface="Calibri" panose="020F0502020204030204" charset="0"/>
                <a:sym typeface="+mn-ea"/>
              </a:rPr>
              <a:t>指的是</a:t>
            </a:r>
            <a:r>
              <a:rPr lang="en-US" sz="2800" b="1">
                <a:latin typeface="Calibri" panose="020F0502020204030204" charset="0"/>
                <a:cs typeface="Times New Roman" panose="02020603050405020304" pitchFamily="18" charset="0"/>
                <a:sym typeface="+mn-ea"/>
              </a:rPr>
              <a:t>(</a:t>
            </a:r>
            <a:r>
              <a:rPr lang="zh-CN" sz="2800" b="1">
                <a:latin typeface="Calibri" panose="020F0502020204030204" charset="0"/>
                <a:sym typeface="+mn-ea"/>
              </a:rPr>
              <a:t>　　</a:t>
            </a:r>
            <a:r>
              <a:rPr lang="en-US" sz="2800" b="1">
                <a:latin typeface="Calibri" panose="020F0502020204030204" charset="0"/>
                <a:cs typeface="Times New Roman" panose="02020603050405020304" pitchFamily="18" charset="0"/>
                <a:sym typeface="+mn-ea"/>
              </a:rPr>
              <a:t>)</a:t>
            </a:r>
          </a:p>
          <a:p>
            <a:r>
              <a:rPr lang="en-US" sz="2800" b="1">
                <a:latin typeface="Calibri" panose="020F0502020204030204" charset="0"/>
                <a:cs typeface="Times New Roman" panose="02020603050405020304" pitchFamily="18" charset="0"/>
                <a:sym typeface="+mn-ea"/>
              </a:rPr>
              <a:t>A.</a:t>
            </a:r>
            <a:r>
              <a:rPr lang="zh-CN" sz="2800" b="1">
                <a:latin typeface="Calibri" panose="020F0502020204030204" charset="0"/>
                <a:sym typeface="+mn-ea"/>
              </a:rPr>
              <a:t>实行股份制</a:t>
            </a:r>
            <a:r>
              <a:rPr lang="en-US" sz="2800" b="1">
                <a:latin typeface="Calibri" panose="020F0502020204030204" charset="0"/>
                <a:cs typeface="Times New Roman" panose="02020603050405020304" pitchFamily="18" charset="0"/>
                <a:sym typeface="+mn-ea"/>
              </a:rPr>
              <a:t>                B.</a:t>
            </a:r>
            <a:r>
              <a:rPr lang="zh-CN" sz="2800" b="1">
                <a:latin typeface="Calibri" panose="020F0502020204030204" charset="0"/>
                <a:sym typeface="+mn-ea"/>
              </a:rPr>
              <a:t>廉价收购</a:t>
            </a:r>
            <a:endParaRPr lang="en-US" sz="2800" b="1">
              <a:latin typeface="Calibri" panose="020F0502020204030204" charset="0"/>
              <a:cs typeface="Times New Roman" panose="02020603050405020304" pitchFamily="18" charset="0"/>
              <a:sym typeface="+mn-ea"/>
            </a:endParaRPr>
          </a:p>
          <a:p>
            <a:pPr algn="l"/>
            <a:r>
              <a:rPr lang="en-US" sz="2800" b="1">
                <a:latin typeface="Calibri" panose="020F0502020204030204" charset="0"/>
                <a:cs typeface="Times New Roman" panose="02020603050405020304" pitchFamily="18" charset="0"/>
                <a:sym typeface="+mn-ea"/>
              </a:rPr>
              <a:t>C.</a:t>
            </a:r>
            <a:r>
              <a:rPr lang="zh-CN" sz="2800" b="1">
                <a:latin typeface="Calibri" panose="020F0502020204030204" charset="0"/>
                <a:sym typeface="+mn-ea"/>
              </a:rPr>
              <a:t>赎买政策</a:t>
            </a:r>
            <a:r>
              <a:rPr lang="en-US" sz="2800" b="1">
                <a:latin typeface="Calibri" panose="020F0502020204030204" charset="0"/>
                <a:cs typeface="Times New Roman" panose="02020603050405020304" pitchFamily="18" charset="0"/>
                <a:sym typeface="+mn-ea"/>
              </a:rPr>
              <a:t>                  D.</a:t>
            </a:r>
            <a:r>
              <a:rPr lang="zh-CN" sz="2800" b="1">
                <a:latin typeface="Calibri" panose="020F0502020204030204" charset="0"/>
                <a:sym typeface="+mn-ea"/>
              </a:rPr>
              <a:t>无偿没收</a:t>
            </a:r>
            <a:endParaRPr lang="zh-CN" altLang="en-US" sz="2800" b="1">
              <a:latin typeface="Calibri" panose="020F0502020204030204" charset="0"/>
              <a:sym typeface="+mn-ea"/>
            </a:endParaRPr>
          </a:p>
          <a:p>
            <a:pPr algn="l"/>
            <a:endParaRPr lang="en-US" altLang="en-US" sz="2800" b="1">
              <a:latin typeface="Calibri" panose="020F0502020204030204" charset="0"/>
              <a:cs typeface="Times New Roman" panose="02020603050405020304" pitchFamily="18" charset="0"/>
              <a:sym typeface="+mn-ea"/>
            </a:endParaRPr>
          </a:p>
        </p:txBody>
      </p:sp>
      <p:sp>
        <p:nvSpPr>
          <p:cNvPr id="4" name="矩形 3"/>
          <p:cNvSpPr/>
          <p:nvPr/>
        </p:nvSpPr>
        <p:spPr>
          <a:xfrm>
            <a:off x="4000496" y="1785932"/>
            <a:ext cx="727710" cy="1015663"/>
          </a:xfrm>
          <a:prstGeom prst="rect">
            <a:avLst/>
          </a:prstGeom>
          <a:noFill/>
          <a:ln>
            <a:noFill/>
          </a:ln>
        </p:spPr>
        <p:txBody>
          <a:bodyPr wrap="square" rtlCol="0" anchor="t">
            <a:spAutoFit/>
          </a:bodyPr>
          <a:lstStyle/>
          <a:p>
            <a:pPr algn="ctr"/>
            <a:r>
              <a:rPr lang="en-US" altLang="zh-CN" sz="6000" b="1">
                <a:ln w="22225">
                  <a:solidFill>
                    <a:schemeClr val="accent2"/>
                  </a:solidFill>
                  <a:prstDash val="solid"/>
                </a:ln>
                <a:solidFill>
                  <a:schemeClr val="accent2">
                    <a:lumMod val="40000"/>
                    <a:lumOff val="60000"/>
                  </a:schemeClr>
                </a:solidFill>
                <a:effectLst/>
              </a:rPr>
              <a:t>C</a:t>
            </a:r>
          </a:p>
        </p:txBody>
      </p:sp>
    </p:spTree>
  </p:cSld>
  <p:clrMapOvr>
    <a:masterClrMapping/>
  </p:clrMapOvr>
  <mc:AlternateContent xmlns:mc="http://schemas.openxmlformats.org/markup-compatibility/2006">
    <mc:Choice xmlns=""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0" name="文本框 99"/>
          <p:cNvSpPr txBox="1"/>
          <p:nvPr/>
        </p:nvSpPr>
        <p:spPr>
          <a:xfrm>
            <a:off x="172720" y="1077595"/>
            <a:ext cx="8655050" cy="3108543"/>
          </a:xfrm>
          <a:prstGeom prst="rect">
            <a:avLst/>
          </a:prstGeom>
          <a:noFill/>
          <a:ln w="9525">
            <a:noFill/>
          </a:ln>
        </p:spPr>
        <p:txBody>
          <a:bodyPr wrap="square">
            <a:spAutoFit/>
          </a:bodyPr>
          <a:lstStyle/>
          <a:p>
            <a:pPr marL="0" indent="0" algn="l"/>
            <a:r>
              <a:rPr lang="en-US" altLang="zh-CN" sz="2800" b="1">
                <a:latin typeface="Calibri" panose="020F0502020204030204" charset="0"/>
                <a:ea typeface="宋体" panose="02010600030101010101" pitchFamily="2" charset="-122"/>
              </a:rPr>
              <a:t>6</a:t>
            </a:r>
            <a:r>
              <a:rPr lang="zh-CN" sz="2800" b="1">
                <a:latin typeface="Calibri" panose="020F0502020204030204" charset="0"/>
                <a:ea typeface="宋体" panose="02010600030101010101" pitchFamily="2" charset="-122"/>
              </a:rPr>
              <a:t>．</a:t>
            </a:r>
            <a:r>
              <a:rPr lang="en-US" sz="2800" b="1">
                <a:latin typeface="Calibri" panose="020F0502020204030204" charset="0"/>
                <a:ea typeface="宋体" panose="02010600030101010101" pitchFamily="2" charset="-122"/>
                <a:cs typeface="Times New Roman" panose="02020603050405020304" pitchFamily="18" charset="0"/>
              </a:rPr>
              <a:t>1956</a:t>
            </a:r>
            <a:r>
              <a:rPr lang="zh-CN" sz="2800" b="1">
                <a:latin typeface="Calibri" panose="020F0502020204030204" charset="0"/>
                <a:ea typeface="宋体" panose="02010600030101010101" pitchFamily="2" charset="-122"/>
              </a:rPr>
              <a:t>年，一位中国诗人写道：</a:t>
            </a:r>
            <a:r>
              <a:rPr lang="en-US" sz="2800" b="1">
                <a:latin typeface="宋体" panose="02010600030101010101" pitchFamily="2" charset="-122"/>
                <a:ea typeface="宋体" panose="02010600030101010101" pitchFamily="2" charset="-122"/>
                <a:cs typeface="Times New Roman" panose="02020603050405020304" pitchFamily="18" charset="0"/>
              </a:rPr>
              <a:t>“</a:t>
            </a:r>
            <a:r>
              <a:rPr lang="zh-CN" sz="2800" b="1">
                <a:latin typeface="Calibri" panose="020F0502020204030204" charset="0"/>
                <a:ea typeface="宋体" panose="02010600030101010101" pitchFamily="2" charset="-122"/>
              </a:rPr>
              <a:t>请看，中国张开了翅膀</a:t>
            </a:r>
            <a:r>
              <a:rPr lang="en-US" sz="2800" b="1">
                <a:latin typeface="Calibri" panose="020F0502020204030204" charset="0"/>
                <a:ea typeface="宋体" panose="02010600030101010101" pitchFamily="2" charset="-122"/>
                <a:cs typeface="Times New Roman" panose="02020603050405020304" pitchFamily="18" charset="0"/>
              </a:rPr>
              <a:t>——</a:t>
            </a:r>
            <a:r>
              <a:rPr lang="zh-CN" sz="2800" b="1">
                <a:latin typeface="Calibri" panose="020F0502020204030204" charset="0"/>
                <a:ea typeface="宋体" panose="02010600030101010101" pitchFamily="2" charset="-122"/>
              </a:rPr>
              <a:t>银亮的翅膀！万里的远航！在晴朗的日子里闪耀着辉煌的阳光！</a:t>
            </a:r>
            <a:r>
              <a:rPr lang="en-US" sz="2800" b="1">
                <a:latin typeface="宋体" panose="02010600030101010101" pitchFamily="2" charset="-122"/>
                <a:ea typeface="宋体" panose="02010600030101010101" pitchFamily="2" charset="-122"/>
                <a:cs typeface="Times New Roman" panose="02020603050405020304" pitchFamily="18" charset="0"/>
              </a:rPr>
              <a:t>”</a:t>
            </a:r>
            <a:r>
              <a:rPr lang="zh-CN" sz="2800" b="1">
                <a:latin typeface="Calibri" panose="020F0502020204030204" charset="0"/>
                <a:ea typeface="宋体" panose="02010600030101010101" pitchFamily="2" charset="-122"/>
              </a:rPr>
              <a:t>该诗句表达了</a:t>
            </a:r>
            <a:r>
              <a:rPr lang="en-US" sz="2800" b="1">
                <a:latin typeface="Calibri" panose="020F0502020204030204" charset="0"/>
                <a:ea typeface="宋体" panose="02010600030101010101" pitchFamily="2" charset="-122"/>
                <a:cs typeface="Times New Roman" panose="02020603050405020304" pitchFamily="18" charset="0"/>
              </a:rPr>
              <a:t>(</a:t>
            </a:r>
            <a:r>
              <a:rPr lang="zh-CN" sz="2800" b="1">
                <a:latin typeface="Calibri" panose="020F0502020204030204" charset="0"/>
                <a:ea typeface="宋体" panose="02010600030101010101" pitchFamily="2" charset="-122"/>
              </a:rPr>
              <a:t>　　</a:t>
            </a:r>
            <a:r>
              <a:rPr lang="en-US" sz="2800" b="1">
                <a:latin typeface="Calibri" panose="020F0502020204030204" charset="0"/>
                <a:ea typeface="宋体" panose="02010600030101010101" pitchFamily="2" charset="-122"/>
                <a:cs typeface="Times New Roman" panose="02020603050405020304" pitchFamily="18" charset="0"/>
              </a:rPr>
              <a:t>)</a:t>
            </a:r>
          </a:p>
          <a:p>
            <a:r>
              <a:rPr lang="en-US" sz="2800" b="1">
                <a:latin typeface="Calibri" panose="020F0502020204030204" charset="0"/>
                <a:ea typeface="宋体" panose="02010600030101010101" pitchFamily="2" charset="-122"/>
                <a:cs typeface="Times New Roman" panose="02020603050405020304" pitchFamily="18" charset="0"/>
              </a:rPr>
              <a:t>A.</a:t>
            </a:r>
            <a:r>
              <a:rPr lang="zh-CN" sz="2800" b="1">
                <a:latin typeface="Calibri" panose="020F0502020204030204" charset="0"/>
                <a:ea typeface="宋体" panose="02010600030101010101" pitchFamily="2" charset="-122"/>
              </a:rPr>
              <a:t>中华人民共和国成立后人民当家做主的欢乐</a:t>
            </a:r>
            <a:r>
              <a:rPr lang="en-US" sz="2800" b="1">
                <a:latin typeface="Calibri" panose="020F0502020204030204" charset="0"/>
                <a:ea typeface="宋体" panose="02010600030101010101" pitchFamily="2" charset="-122"/>
                <a:cs typeface="Times New Roman" panose="02020603050405020304" pitchFamily="18" charset="0"/>
              </a:rPr>
              <a:t>     </a:t>
            </a:r>
          </a:p>
          <a:p>
            <a:pPr marL="0" indent="0" algn="l"/>
            <a:r>
              <a:rPr lang="en-US" sz="2800" b="1">
                <a:latin typeface="Calibri" panose="020F0502020204030204" charset="0"/>
                <a:ea typeface="宋体" panose="02010600030101010101" pitchFamily="2" charset="-122"/>
                <a:cs typeface="Times New Roman" panose="02020603050405020304" pitchFamily="18" charset="0"/>
              </a:rPr>
              <a:t>B.</a:t>
            </a:r>
            <a:r>
              <a:rPr lang="zh-CN" sz="2800" b="1">
                <a:latin typeface="Calibri" panose="020F0502020204030204" charset="0"/>
                <a:ea typeface="宋体" panose="02010600030101010101" pitchFamily="2" charset="-122"/>
              </a:rPr>
              <a:t>三大改造胜利完成后的欣喜</a:t>
            </a:r>
            <a:endParaRPr lang="en-US" sz="2800" b="1">
              <a:latin typeface="Calibri" panose="020F0502020204030204" charset="0"/>
              <a:ea typeface="宋体" panose="02010600030101010101" pitchFamily="2" charset="-122"/>
              <a:cs typeface="Times New Roman" panose="02020603050405020304" pitchFamily="18" charset="0"/>
            </a:endParaRPr>
          </a:p>
          <a:p>
            <a:r>
              <a:rPr lang="en-US" sz="2800" b="1">
                <a:latin typeface="Calibri" panose="020F0502020204030204" charset="0"/>
                <a:ea typeface="宋体" panose="02010600030101010101" pitchFamily="2" charset="-122"/>
                <a:cs typeface="Times New Roman" panose="02020603050405020304" pitchFamily="18" charset="0"/>
              </a:rPr>
              <a:t>C.</a:t>
            </a:r>
            <a:r>
              <a:rPr lang="en-US" sz="2800" b="1">
                <a:latin typeface="宋体" panose="02010600030101010101" pitchFamily="2" charset="-122"/>
                <a:ea typeface="宋体" panose="02010600030101010101" pitchFamily="2" charset="-122"/>
                <a:cs typeface="Times New Roman" panose="02020603050405020304" pitchFamily="18" charset="0"/>
              </a:rPr>
              <a:t>“</a:t>
            </a:r>
            <a:r>
              <a:rPr lang="zh-CN" sz="2800" b="1">
                <a:latin typeface="Calibri" panose="020F0502020204030204" charset="0"/>
                <a:ea typeface="宋体" panose="02010600030101010101" pitchFamily="2" charset="-122"/>
              </a:rPr>
              <a:t>大跃进</a:t>
            </a:r>
            <a:r>
              <a:rPr lang="en-US" sz="2800" b="1">
                <a:latin typeface="宋体" panose="02010600030101010101" pitchFamily="2" charset="-122"/>
                <a:ea typeface="宋体" panose="02010600030101010101" pitchFamily="2" charset="-122"/>
                <a:cs typeface="Times New Roman" panose="02020603050405020304" pitchFamily="18" charset="0"/>
              </a:rPr>
              <a:t>”</a:t>
            </a:r>
            <a:r>
              <a:rPr lang="zh-CN" sz="2800" b="1">
                <a:latin typeface="Calibri" panose="020F0502020204030204" charset="0"/>
                <a:ea typeface="宋体" panose="02010600030101010101" pitchFamily="2" charset="-122"/>
              </a:rPr>
              <a:t>开始初期的信心</a:t>
            </a:r>
            <a:r>
              <a:rPr lang="en-US" sz="2800" b="1">
                <a:latin typeface="Calibri" panose="020F0502020204030204" charset="0"/>
                <a:ea typeface="宋体" panose="02010600030101010101" pitchFamily="2" charset="-122"/>
                <a:cs typeface="Times New Roman" panose="02020603050405020304" pitchFamily="18" charset="0"/>
              </a:rPr>
              <a:t>                   </a:t>
            </a:r>
          </a:p>
          <a:p>
            <a:pPr marL="0" indent="0" algn="l"/>
            <a:r>
              <a:rPr lang="en-US" sz="2800" b="1">
                <a:latin typeface="Calibri" panose="020F0502020204030204" charset="0"/>
                <a:ea typeface="宋体" panose="02010600030101010101" pitchFamily="2" charset="-122"/>
                <a:cs typeface="Times New Roman" panose="02020603050405020304" pitchFamily="18" charset="0"/>
              </a:rPr>
              <a:t>D.</a:t>
            </a:r>
            <a:r>
              <a:rPr lang="en-US" sz="2800" b="1">
                <a:latin typeface="宋体" panose="02010600030101010101" pitchFamily="2" charset="-122"/>
                <a:ea typeface="宋体" panose="02010600030101010101" pitchFamily="2" charset="-122"/>
                <a:cs typeface="Times New Roman" panose="02020603050405020304" pitchFamily="18" charset="0"/>
              </a:rPr>
              <a:t>“</a:t>
            </a:r>
            <a:r>
              <a:rPr lang="zh-CN" sz="2800" b="1">
                <a:latin typeface="Calibri" panose="020F0502020204030204" charset="0"/>
                <a:ea typeface="宋体" panose="02010600030101010101" pitchFamily="2" charset="-122"/>
              </a:rPr>
              <a:t>文化大革命</a:t>
            </a:r>
            <a:r>
              <a:rPr lang="en-US" sz="2800" b="1">
                <a:latin typeface="宋体" panose="02010600030101010101" pitchFamily="2" charset="-122"/>
                <a:ea typeface="宋体" panose="02010600030101010101" pitchFamily="2" charset="-122"/>
                <a:cs typeface="Times New Roman" panose="02020603050405020304" pitchFamily="18" charset="0"/>
              </a:rPr>
              <a:t>”</a:t>
            </a:r>
            <a:r>
              <a:rPr lang="zh-CN" sz="2800" b="1">
                <a:latin typeface="Calibri" panose="020F0502020204030204" charset="0"/>
                <a:ea typeface="宋体" panose="02010600030101010101" pitchFamily="2" charset="-122"/>
              </a:rPr>
              <a:t>爆发以后的狂热</a:t>
            </a:r>
            <a:endParaRPr lang="zh-CN" altLang="en-US" sz="2800" b="1">
              <a:latin typeface="Calibri" panose="020F0502020204030204" charset="0"/>
              <a:ea typeface="宋体" panose="02010600030101010101" pitchFamily="2" charset="-122"/>
            </a:endParaRPr>
          </a:p>
        </p:txBody>
      </p:sp>
      <p:sp>
        <p:nvSpPr>
          <p:cNvPr id="4" name="矩形 3"/>
          <p:cNvSpPr/>
          <p:nvPr/>
        </p:nvSpPr>
        <p:spPr>
          <a:xfrm>
            <a:off x="6072198" y="1719858"/>
            <a:ext cx="727710" cy="923330"/>
          </a:xfrm>
          <a:prstGeom prst="rect">
            <a:avLst/>
          </a:prstGeom>
          <a:noFill/>
          <a:ln>
            <a:noFill/>
          </a:ln>
        </p:spPr>
        <p:txBody>
          <a:bodyPr wrap="square" rtlCol="0" anchor="t">
            <a:spAutoFit/>
          </a:bodyPr>
          <a:lstStyle/>
          <a:p>
            <a:pPr algn="ctr"/>
            <a:r>
              <a:rPr lang="en-US" altLang="zh-CN" sz="5400" b="1">
                <a:ln w="22225">
                  <a:solidFill>
                    <a:schemeClr val="accent2"/>
                  </a:solidFill>
                  <a:prstDash val="solid"/>
                </a:ln>
                <a:solidFill>
                  <a:schemeClr val="accent2">
                    <a:lumMod val="40000"/>
                    <a:lumOff val="60000"/>
                  </a:schemeClr>
                </a:solidFill>
                <a:effectLst/>
              </a:rPr>
              <a:t>B</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a:spLocks noChangeArrowheads="1"/>
          </p:cNvSpPr>
          <p:nvPr/>
        </p:nvSpPr>
        <p:spPr bwMode="auto">
          <a:xfrm>
            <a:off x="500034" y="1357304"/>
            <a:ext cx="7643866" cy="207441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algn="l" eaLnBrk="0" hangingPunct="0">
              <a:spcBef>
                <a:spcPct val="20000"/>
              </a:spcBef>
              <a:buClr>
                <a:schemeClr val="hlink"/>
              </a:buClr>
              <a:buSzPct val="70000"/>
              <a:buFont typeface="Wingdings" panose="05000000000000000000" pitchFamily="2" charset="2"/>
              <a:buChar char="v"/>
              <a:defRPr sz="3200">
                <a:solidFill>
                  <a:schemeClr val="tx1"/>
                </a:solidFill>
                <a:latin typeface="Arial" panose="020B0604020202020204" pitchFamily="34" charset="0"/>
                <a:ea typeface="宋体" panose="02010600030101010101" pitchFamily="2" charset="-122"/>
              </a:defRPr>
            </a:lvl1pPr>
            <a:lvl2pPr marL="742950" indent="-285750" algn="l" eaLnBrk="0" hangingPunct="0">
              <a:spcBef>
                <a:spcPct val="20000"/>
              </a:spcBef>
              <a:buClr>
                <a:schemeClr val="accent2"/>
              </a:buClr>
              <a:buSzPct val="85000"/>
              <a:buFont typeface="Wingdings" panose="05000000000000000000" pitchFamily="2" charset="2"/>
              <a:buChar char=""/>
              <a:defRPr sz="2800">
                <a:solidFill>
                  <a:schemeClr val="tx1"/>
                </a:solidFill>
                <a:latin typeface="Arial" panose="020B0604020202020204" pitchFamily="34" charset="0"/>
                <a:ea typeface="宋体" panose="02010600030101010101" pitchFamily="2" charset="-122"/>
              </a:defRPr>
            </a:lvl2pPr>
            <a:lvl3pPr marL="1143000" indent="-228600" algn="l" eaLnBrk="0" hangingPunct="0">
              <a:spcBef>
                <a:spcPct val="20000"/>
              </a:spcBef>
              <a:buClr>
                <a:schemeClr val="hlink"/>
              </a:buClr>
              <a:buSzPct val="80000"/>
              <a:buFont typeface="Wingdings" panose="05000000000000000000" pitchFamily="2" charset="2"/>
              <a:buChar char="v"/>
              <a:defRPr sz="2400">
                <a:solidFill>
                  <a:schemeClr val="tx1"/>
                </a:solidFill>
                <a:latin typeface="Arial" panose="020B0604020202020204" pitchFamily="34" charset="0"/>
                <a:ea typeface="宋体" panose="02010600030101010101" pitchFamily="2" charset="-122"/>
              </a:defRPr>
            </a:lvl3pPr>
            <a:lvl4pPr marL="1600200" indent="-228600" algn="l" eaLnBrk="0" hangingPunct="0">
              <a:spcBef>
                <a:spcPct val="20000"/>
              </a:spcBef>
              <a:buClr>
                <a:schemeClr val="accent2"/>
              </a:buClr>
              <a:buSzPct val="90000"/>
              <a:buFont typeface="Wingdings" panose="05000000000000000000" pitchFamily="2" charset="2"/>
              <a:buChar char=""/>
              <a:defRPr sz="2000">
                <a:solidFill>
                  <a:schemeClr val="tx1"/>
                </a:solidFill>
                <a:latin typeface="Arial" panose="020B0604020202020204" pitchFamily="34" charset="0"/>
                <a:ea typeface="宋体" panose="02010600030101010101" pitchFamily="2" charset="-122"/>
              </a:defRPr>
            </a:lvl4pPr>
            <a:lvl5pPr marL="2057400" indent="-228600" algn="l" eaLnBrk="0" hangingPunct="0">
              <a:spcBef>
                <a:spcPct val="20000"/>
              </a:spcBef>
              <a:buClr>
                <a:schemeClr val="hlink"/>
              </a:buClr>
              <a:buSzPct val="85000"/>
              <a:buFont typeface="Wingdings" panose="05000000000000000000" pitchFamily="2" charset="2"/>
              <a:buChar char="v"/>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5000"/>
              <a:buFont typeface="Wingdings" panose="05000000000000000000" pitchFamily="2" charset="2"/>
              <a:buChar char="v"/>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5000"/>
              <a:buFont typeface="Wingdings" panose="05000000000000000000" pitchFamily="2" charset="2"/>
              <a:buChar char="v"/>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5000"/>
              <a:buFont typeface="Wingdings" panose="05000000000000000000" pitchFamily="2" charset="2"/>
              <a:buChar char="v"/>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5000"/>
              <a:buFont typeface="Wingdings" panose="05000000000000000000" pitchFamily="2" charset="2"/>
              <a:buChar char="v"/>
              <a:defRPr sz="2000">
                <a:solidFill>
                  <a:schemeClr val="tx1"/>
                </a:solidFill>
                <a:latin typeface="Arial" panose="020B0604020202020204" pitchFamily="34" charset="0"/>
                <a:ea typeface="宋体" panose="02010600030101010101" pitchFamily="2" charset="-122"/>
              </a:defRPr>
            </a:lvl9pPr>
          </a:lstStyle>
          <a:p>
            <a:r>
              <a:rPr lang="zh-CN" altLang="en-US" sz="2800" b="1" dirty="0" smtClean="0"/>
              <a:t>背景：</a:t>
            </a:r>
            <a:endParaRPr lang="en-US" altLang="zh-CN" sz="2800" b="1" dirty="0" smtClean="0"/>
          </a:p>
          <a:p>
            <a:r>
              <a:rPr lang="zh-CN" altLang="en-US" sz="2800" b="1" dirty="0" smtClean="0"/>
              <a:t>①一家一户的分散经营影响农业生产的发展；</a:t>
            </a:r>
            <a:endParaRPr lang="en-US" altLang="zh-CN" sz="2800" b="1" dirty="0" smtClean="0"/>
          </a:p>
          <a:p>
            <a:r>
              <a:rPr lang="zh-CN" altLang="en-US" sz="2800" b="1" dirty="0" smtClean="0"/>
              <a:t>②农产品满足不了国家工业化建设的需要；</a:t>
            </a:r>
            <a:endParaRPr lang="en-US" altLang="zh-CN" sz="2800" b="1" dirty="0" smtClean="0"/>
          </a:p>
          <a:p>
            <a:r>
              <a:rPr lang="zh-CN" altLang="en-US" sz="2800" b="1" dirty="0" smtClean="0"/>
              <a:t>③农民有进行互助合作的需求。</a:t>
            </a:r>
            <a:endParaRPr lang="zh-CN" altLang="en-US" sz="2800" b="1" dirty="0"/>
          </a:p>
        </p:txBody>
      </p:sp>
      <p:sp>
        <p:nvSpPr>
          <p:cNvPr id="5" name="矩形 4"/>
          <p:cNvSpPr/>
          <p:nvPr/>
        </p:nvSpPr>
        <p:spPr>
          <a:xfrm>
            <a:off x="86997" y="292736"/>
            <a:ext cx="356187" cy="830997"/>
          </a:xfrm>
          <a:prstGeom prst="rect">
            <a:avLst/>
          </a:prstGeom>
          <a:noFill/>
          <a:ln>
            <a:noFill/>
          </a:ln>
        </p:spPr>
        <p:txBody>
          <a:bodyPr wrap="none" rtlCol="0" anchor="t">
            <a:spAutoFit/>
          </a:bodyPr>
          <a:lstStyle/>
          <a:p>
            <a:pPr algn="ctr"/>
            <a:r>
              <a:rPr lang="zh-CN" altLang="en-US" sz="4800" b="1" dirty="0" smtClean="0">
                <a:ln w="13462">
                  <a:solidFill>
                    <a:schemeClr val="bg1"/>
                  </a:solidFill>
                  <a:prstDash val="solid"/>
                </a:ln>
                <a:gradFill>
                  <a:gsLst>
                    <a:gs pos="0">
                      <a:srgbClr val="FFF9BB"/>
                    </a:gs>
                    <a:gs pos="49000">
                      <a:srgbClr val="819E97">
                        <a:alpha val="100000"/>
                      </a:srgbClr>
                    </a:gs>
                    <a:gs pos="100000">
                      <a:srgbClr val="034373"/>
                    </a:gs>
                  </a:gsLst>
                  <a:lin ang="5400000"/>
                </a:gradFill>
                <a:effectLst>
                  <a:outerShdw dist="50800" dir="2700000" algn="bl" rotWithShape="0">
                    <a:srgbClr val="356277"/>
                  </a:outerShdw>
                </a:effectLst>
              </a:rPr>
              <a:t> </a:t>
            </a:r>
            <a:endParaRPr lang="zh-CN" altLang="en-US" sz="4800" b="1" dirty="0">
              <a:ln w="13462">
                <a:solidFill>
                  <a:schemeClr val="bg1"/>
                </a:solidFill>
                <a:prstDash val="solid"/>
              </a:ln>
              <a:gradFill>
                <a:gsLst>
                  <a:gs pos="0">
                    <a:srgbClr val="FFF9BB"/>
                  </a:gs>
                  <a:gs pos="49000">
                    <a:srgbClr val="819E97">
                      <a:alpha val="100000"/>
                    </a:srgbClr>
                  </a:gs>
                  <a:gs pos="100000">
                    <a:srgbClr val="034373"/>
                  </a:gs>
                </a:gsLst>
                <a:lin ang="5400000"/>
              </a:gradFill>
              <a:effectLst>
                <a:outerShdw dist="50800" dir="2700000" algn="bl" rotWithShape="0">
                  <a:srgbClr val="356277"/>
                </a:outerShdw>
              </a:effectLst>
            </a:endParaRPr>
          </a:p>
        </p:txBody>
      </p:sp>
      <p:sp>
        <p:nvSpPr>
          <p:cNvPr id="6" name="文本框 5"/>
          <p:cNvSpPr txBox="1"/>
          <p:nvPr/>
        </p:nvSpPr>
        <p:spPr>
          <a:xfrm>
            <a:off x="946152" y="477521"/>
            <a:ext cx="4019049" cy="646331"/>
          </a:xfrm>
          <a:prstGeom prst="rect">
            <a:avLst/>
          </a:prstGeom>
          <a:noFill/>
        </p:spPr>
        <p:txBody>
          <a:bodyPr wrap="none" rtlCol="0">
            <a:spAutoFit/>
          </a:bodyPr>
          <a:lstStyle/>
          <a:p>
            <a:pPr algn="l"/>
            <a:r>
              <a:rPr lang="en-US" altLang="zh-CN" sz="3600" b="1" dirty="0" smtClean="0"/>
              <a:t> </a:t>
            </a:r>
            <a:r>
              <a:rPr lang="zh-CN" altLang="en-US" sz="3600" b="1" dirty="0" smtClean="0"/>
              <a:t>农业</a:t>
            </a:r>
            <a:r>
              <a:rPr lang="zh-CN" altLang="en-US" sz="3600" b="1" dirty="0"/>
              <a:t>社会主义改造</a:t>
            </a:r>
            <a:endParaRPr lang="zh-CN" altLang="en-US" sz="3600" b="1" dirty="0">
              <a:solidFill>
                <a:srgbClr val="FF0000"/>
              </a:solidFill>
              <a:latin typeface="微软雅黑" panose="020B0503020204020204" pitchFamily="34" charset="-122"/>
              <a:ea typeface="微软雅黑" panose="020B0503020204020204" pitchFamily="34" charset="-122"/>
            </a:endParaRPr>
          </a:p>
        </p:txBody>
      </p:sp>
      <p:sp>
        <p:nvSpPr>
          <p:cNvPr id="8" name="文本框 7"/>
          <p:cNvSpPr txBox="1"/>
          <p:nvPr/>
        </p:nvSpPr>
        <p:spPr>
          <a:xfrm>
            <a:off x="5182870" y="477521"/>
            <a:ext cx="1107996" cy="646331"/>
          </a:xfrm>
          <a:prstGeom prst="rect">
            <a:avLst/>
          </a:prstGeom>
          <a:noFill/>
        </p:spPr>
        <p:txBody>
          <a:bodyPr wrap="none" rtlCol="0">
            <a:spAutoFit/>
          </a:bodyPr>
          <a:lstStyle/>
          <a:p>
            <a:pPr algn="l"/>
            <a:r>
              <a:rPr lang="zh-CN" altLang="en-US" sz="3600" b="1">
                <a:solidFill>
                  <a:srgbClr val="FF0000"/>
                </a:solidFill>
                <a:latin typeface="微软雅黑" panose="020B0503020204020204" pitchFamily="34" charset="-122"/>
                <a:ea typeface="微软雅黑" panose="020B0503020204020204" pitchFamily="34" charset="-122"/>
              </a:rPr>
              <a:t>背景</a:t>
            </a:r>
          </a:p>
        </p:txBody>
      </p:sp>
    </p:spTree>
  </p:cSld>
  <p:clrMapOvr>
    <a:masterClrMapping/>
  </p:clrMapOvr>
  <mc:AlternateContent xmlns:mc="http://schemas.openxmlformats.org/markup-compatibility/2006">
    <mc:Choice xmlns=""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1"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linds(horizontal)">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fade">
                                      <p:cBhvr>
                                        <p:cTn id="1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6" grpId="0"/>
      <p:bldP spid="8" grpId="1"/>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2469" name="Rectangle 5"/>
          <p:cNvSpPr>
            <a:spLocks noChangeArrowheads="1"/>
          </p:cNvSpPr>
          <p:nvPr/>
        </p:nvSpPr>
        <p:spPr bwMode="auto">
          <a:xfrm>
            <a:off x="357158" y="571487"/>
            <a:ext cx="8786842" cy="345325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algn="l" eaLnBrk="0" hangingPunct="0">
              <a:spcBef>
                <a:spcPct val="20000"/>
              </a:spcBef>
              <a:buClr>
                <a:schemeClr val="hlink"/>
              </a:buClr>
              <a:buSzPct val="70000"/>
              <a:buFont typeface="Wingdings" panose="05000000000000000000" pitchFamily="2" charset="2"/>
              <a:buChar char="v"/>
              <a:defRPr sz="3200">
                <a:solidFill>
                  <a:schemeClr val="tx1"/>
                </a:solidFill>
                <a:latin typeface="Arial" panose="020B0604020202020204" pitchFamily="34" charset="0"/>
                <a:ea typeface="宋体" panose="02010600030101010101" pitchFamily="2" charset="-122"/>
              </a:defRPr>
            </a:lvl1pPr>
            <a:lvl2pPr marL="742950" indent="-285750" algn="l" eaLnBrk="0" hangingPunct="0">
              <a:spcBef>
                <a:spcPct val="20000"/>
              </a:spcBef>
              <a:buClr>
                <a:schemeClr val="accent2"/>
              </a:buClr>
              <a:buSzPct val="85000"/>
              <a:buFont typeface="Wingdings" panose="05000000000000000000" pitchFamily="2" charset="2"/>
              <a:buChar char=""/>
              <a:defRPr sz="2800">
                <a:solidFill>
                  <a:schemeClr val="tx1"/>
                </a:solidFill>
                <a:latin typeface="Arial" panose="020B0604020202020204" pitchFamily="34" charset="0"/>
                <a:ea typeface="宋体" panose="02010600030101010101" pitchFamily="2" charset="-122"/>
              </a:defRPr>
            </a:lvl2pPr>
            <a:lvl3pPr marL="1143000" indent="-228600" algn="l" eaLnBrk="0" hangingPunct="0">
              <a:spcBef>
                <a:spcPct val="20000"/>
              </a:spcBef>
              <a:buClr>
                <a:schemeClr val="hlink"/>
              </a:buClr>
              <a:buSzPct val="80000"/>
              <a:buFont typeface="Wingdings" panose="05000000000000000000" pitchFamily="2" charset="2"/>
              <a:buChar char="v"/>
              <a:defRPr sz="2400">
                <a:solidFill>
                  <a:schemeClr val="tx1"/>
                </a:solidFill>
                <a:latin typeface="Arial" panose="020B0604020202020204" pitchFamily="34" charset="0"/>
                <a:ea typeface="宋体" panose="02010600030101010101" pitchFamily="2" charset="-122"/>
              </a:defRPr>
            </a:lvl3pPr>
            <a:lvl4pPr marL="1600200" indent="-228600" algn="l" eaLnBrk="0" hangingPunct="0">
              <a:spcBef>
                <a:spcPct val="20000"/>
              </a:spcBef>
              <a:buClr>
                <a:schemeClr val="accent2"/>
              </a:buClr>
              <a:buSzPct val="90000"/>
              <a:buFont typeface="Wingdings" panose="05000000000000000000" pitchFamily="2" charset="2"/>
              <a:buChar char=""/>
              <a:defRPr sz="2000">
                <a:solidFill>
                  <a:schemeClr val="tx1"/>
                </a:solidFill>
                <a:latin typeface="Arial" panose="020B0604020202020204" pitchFamily="34" charset="0"/>
                <a:ea typeface="宋体" panose="02010600030101010101" pitchFamily="2" charset="-122"/>
              </a:defRPr>
            </a:lvl4pPr>
            <a:lvl5pPr marL="2057400" indent="-228600" algn="l" eaLnBrk="0" hangingPunct="0">
              <a:spcBef>
                <a:spcPct val="20000"/>
              </a:spcBef>
              <a:buClr>
                <a:schemeClr val="hlink"/>
              </a:buClr>
              <a:buSzPct val="85000"/>
              <a:buFont typeface="Wingdings" panose="05000000000000000000" pitchFamily="2" charset="2"/>
              <a:buChar char="v"/>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5000"/>
              <a:buFont typeface="Wingdings" panose="05000000000000000000" pitchFamily="2" charset="2"/>
              <a:buChar char="v"/>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5000"/>
              <a:buFont typeface="Wingdings" panose="05000000000000000000" pitchFamily="2" charset="2"/>
              <a:buChar char="v"/>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5000"/>
              <a:buFont typeface="Wingdings" panose="05000000000000000000" pitchFamily="2" charset="2"/>
              <a:buChar char="v"/>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5000"/>
              <a:buFont typeface="Wingdings" panose="05000000000000000000" pitchFamily="2" charset="2"/>
              <a:buChar char="v"/>
              <a:defRPr sz="2000">
                <a:solidFill>
                  <a:schemeClr val="tx1"/>
                </a:solidFill>
                <a:latin typeface="Arial" panose="020B0604020202020204" pitchFamily="34" charset="0"/>
                <a:ea typeface="宋体" panose="02010600030101010101" pitchFamily="2" charset="-122"/>
              </a:defRPr>
            </a:lvl9pPr>
          </a:lstStyle>
          <a:p>
            <a:r>
              <a:rPr lang="zh-CN" altLang="en-US" sz="2800" b="1" dirty="0" smtClean="0"/>
              <a:t>形式：</a:t>
            </a:r>
            <a:r>
              <a:rPr lang="zh-CN" altLang="en-US" sz="2800" b="1" u="sng" dirty="0" smtClean="0"/>
              <a:t>农业生产合作社</a:t>
            </a:r>
            <a:r>
              <a:rPr lang="zh-CN" altLang="en-US" sz="2800" b="1" dirty="0" smtClean="0"/>
              <a:t>。</a:t>
            </a:r>
            <a:endParaRPr lang="zh-CN" altLang="en-US" sz="2800" dirty="0" smtClean="0"/>
          </a:p>
          <a:p>
            <a:r>
              <a:rPr lang="zh-CN" altLang="en-US" sz="2800" b="1" dirty="0" smtClean="0"/>
              <a:t>目的：走集体化和共同富裕的道路</a:t>
            </a:r>
            <a:endParaRPr lang="zh-CN" altLang="en-US" sz="2800" dirty="0" smtClean="0"/>
          </a:p>
          <a:p>
            <a:r>
              <a:rPr lang="zh-CN" altLang="en-US" sz="2800" b="1" dirty="0" smtClean="0"/>
              <a:t>原则：自愿互利。 推广方法：典型示范逐步推广</a:t>
            </a:r>
            <a:endParaRPr lang="zh-CN" altLang="en-US" sz="2800" dirty="0" smtClean="0"/>
          </a:p>
          <a:p>
            <a:r>
              <a:rPr lang="zh-CN" altLang="en-US" sz="2800" b="1" dirty="0" smtClean="0"/>
              <a:t>阶段：农业互助组</a:t>
            </a:r>
            <a:r>
              <a:rPr lang="en-US" altLang="zh-CN" sz="2800" b="1" dirty="0" smtClean="0"/>
              <a:t>—</a:t>
            </a:r>
            <a:r>
              <a:rPr lang="zh-CN" altLang="en-US" sz="2800" b="1" dirty="0" smtClean="0"/>
              <a:t>初级农业生产合作社</a:t>
            </a:r>
            <a:r>
              <a:rPr lang="en-US" altLang="zh-CN" sz="2800" b="1" dirty="0" smtClean="0"/>
              <a:t>—</a:t>
            </a:r>
            <a:r>
              <a:rPr lang="zh-CN" altLang="en-US" sz="2800" b="1" dirty="0" smtClean="0"/>
              <a:t>高级农业   生产合作社</a:t>
            </a:r>
            <a:endParaRPr lang="zh-CN" altLang="en-US" sz="2800" dirty="0" smtClean="0"/>
          </a:p>
          <a:p>
            <a:r>
              <a:rPr lang="zh-CN" altLang="en-US" sz="2800" b="1" dirty="0" smtClean="0"/>
              <a:t>结果：</a:t>
            </a:r>
            <a:r>
              <a:rPr lang="en-US" sz="2800" b="1" dirty="0" smtClean="0"/>
              <a:t>1955</a:t>
            </a:r>
            <a:r>
              <a:rPr lang="zh-CN" altLang="en-US" sz="2800" b="1" dirty="0" smtClean="0"/>
              <a:t>年，全国掀起农业合作化的高潮；</a:t>
            </a:r>
            <a:r>
              <a:rPr lang="en-US" sz="2800" b="1" dirty="0" smtClean="0"/>
              <a:t>1956</a:t>
            </a:r>
            <a:r>
              <a:rPr lang="zh-CN" altLang="en-US" sz="2800" b="1" dirty="0" smtClean="0"/>
              <a:t>年，全国绝大数农户参加了农业生产合作社</a:t>
            </a:r>
            <a:endParaRPr lang="zh-CN" altLang="en-US" sz="2800" dirty="0"/>
          </a:p>
        </p:txBody>
      </p:sp>
      <p:sp>
        <p:nvSpPr>
          <p:cNvPr id="8199" name="椭圆 1"/>
          <p:cNvSpPr>
            <a:spLocks noChangeArrowheads="1"/>
          </p:cNvSpPr>
          <p:nvPr/>
        </p:nvSpPr>
        <p:spPr bwMode="auto">
          <a:xfrm>
            <a:off x="4535490" y="3846514"/>
            <a:ext cx="973137" cy="46037"/>
          </a:xfrm>
          <a:prstGeom prst="ellipse">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round/>
              </a14:hiddenLine>
            </a:ext>
          </a:extLst>
        </p:spPr>
        <p:txBody>
          <a:bodyPr anchor="ctr"/>
          <a:lstStyle>
            <a:lvl1pPr algn="l" eaLnBrk="0" hangingPunct="0">
              <a:spcBef>
                <a:spcPct val="20000"/>
              </a:spcBef>
              <a:buClr>
                <a:schemeClr val="hlink"/>
              </a:buClr>
              <a:buSzPct val="70000"/>
              <a:buFont typeface="Wingdings" panose="05000000000000000000" pitchFamily="2" charset="2"/>
              <a:buChar char="v"/>
              <a:defRPr sz="3200">
                <a:solidFill>
                  <a:schemeClr val="tx1"/>
                </a:solidFill>
                <a:latin typeface="Arial" panose="020B0604020202020204" pitchFamily="34" charset="0"/>
                <a:ea typeface="宋体" panose="02010600030101010101" pitchFamily="2" charset="-122"/>
              </a:defRPr>
            </a:lvl1pPr>
            <a:lvl2pPr marL="742950" indent="-285750" algn="l" eaLnBrk="0" hangingPunct="0">
              <a:spcBef>
                <a:spcPct val="20000"/>
              </a:spcBef>
              <a:buClr>
                <a:schemeClr val="accent2"/>
              </a:buClr>
              <a:buSzPct val="85000"/>
              <a:buFont typeface="Wingdings" panose="05000000000000000000" pitchFamily="2" charset="2"/>
              <a:buChar char=""/>
              <a:defRPr sz="2800">
                <a:solidFill>
                  <a:schemeClr val="tx1"/>
                </a:solidFill>
                <a:latin typeface="Arial" panose="020B0604020202020204" pitchFamily="34" charset="0"/>
                <a:ea typeface="宋体" panose="02010600030101010101" pitchFamily="2" charset="-122"/>
              </a:defRPr>
            </a:lvl2pPr>
            <a:lvl3pPr marL="1143000" indent="-228600" algn="l" eaLnBrk="0" hangingPunct="0">
              <a:spcBef>
                <a:spcPct val="20000"/>
              </a:spcBef>
              <a:buClr>
                <a:schemeClr val="hlink"/>
              </a:buClr>
              <a:buSzPct val="80000"/>
              <a:buFont typeface="Wingdings" panose="05000000000000000000" pitchFamily="2" charset="2"/>
              <a:buChar char="v"/>
              <a:defRPr sz="2400">
                <a:solidFill>
                  <a:schemeClr val="tx1"/>
                </a:solidFill>
                <a:latin typeface="Arial" panose="020B0604020202020204" pitchFamily="34" charset="0"/>
                <a:ea typeface="宋体" panose="02010600030101010101" pitchFamily="2" charset="-122"/>
              </a:defRPr>
            </a:lvl3pPr>
            <a:lvl4pPr marL="1600200" indent="-228600" algn="l" eaLnBrk="0" hangingPunct="0">
              <a:spcBef>
                <a:spcPct val="20000"/>
              </a:spcBef>
              <a:buClr>
                <a:schemeClr val="accent2"/>
              </a:buClr>
              <a:buSzPct val="90000"/>
              <a:buFont typeface="Wingdings" panose="05000000000000000000" pitchFamily="2" charset="2"/>
              <a:buChar char=""/>
              <a:defRPr sz="2000">
                <a:solidFill>
                  <a:schemeClr val="tx1"/>
                </a:solidFill>
                <a:latin typeface="Arial" panose="020B0604020202020204" pitchFamily="34" charset="0"/>
                <a:ea typeface="宋体" panose="02010600030101010101" pitchFamily="2" charset="-122"/>
              </a:defRPr>
            </a:lvl4pPr>
            <a:lvl5pPr marL="2057400" indent="-228600" algn="l" eaLnBrk="0" hangingPunct="0">
              <a:spcBef>
                <a:spcPct val="20000"/>
              </a:spcBef>
              <a:buClr>
                <a:schemeClr val="hlink"/>
              </a:buClr>
              <a:buSzPct val="85000"/>
              <a:buFont typeface="Wingdings" panose="05000000000000000000" pitchFamily="2" charset="2"/>
              <a:buChar char="v"/>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5000"/>
              <a:buFont typeface="Wingdings" panose="05000000000000000000" pitchFamily="2" charset="2"/>
              <a:buChar char="v"/>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5000"/>
              <a:buFont typeface="Wingdings" panose="05000000000000000000" pitchFamily="2" charset="2"/>
              <a:buChar char="v"/>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5000"/>
              <a:buFont typeface="Wingdings" panose="05000000000000000000" pitchFamily="2" charset="2"/>
              <a:buChar char="v"/>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5000"/>
              <a:buFont typeface="Wingdings" panose="05000000000000000000" pitchFamily="2" charset="2"/>
              <a:buChar char="v"/>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ClrTx/>
              <a:buSzTx/>
              <a:buFontTx/>
              <a:buNone/>
            </a:pPr>
            <a:endParaRPr lang="zh-CN" altLang="en-US" sz="4400">
              <a:solidFill>
                <a:schemeClr val="tx2"/>
              </a:solidFill>
            </a:endParaRPr>
          </a:p>
        </p:txBody>
      </p:sp>
      <p:sp>
        <p:nvSpPr>
          <p:cNvPr id="5" name="矩形 4"/>
          <p:cNvSpPr/>
          <p:nvPr/>
        </p:nvSpPr>
        <p:spPr>
          <a:xfrm>
            <a:off x="86997" y="292736"/>
            <a:ext cx="356187" cy="830997"/>
          </a:xfrm>
          <a:prstGeom prst="rect">
            <a:avLst/>
          </a:prstGeom>
          <a:noFill/>
          <a:ln>
            <a:noFill/>
          </a:ln>
        </p:spPr>
        <p:txBody>
          <a:bodyPr wrap="none" rtlCol="0" anchor="t">
            <a:spAutoFit/>
          </a:bodyPr>
          <a:lstStyle/>
          <a:p>
            <a:pPr algn="ctr"/>
            <a:r>
              <a:rPr lang="zh-CN" altLang="en-US" sz="4800" b="1" dirty="0" smtClean="0">
                <a:ln w="13462">
                  <a:solidFill>
                    <a:schemeClr val="bg1"/>
                  </a:solidFill>
                  <a:prstDash val="solid"/>
                </a:ln>
                <a:gradFill>
                  <a:gsLst>
                    <a:gs pos="0">
                      <a:srgbClr val="FFF9BB"/>
                    </a:gs>
                    <a:gs pos="49000">
                      <a:srgbClr val="819E97">
                        <a:alpha val="100000"/>
                      </a:srgbClr>
                    </a:gs>
                    <a:gs pos="100000">
                      <a:srgbClr val="034373"/>
                    </a:gs>
                  </a:gsLst>
                  <a:lin ang="5400000"/>
                </a:gradFill>
                <a:effectLst>
                  <a:outerShdw dist="50800" dir="2700000" algn="bl" rotWithShape="0">
                    <a:srgbClr val="356277"/>
                  </a:outerShdw>
                </a:effectLst>
              </a:rPr>
              <a:t> </a:t>
            </a:r>
            <a:endParaRPr lang="zh-CN" altLang="en-US" sz="4800" b="1" dirty="0">
              <a:ln w="13462">
                <a:solidFill>
                  <a:schemeClr val="bg1"/>
                </a:solidFill>
                <a:prstDash val="solid"/>
              </a:ln>
              <a:gradFill>
                <a:gsLst>
                  <a:gs pos="0">
                    <a:srgbClr val="FFF9BB"/>
                  </a:gs>
                  <a:gs pos="49000">
                    <a:srgbClr val="819E97">
                      <a:alpha val="100000"/>
                    </a:srgbClr>
                  </a:gs>
                  <a:gs pos="100000">
                    <a:srgbClr val="034373"/>
                  </a:gs>
                </a:gsLst>
                <a:lin ang="5400000"/>
              </a:gradFill>
              <a:effectLst>
                <a:outerShdw dist="50800" dir="2700000" algn="bl" rotWithShape="0">
                  <a:srgbClr val="356277"/>
                </a:outerShdw>
              </a:effectLst>
            </a:endParaRPr>
          </a:p>
        </p:txBody>
      </p:sp>
    </p:spTree>
  </p:cSld>
  <p:clrMapOvr>
    <a:masterClrMapping/>
  </p:clrMapOvr>
  <mc:AlternateContent xmlns:mc="http://schemas.openxmlformats.org/markup-compatibility/2006">
    <mc:Choice xmlns=""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2469"/>
                                        </p:tgtEl>
                                        <p:attrNameLst>
                                          <p:attrName>style.visibility</p:attrName>
                                        </p:attrNameLst>
                                      </p:cBhvr>
                                      <p:to>
                                        <p:strVal val="visible"/>
                                      </p:to>
                                    </p:set>
                                    <p:animEffect transition="in" filter="wipe(left)">
                                      <p:cBhvr>
                                        <p:cTn id="7" dur="500"/>
                                        <p:tgtEl>
                                          <p:spTgt spid="624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469" grpId="0"/>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11266" name="Group 9"/>
          <p:cNvGrpSpPr/>
          <p:nvPr/>
        </p:nvGrpSpPr>
        <p:grpSpPr bwMode="auto">
          <a:xfrm>
            <a:off x="1331475" y="496714"/>
            <a:ext cx="6492213" cy="4070865"/>
            <a:chOff x="184" y="1670"/>
            <a:chExt cx="5534" cy="4683"/>
          </a:xfrm>
        </p:grpSpPr>
        <p:pic>
          <p:nvPicPr>
            <p:cNvPr id="11267" name="Picture 10" descr="农民结队报名入社"/>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184" y="2152"/>
              <a:ext cx="5534" cy="420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11268" name="Rectangle 11"/>
            <p:cNvSpPr>
              <a:spLocks noChangeArrowheads="1"/>
            </p:cNvSpPr>
            <p:nvPr/>
          </p:nvSpPr>
          <p:spPr bwMode="auto">
            <a:xfrm>
              <a:off x="971" y="1670"/>
              <a:ext cx="3960" cy="46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spAutoFit/>
            </a:bodyPr>
            <a:lstStyle/>
            <a:p>
              <a:pPr defTabSz="685800"/>
              <a:r>
                <a:rPr lang="zh-CN" altLang="en-US" sz="2000" b="1" dirty="0">
                  <a:solidFill>
                    <a:schemeClr val="tx1"/>
                  </a:solidFill>
                  <a:latin typeface="华文楷体" panose="02010600040101010101" pitchFamily="2" charset="-122"/>
                  <a:ea typeface="华文楷体" panose="02010600040101010101" pitchFamily="2" charset="-122"/>
                </a:rPr>
                <a:t>农民结队报名入社</a:t>
              </a:r>
            </a:p>
          </p:txBody>
        </p:sp>
      </p:grpSp>
    </p:spTree>
  </p:cSld>
  <p:clrMapOvr>
    <a:masterClrMapping/>
  </p:clrMapOvr>
  <mc:AlternateContent xmlns:mc="http://schemas.openxmlformats.org/markup-compatibility/2006">
    <mc:Choice xmlns=""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291" name="Text Box 6"/>
          <p:cNvSpPr txBox="1">
            <a:spLocks noChangeArrowheads="1"/>
          </p:cNvSpPr>
          <p:nvPr/>
        </p:nvSpPr>
        <p:spPr bwMode="auto">
          <a:xfrm>
            <a:off x="1835696" y="888919"/>
            <a:ext cx="5896826" cy="52322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algn="l" eaLnBrk="0" hangingPunct="0">
              <a:spcBef>
                <a:spcPct val="20000"/>
              </a:spcBef>
              <a:buClr>
                <a:schemeClr val="hlink"/>
              </a:buClr>
              <a:buSzPct val="70000"/>
              <a:buFont typeface="Wingdings" panose="05000000000000000000" pitchFamily="2" charset="2"/>
              <a:buChar char="v"/>
              <a:defRPr sz="3200">
                <a:solidFill>
                  <a:schemeClr val="tx1"/>
                </a:solidFill>
                <a:latin typeface="Arial" panose="020B0604020202020204" pitchFamily="34" charset="0"/>
                <a:ea typeface="宋体" panose="02010600030101010101" pitchFamily="2" charset="-122"/>
              </a:defRPr>
            </a:lvl1pPr>
            <a:lvl2pPr marL="742950" indent="-285750" algn="l" eaLnBrk="0" hangingPunct="0">
              <a:spcBef>
                <a:spcPct val="20000"/>
              </a:spcBef>
              <a:buClr>
                <a:schemeClr val="accent2"/>
              </a:buClr>
              <a:buSzPct val="85000"/>
              <a:buFont typeface="Wingdings" panose="05000000000000000000" pitchFamily="2" charset="2"/>
              <a:buChar char=""/>
              <a:defRPr sz="2800">
                <a:solidFill>
                  <a:schemeClr val="tx1"/>
                </a:solidFill>
                <a:latin typeface="Arial" panose="020B0604020202020204" pitchFamily="34" charset="0"/>
                <a:ea typeface="宋体" panose="02010600030101010101" pitchFamily="2" charset="-122"/>
              </a:defRPr>
            </a:lvl2pPr>
            <a:lvl3pPr marL="1143000" indent="-228600" algn="l" eaLnBrk="0" hangingPunct="0">
              <a:spcBef>
                <a:spcPct val="20000"/>
              </a:spcBef>
              <a:buClr>
                <a:schemeClr val="hlink"/>
              </a:buClr>
              <a:buSzPct val="80000"/>
              <a:buFont typeface="Wingdings" panose="05000000000000000000" pitchFamily="2" charset="2"/>
              <a:buChar char="v"/>
              <a:defRPr sz="2400">
                <a:solidFill>
                  <a:schemeClr val="tx1"/>
                </a:solidFill>
                <a:latin typeface="Arial" panose="020B0604020202020204" pitchFamily="34" charset="0"/>
                <a:ea typeface="宋体" panose="02010600030101010101" pitchFamily="2" charset="-122"/>
              </a:defRPr>
            </a:lvl3pPr>
            <a:lvl4pPr marL="1600200" indent="-228600" algn="l" eaLnBrk="0" hangingPunct="0">
              <a:spcBef>
                <a:spcPct val="20000"/>
              </a:spcBef>
              <a:buClr>
                <a:schemeClr val="accent2"/>
              </a:buClr>
              <a:buSzPct val="90000"/>
              <a:buFont typeface="Wingdings" panose="05000000000000000000" pitchFamily="2" charset="2"/>
              <a:buChar char=""/>
              <a:defRPr sz="2000">
                <a:solidFill>
                  <a:schemeClr val="tx1"/>
                </a:solidFill>
                <a:latin typeface="Arial" panose="020B0604020202020204" pitchFamily="34" charset="0"/>
                <a:ea typeface="宋体" panose="02010600030101010101" pitchFamily="2" charset="-122"/>
              </a:defRPr>
            </a:lvl4pPr>
            <a:lvl5pPr marL="2057400" indent="-228600" algn="l" eaLnBrk="0" hangingPunct="0">
              <a:spcBef>
                <a:spcPct val="20000"/>
              </a:spcBef>
              <a:buClr>
                <a:schemeClr val="hlink"/>
              </a:buClr>
              <a:buSzPct val="85000"/>
              <a:buFont typeface="Wingdings" panose="05000000000000000000" pitchFamily="2" charset="2"/>
              <a:buChar char="v"/>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5000"/>
              <a:buFont typeface="Wingdings" panose="05000000000000000000" pitchFamily="2" charset="2"/>
              <a:buChar char="v"/>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5000"/>
              <a:buFont typeface="Wingdings" panose="05000000000000000000" pitchFamily="2" charset="2"/>
              <a:buChar char="v"/>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5000"/>
              <a:buFont typeface="Wingdings" panose="05000000000000000000" pitchFamily="2" charset="2"/>
              <a:buChar char="v"/>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5000"/>
              <a:buFont typeface="Wingdings" panose="05000000000000000000" pitchFamily="2" charset="2"/>
              <a:buChar char="v"/>
              <a:defRPr sz="2000">
                <a:solidFill>
                  <a:schemeClr val="tx1"/>
                </a:solidFill>
                <a:latin typeface="Arial" panose="020B0604020202020204" pitchFamily="34" charset="0"/>
                <a:ea typeface="宋体" panose="02010600030101010101" pitchFamily="2" charset="-122"/>
              </a:defRPr>
            </a:lvl9pPr>
          </a:lstStyle>
          <a:p>
            <a:pPr eaLnBrk="1" hangingPunct="1">
              <a:spcBef>
                <a:spcPct val="50000"/>
              </a:spcBef>
              <a:buClrTx/>
              <a:buSzTx/>
              <a:buFontTx/>
              <a:buNone/>
            </a:pPr>
            <a:r>
              <a:rPr lang="zh-CN" altLang="en-US" sz="2800" b="1" dirty="0">
                <a:latin typeface="微软雅黑" panose="020B0503020204020204" pitchFamily="34" charset="-122"/>
                <a:ea typeface="微软雅黑" panose="020B0503020204020204" pitchFamily="34" charset="-122"/>
              </a:rPr>
              <a:t>农业</a:t>
            </a:r>
            <a:r>
              <a:rPr lang="zh-CN" altLang="en-US" sz="2800" b="1" dirty="0" smtClean="0">
                <a:latin typeface="微软雅黑" panose="020B0503020204020204" pitchFamily="34" charset="-122"/>
                <a:ea typeface="微软雅黑" panose="020B0503020204020204" pitchFamily="34" charset="-122"/>
              </a:rPr>
              <a:t>社会主义改造前后的主要变化</a:t>
            </a:r>
            <a:endParaRPr lang="zh-CN" altLang="en-US" sz="2800" b="1" dirty="0">
              <a:latin typeface="微软雅黑" panose="020B0503020204020204" pitchFamily="34" charset="-122"/>
              <a:ea typeface="微软雅黑" panose="020B0503020204020204" pitchFamily="34" charset="-122"/>
            </a:endParaRPr>
          </a:p>
        </p:txBody>
      </p:sp>
      <p:sp>
        <p:nvSpPr>
          <p:cNvPr id="3" name="矩形 2"/>
          <p:cNvSpPr/>
          <p:nvPr/>
        </p:nvSpPr>
        <p:spPr>
          <a:xfrm>
            <a:off x="913223" y="1778889"/>
            <a:ext cx="3816424" cy="1200329"/>
          </a:xfrm>
          <a:prstGeom prst="rect">
            <a:avLst/>
          </a:prstGeom>
          <a:ln>
            <a:noFill/>
          </a:ln>
        </p:spPr>
        <p:txBody>
          <a:bodyPr wrap="square">
            <a:spAutoFit/>
          </a:bodyPr>
          <a:lstStyle/>
          <a:p>
            <a:pPr marL="342900" indent="-342900" algn="l">
              <a:buFont typeface="Wingdings" panose="05000000000000000000" pitchFamily="2" charset="2"/>
              <a:buChar char="u"/>
            </a:pPr>
            <a:r>
              <a:rPr lang="zh-CN" altLang="en-US" sz="2400" b="1" dirty="0" smtClean="0">
                <a:solidFill>
                  <a:schemeClr val="tx1"/>
                </a:solidFill>
                <a:latin typeface="微软雅黑" panose="020B0503020204020204" pitchFamily="34" charset="-122"/>
                <a:ea typeface="微软雅黑" panose="020B0503020204020204" pitchFamily="34" charset="-122"/>
              </a:rPr>
              <a:t>农民加入生产合作社以后，生产资料属于个人还是集体？</a:t>
            </a:r>
            <a:endParaRPr lang="zh-CN" altLang="en-US" sz="2400" b="1" dirty="0">
              <a:solidFill>
                <a:schemeClr val="tx1"/>
              </a:solidFill>
              <a:latin typeface="微软雅黑" panose="020B0503020204020204" pitchFamily="34" charset="-122"/>
              <a:ea typeface="微软雅黑" panose="020B0503020204020204" pitchFamily="34" charset="-122"/>
            </a:endParaRPr>
          </a:p>
        </p:txBody>
      </p:sp>
      <p:sp>
        <p:nvSpPr>
          <p:cNvPr id="4" name="矩形 3"/>
          <p:cNvSpPr/>
          <p:nvPr/>
        </p:nvSpPr>
        <p:spPr>
          <a:xfrm>
            <a:off x="913223" y="3163883"/>
            <a:ext cx="3816424" cy="1200329"/>
          </a:xfrm>
          <a:prstGeom prst="rect">
            <a:avLst/>
          </a:prstGeom>
          <a:ln>
            <a:noFill/>
          </a:ln>
        </p:spPr>
        <p:txBody>
          <a:bodyPr wrap="square">
            <a:spAutoFit/>
          </a:bodyPr>
          <a:lstStyle/>
          <a:p>
            <a:pPr marL="342900" indent="-342900" algn="l">
              <a:buFont typeface="Wingdings" panose="05000000000000000000" pitchFamily="2" charset="2"/>
              <a:buChar char="u"/>
            </a:pPr>
            <a:r>
              <a:rPr lang="zh-CN" altLang="en-US" sz="2400" b="1" dirty="0" smtClean="0">
                <a:solidFill>
                  <a:schemeClr val="tx1"/>
                </a:solidFill>
                <a:latin typeface="微软雅黑" panose="020B0503020204020204" pitchFamily="34" charset="-122"/>
                <a:ea typeface="微软雅黑" panose="020B0503020204020204" pitchFamily="34" charset="-122"/>
              </a:rPr>
              <a:t>与农业社会主义改造前相比，生产资料所有制形式发生什么变化？</a:t>
            </a:r>
          </a:p>
        </p:txBody>
      </p:sp>
      <p:sp>
        <p:nvSpPr>
          <p:cNvPr id="5" name="TextBox 4"/>
          <p:cNvSpPr txBox="1"/>
          <p:nvPr/>
        </p:nvSpPr>
        <p:spPr>
          <a:xfrm>
            <a:off x="827586" y="888919"/>
            <a:ext cx="902811" cy="523220"/>
          </a:xfrm>
          <a:prstGeom prst="rect">
            <a:avLst/>
          </a:prstGeom>
          <a:noFill/>
        </p:spPr>
        <p:txBody>
          <a:bodyPr wrap="none" rtlCol="0">
            <a:spAutoFit/>
          </a:bodyPr>
          <a:lstStyle/>
          <a:p>
            <a:r>
              <a:rPr lang="zh-CN" altLang="en-US" sz="2800" b="1" dirty="0" smtClean="0">
                <a:solidFill>
                  <a:srgbClr val="844F2B"/>
                </a:solidFill>
                <a:latin typeface="微软雅黑" panose="020B0503020204020204" pitchFamily="34" charset="-122"/>
                <a:ea typeface="微软雅黑" panose="020B0503020204020204" pitchFamily="34" charset="-122"/>
              </a:rPr>
              <a:t>思考</a:t>
            </a:r>
            <a:endParaRPr lang="zh-CN" altLang="en-US" sz="2800" b="1" dirty="0">
              <a:solidFill>
                <a:srgbClr val="844F2B"/>
              </a:solidFill>
              <a:latin typeface="微软雅黑" panose="020B0503020204020204" pitchFamily="34" charset="-122"/>
              <a:ea typeface="微软雅黑" panose="020B0503020204020204" pitchFamily="34" charset="-122"/>
            </a:endParaRPr>
          </a:p>
        </p:txBody>
      </p:sp>
      <p:grpSp>
        <p:nvGrpSpPr>
          <p:cNvPr id="12" name="组合 11"/>
          <p:cNvGrpSpPr/>
          <p:nvPr/>
        </p:nvGrpSpPr>
        <p:grpSpPr>
          <a:xfrm>
            <a:off x="5572282" y="1851671"/>
            <a:ext cx="2160240" cy="646331"/>
            <a:chOff x="5364088" y="1590185"/>
            <a:chExt cx="2160240" cy="646331"/>
          </a:xfrm>
        </p:grpSpPr>
        <p:sp>
          <p:nvSpPr>
            <p:cNvPr id="7" name="线形标注 2(带边框和强调线) 6"/>
            <p:cNvSpPr/>
            <p:nvPr/>
          </p:nvSpPr>
          <p:spPr bwMode="auto">
            <a:xfrm>
              <a:off x="5364088" y="1613269"/>
              <a:ext cx="2160240" cy="600165"/>
            </a:xfrm>
            <a:prstGeom prst="accentBorderCallout2">
              <a:avLst/>
            </a:prstGeom>
            <a:noFill/>
            <a:ln w="9525" cap="flat" cmpd="sng" algn="ctr">
              <a:solidFill>
                <a:srgbClr val="000000"/>
              </a:solidFill>
              <a:prstDash val="solid"/>
              <a:round/>
              <a:headEnd type="none" w="med" len="med"/>
              <a:tailEnd type="none" w="med" len="med"/>
            </a:ln>
            <a:effectLst/>
          </p:spPr>
          <p:txBody>
            <a:bodyPr vert="horz" wrap="square" lIns="91440" tIns="45720" rIns="91440" bIns="45720" numCol="1" rtlCol="0" anchor="ctr" anchorCtr="0" compatLnSpc="1"/>
            <a:lstStyle/>
            <a:p>
              <a:pPr marL="0" marR="0" indent="0" algn="ctr" defTabSz="914400" rtl="0" eaLnBrk="1" fontAlgn="base" latinLnBrk="0" hangingPunct="1">
                <a:lnSpc>
                  <a:spcPct val="100000"/>
                </a:lnSpc>
                <a:spcBef>
                  <a:spcPct val="0"/>
                </a:spcBef>
                <a:spcAft>
                  <a:spcPct val="0"/>
                </a:spcAft>
                <a:buClrTx/>
                <a:buSzTx/>
                <a:buFontTx/>
                <a:buNone/>
              </a:pPr>
              <a:endParaRPr kumimoji="0" lang="zh-CN" altLang="en-US" sz="4400" b="0" i="0" u="none" strike="noStrike" cap="none" normalizeH="0" baseline="0" smtClean="0">
                <a:ln>
                  <a:noFill/>
                </a:ln>
                <a:solidFill>
                  <a:schemeClr val="tx2"/>
                </a:solidFill>
                <a:effectLst/>
                <a:latin typeface="微软雅黑" panose="020B0503020204020204" pitchFamily="34" charset="-122"/>
                <a:ea typeface="微软雅黑" panose="020B0503020204020204" pitchFamily="34" charset="-122"/>
              </a:endParaRPr>
            </a:p>
          </p:txBody>
        </p:sp>
        <p:sp>
          <p:nvSpPr>
            <p:cNvPr id="9" name="TextBox 8"/>
            <p:cNvSpPr txBox="1"/>
            <p:nvPr/>
          </p:nvSpPr>
          <p:spPr>
            <a:xfrm>
              <a:off x="5544108" y="1590185"/>
              <a:ext cx="1800200" cy="646331"/>
            </a:xfrm>
            <a:prstGeom prst="rect">
              <a:avLst/>
            </a:prstGeom>
            <a:noFill/>
          </p:spPr>
          <p:txBody>
            <a:bodyPr wrap="square" rtlCol="0">
              <a:spAutoFit/>
            </a:bodyPr>
            <a:lstStyle/>
            <a:p>
              <a:r>
                <a:rPr lang="zh-CN" altLang="en-US" sz="3600" b="1" spc="600" dirty="0" smtClean="0">
                  <a:solidFill>
                    <a:srgbClr val="000000"/>
                  </a:solidFill>
                  <a:latin typeface="微软雅黑" panose="020B0503020204020204" pitchFamily="34" charset="-122"/>
                  <a:ea typeface="微软雅黑" panose="020B0503020204020204" pitchFamily="34" charset="-122"/>
                </a:rPr>
                <a:t>集体</a:t>
              </a:r>
              <a:endParaRPr lang="zh-CN" altLang="en-US" sz="3600" b="1" spc="600" dirty="0">
                <a:solidFill>
                  <a:srgbClr val="000000"/>
                </a:solidFill>
                <a:latin typeface="微软雅黑" panose="020B0503020204020204" pitchFamily="34" charset="-122"/>
                <a:ea typeface="微软雅黑" panose="020B0503020204020204" pitchFamily="34" charset="-122"/>
              </a:endParaRPr>
            </a:p>
          </p:txBody>
        </p:sp>
      </p:grpSp>
      <p:grpSp>
        <p:nvGrpSpPr>
          <p:cNvPr id="13" name="组合 12"/>
          <p:cNvGrpSpPr/>
          <p:nvPr/>
        </p:nvGrpSpPr>
        <p:grpSpPr>
          <a:xfrm>
            <a:off x="5333899" y="3409298"/>
            <a:ext cx="2637006" cy="600165"/>
            <a:chOff x="5125705" y="3147813"/>
            <a:chExt cx="2637006" cy="600165"/>
          </a:xfrm>
        </p:grpSpPr>
        <p:sp>
          <p:nvSpPr>
            <p:cNvPr id="11" name="线形标注 2(带边框和强调线) 10"/>
            <p:cNvSpPr/>
            <p:nvPr/>
          </p:nvSpPr>
          <p:spPr bwMode="auto">
            <a:xfrm>
              <a:off x="5364088" y="3147813"/>
              <a:ext cx="2160240" cy="600165"/>
            </a:xfrm>
            <a:prstGeom prst="accentBorderCallout2">
              <a:avLst/>
            </a:prstGeom>
            <a:noFill/>
            <a:ln w="9525" cap="flat" cmpd="sng" algn="ctr">
              <a:solidFill>
                <a:srgbClr val="000000"/>
              </a:solidFill>
              <a:prstDash val="solid"/>
              <a:round/>
              <a:headEnd type="none" w="med" len="med"/>
              <a:tailEnd type="none" w="med" len="med"/>
            </a:ln>
            <a:effectLst/>
          </p:spPr>
          <p:txBody>
            <a:bodyPr vert="horz" wrap="square" lIns="91440" tIns="45720" rIns="91440" bIns="45720" numCol="1" rtlCol="0" anchor="ctr" anchorCtr="0" compatLnSpc="1"/>
            <a:lstStyle/>
            <a:p>
              <a:pPr marL="0" marR="0" indent="0" algn="ctr" defTabSz="914400" rtl="0" eaLnBrk="1" fontAlgn="base" latinLnBrk="0" hangingPunct="1">
                <a:lnSpc>
                  <a:spcPct val="100000"/>
                </a:lnSpc>
                <a:spcBef>
                  <a:spcPct val="0"/>
                </a:spcBef>
                <a:spcAft>
                  <a:spcPct val="0"/>
                </a:spcAft>
                <a:buClrTx/>
                <a:buSzTx/>
                <a:buFontTx/>
                <a:buNone/>
              </a:pPr>
              <a:endParaRPr kumimoji="0" lang="zh-CN" altLang="en-US" sz="4400" b="0" i="0" u="none" strike="noStrike" cap="none" normalizeH="0" baseline="0" smtClean="0">
                <a:ln>
                  <a:noFill/>
                </a:ln>
                <a:solidFill>
                  <a:schemeClr val="tx2"/>
                </a:solidFill>
                <a:effectLst/>
                <a:latin typeface="微软雅黑" panose="020B0503020204020204" pitchFamily="34" charset="-122"/>
                <a:ea typeface="微软雅黑" panose="020B0503020204020204" pitchFamily="34" charset="-122"/>
              </a:endParaRPr>
            </a:p>
          </p:txBody>
        </p:sp>
        <p:sp>
          <p:nvSpPr>
            <p:cNvPr id="10" name="矩形 9"/>
            <p:cNvSpPr/>
            <p:nvPr/>
          </p:nvSpPr>
          <p:spPr>
            <a:xfrm>
              <a:off x="5125705" y="3147813"/>
              <a:ext cx="2637006" cy="584775"/>
            </a:xfrm>
            <a:prstGeom prst="rect">
              <a:avLst/>
            </a:prstGeom>
          </p:spPr>
          <p:txBody>
            <a:bodyPr wrap="square">
              <a:spAutoFit/>
            </a:bodyPr>
            <a:lstStyle/>
            <a:p>
              <a:r>
                <a:rPr lang="zh-CN" altLang="en-US" sz="3200" b="1" dirty="0" smtClean="0">
                  <a:solidFill>
                    <a:srgbClr val="000000"/>
                  </a:solidFill>
                  <a:latin typeface="微软雅黑" panose="020B0503020204020204" pitchFamily="34" charset="-122"/>
                  <a:ea typeface="微软雅黑" panose="020B0503020204020204" pitchFamily="34" charset="-122"/>
                </a:rPr>
                <a:t>集体所有制</a:t>
              </a:r>
              <a:endParaRPr lang="zh-CN" altLang="en-US" sz="3200" b="1" dirty="0">
                <a:solidFill>
                  <a:srgbClr val="000000"/>
                </a:solidFill>
                <a:latin typeface="微软雅黑" panose="020B0503020204020204" pitchFamily="34" charset="-122"/>
                <a:ea typeface="微软雅黑" panose="020B0503020204020204" pitchFamily="34" charset="-122"/>
              </a:endParaRPr>
            </a:p>
          </p:txBody>
        </p:sp>
      </p:grpSp>
      <p:sp>
        <p:nvSpPr>
          <p:cNvPr id="14" name="下箭头 13"/>
          <p:cNvSpPr/>
          <p:nvPr/>
        </p:nvSpPr>
        <p:spPr bwMode="auto">
          <a:xfrm>
            <a:off x="6292362" y="2529843"/>
            <a:ext cx="648072" cy="870700"/>
          </a:xfrm>
          <a:prstGeom prst="downArrow">
            <a:avLst/>
          </a:prstGeom>
          <a:solidFill>
            <a:srgbClr val="C00000"/>
          </a:solidFill>
          <a:ln>
            <a:solidFill>
              <a:srgbClr val="C00000"/>
            </a:solid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91440" tIns="45720" rIns="91440" bIns="45720" numCol="1" rtlCol="0" anchor="ctr" anchorCtr="0" compatLnSpc="1"/>
          <a:lstStyle/>
          <a:p>
            <a:pPr marL="0" marR="0" indent="0" algn="ctr" defTabSz="914400" rtl="0" eaLnBrk="1" fontAlgn="base" latinLnBrk="0" hangingPunct="1">
              <a:lnSpc>
                <a:spcPct val="100000"/>
              </a:lnSpc>
              <a:spcBef>
                <a:spcPct val="0"/>
              </a:spcBef>
              <a:spcAft>
                <a:spcPct val="0"/>
              </a:spcAft>
              <a:buClrTx/>
              <a:buSzTx/>
              <a:buFontTx/>
              <a:buNone/>
            </a:pPr>
            <a:endParaRPr kumimoji="0" lang="zh-CN" altLang="en-US" sz="4400" b="1" i="0" u="none" strike="noStrike" normalizeH="0" baseline="0" smtClean="0">
              <a:ln w="12700">
                <a:solidFill>
                  <a:schemeClr val="tx2">
                    <a:satMod val="155000"/>
                  </a:schemeClr>
                </a:solidFill>
                <a:prstDash val="solid"/>
              </a:ln>
              <a:solidFill>
                <a:schemeClr val="bg2">
                  <a:tint val="85000"/>
                  <a:satMod val="155000"/>
                </a:schemeClr>
              </a:solidFill>
              <a:effectLst>
                <a:glow rad="228600">
                  <a:schemeClr val="bg2">
                    <a:lumMod val="75000"/>
                    <a:alpha val="40000"/>
                  </a:schemeClr>
                </a:glow>
                <a:outerShdw blurRad="41275" dist="20320" dir="1800000" algn="tl" rotWithShape="0">
                  <a:srgbClr val="000000">
                    <a:alpha val="40000"/>
                  </a:srgbClr>
                </a:outerShdw>
              </a:effectLst>
              <a:latin typeface="Arial" panose="020B0604020202020204" pitchFamily="34" charset="0"/>
              <a:ea typeface="宋体" panose="02010600030101010101" pitchFamily="2" charset="-122"/>
            </a:endParaRPr>
          </a:p>
        </p:txBody>
      </p:sp>
      <p:sp>
        <p:nvSpPr>
          <p:cNvPr id="2" name="文本框 1"/>
          <p:cNvSpPr txBox="1"/>
          <p:nvPr/>
        </p:nvSpPr>
        <p:spPr>
          <a:xfrm>
            <a:off x="899796" y="317501"/>
            <a:ext cx="4275529" cy="646331"/>
          </a:xfrm>
          <a:prstGeom prst="rect">
            <a:avLst/>
          </a:prstGeom>
          <a:noFill/>
        </p:spPr>
        <p:txBody>
          <a:bodyPr wrap="none" rtlCol="0">
            <a:spAutoFit/>
          </a:bodyPr>
          <a:lstStyle/>
          <a:p>
            <a:pPr algn="l"/>
            <a:r>
              <a:rPr lang="en-US" altLang="zh-CN" sz="3600" b="1"/>
              <a:t>2.</a:t>
            </a:r>
            <a:r>
              <a:rPr lang="zh-CN" altLang="en-US" sz="3600" b="1"/>
              <a:t>农业社会主义改造</a:t>
            </a:r>
            <a:endParaRPr lang="zh-CN" altLang="en-US" sz="3600" b="1">
              <a:solidFill>
                <a:srgbClr val="FF0000"/>
              </a:solidFill>
              <a:latin typeface="微软雅黑" panose="020B0503020204020204" pitchFamily="34" charset="-122"/>
              <a:ea typeface="微软雅黑" panose="020B0503020204020204" pitchFamily="34" charset="-122"/>
            </a:endParaRPr>
          </a:p>
        </p:txBody>
      </p:sp>
      <p:sp>
        <p:nvSpPr>
          <p:cNvPr id="8" name="文本框 7"/>
          <p:cNvSpPr txBox="1"/>
          <p:nvPr/>
        </p:nvSpPr>
        <p:spPr>
          <a:xfrm>
            <a:off x="5066665" y="317501"/>
            <a:ext cx="1107996" cy="646331"/>
          </a:xfrm>
          <a:prstGeom prst="rect">
            <a:avLst/>
          </a:prstGeom>
          <a:noFill/>
        </p:spPr>
        <p:txBody>
          <a:bodyPr wrap="none" rtlCol="0">
            <a:spAutoFit/>
          </a:bodyPr>
          <a:lstStyle/>
          <a:p>
            <a:pPr algn="l"/>
            <a:r>
              <a:rPr lang="zh-CN" altLang="en-US" sz="3600" b="1">
                <a:solidFill>
                  <a:srgbClr val="FF0000"/>
                </a:solidFill>
                <a:latin typeface="微软雅黑" panose="020B0503020204020204" pitchFamily="34" charset="-122"/>
                <a:ea typeface="微软雅黑" panose="020B0503020204020204" pitchFamily="34" charset="-122"/>
              </a:rPr>
              <a:t>结果</a:t>
            </a:r>
          </a:p>
        </p:txBody>
      </p:sp>
    </p:spTree>
  </p:cSld>
  <p:clrMapOvr>
    <a:masterClrMapping/>
  </p:clrMapOvr>
  <mc:AlternateContent xmlns:mc="http://schemas.openxmlformats.org/markup-compatibility/2006">
    <mc:Choice xmlns=""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2291"/>
                                        </p:tgtEl>
                                        <p:attrNameLst>
                                          <p:attrName>style.visibility</p:attrName>
                                        </p:attrNameLst>
                                      </p:cBhvr>
                                      <p:to>
                                        <p:strVal val="visible"/>
                                      </p:to>
                                    </p:set>
                                    <p:animEffect transition="in" filter="wipe(left)">
                                      <p:cBhvr>
                                        <p:cTn id="12" dur="500"/>
                                        <p:tgtEl>
                                          <p:spTgt spid="12291"/>
                                        </p:tgtEl>
                                      </p:cBhvr>
                                    </p:animEffect>
                                  </p:childTnLst>
                                </p:cTn>
                              </p:par>
                            </p:childTnLst>
                          </p:cTn>
                        </p:par>
                      </p:childTnLst>
                    </p:cTn>
                  </p:par>
                  <p:par>
                    <p:cTn id="13" fill="hold">
                      <p:stCondLst>
                        <p:cond delay="indefinite"/>
                      </p:stCondLst>
                      <p:childTnLst>
                        <p:par>
                          <p:cTn id="14" fill="hold">
                            <p:stCondLst>
                              <p:cond delay="0"/>
                            </p:stCondLst>
                            <p:childTnLst>
                              <p:par>
                                <p:cTn id="15" presetID="31" presetClass="entr" presetSubtype="0"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p:cTn id="17" dur="300" fill="hold"/>
                                        <p:tgtEl>
                                          <p:spTgt spid="3"/>
                                        </p:tgtEl>
                                        <p:attrNameLst>
                                          <p:attrName>ppt_w</p:attrName>
                                        </p:attrNameLst>
                                      </p:cBhvr>
                                      <p:tavLst>
                                        <p:tav tm="0">
                                          <p:val>
                                            <p:fltVal val="0"/>
                                          </p:val>
                                        </p:tav>
                                        <p:tav tm="100000">
                                          <p:val>
                                            <p:strVal val="#ppt_w"/>
                                          </p:val>
                                        </p:tav>
                                      </p:tavLst>
                                    </p:anim>
                                    <p:anim calcmode="lin" valueType="num">
                                      <p:cBhvr>
                                        <p:cTn id="18" dur="300" fill="hold"/>
                                        <p:tgtEl>
                                          <p:spTgt spid="3"/>
                                        </p:tgtEl>
                                        <p:attrNameLst>
                                          <p:attrName>ppt_h</p:attrName>
                                        </p:attrNameLst>
                                      </p:cBhvr>
                                      <p:tavLst>
                                        <p:tav tm="0">
                                          <p:val>
                                            <p:fltVal val="0"/>
                                          </p:val>
                                        </p:tav>
                                        <p:tav tm="100000">
                                          <p:val>
                                            <p:strVal val="#ppt_h"/>
                                          </p:val>
                                        </p:tav>
                                      </p:tavLst>
                                    </p:anim>
                                    <p:anim calcmode="lin" valueType="num">
                                      <p:cBhvr>
                                        <p:cTn id="19" dur="300" fill="hold"/>
                                        <p:tgtEl>
                                          <p:spTgt spid="3"/>
                                        </p:tgtEl>
                                        <p:attrNameLst>
                                          <p:attrName>style.rotation</p:attrName>
                                        </p:attrNameLst>
                                      </p:cBhvr>
                                      <p:tavLst>
                                        <p:tav tm="0">
                                          <p:val>
                                            <p:fltVal val="90"/>
                                          </p:val>
                                        </p:tav>
                                        <p:tav tm="100000">
                                          <p:val>
                                            <p:fltVal val="0"/>
                                          </p:val>
                                        </p:tav>
                                      </p:tavLst>
                                    </p:anim>
                                    <p:animEffect transition="in" filter="fade">
                                      <p:cBhvr>
                                        <p:cTn id="20" dur="300"/>
                                        <p:tgtEl>
                                          <p:spTgt spid="3"/>
                                        </p:tgtEl>
                                      </p:cBhvr>
                                    </p:animEffect>
                                  </p:childTnLst>
                                </p:cTn>
                              </p:par>
                            </p:childTnLst>
                          </p:cTn>
                        </p:par>
                      </p:childTnLst>
                    </p:cTn>
                  </p:par>
                  <p:par>
                    <p:cTn id="21" fill="hold">
                      <p:stCondLst>
                        <p:cond delay="indefinite"/>
                      </p:stCondLst>
                      <p:childTnLst>
                        <p:par>
                          <p:cTn id="22" fill="hold">
                            <p:stCondLst>
                              <p:cond delay="0"/>
                            </p:stCondLst>
                            <p:childTnLst>
                              <p:par>
                                <p:cTn id="23" presetID="31" presetClass="entr" presetSubtype="0" fill="hold" grpId="0" nodeType="clickEffect">
                                  <p:stCondLst>
                                    <p:cond delay="0"/>
                                  </p:stCondLst>
                                  <p:childTnLst>
                                    <p:set>
                                      <p:cBhvr>
                                        <p:cTn id="24" dur="1" fill="hold">
                                          <p:stCondLst>
                                            <p:cond delay="0"/>
                                          </p:stCondLst>
                                        </p:cTn>
                                        <p:tgtEl>
                                          <p:spTgt spid="4"/>
                                        </p:tgtEl>
                                        <p:attrNameLst>
                                          <p:attrName>style.visibility</p:attrName>
                                        </p:attrNameLst>
                                      </p:cBhvr>
                                      <p:to>
                                        <p:strVal val="visible"/>
                                      </p:to>
                                    </p:set>
                                    <p:anim calcmode="lin" valueType="num">
                                      <p:cBhvr>
                                        <p:cTn id="25" dur="300" fill="hold"/>
                                        <p:tgtEl>
                                          <p:spTgt spid="4"/>
                                        </p:tgtEl>
                                        <p:attrNameLst>
                                          <p:attrName>ppt_w</p:attrName>
                                        </p:attrNameLst>
                                      </p:cBhvr>
                                      <p:tavLst>
                                        <p:tav tm="0">
                                          <p:val>
                                            <p:fltVal val="0"/>
                                          </p:val>
                                        </p:tav>
                                        <p:tav tm="100000">
                                          <p:val>
                                            <p:strVal val="#ppt_w"/>
                                          </p:val>
                                        </p:tav>
                                      </p:tavLst>
                                    </p:anim>
                                    <p:anim calcmode="lin" valueType="num">
                                      <p:cBhvr>
                                        <p:cTn id="26" dur="300" fill="hold"/>
                                        <p:tgtEl>
                                          <p:spTgt spid="4"/>
                                        </p:tgtEl>
                                        <p:attrNameLst>
                                          <p:attrName>ppt_h</p:attrName>
                                        </p:attrNameLst>
                                      </p:cBhvr>
                                      <p:tavLst>
                                        <p:tav tm="0">
                                          <p:val>
                                            <p:fltVal val="0"/>
                                          </p:val>
                                        </p:tav>
                                        <p:tav tm="100000">
                                          <p:val>
                                            <p:strVal val="#ppt_h"/>
                                          </p:val>
                                        </p:tav>
                                      </p:tavLst>
                                    </p:anim>
                                    <p:anim calcmode="lin" valueType="num">
                                      <p:cBhvr>
                                        <p:cTn id="27" dur="300" fill="hold"/>
                                        <p:tgtEl>
                                          <p:spTgt spid="4"/>
                                        </p:tgtEl>
                                        <p:attrNameLst>
                                          <p:attrName>style.rotation</p:attrName>
                                        </p:attrNameLst>
                                      </p:cBhvr>
                                      <p:tavLst>
                                        <p:tav tm="0">
                                          <p:val>
                                            <p:fltVal val="90"/>
                                          </p:val>
                                        </p:tav>
                                        <p:tav tm="100000">
                                          <p:val>
                                            <p:fltVal val="0"/>
                                          </p:val>
                                        </p:tav>
                                      </p:tavLst>
                                    </p:anim>
                                    <p:animEffect transition="in" filter="fade">
                                      <p:cBhvr>
                                        <p:cTn id="28" dur="300"/>
                                        <p:tgtEl>
                                          <p:spTgt spid="4"/>
                                        </p:tgtEl>
                                      </p:cBhvr>
                                    </p:animEffect>
                                  </p:childTnLst>
                                </p:cTn>
                              </p:par>
                            </p:childTnLst>
                          </p:cTn>
                        </p:par>
                      </p:childTnLst>
                    </p:cTn>
                  </p:par>
                  <p:par>
                    <p:cTn id="29" fill="hold">
                      <p:stCondLst>
                        <p:cond delay="indefinite"/>
                      </p:stCondLst>
                      <p:childTnLst>
                        <p:par>
                          <p:cTn id="30" fill="hold">
                            <p:stCondLst>
                              <p:cond delay="0"/>
                            </p:stCondLst>
                            <p:childTnLst>
                              <p:par>
                                <p:cTn id="31" presetID="53" presetClass="entr" presetSubtype="16" fill="hold" nodeType="clickEffect">
                                  <p:stCondLst>
                                    <p:cond delay="0"/>
                                  </p:stCondLst>
                                  <p:childTnLst>
                                    <p:set>
                                      <p:cBhvr>
                                        <p:cTn id="32" dur="1" fill="hold">
                                          <p:stCondLst>
                                            <p:cond delay="0"/>
                                          </p:stCondLst>
                                        </p:cTn>
                                        <p:tgtEl>
                                          <p:spTgt spid="12"/>
                                        </p:tgtEl>
                                        <p:attrNameLst>
                                          <p:attrName>style.visibility</p:attrName>
                                        </p:attrNameLst>
                                      </p:cBhvr>
                                      <p:to>
                                        <p:strVal val="visible"/>
                                      </p:to>
                                    </p:set>
                                    <p:anim calcmode="lin" valueType="num">
                                      <p:cBhvr>
                                        <p:cTn id="33" dur="500" fill="hold"/>
                                        <p:tgtEl>
                                          <p:spTgt spid="12"/>
                                        </p:tgtEl>
                                        <p:attrNameLst>
                                          <p:attrName>ppt_w</p:attrName>
                                        </p:attrNameLst>
                                      </p:cBhvr>
                                      <p:tavLst>
                                        <p:tav tm="0">
                                          <p:val>
                                            <p:fltVal val="0"/>
                                          </p:val>
                                        </p:tav>
                                        <p:tav tm="100000">
                                          <p:val>
                                            <p:strVal val="#ppt_w"/>
                                          </p:val>
                                        </p:tav>
                                      </p:tavLst>
                                    </p:anim>
                                    <p:anim calcmode="lin" valueType="num">
                                      <p:cBhvr>
                                        <p:cTn id="34" dur="500" fill="hold"/>
                                        <p:tgtEl>
                                          <p:spTgt spid="12"/>
                                        </p:tgtEl>
                                        <p:attrNameLst>
                                          <p:attrName>ppt_h</p:attrName>
                                        </p:attrNameLst>
                                      </p:cBhvr>
                                      <p:tavLst>
                                        <p:tav tm="0">
                                          <p:val>
                                            <p:fltVal val="0"/>
                                          </p:val>
                                        </p:tav>
                                        <p:tav tm="100000">
                                          <p:val>
                                            <p:strVal val="#ppt_h"/>
                                          </p:val>
                                        </p:tav>
                                      </p:tavLst>
                                    </p:anim>
                                    <p:animEffect transition="in" filter="fade">
                                      <p:cBhvr>
                                        <p:cTn id="35" dur="500"/>
                                        <p:tgtEl>
                                          <p:spTgt spid="12"/>
                                        </p:tgtEl>
                                      </p:cBhvr>
                                    </p:animEffect>
                                  </p:childTnLst>
                                </p:cTn>
                              </p:par>
                            </p:childTnLst>
                          </p:cTn>
                        </p:par>
                        <p:par>
                          <p:cTn id="36" fill="hold">
                            <p:stCondLst>
                              <p:cond delay="500"/>
                            </p:stCondLst>
                            <p:childTnLst>
                              <p:par>
                                <p:cTn id="37" presetID="53" presetClass="entr" presetSubtype="16" fill="hold" nodeType="afterEffect">
                                  <p:stCondLst>
                                    <p:cond delay="0"/>
                                  </p:stCondLst>
                                  <p:childTnLst>
                                    <p:set>
                                      <p:cBhvr>
                                        <p:cTn id="38" dur="1" fill="hold">
                                          <p:stCondLst>
                                            <p:cond delay="0"/>
                                          </p:stCondLst>
                                        </p:cTn>
                                        <p:tgtEl>
                                          <p:spTgt spid="13"/>
                                        </p:tgtEl>
                                        <p:attrNameLst>
                                          <p:attrName>style.visibility</p:attrName>
                                        </p:attrNameLst>
                                      </p:cBhvr>
                                      <p:to>
                                        <p:strVal val="visible"/>
                                      </p:to>
                                    </p:set>
                                    <p:anim calcmode="lin" valueType="num">
                                      <p:cBhvr>
                                        <p:cTn id="39" dur="500" fill="hold"/>
                                        <p:tgtEl>
                                          <p:spTgt spid="13"/>
                                        </p:tgtEl>
                                        <p:attrNameLst>
                                          <p:attrName>ppt_w</p:attrName>
                                        </p:attrNameLst>
                                      </p:cBhvr>
                                      <p:tavLst>
                                        <p:tav tm="0">
                                          <p:val>
                                            <p:fltVal val="0"/>
                                          </p:val>
                                        </p:tav>
                                        <p:tav tm="100000">
                                          <p:val>
                                            <p:strVal val="#ppt_w"/>
                                          </p:val>
                                        </p:tav>
                                      </p:tavLst>
                                    </p:anim>
                                    <p:anim calcmode="lin" valueType="num">
                                      <p:cBhvr>
                                        <p:cTn id="40" dur="500" fill="hold"/>
                                        <p:tgtEl>
                                          <p:spTgt spid="13"/>
                                        </p:tgtEl>
                                        <p:attrNameLst>
                                          <p:attrName>ppt_h</p:attrName>
                                        </p:attrNameLst>
                                      </p:cBhvr>
                                      <p:tavLst>
                                        <p:tav tm="0">
                                          <p:val>
                                            <p:fltVal val="0"/>
                                          </p:val>
                                        </p:tav>
                                        <p:tav tm="100000">
                                          <p:val>
                                            <p:strVal val="#ppt_h"/>
                                          </p:val>
                                        </p:tav>
                                      </p:tavLst>
                                    </p:anim>
                                    <p:animEffect transition="in" filter="fade">
                                      <p:cBhvr>
                                        <p:cTn id="41" dur="500"/>
                                        <p:tgtEl>
                                          <p:spTgt spid="13"/>
                                        </p:tgtEl>
                                      </p:cBhvr>
                                    </p:animEffect>
                                  </p:childTnLst>
                                </p:cTn>
                              </p:par>
                            </p:childTnLst>
                          </p:cTn>
                        </p:par>
                        <p:par>
                          <p:cTn id="42" fill="hold">
                            <p:stCondLst>
                              <p:cond delay="1000"/>
                            </p:stCondLst>
                            <p:childTnLst>
                              <p:par>
                                <p:cTn id="43" presetID="1" presetClass="entr" presetSubtype="0" fill="hold" grpId="0" nodeType="afterEffect">
                                  <p:stCondLst>
                                    <p:cond delay="0"/>
                                  </p:stCondLst>
                                  <p:childTnLst>
                                    <p:set>
                                      <p:cBhvr>
                                        <p:cTn id="44" dur="1" fill="hold">
                                          <p:stCondLst>
                                            <p:cond delay="0"/>
                                          </p:stCondLst>
                                        </p:cTn>
                                        <p:tgtEl>
                                          <p:spTgt spid="14"/>
                                        </p:tgtEl>
                                        <p:attrNameLst>
                                          <p:attrName>style.visibility</p:attrName>
                                        </p:attrNameLst>
                                      </p:cBhvr>
                                      <p:to>
                                        <p:strVal val="visible"/>
                                      </p:to>
                                    </p:set>
                                  </p:childTnLst>
                                </p:cTn>
                              </p:par>
                            </p:childTnLst>
                          </p:cTn>
                        </p:par>
                      </p:childTnLst>
                    </p:cTn>
                  </p:par>
                  <p:par>
                    <p:cTn id="45" fill="hold">
                      <p:stCondLst>
                        <p:cond delay="indefinite"/>
                      </p:stCondLst>
                      <p:childTnLst>
                        <p:par>
                          <p:cTn id="46" fill="hold">
                            <p:stCondLst>
                              <p:cond delay="0"/>
                            </p:stCondLst>
                            <p:childTnLst>
                              <p:par>
                                <p:cTn id="47" presetID="3" presetClass="entr" presetSubtype="10" fill="hold" grpId="0" nodeType="clickEffect">
                                  <p:stCondLst>
                                    <p:cond delay="0"/>
                                  </p:stCondLst>
                                  <p:childTnLst>
                                    <p:set>
                                      <p:cBhvr>
                                        <p:cTn id="48" dur="1" fill="hold">
                                          <p:stCondLst>
                                            <p:cond delay="0"/>
                                          </p:stCondLst>
                                        </p:cTn>
                                        <p:tgtEl>
                                          <p:spTgt spid="2"/>
                                        </p:tgtEl>
                                        <p:attrNameLst>
                                          <p:attrName>style.visibility</p:attrName>
                                        </p:attrNameLst>
                                      </p:cBhvr>
                                      <p:to>
                                        <p:strVal val="visible"/>
                                      </p:to>
                                    </p:set>
                                    <p:animEffect transition="in" filter="blinds(horizontal)">
                                      <p:cBhvr>
                                        <p:cTn id="49" dur="500"/>
                                        <p:tgtEl>
                                          <p:spTgt spid="2"/>
                                        </p:tgtEl>
                                      </p:cBhvr>
                                    </p:animEffect>
                                  </p:childTnLst>
                                </p:cTn>
                              </p:par>
                            </p:childTnLst>
                          </p:cTn>
                        </p:par>
                      </p:childTnLst>
                    </p:cTn>
                  </p:par>
                  <p:par>
                    <p:cTn id="50" fill="hold">
                      <p:stCondLst>
                        <p:cond delay="indefinite"/>
                      </p:stCondLst>
                      <p:childTnLst>
                        <p:par>
                          <p:cTn id="51" fill="hold">
                            <p:stCondLst>
                              <p:cond delay="0"/>
                            </p:stCondLst>
                            <p:childTnLst>
                              <p:par>
                                <p:cTn id="52" presetID="3" presetClass="entr" presetSubtype="10" fill="hold" grpId="1" nodeType="clickEffect">
                                  <p:stCondLst>
                                    <p:cond delay="0"/>
                                  </p:stCondLst>
                                  <p:childTnLst>
                                    <p:set>
                                      <p:cBhvr>
                                        <p:cTn id="53" dur="1" fill="hold">
                                          <p:stCondLst>
                                            <p:cond delay="0"/>
                                          </p:stCondLst>
                                        </p:cTn>
                                        <p:tgtEl>
                                          <p:spTgt spid="8"/>
                                        </p:tgtEl>
                                        <p:attrNameLst>
                                          <p:attrName>style.visibility</p:attrName>
                                        </p:attrNameLst>
                                      </p:cBhvr>
                                      <p:to>
                                        <p:strVal val="visible"/>
                                      </p:to>
                                    </p:set>
                                    <p:animEffect transition="in" filter="blinds(horizontal)">
                                      <p:cBhvr>
                                        <p:cTn id="54"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91" grpId="0"/>
      <p:bldP spid="3" grpId="0"/>
      <p:bldP spid="4" grpId="0"/>
      <p:bldP spid="5" grpId="0"/>
      <p:bldP spid="14" grpId="0" animBg="1"/>
      <p:bldP spid="2" grpId="0"/>
      <p:bldP spid="8" grpId="1"/>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362" name="Rectangle 2"/>
          <p:cNvSpPr>
            <a:spLocks noGrp="1" noRot="1" noChangeArrowheads="1"/>
          </p:cNvSpPr>
          <p:nvPr>
            <p:ph type="title" idx="4294967295"/>
          </p:nvPr>
        </p:nvSpPr>
        <p:spPr>
          <a:xfrm>
            <a:off x="0" y="600075"/>
            <a:ext cx="6096000" cy="400110"/>
          </a:xfr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p>
            <a:pPr defTabSz="685800" eaLnBrk="1" hangingPunct="1"/>
            <a:r>
              <a:rPr lang="zh-CN" altLang="en-US" sz="2000" b="1" kern="1200" dirty="0">
                <a:solidFill>
                  <a:schemeClr val="tx1"/>
                </a:solidFill>
                <a:latin typeface="华文楷体" panose="02010600040101010101" pitchFamily="2" charset="-122"/>
                <a:ea typeface="华文楷体" panose="02010600040101010101" pitchFamily="2" charset="-122"/>
                <a:cs typeface="+mn-cs"/>
              </a:rPr>
              <a:t>手工业者踊跃报名入社</a:t>
            </a:r>
          </a:p>
        </p:txBody>
      </p:sp>
      <p:pic>
        <p:nvPicPr>
          <p:cNvPr id="15363" name="Picture 3" descr="手工业者踊跃报名入社"/>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1285875" y="1071563"/>
            <a:ext cx="6572250" cy="35718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mc:Choice xmlns=""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6386" name="Rectangle 2"/>
          <p:cNvSpPr>
            <a:spLocks noGrp="1" noRot="1" noChangeArrowheads="1"/>
          </p:cNvSpPr>
          <p:nvPr>
            <p:ph type="title" idx="4294967295"/>
          </p:nvPr>
        </p:nvSpPr>
        <p:spPr>
          <a:xfrm>
            <a:off x="0" y="671513"/>
            <a:ext cx="6629400" cy="400110"/>
          </a:xfr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p>
            <a:pPr defTabSz="685800" eaLnBrk="1" hangingPunct="1"/>
            <a:r>
              <a:rPr lang="zh-CN" altLang="en-US" sz="2000" b="1" kern="1200" dirty="0">
                <a:solidFill>
                  <a:schemeClr val="tx1"/>
                </a:solidFill>
                <a:latin typeface="华文楷体" panose="02010600040101010101" pitchFamily="2" charset="-122"/>
                <a:ea typeface="华文楷体" panose="02010600040101010101" pitchFamily="2" charset="-122"/>
                <a:cs typeface="+mn-cs"/>
              </a:rPr>
              <a:t>手工业生产合作社</a:t>
            </a:r>
          </a:p>
        </p:txBody>
      </p:sp>
      <p:pic>
        <p:nvPicPr>
          <p:cNvPr id="16387" name="图片 3" descr="u=23811893,2328430803&amp;fm=23&amp;gp=0.jpg"/>
          <p:cNvPicPr>
            <a:picLocks noChangeAspect="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1166815" y="1071563"/>
            <a:ext cx="6810375" cy="35718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mc:Choice xmlns=""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p:cNvSpPr txBox="1"/>
          <p:nvPr/>
        </p:nvSpPr>
        <p:spPr>
          <a:xfrm>
            <a:off x="816612" y="271146"/>
            <a:ext cx="6591869" cy="646331"/>
          </a:xfrm>
          <a:prstGeom prst="rect">
            <a:avLst/>
          </a:prstGeom>
          <a:noFill/>
        </p:spPr>
        <p:txBody>
          <a:bodyPr wrap="none" rtlCol="0">
            <a:spAutoFit/>
          </a:bodyPr>
          <a:lstStyle/>
          <a:p>
            <a:pPr algn="l"/>
            <a:r>
              <a:rPr lang="en-US" altLang="zh-CN" sz="3600" b="1"/>
              <a:t>3.</a:t>
            </a:r>
            <a:r>
              <a:rPr lang="zh-CN" altLang="en-US" sz="3600" b="1"/>
              <a:t>资本主义工商业社会主义改造</a:t>
            </a:r>
          </a:p>
        </p:txBody>
      </p:sp>
      <p:sp>
        <p:nvSpPr>
          <p:cNvPr id="3" name="文本框 2"/>
          <p:cNvSpPr txBox="1"/>
          <p:nvPr/>
        </p:nvSpPr>
        <p:spPr>
          <a:xfrm>
            <a:off x="7348855" y="271146"/>
            <a:ext cx="1107996" cy="646331"/>
          </a:xfrm>
          <a:prstGeom prst="rect">
            <a:avLst/>
          </a:prstGeom>
          <a:noFill/>
        </p:spPr>
        <p:txBody>
          <a:bodyPr wrap="none" rtlCol="0">
            <a:spAutoFit/>
          </a:bodyPr>
          <a:lstStyle/>
          <a:p>
            <a:pPr algn="l"/>
            <a:r>
              <a:rPr lang="zh-CN" altLang="en-US" sz="3600" b="1">
                <a:solidFill>
                  <a:srgbClr val="FF0000"/>
                </a:solidFill>
                <a:latin typeface="微软雅黑" panose="020B0503020204020204" pitchFamily="34" charset="-122"/>
                <a:ea typeface="微软雅黑" panose="020B0503020204020204" pitchFamily="34" charset="-122"/>
              </a:rPr>
              <a:t>背景</a:t>
            </a:r>
          </a:p>
        </p:txBody>
      </p:sp>
      <p:sp>
        <p:nvSpPr>
          <p:cNvPr id="5" name="矩形 4"/>
          <p:cNvSpPr/>
          <p:nvPr/>
        </p:nvSpPr>
        <p:spPr>
          <a:xfrm>
            <a:off x="86996" y="292736"/>
            <a:ext cx="803425" cy="830997"/>
          </a:xfrm>
          <a:prstGeom prst="rect">
            <a:avLst/>
          </a:prstGeom>
          <a:noFill/>
          <a:ln>
            <a:noFill/>
          </a:ln>
        </p:spPr>
        <p:txBody>
          <a:bodyPr wrap="none" rtlCol="0" anchor="t">
            <a:spAutoFit/>
          </a:bodyPr>
          <a:lstStyle/>
          <a:p>
            <a:pPr algn="ctr"/>
            <a:r>
              <a:rPr lang="zh-CN" altLang="en-US" sz="4800" b="1">
                <a:ln w="13462">
                  <a:solidFill>
                    <a:schemeClr val="bg1"/>
                  </a:solidFill>
                  <a:prstDash val="solid"/>
                </a:ln>
                <a:gradFill>
                  <a:gsLst>
                    <a:gs pos="0">
                      <a:srgbClr val="FFF9BB"/>
                    </a:gs>
                    <a:gs pos="49000">
                      <a:srgbClr val="819E97">
                        <a:alpha val="100000"/>
                      </a:srgbClr>
                    </a:gs>
                    <a:gs pos="100000">
                      <a:srgbClr val="034373"/>
                    </a:gs>
                  </a:gsLst>
                  <a:lin ang="5400000"/>
                </a:gradFill>
                <a:effectLst>
                  <a:outerShdw dist="50800" dir="2700000" algn="bl" rotWithShape="0">
                    <a:srgbClr val="356277"/>
                  </a:outerShdw>
                </a:effectLst>
              </a:rPr>
              <a:t>展</a:t>
            </a:r>
          </a:p>
        </p:txBody>
      </p:sp>
      <p:sp>
        <p:nvSpPr>
          <p:cNvPr id="4" name="折角形 3"/>
          <p:cNvSpPr/>
          <p:nvPr/>
        </p:nvSpPr>
        <p:spPr>
          <a:xfrm>
            <a:off x="2562862" y="1327786"/>
            <a:ext cx="3824605" cy="1024255"/>
          </a:xfrm>
          <a:prstGeom prst="foldedCorner">
            <a:avLst>
              <a:gd name="adj" fmla="val 16667"/>
            </a:avLst>
          </a:prstGeom>
          <a:solidFill>
            <a:schemeClr val="accent1"/>
          </a:solidFill>
          <a:ln w="9525" cap="flat" cmpd="sng">
            <a:solidFill>
              <a:schemeClr val="tx1"/>
            </a:solidFill>
            <a:prstDash val="solid"/>
            <a:round/>
            <a:headEnd type="none" w="med" len="med"/>
            <a:tailEnd type="none" w="med" len="med"/>
          </a:ln>
        </p:spPr>
        <p:txBody>
          <a:bodyPr anchor="t"/>
          <a:lstStyle/>
          <a:p>
            <a:r>
              <a:rPr lang="zh-CN" altLang="en-US" sz="2800" b="1" dirty="0">
                <a:latin typeface="楷体" panose="02010609060101010101" charset="-122"/>
                <a:ea typeface="楷体" panose="02010609060101010101" charset="-122"/>
                <a:sym typeface="宋体" panose="02010600030101010101" pitchFamily="2" charset="-122"/>
              </a:rPr>
              <a:t>私营工商业中有不利于国计民生的消极方面</a:t>
            </a:r>
          </a:p>
        </p:txBody>
      </p:sp>
      <p:sp>
        <p:nvSpPr>
          <p:cNvPr id="16" name="折角形 15"/>
          <p:cNvSpPr/>
          <p:nvPr/>
        </p:nvSpPr>
        <p:spPr>
          <a:xfrm>
            <a:off x="2562862" y="2705736"/>
            <a:ext cx="3824605" cy="1024255"/>
          </a:xfrm>
          <a:prstGeom prst="foldedCorner">
            <a:avLst>
              <a:gd name="adj" fmla="val 16667"/>
            </a:avLst>
          </a:prstGeom>
          <a:solidFill>
            <a:schemeClr val="accent1"/>
          </a:solidFill>
          <a:ln w="9525" cap="flat" cmpd="sng">
            <a:solidFill>
              <a:schemeClr val="tx1"/>
            </a:solidFill>
            <a:prstDash val="solid"/>
            <a:round/>
            <a:headEnd type="none" w="med" len="med"/>
            <a:tailEnd type="none" w="med" len="med"/>
          </a:ln>
        </p:spPr>
        <p:txBody>
          <a:bodyPr anchor="t"/>
          <a:lstStyle/>
          <a:p>
            <a:r>
              <a:rPr lang="zh-CN" altLang="en-US" sz="2800" b="1" dirty="0">
                <a:latin typeface="楷体" panose="02010609060101010101" charset="-122"/>
                <a:ea typeface="楷体" panose="02010609060101010101" charset="-122"/>
                <a:sym typeface="宋体" panose="02010600030101010101" pitchFamily="2" charset="-122"/>
              </a:rPr>
              <a:t>农业社会主义改造的影响</a:t>
            </a:r>
          </a:p>
        </p:txBody>
      </p:sp>
    </p:spTree>
  </p:cSld>
  <p:clrMapOvr>
    <a:masterClrMapping/>
  </p:clrMapOvr>
  <mc:AlternateContent xmlns:mc="http://schemas.openxmlformats.org/markup-compatibility/2006">
    <mc:Choice xmlns=""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1"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linds(horizontal)">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1" nodeType="click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additive="base">
                                        <p:cTn id="17" dur="500" fill="hold"/>
                                        <p:tgtEl>
                                          <p:spTgt spid="4"/>
                                        </p:tgtEl>
                                        <p:attrNameLst>
                                          <p:attrName>ppt_x</p:attrName>
                                        </p:attrNameLst>
                                      </p:cBhvr>
                                      <p:tavLst>
                                        <p:tav tm="0">
                                          <p:val>
                                            <p:strVal val="#ppt_x"/>
                                          </p:val>
                                        </p:tav>
                                        <p:tav tm="100000">
                                          <p:val>
                                            <p:strVal val="#ppt_x"/>
                                          </p:val>
                                        </p:tav>
                                      </p:tavLst>
                                    </p:anim>
                                    <p:anim calcmode="lin" valueType="num">
                                      <p:cBhvr additive="base">
                                        <p:cTn id="1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grpId="1" nodeType="clickEffect">
                                  <p:stCondLst>
                                    <p:cond delay="0"/>
                                  </p:stCondLst>
                                  <p:childTnLst>
                                    <p:set>
                                      <p:cBhvr>
                                        <p:cTn id="22" dur="1" fill="hold">
                                          <p:stCondLst>
                                            <p:cond delay="0"/>
                                          </p:stCondLst>
                                        </p:cTn>
                                        <p:tgtEl>
                                          <p:spTgt spid="16"/>
                                        </p:tgtEl>
                                        <p:attrNameLst>
                                          <p:attrName>style.visibility</p:attrName>
                                        </p:attrNameLst>
                                      </p:cBhvr>
                                      <p:to>
                                        <p:strVal val="visible"/>
                                      </p:to>
                                    </p:set>
                                    <p:anim calcmode="lin" valueType="num">
                                      <p:cBhvr additive="base">
                                        <p:cTn id="23" dur="500" fill="hold"/>
                                        <p:tgtEl>
                                          <p:spTgt spid="16"/>
                                        </p:tgtEl>
                                        <p:attrNameLst>
                                          <p:attrName>ppt_x</p:attrName>
                                        </p:attrNameLst>
                                      </p:cBhvr>
                                      <p:tavLst>
                                        <p:tav tm="0">
                                          <p:val>
                                            <p:strVal val="#ppt_x"/>
                                          </p:val>
                                        </p:tav>
                                        <p:tav tm="100000">
                                          <p:val>
                                            <p:strVal val="#ppt_x"/>
                                          </p:val>
                                        </p:tav>
                                      </p:tavLst>
                                    </p:anim>
                                    <p:anim calcmode="lin" valueType="num">
                                      <p:cBhvr additive="base">
                                        <p:cTn id="24"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1"/>
      <p:bldP spid="4" grpId="1" bldLvl="0" animBg="1"/>
      <p:bldP spid="16" grpId="1" bldLvl="0" animBg="1"/>
    </p:bldLst>
  </p:timing>
</p:sld>
</file>

<file path=ppt/tags/tag1.xml><?xml version="1.0" encoding="utf-8"?>
<p:tagLst xmlns:a="http://schemas.openxmlformats.org/drawingml/2006/main" xmlns:r="http://schemas.openxmlformats.org/officeDocument/2006/relationships" xmlns:p="http://schemas.openxmlformats.org/presentationml/2006/main">
  <p:tag name="KSO_WM_SLIDE_MODEL_TYPE" val="timeline"/>
</p:tagLst>
</file>

<file path=ppt/tags/tag2.xml><?xml version="1.0" encoding="utf-8"?>
<p:tagLst xmlns:a="http://schemas.openxmlformats.org/drawingml/2006/main" xmlns:r="http://schemas.openxmlformats.org/officeDocument/2006/relationships" xmlns:p="http://schemas.openxmlformats.org/presentationml/2006/main">
  <p:tag name="KSO_WM_SLIDE_MODEL_TYPE" val="timeline"/>
</p:tagLst>
</file>

<file path=ppt/theme/theme1.xml><?xml version="1.0" encoding="utf-8"?>
<a:theme xmlns:a="http://schemas.openxmlformats.org/drawingml/2006/main" name="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主题3">
  <a:themeElements>
    <a:clrScheme name="9_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9_默认设计模板">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spAutoFit/>
      </a:bodyPr>
      <a:lstStyle>
        <a:defPPr marL="0" marR="0" indent="0" algn="l" defTabSz="914400" rtl="0" eaLnBrk="1" fontAlgn="base" latinLnBrk="0" hangingPunct="1">
          <a:lnSpc>
            <a:spcPct val="150000"/>
          </a:lnSpc>
          <a:spcBef>
            <a:spcPct val="0"/>
          </a:spcBef>
          <a:spcAft>
            <a:spcPct val="0"/>
          </a:spcAft>
          <a:buClrTx/>
          <a:buSzTx/>
          <a:buFontTx/>
          <a:buNone/>
          <a:tabLst/>
          <a:defRPr kumimoji="0" lang="zh-CN" altLang="en-US" sz="28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spAutoFit/>
      </a:bodyPr>
      <a:lstStyle>
        <a:defPPr marL="0" marR="0" indent="0" algn="l" defTabSz="914400" rtl="0" eaLnBrk="1" fontAlgn="base" latinLnBrk="0" hangingPunct="1">
          <a:lnSpc>
            <a:spcPct val="150000"/>
          </a:lnSpc>
          <a:spcBef>
            <a:spcPct val="0"/>
          </a:spcBef>
          <a:spcAft>
            <a:spcPct val="0"/>
          </a:spcAft>
          <a:buClrTx/>
          <a:buSzTx/>
          <a:buFontTx/>
          <a:buNone/>
          <a:tabLst/>
          <a:defRPr kumimoji="0" lang="zh-CN" altLang="en-US" sz="28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defRPr>
        </a:defPPr>
      </a:lstStyle>
    </a:lnDef>
  </a:objectDefaults>
  <a:extraClrSchemeLst>
    <a:extraClrScheme>
      <a:clrScheme name="9_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9_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9_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9_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9_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9_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9_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9_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9_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9_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9_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9_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1_主题3">
  <a:themeElements>
    <a:clrScheme name="9_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9_默认设计模板">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spAutoFit/>
      </a:bodyPr>
      <a:lstStyle>
        <a:defPPr marL="0" marR="0" indent="0" algn="l" defTabSz="914400" rtl="0" eaLnBrk="1" fontAlgn="base" latinLnBrk="0" hangingPunct="1">
          <a:lnSpc>
            <a:spcPct val="150000"/>
          </a:lnSpc>
          <a:spcBef>
            <a:spcPct val="0"/>
          </a:spcBef>
          <a:spcAft>
            <a:spcPct val="0"/>
          </a:spcAft>
          <a:buClrTx/>
          <a:buSzTx/>
          <a:buFontTx/>
          <a:buNone/>
          <a:tabLst/>
          <a:defRPr kumimoji="0" lang="zh-CN" altLang="en-US" sz="28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spAutoFit/>
      </a:bodyPr>
      <a:lstStyle>
        <a:defPPr marL="0" marR="0" indent="0" algn="l" defTabSz="914400" rtl="0" eaLnBrk="1" fontAlgn="base" latinLnBrk="0" hangingPunct="1">
          <a:lnSpc>
            <a:spcPct val="150000"/>
          </a:lnSpc>
          <a:spcBef>
            <a:spcPct val="0"/>
          </a:spcBef>
          <a:spcAft>
            <a:spcPct val="0"/>
          </a:spcAft>
          <a:buClrTx/>
          <a:buSzTx/>
          <a:buFontTx/>
          <a:buNone/>
          <a:tabLst/>
          <a:defRPr kumimoji="0" lang="zh-CN" altLang="en-US" sz="28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defRPr>
        </a:defPPr>
      </a:lstStyle>
    </a:lnDef>
  </a:objectDefaults>
  <a:extraClrSchemeLst>
    <a:extraClrScheme>
      <a:clrScheme name="9_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9_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9_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9_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9_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9_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9_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9_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9_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9_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9_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9_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32</TotalTime>
  <Words>4627</Words>
  <Application>Microsoft Office PowerPoint</Application>
  <PresentationFormat>On-screen Show (16:9)</PresentationFormat>
  <Paragraphs>168</Paragraphs>
  <Slides>26</Slides>
  <Notes>24</Notes>
  <HiddenSlides>1</HiddenSlides>
  <MMClips>0</MMClips>
  <ScaleCrop>false</ScaleCrop>
  <HeadingPairs>
    <vt:vector size="4" baseType="variant">
      <vt:variant>
        <vt:lpstr>Theme</vt:lpstr>
      </vt:variant>
      <vt:variant>
        <vt:i4>3</vt:i4>
      </vt:variant>
      <vt:variant>
        <vt:lpstr>Slide Titles</vt:lpstr>
      </vt:variant>
      <vt:variant>
        <vt:i4>26</vt:i4>
      </vt:variant>
    </vt:vector>
  </HeadingPairs>
  <TitlesOfParts>
    <vt:vector size="29" baseType="lpstr">
      <vt:lpstr>自定义设计方案</vt:lpstr>
      <vt:lpstr>主题3</vt:lpstr>
      <vt:lpstr>1_主题3</vt:lpstr>
      <vt:lpstr>Slide 1</vt:lpstr>
      <vt:lpstr>Slide 2</vt:lpstr>
      <vt:lpstr>Slide 3</vt:lpstr>
      <vt:lpstr>Slide 4</vt:lpstr>
      <vt:lpstr>Slide 5</vt:lpstr>
      <vt:lpstr>Slide 6</vt:lpstr>
      <vt:lpstr>手工业者踊跃报名入社</vt:lpstr>
      <vt:lpstr>手工业生产合作社</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lpstr>Slide 21</vt:lpstr>
      <vt:lpstr>Slide 22</vt:lpstr>
      <vt:lpstr>Slide 23</vt:lpstr>
      <vt:lpstr>Slide 24</vt:lpstr>
      <vt:lpstr>Slide 25</vt:lpstr>
      <vt:lpstr>Slide 26</vt:lpstr>
    </vt:vector>
  </TitlesOfParts>
  <Manager/>
  <Company/>
  <LinksUpToDate>false</LinksUpToDate>
  <SharedDoc>false</SharedDoc>
  <HyperlinkBase/>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subject/>
  <dc:creator/>
  <cp:keywords/>
  <dc:description/>
  <cp:lastModifiedBy>xbany</cp:lastModifiedBy>
  <cp:revision>1</cp:revision>
  <cp:lastPrinted>2411-12-30T00:00:00Z</cp:lastPrinted>
  <dcterms:created xsi:type="dcterms:W3CDTF">2007-03-12T23:20:00Z</dcterms:created>
  <dcterms:modified xsi:type="dcterms:W3CDTF">2019-06-23T07:29:18Z</dcterms:modified>
  <cp:category/>
</cp:coreProperties>
</file>