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Default Extension="mp4" ContentType="video/mp4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  <p:sldMasterId id="2147483672" r:id="rId3"/>
  </p:sldMasterIdLst>
  <p:notesMasterIdLst>
    <p:notesMasterId r:id="rId27"/>
  </p:notesMasterIdLst>
  <p:sldIdLst>
    <p:sldId id="293" r:id="rId4"/>
    <p:sldId id="407" r:id="rId5"/>
    <p:sldId id="429" r:id="rId6"/>
    <p:sldId id="409" r:id="rId7"/>
    <p:sldId id="410" r:id="rId8"/>
    <p:sldId id="411" r:id="rId9"/>
    <p:sldId id="412" r:id="rId10"/>
    <p:sldId id="413" r:id="rId11"/>
    <p:sldId id="425" r:id="rId12"/>
    <p:sldId id="415" r:id="rId13"/>
    <p:sldId id="428" r:id="rId14"/>
    <p:sldId id="416" r:id="rId15"/>
    <p:sldId id="417" r:id="rId16"/>
    <p:sldId id="431" r:id="rId17"/>
    <p:sldId id="427" r:id="rId18"/>
    <p:sldId id="418" r:id="rId19"/>
    <p:sldId id="419" r:id="rId20"/>
    <p:sldId id="424" r:id="rId21"/>
    <p:sldId id="341" r:id="rId22"/>
    <p:sldId id="334" r:id="rId23"/>
    <p:sldId id="335" r:id="rId24"/>
    <p:sldId id="336" r:id="rId25"/>
    <p:sldId id="31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非凡 关" initials="非凡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4741"/>
    <a:srgbClr val="D9D9D9"/>
    <a:srgbClr val="E6090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88156" autoAdjust="0"/>
  </p:normalViewPr>
  <p:slideViewPr>
    <p:cSldViewPr snapToGrid="0" snapToObjects="1">
      <p:cViewPr>
        <p:scale>
          <a:sx n="75" d="100"/>
          <a:sy n="75" d="100"/>
        </p:scale>
        <p:origin x="-702" y="-222"/>
      </p:cViewPr>
      <p:guideLst>
        <p:guide orient="horz" pos="401"/>
        <p:guide orient="horz" pos="629"/>
        <p:guide orient="horz" pos="3738"/>
        <p:guide pos="419"/>
        <p:guide pos="7379"/>
        <p:guide pos="34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9DA54-D0F9-4C5C-98C4-D3426C93AE2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30E82A-C27E-4117-87AD-B4BA0C3180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77E3A9B-9D52-4488-828E-85B04B47B8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77E3A9B-9D52-4488-828E-85B04B47B8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习仲勋</a:t>
            </a:r>
            <a:r>
              <a:rPr lang="en-US" altLang="zh-CN"/>
              <a:t>80</a:t>
            </a:r>
            <a:r>
              <a:rPr lang="zh-CN" altLang="en-US"/>
              <a:t>年</a:t>
            </a:r>
            <a:r>
              <a:rPr lang="en-US" altLang="zh-CN"/>
              <a:t>11</a:t>
            </a:r>
            <a:r>
              <a:rPr lang="zh-CN" altLang="en-US"/>
              <a:t>月任期到，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任仲夷</a:t>
            </a:r>
            <a:r>
              <a:rPr lang="en-US" altLang="zh-CN"/>
              <a:t>80</a:t>
            </a:r>
            <a:r>
              <a:rPr lang="zh-CN" altLang="en-US"/>
              <a:t>年</a:t>
            </a:r>
            <a:r>
              <a:rPr lang="en-US" altLang="zh-CN"/>
              <a:t>11</a:t>
            </a:r>
            <a:r>
              <a:rPr lang="zh-CN" altLang="en-US"/>
              <a:t>月到</a:t>
            </a:r>
            <a:r>
              <a:rPr lang="en-US" altLang="zh-CN"/>
              <a:t>85</a:t>
            </a:r>
            <a:r>
              <a:rPr lang="zh-CN" altLang="en-US"/>
              <a:t>年</a:t>
            </a:r>
            <a:r>
              <a:rPr lang="en-US" altLang="zh-CN"/>
              <a:t>7</a:t>
            </a:r>
            <a:r>
              <a:rPr lang="zh-CN" altLang="en-US"/>
              <a:t>月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77E3A9B-9D52-4488-828E-85B04B47B8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77E3A9B-9D52-4488-828E-85B04B47B8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77E3A9B-9D52-4488-828E-85B04B47B8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World Trade Organization</a:t>
            </a:r>
            <a:r>
              <a:rPr lang="zh-CN" altLang="en-US"/>
              <a:t>，关贸总协定（</a:t>
            </a:r>
            <a:r>
              <a:rPr lang="en-US" altLang="zh-CN"/>
              <a:t>1947</a:t>
            </a:r>
            <a:r>
              <a:rPr lang="zh-CN" altLang="en-US"/>
              <a:t>年）是世界贸易组织的前身，</a:t>
            </a:r>
            <a:r>
              <a:rPr lang="en-US" altLang="zh-CN"/>
              <a:t>2001</a:t>
            </a:r>
            <a:r>
              <a:rPr lang="zh-CN" altLang="en-US"/>
              <a:t>年成为</a:t>
            </a:r>
            <a:r>
              <a:rPr lang="en-US" altLang="zh-CN"/>
              <a:t>143</a:t>
            </a:r>
            <a:r>
              <a:rPr lang="zh-CN" altLang="en-US"/>
              <a:t>个成员国，</a:t>
            </a:r>
            <a:r>
              <a:rPr lang="en-US" altLang="zh-CN"/>
              <a:t>1995</a:t>
            </a:r>
            <a:r>
              <a:rPr lang="zh-CN" altLang="en-US"/>
              <a:t>年为观察员，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杨继绳记者，石广生当时的经济师，毕业于北京外贸学院，对外经济贸易系，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亚洲基础设施投资银行，是一个政府间性质的亚洲区域多边开发机构，</a:t>
            </a:r>
          </a:p>
          <a:p>
            <a:r>
              <a:rPr lang="en-US" altLang="zh-CN"/>
              <a:t>G20</a:t>
            </a:r>
            <a:r>
              <a:rPr lang="zh-CN" altLang="en-US"/>
              <a:t>是一个国际经济合作论坛，属于布雷顿森林体系框架内非正式对话的一种机制，</a:t>
            </a:r>
            <a:r>
              <a:rPr lang="en-US" altLang="zh-CN"/>
              <a:t>2018</a:t>
            </a:r>
            <a:r>
              <a:rPr lang="zh-CN" altLang="en-US"/>
              <a:t>年，习近平出席了阿根廷举行的</a:t>
            </a:r>
            <a:r>
              <a:rPr lang="en-US" altLang="zh-CN"/>
              <a:t>2018</a:t>
            </a:r>
            <a:r>
              <a:rPr lang="zh-CN" altLang="en-US"/>
              <a:t>年二十国集团</a:t>
            </a:r>
          </a:p>
          <a:p>
            <a:r>
              <a:rPr lang="zh-CN" altLang="en-US"/>
              <a:t>金砖四国：巴西</a:t>
            </a:r>
            <a:r>
              <a:rPr lang="en-US" altLang="zh-CN"/>
              <a:t>Brazil</a:t>
            </a:r>
            <a:r>
              <a:rPr lang="zh-CN" altLang="en-US"/>
              <a:t>、俄罗斯</a:t>
            </a:r>
            <a:r>
              <a:rPr lang="en-US" altLang="zh-CN"/>
              <a:t>Russia</a:t>
            </a:r>
            <a:r>
              <a:rPr lang="zh-CN" altLang="en-US"/>
              <a:t>、印度</a:t>
            </a:r>
            <a:r>
              <a:rPr lang="en-US" altLang="zh-CN"/>
              <a:t>India</a:t>
            </a:r>
            <a:r>
              <a:rPr lang="zh-CN" altLang="en-US"/>
              <a:t>和中国</a:t>
            </a:r>
            <a:r>
              <a:rPr lang="en-US" altLang="zh-CN"/>
              <a:t>China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1856653" y="6597493"/>
            <a:ext cx="341760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fld id="{DDFFEB62-ECAC-43DB-81B9-3333B7149064}" type="slidenum">
              <a:rPr lang="zh-CN" altLang="en-US" sz="1000" smtClean="0">
                <a:solidFill>
                  <a:srgbClr val="93A297"/>
                </a:solidFill>
              </a:rPr>
              <a:pPr algn="ctr"/>
              <a:t>‹#›</a:t>
            </a:fld>
            <a:endParaRPr lang="zh-CN" altLang="en-US" sz="1000" dirty="0">
              <a:solidFill>
                <a:srgbClr val="93A297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382"/>
            <a:ext cx="103632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5377"/>
            <a:ext cx="85344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645"/>
            <a:ext cx="109728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490"/>
            <a:ext cx="103632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5936"/>
            <a:ext cx="103632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645"/>
            <a:ext cx="53848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645"/>
            <a:ext cx="53848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857"/>
            <a:ext cx="5386917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210"/>
            <a:ext cx="5386917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857"/>
            <a:ext cx="5389033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210"/>
            <a:ext cx="5389033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2495"/>
            <a:ext cx="4011084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2491"/>
            <a:ext cx="6815667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4868"/>
            <a:ext cx="4011084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029"/>
            <a:ext cx="73152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581"/>
            <a:ext cx="73152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80"/>
            <a:ext cx="73152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645"/>
            <a:ext cx="109728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400"/>
            <a:ext cx="27432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400"/>
            <a:ext cx="80264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hyperlink" Target="../../../../&#30446;&#24405;.ppt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FD0D3-6F09-B34F-B48E-F0152BF8E69B}" type="datetimeFigureOut">
              <a:rPr kumimoji="1" lang="zh-CN" altLang="en-US" smtClean="0"/>
              <a:pPr/>
              <a:t>2019-6-23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960D2-4EF3-724D-960B-DB63533D8E2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F41DB-BA6B-4A54-AC02-807789147AF3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CBBBD-AEDF-4F32-8F18-D90C1330D1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681819" y="392540"/>
            <a:ext cx="1399116" cy="369332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6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image" Target="../media/image2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27.png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30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image" Target="../media/image29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0.xml"/><Relationship Id="rId7" Type="http://schemas.microsoft.com/office/2007/relationships/media" Target="../media/media1.mp3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Rectangle 2"/>
          <p:cNvSpPr/>
          <p:nvPr/>
        </p:nvSpPr>
        <p:spPr>
          <a:xfrm>
            <a:off x="-14513" y="3516106"/>
            <a:ext cx="12221029" cy="3341894"/>
          </a:xfrm>
          <a:custGeom>
            <a:avLst/>
            <a:gdLst>
              <a:gd name="connsiteX0" fmla="*/ 0 w 12192000"/>
              <a:gd name="connsiteY0" fmla="*/ 0 h 2605314"/>
              <a:gd name="connsiteX1" fmla="*/ 12192000 w 12192000"/>
              <a:gd name="connsiteY1" fmla="*/ 0 h 2605314"/>
              <a:gd name="connsiteX2" fmla="*/ 12192000 w 12192000"/>
              <a:gd name="connsiteY2" fmla="*/ 2605314 h 2605314"/>
              <a:gd name="connsiteX3" fmla="*/ 0 w 12192000"/>
              <a:gd name="connsiteY3" fmla="*/ 2605314 h 2605314"/>
              <a:gd name="connsiteX4" fmla="*/ 0 w 12192000"/>
              <a:gd name="connsiteY4" fmla="*/ 0 h 2605314"/>
              <a:gd name="connsiteX0-1" fmla="*/ 0 w 12192000"/>
              <a:gd name="connsiteY0-2" fmla="*/ 899885 h 3505199"/>
              <a:gd name="connsiteX1-3" fmla="*/ 12192000 w 12192000"/>
              <a:gd name="connsiteY1-4" fmla="*/ 0 h 3505199"/>
              <a:gd name="connsiteX2-5" fmla="*/ 12192000 w 12192000"/>
              <a:gd name="connsiteY2-6" fmla="*/ 3505199 h 3505199"/>
              <a:gd name="connsiteX3-7" fmla="*/ 0 w 12192000"/>
              <a:gd name="connsiteY3-8" fmla="*/ 3505199 h 3505199"/>
              <a:gd name="connsiteX4-9" fmla="*/ 0 w 12192000"/>
              <a:gd name="connsiteY4-10" fmla="*/ 899885 h 3505199"/>
              <a:gd name="connsiteX0-11" fmla="*/ 0 w 12192000"/>
              <a:gd name="connsiteY0-12" fmla="*/ 899885 h 3505199"/>
              <a:gd name="connsiteX1-13" fmla="*/ 6429829 w 12192000"/>
              <a:gd name="connsiteY1-14" fmla="*/ 3497943 h 3505199"/>
              <a:gd name="connsiteX2-15" fmla="*/ 12192000 w 12192000"/>
              <a:gd name="connsiteY2-16" fmla="*/ 0 h 3505199"/>
              <a:gd name="connsiteX3-17" fmla="*/ 12192000 w 12192000"/>
              <a:gd name="connsiteY3-18" fmla="*/ 3505199 h 3505199"/>
              <a:gd name="connsiteX4-19" fmla="*/ 0 w 12192000"/>
              <a:gd name="connsiteY4-20" fmla="*/ 3505199 h 3505199"/>
              <a:gd name="connsiteX5" fmla="*/ 0 w 12192000"/>
              <a:gd name="connsiteY5" fmla="*/ 899885 h 3505199"/>
              <a:gd name="connsiteX0-21" fmla="*/ 0 w 12192000"/>
              <a:gd name="connsiteY0-22" fmla="*/ 899885 h 3505199"/>
              <a:gd name="connsiteX1-23" fmla="*/ 6125029 w 12192000"/>
              <a:gd name="connsiteY1-24" fmla="*/ 3338285 h 3505199"/>
              <a:gd name="connsiteX2-25" fmla="*/ 12192000 w 12192000"/>
              <a:gd name="connsiteY2-26" fmla="*/ 0 h 3505199"/>
              <a:gd name="connsiteX3-27" fmla="*/ 12192000 w 12192000"/>
              <a:gd name="connsiteY3-28" fmla="*/ 3505199 h 3505199"/>
              <a:gd name="connsiteX4-29" fmla="*/ 0 w 12192000"/>
              <a:gd name="connsiteY4-30" fmla="*/ 3505199 h 3505199"/>
              <a:gd name="connsiteX5-31" fmla="*/ 0 w 12192000"/>
              <a:gd name="connsiteY5-32" fmla="*/ 899885 h 3505199"/>
              <a:gd name="connsiteX0-33" fmla="*/ 0 w 12192000"/>
              <a:gd name="connsiteY0-34" fmla="*/ 899885 h 3505199"/>
              <a:gd name="connsiteX1-35" fmla="*/ 6125029 w 12192000"/>
              <a:gd name="connsiteY1-36" fmla="*/ 3338285 h 3505199"/>
              <a:gd name="connsiteX2-37" fmla="*/ 12192000 w 12192000"/>
              <a:gd name="connsiteY2-38" fmla="*/ 0 h 3505199"/>
              <a:gd name="connsiteX3-39" fmla="*/ 12192000 w 12192000"/>
              <a:gd name="connsiteY3-40" fmla="*/ 3505199 h 3505199"/>
              <a:gd name="connsiteX4-41" fmla="*/ 0 w 12192000"/>
              <a:gd name="connsiteY4-42" fmla="*/ 3505199 h 3505199"/>
              <a:gd name="connsiteX5-43" fmla="*/ 0 w 12192000"/>
              <a:gd name="connsiteY5-44" fmla="*/ 899885 h 3505199"/>
              <a:gd name="connsiteX0-45" fmla="*/ 0 w 12192000"/>
              <a:gd name="connsiteY0-46" fmla="*/ 1324274 h 3929588"/>
              <a:gd name="connsiteX1-47" fmla="*/ 6125029 w 12192000"/>
              <a:gd name="connsiteY1-48" fmla="*/ 3762674 h 3929588"/>
              <a:gd name="connsiteX2-49" fmla="*/ 12192000 w 12192000"/>
              <a:gd name="connsiteY2-50" fmla="*/ 424389 h 3929588"/>
              <a:gd name="connsiteX3-51" fmla="*/ 12192000 w 12192000"/>
              <a:gd name="connsiteY3-52" fmla="*/ 3929588 h 3929588"/>
              <a:gd name="connsiteX4-53" fmla="*/ 0 w 12192000"/>
              <a:gd name="connsiteY4-54" fmla="*/ 3929588 h 3929588"/>
              <a:gd name="connsiteX5-55" fmla="*/ 0 w 12192000"/>
              <a:gd name="connsiteY5-56" fmla="*/ 1324274 h 3929588"/>
              <a:gd name="connsiteX0-57" fmla="*/ 0 w 12192000"/>
              <a:gd name="connsiteY0-58" fmla="*/ 1324274 h 3929588"/>
              <a:gd name="connsiteX1-59" fmla="*/ 6125029 w 12192000"/>
              <a:gd name="connsiteY1-60" fmla="*/ 3762674 h 3929588"/>
              <a:gd name="connsiteX2-61" fmla="*/ 12192000 w 12192000"/>
              <a:gd name="connsiteY2-62" fmla="*/ 424389 h 3929588"/>
              <a:gd name="connsiteX3-63" fmla="*/ 12192000 w 12192000"/>
              <a:gd name="connsiteY3-64" fmla="*/ 3929588 h 3929588"/>
              <a:gd name="connsiteX4-65" fmla="*/ 0 w 12192000"/>
              <a:gd name="connsiteY4-66" fmla="*/ 3929588 h 3929588"/>
              <a:gd name="connsiteX5-67" fmla="*/ 0 w 12192000"/>
              <a:gd name="connsiteY5-68" fmla="*/ 1324274 h 3929588"/>
              <a:gd name="connsiteX0-69" fmla="*/ 0 w 12192000"/>
              <a:gd name="connsiteY0-70" fmla="*/ 1324274 h 3929588"/>
              <a:gd name="connsiteX1-71" fmla="*/ 6125029 w 12192000"/>
              <a:gd name="connsiteY1-72" fmla="*/ 3762674 h 3929588"/>
              <a:gd name="connsiteX2-73" fmla="*/ 12192000 w 12192000"/>
              <a:gd name="connsiteY2-74" fmla="*/ 424389 h 3929588"/>
              <a:gd name="connsiteX3-75" fmla="*/ 12192000 w 12192000"/>
              <a:gd name="connsiteY3-76" fmla="*/ 3929588 h 3929588"/>
              <a:gd name="connsiteX4-77" fmla="*/ 0 w 12192000"/>
              <a:gd name="connsiteY4-78" fmla="*/ 3929588 h 3929588"/>
              <a:gd name="connsiteX5-79" fmla="*/ 0 w 12192000"/>
              <a:gd name="connsiteY5-80" fmla="*/ 1324274 h 3929588"/>
              <a:gd name="connsiteX0-81" fmla="*/ 0 w 12192000"/>
              <a:gd name="connsiteY0-82" fmla="*/ 937307 h 3542621"/>
              <a:gd name="connsiteX1-83" fmla="*/ 6125029 w 12192000"/>
              <a:gd name="connsiteY1-84" fmla="*/ 3375707 h 3542621"/>
              <a:gd name="connsiteX2-85" fmla="*/ 12192000 w 12192000"/>
              <a:gd name="connsiteY2-86" fmla="*/ 37422 h 3542621"/>
              <a:gd name="connsiteX3-87" fmla="*/ 12192000 w 12192000"/>
              <a:gd name="connsiteY3-88" fmla="*/ 3542621 h 3542621"/>
              <a:gd name="connsiteX4-89" fmla="*/ 0 w 12192000"/>
              <a:gd name="connsiteY4-90" fmla="*/ 3542621 h 3542621"/>
              <a:gd name="connsiteX5-91" fmla="*/ 0 w 12192000"/>
              <a:gd name="connsiteY5-92" fmla="*/ 937307 h 3542621"/>
              <a:gd name="connsiteX0-93" fmla="*/ 0 w 12192000"/>
              <a:gd name="connsiteY0-94" fmla="*/ 937307 h 3542621"/>
              <a:gd name="connsiteX1-95" fmla="*/ 6125029 w 12192000"/>
              <a:gd name="connsiteY1-96" fmla="*/ 3375707 h 3542621"/>
              <a:gd name="connsiteX2-97" fmla="*/ 12192000 w 12192000"/>
              <a:gd name="connsiteY2-98" fmla="*/ 37422 h 3542621"/>
              <a:gd name="connsiteX3-99" fmla="*/ 12192000 w 12192000"/>
              <a:gd name="connsiteY3-100" fmla="*/ 3542621 h 3542621"/>
              <a:gd name="connsiteX4-101" fmla="*/ 0 w 12192000"/>
              <a:gd name="connsiteY4-102" fmla="*/ 3542621 h 3542621"/>
              <a:gd name="connsiteX5-103" fmla="*/ 0 w 12192000"/>
              <a:gd name="connsiteY5-104" fmla="*/ 937307 h 3542621"/>
              <a:gd name="connsiteX0-105" fmla="*/ 0 w 12192000"/>
              <a:gd name="connsiteY0-106" fmla="*/ 1032084 h 3637398"/>
              <a:gd name="connsiteX1-107" fmla="*/ 6125029 w 12192000"/>
              <a:gd name="connsiteY1-108" fmla="*/ 3470484 h 3637398"/>
              <a:gd name="connsiteX2-109" fmla="*/ 12192000 w 12192000"/>
              <a:gd name="connsiteY2-110" fmla="*/ 132199 h 3637398"/>
              <a:gd name="connsiteX3-111" fmla="*/ 12192000 w 12192000"/>
              <a:gd name="connsiteY3-112" fmla="*/ 3637398 h 3637398"/>
              <a:gd name="connsiteX4-113" fmla="*/ 0 w 12192000"/>
              <a:gd name="connsiteY4-114" fmla="*/ 3637398 h 3637398"/>
              <a:gd name="connsiteX5-115" fmla="*/ 0 w 12192000"/>
              <a:gd name="connsiteY5-116" fmla="*/ 1032084 h 3637398"/>
              <a:gd name="connsiteX0-117" fmla="*/ 0 w 12192000"/>
              <a:gd name="connsiteY0-118" fmla="*/ 1032084 h 3637398"/>
              <a:gd name="connsiteX1-119" fmla="*/ 6125029 w 12192000"/>
              <a:gd name="connsiteY1-120" fmla="*/ 3470484 h 3637398"/>
              <a:gd name="connsiteX2-121" fmla="*/ 12192000 w 12192000"/>
              <a:gd name="connsiteY2-122" fmla="*/ 132199 h 3637398"/>
              <a:gd name="connsiteX3-123" fmla="*/ 12192000 w 12192000"/>
              <a:gd name="connsiteY3-124" fmla="*/ 3637398 h 3637398"/>
              <a:gd name="connsiteX4-125" fmla="*/ 0 w 12192000"/>
              <a:gd name="connsiteY4-126" fmla="*/ 3637398 h 3637398"/>
              <a:gd name="connsiteX5-127" fmla="*/ 0 w 12192000"/>
              <a:gd name="connsiteY5-128" fmla="*/ 1032084 h 3637398"/>
              <a:gd name="connsiteX0-129" fmla="*/ 0 w 12192000"/>
              <a:gd name="connsiteY0-130" fmla="*/ 1032836 h 3638150"/>
              <a:gd name="connsiteX1-131" fmla="*/ 6125029 w 12192000"/>
              <a:gd name="connsiteY1-132" fmla="*/ 3471236 h 3638150"/>
              <a:gd name="connsiteX2-133" fmla="*/ 12192000 w 12192000"/>
              <a:gd name="connsiteY2-134" fmla="*/ 132951 h 3638150"/>
              <a:gd name="connsiteX3-135" fmla="*/ 12192000 w 12192000"/>
              <a:gd name="connsiteY3-136" fmla="*/ 3638150 h 3638150"/>
              <a:gd name="connsiteX4-137" fmla="*/ 0 w 12192000"/>
              <a:gd name="connsiteY4-138" fmla="*/ 3638150 h 3638150"/>
              <a:gd name="connsiteX5-139" fmla="*/ 0 w 12192000"/>
              <a:gd name="connsiteY5-140" fmla="*/ 1032836 h 3638150"/>
              <a:gd name="connsiteX0-141" fmla="*/ 0 w 12192000"/>
              <a:gd name="connsiteY0-142" fmla="*/ 1032836 h 3638150"/>
              <a:gd name="connsiteX1-143" fmla="*/ 6125029 w 12192000"/>
              <a:gd name="connsiteY1-144" fmla="*/ 3471236 h 3638150"/>
              <a:gd name="connsiteX2-145" fmla="*/ 12192000 w 12192000"/>
              <a:gd name="connsiteY2-146" fmla="*/ 132951 h 3638150"/>
              <a:gd name="connsiteX3-147" fmla="*/ 12192000 w 12192000"/>
              <a:gd name="connsiteY3-148" fmla="*/ 3638150 h 3638150"/>
              <a:gd name="connsiteX4-149" fmla="*/ 0 w 12192000"/>
              <a:gd name="connsiteY4-150" fmla="*/ 3638150 h 3638150"/>
              <a:gd name="connsiteX5-151" fmla="*/ 0 w 12192000"/>
              <a:gd name="connsiteY5-152" fmla="*/ 1032836 h 3638150"/>
              <a:gd name="connsiteX0-153" fmla="*/ 0 w 12192000"/>
              <a:gd name="connsiteY0-154" fmla="*/ 1076325 h 3681639"/>
              <a:gd name="connsiteX1-155" fmla="*/ 5878286 w 12192000"/>
              <a:gd name="connsiteY1-156" fmla="*/ 2300790 h 3681639"/>
              <a:gd name="connsiteX2-157" fmla="*/ 12192000 w 12192000"/>
              <a:gd name="connsiteY2-158" fmla="*/ 176440 h 3681639"/>
              <a:gd name="connsiteX3-159" fmla="*/ 12192000 w 12192000"/>
              <a:gd name="connsiteY3-160" fmla="*/ 3681639 h 3681639"/>
              <a:gd name="connsiteX4-161" fmla="*/ 0 w 12192000"/>
              <a:gd name="connsiteY4-162" fmla="*/ 3681639 h 3681639"/>
              <a:gd name="connsiteX5-163" fmla="*/ 0 w 12192000"/>
              <a:gd name="connsiteY5-164" fmla="*/ 1076325 h 3681639"/>
              <a:gd name="connsiteX0-165" fmla="*/ 0 w 12192000"/>
              <a:gd name="connsiteY0-166" fmla="*/ 1080439 h 3685753"/>
              <a:gd name="connsiteX1-167" fmla="*/ 5478236 w 12192000"/>
              <a:gd name="connsiteY1-168" fmla="*/ 2220305 h 3685753"/>
              <a:gd name="connsiteX2-169" fmla="*/ 12192000 w 12192000"/>
              <a:gd name="connsiteY2-170" fmla="*/ 180554 h 3685753"/>
              <a:gd name="connsiteX3-171" fmla="*/ 12192000 w 12192000"/>
              <a:gd name="connsiteY3-172" fmla="*/ 3685753 h 3685753"/>
              <a:gd name="connsiteX4-173" fmla="*/ 0 w 12192000"/>
              <a:gd name="connsiteY4-174" fmla="*/ 3685753 h 3685753"/>
              <a:gd name="connsiteX5-175" fmla="*/ 0 w 12192000"/>
              <a:gd name="connsiteY5-176" fmla="*/ 1080439 h 3685753"/>
              <a:gd name="connsiteX0-177" fmla="*/ 0 w 12206514"/>
              <a:gd name="connsiteY0-178" fmla="*/ 366670 h 3971759"/>
              <a:gd name="connsiteX1-179" fmla="*/ 5492750 w 12206514"/>
              <a:gd name="connsiteY1-180" fmla="*/ 2506311 h 3971759"/>
              <a:gd name="connsiteX2-181" fmla="*/ 12206514 w 12206514"/>
              <a:gd name="connsiteY2-182" fmla="*/ 466560 h 3971759"/>
              <a:gd name="connsiteX3-183" fmla="*/ 12206514 w 12206514"/>
              <a:gd name="connsiteY3-184" fmla="*/ 3971759 h 3971759"/>
              <a:gd name="connsiteX4-185" fmla="*/ 14514 w 12206514"/>
              <a:gd name="connsiteY4-186" fmla="*/ 3971759 h 3971759"/>
              <a:gd name="connsiteX5-187" fmla="*/ 0 w 12206514"/>
              <a:gd name="connsiteY5-188" fmla="*/ 366670 h 3971759"/>
              <a:gd name="connsiteX0-189" fmla="*/ 0 w 12206514"/>
              <a:gd name="connsiteY0-190" fmla="*/ 413490 h 4018579"/>
              <a:gd name="connsiteX1-191" fmla="*/ 5695950 w 12206514"/>
              <a:gd name="connsiteY1-192" fmla="*/ 2023838 h 4018579"/>
              <a:gd name="connsiteX2-193" fmla="*/ 12206514 w 12206514"/>
              <a:gd name="connsiteY2-194" fmla="*/ 513380 h 4018579"/>
              <a:gd name="connsiteX3-195" fmla="*/ 12206514 w 12206514"/>
              <a:gd name="connsiteY3-196" fmla="*/ 4018579 h 4018579"/>
              <a:gd name="connsiteX4-197" fmla="*/ 14514 w 12206514"/>
              <a:gd name="connsiteY4-198" fmla="*/ 4018579 h 4018579"/>
              <a:gd name="connsiteX5-199" fmla="*/ 0 w 12206514"/>
              <a:gd name="connsiteY5-200" fmla="*/ 413490 h 4018579"/>
              <a:gd name="connsiteX0-201" fmla="*/ 0 w 12221029"/>
              <a:gd name="connsiteY0-202" fmla="*/ 424360 h 4029449"/>
              <a:gd name="connsiteX1-203" fmla="*/ 5695950 w 12221029"/>
              <a:gd name="connsiteY1-204" fmla="*/ 2034708 h 4029449"/>
              <a:gd name="connsiteX2-205" fmla="*/ 12221029 w 12221029"/>
              <a:gd name="connsiteY2-206" fmla="*/ 1215272 h 4029449"/>
              <a:gd name="connsiteX3-207" fmla="*/ 12206514 w 12221029"/>
              <a:gd name="connsiteY3-208" fmla="*/ 4029449 h 4029449"/>
              <a:gd name="connsiteX4-209" fmla="*/ 14514 w 12221029"/>
              <a:gd name="connsiteY4-210" fmla="*/ 4029449 h 4029449"/>
              <a:gd name="connsiteX5-211" fmla="*/ 0 w 12221029"/>
              <a:gd name="connsiteY5-212" fmla="*/ 424360 h 4029449"/>
              <a:gd name="connsiteX0-213" fmla="*/ 0 w 12221029"/>
              <a:gd name="connsiteY0-214" fmla="*/ 424360 h 4029449"/>
              <a:gd name="connsiteX1-215" fmla="*/ 6334578 w 12221029"/>
              <a:gd name="connsiteY1-216" fmla="*/ 2034708 h 4029449"/>
              <a:gd name="connsiteX2-217" fmla="*/ 12221029 w 12221029"/>
              <a:gd name="connsiteY2-218" fmla="*/ 1215272 h 4029449"/>
              <a:gd name="connsiteX3-219" fmla="*/ 12206514 w 12221029"/>
              <a:gd name="connsiteY3-220" fmla="*/ 4029449 h 4029449"/>
              <a:gd name="connsiteX4-221" fmla="*/ 14514 w 12221029"/>
              <a:gd name="connsiteY4-222" fmla="*/ 4029449 h 4029449"/>
              <a:gd name="connsiteX5-223" fmla="*/ 0 w 12221029"/>
              <a:gd name="connsiteY5-224" fmla="*/ 424360 h 4029449"/>
              <a:gd name="connsiteX0-225" fmla="*/ 0 w 12221029"/>
              <a:gd name="connsiteY0-226" fmla="*/ 407911 h 4013000"/>
              <a:gd name="connsiteX1-227" fmla="*/ 6334578 w 12221029"/>
              <a:gd name="connsiteY1-228" fmla="*/ 2018259 h 4013000"/>
              <a:gd name="connsiteX2-229" fmla="*/ 12221029 w 12221029"/>
              <a:gd name="connsiteY2-230" fmla="*/ 1198823 h 4013000"/>
              <a:gd name="connsiteX3-231" fmla="*/ 12206514 w 12221029"/>
              <a:gd name="connsiteY3-232" fmla="*/ 4013000 h 4013000"/>
              <a:gd name="connsiteX4-233" fmla="*/ 14514 w 12221029"/>
              <a:gd name="connsiteY4-234" fmla="*/ 4013000 h 4013000"/>
              <a:gd name="connsiteX5-235" fmla="*/ 0 w 12221029"/>
              <a:gd name="connsiteY5-236" fmla="*/ 407911 h 4013000"/>
              <a:gd name="connsiteX0-237" fmla="*/ 0 w 12221029"/>
              <a:gd name="connsiteY0-238" fmla="*/ 424360 h 4029449"/>
              <a:gd name="connsiteX1-239" fmla="*/ 6334578 w 12221029"/>
              <a:gd name="connsiteY1-240" fmla="*/ 2034708 h 4029449"/>
              <a:gd name="connsiteX2-241" fmla="*/ 12221029 w 12221029"/>
              <a:gd name="connsiteY2-242" fmla="*/ 1215272 h 4029449"/>
              <a:gd name="connsiteX3-243" fmla="*/ 12206514 w 12221029"/>
              <a:gd name="connsiteY3-244" fmla="*/ 4029449 h 4029449"/>
              <a:gd name="connsiteX4-245" fmla="*/ 14514 w 12221029"/>
              <a:gd name="connsiteY4-246" fmla="*/ 4029449 h 4029449"/>
              <a:gd name="connsiteX5-247" fmla="*/ 0 w 12221029"/>
              <a:gd name="connsiteY5-248" fmla="*/ 424360 h 4029449"/>
              <a:gd name="connsiteX0-249" fmla="*/ 0 w 12221029"/>
              <a:gd name="connsiteY0-250" fmla="*/ 418711 h 4023800"/>
              <a:gd name="connsiteX1-251" fmla="*/ 6334578 w 12221029"/>
              <a:gd name="connsiteY1-252" fmla="*/ 2029059 h 4023800"/>
              <a:gd name="connsiteX2-253" fmla="*/ 12221029 w 12221029"/>
              <a:gd name="connsiteY2-254" fmla="*/ 1209623 h 4023800"/>
              <a:gd name="connsiteX3-255" fmla="*/ 12206514 w 12221029"/>
              <a:gd name="connsiteY3-256" fmla="*/ 4023800 h 4023800"/>
              <a:gd name="connsiteX4-257" fmla="*/ 14514 w 12221029"/>
              <a:gd name="connsiteY4-258" fmla="*/ 4023800 h 4023800"/>
              <a:gd name="connsiteX5-259" fmla="*/ 0 w 12221029"/>
              <a:gd name="connsiteY5-260" fmla="*/ 418711 h 4023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</a:cxnLst>
            <a:rect l="l" t="t" r="r" b="b"/>
            <a:pathLst>
              <a:path w="12221029" h="4023800">
                <a:moveTo>
                  <a:pt x="0" y="418711"/>
                </a:moveTo>
                <a:cubicBezTo>
                  <a:pt x="3197981" y="-1074862"/>
                  <a:pt x="4297740" y="1897240"/>
                  <a:pt x="6334578" y="2029059"/>
                </a:cubicBezTo>
                <a:cubicBezTo>
                  <a:pt x="8371416" y="2160878"/>
                  <a:pt x="9052077" y="275872"/>
                  <a:pt x="12221029" y="1209623"/>
                </a:cubicBezTo>
                <a:cubicBezTo>
                  <a:pt x="12216191" y="2147682"/>
                  <a:pt x="12211352" y="3085741"/>
                  <a:pt x="12206514" y="4023800"/>
                </a:cubicBezTo>
                <a:lnTo>
                  <a:pt x="14514" y="4023800"/>
                </a:lnTo>
                <a:cubicBezTo>
                  <a:pt x="14514" y="3155362"/>
                  <a:pt x="0" y="1287149"/>
                  <a:pt x="0" y="418711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1"/>
          <p:cNvSpPr/>
          <p:nvPr/>
        </p:nvSpPr>
        <p:spPr>
          <a:xfrm>
            <a:off x="-13648" y="1988820"/>
            <a:ext cx="12205648" cy="4869180"/>
          </a:xfrm>
          <a:custGeom>
            <a:avLst/>
            <a:gdLst>
              <a:gd name="connsiteX0" fmla="*/ 0 w 12192000"/>
              <a:gd name="connsiteY0" fmla="*/ 0 h 4869180"/>
              <a:gd name="connsiteX1" fmla="*/ 12192000 w 12192000"/>
              <a:gd name="connsiteY1" fmla="*/ 0 h 4869180"/>
              <a:gd name="connsiteX2" fmla="*/ 12192000 w 12192000"/>
              <a:gd name="connsiteY2" fmla="*/ 4869180 h 4869180"/>
              <a:gd name="connsiteX3" fmla="*/ 0 w 12192000"/>
              <a:gd name="connsiteY3" fmla="*/ 4869180 h 4869180"/>
              <a:gd name="connsiteX4" fmla="*/ 0 w 12192000"/>
              <a:gd name="connsiteY4" fmla="*/ 0 h 4869180"/>
              <a:gd name="connsiteX0-1" fmla="*/ 0 w 12192000"/>
              <a:gd name="connsiteY0-2" fmla="*/ 1474470 h 4869180"/>
              <a:gd name="connsiteX1-3" fmla="*/ 12192000 w 12192000"/>
              <a:gd name="connsiteY1-4" fmla="*/ 0 h 4869180"/>
              <a:gd name="connsiteX2-5" fmla="*/ 12192000 w 12192000"/>
              <a:gd name="connsiteY2-6" fmla="*/ 4869180 h 4869180"/>
              <a:gd name="connsiteX3-7" fmla="*/ 0 w 12192000"/>
              <a:gd name="connsiteY3-8" fmla="*/ 4869180 h 4869180"/>
              <a:gd name="connsiteX4-9" fmla="*/ 0 w 12192000"/>
              <a:gd name="connsiteY4-10" fmla="*/ 1474470 h 4869180"/>
              <a:gd name="connsiteX0-11" fmla="*/ 0 w 12192000"/>
              <a:gd name="connsiteY0-12" fmla="*/ 1474470 h 4869180"/>
              <a:gd name="connsiteX1-13" fmla="*/ 12192000 w 12192000"/>
              <a:gd name="connsiteY1-14" fmla="*/ 0 h 4869180"/>
              <a:gd name="connsiteX2-15" fmla="*/ 12192000 w 12192000"/>
              <a:gd name="connsiteY2-16" fmla="*/ 4869180 h 4869180"/>
              <a:gd name="connsiteX3-17" fmla="*/ 0 w 12192000"/>
              <a:gd name="connsiteY3-18" fmla="*/ 4869180 h 4869180"/>
              <a:gd name="connsiteX4-19" fmla="*/ 0 w 12192000"/>
              <a:gd name="connsiteY4-20" fmla="*/ 1474470 h 4869180"/>
              <a:gd name="connsiteX0-21" fmla="*/ 0 w 12205648"/>
              <a:gd name="connsiteY0-22" fmla="*/ 1883903 h 4869180"/>
              <a:gd name="connsiteX1-23" fmla="*/ 12205648 w 12205648"/>
              <a:gd name="connsiteY1-24" fmla="*/ 0 h 4869180"/>
              <a:gd name="connsiteX2-25" fmla="*/ 12205648 w 12205648"/>
              <a:gd name="connsiteY2-26" fmla="*/ 4869180 h 4869180"/>
              <a:gd name="connsiteX3-27" fmla="*/ 13648 w 12205648"/>
              <a:gd name="connsiteY3-28" fmla="*/ 4869180 h 4869180"/>
              <a:gd name="connsiteX4-29" fmla="*/ 0 w 12205648"/>
              <a:gd name="connsiteY4-30" fmla="*/ 1883903 h 4869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05648" h="4869180">
                <a:moveTo>
                  <a:pt x="0" y="1883903"/>
                </a:moveTo>
                <a:cubicBezTo>
                  <a:pt x="9287510" y="3255503"/>
                  <a:pt x="8141648" y="491490"/>
                  <a:pt x="12205648" y="0"/>
                </a:cubicBezTo>
                <a:lnTo>
                  <a:pt x="12205648" y="4869180"/>
                </a:lnTo>
                <a:lnTo>
                  <a:pt x="13648" y="4869180"/>
                </a:lnTo>
                <a:cubicBezTo>
                  <a:pt x="13648" y="3737610"/>
                  <a:pt x="0" y="3015473"/>
                  <a:pt x="0" y="1883903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任意多边形: 形状 55"/>
          <p:cNvSpPr/>
          <p:nvPr/>
        </p:nvSpPr>
        <p:spPr>
          <a:xfrm>
            <a:off x="-14513" y="3464564"/>
            <a:ext cx="12221029" cy="2990885"/>
          </a:xfrm>
          <a:custGeom>
            <a:avLst/>
            <a:gdLst>
              <a:gd name="connsiteX0" fmla="*/ 1597576 w 12221029"/>
              <a:gd name="connsiteY0" fmla="*/ 1045 h 2990885"/>
              <a:gd name="connsiteX1" fmla="*/ 6334578 w 12221029"/>
              <a:gd name="connsiteY1" fmla="*/ 1508197 h 2990885"/>
              <a:gd name="connsiteX2" fmla="*/ 12221029 w 12221029"/>
              <a:gd name="connsiteY2" fmla="*/ 899112 h 2990885"/>
              <a:gd name="connsiteX3" fmla="*/ 12206514 w 12221029"/>
              <a:gd name="connsiteY3" fmla="*/ 2990885 h 2990885"/>
              <a:gd name="connsiteX4" fmla="*/ 12205631 w 12221029"/>
              <a:gd name="connsiteY4" fmla="*/ 2990885 h 2990885"/>
              <a:gd name="connsiteX5" fmla="*/ 12218329 w 12221029"/>
              <a:gd name="connsiteY5" fmla="*/ 1160982 h 2990885"/>
              <a:gd name="connsiteX6" fmla="*/ 12213616 w 12221029"/>
              <a:gd name="connsiteY6" fmla="*/ 1160022 h 2990885"/>
              <a:gd name="connsiteX7" fmla="*/ 12214204 w 12221029"/>
              <a:gd name="connsiteY7" fmla="*/ 1065360 h 2990885"/>
              <a:gd name="connsiteX8" fmla="*/ 6327753 w 12221029"/>
              <a:gd name="connsiteY8" fmla="*/ 1745927 h 2990885"/>
              <a:gd name="connsiteX9" fmla="*/ 286931 w 12221029"/>
              <a:gd name="connsiteY9" fmla="*/ 302869 h 2990885"/>
              <a:gd name="connsiteX10" fmla="*/ 120 w 12221029"/>
              <a:gd name="connsiteY10" fmla="*/ 405985 h 2990885"/>
              <a:gd name="connsiteX11" fmla="*/ 0 w 12221029"/>
              <a:gd name="connsiteY11" fmla="*/ 311228 h 2990885"/>
              <a:gd name="connsiteX12" fmla="*/ 1597576 w 12221029"/>
              <a:gd name="connsiteY12" fmla="*/ 1045 h 29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21029" h="2990885">
                <a:moveTo>
                  <a:pt x="1597576" y="1045"/>
                </a:moveTo>
                <a:cubicBezTo>
                  <a:pt x="3643335" y="-44730"/>
                  <a:pt x="4679647" y="1428588"/>
                  <a:pt x="6334578" y="1508197"/>
                </a:cubicBezTo>
                <a:cubicBezTo>
                  <a:pt x="8371416" y="1606178"/>
                  <a:pt x="9052077" y="205056"/>
                  <a:pt x="12221029" y="899112"/>
                </a:cubicBezTo>
                <a:cubicBezTo>
                  <a:pt x="12216191" y="1596369"/>
                  <a:pt x="12211352" y="2293627"/>
                  <a:pt x="12206514" y="2990885"/>
                </a:cubicBezTo>
                <a:lnTo>
                  <a:pt x="12205631" y="2990885"/>
                </a:lnTo>
                <a:lnTo>
                  <a:pt x="12218329" y="1160982"/>
                </a:lnTo>
                <a:lnTo>
                  <a:pt x="12213616" y="1160022"/>
                </a:lnTo>
                <a:lnTo>
                  <a:pt x="12214204" y="1065360"/>
                </a:lnTo>
                <a:cubicBezTo>
                  <a:pt x="9045252" y="289850"/>
                  <a:pt x="8364591" y="1855407"/>
                  <a:pt x="6327753" y="1745927"/>
                </a:cubicBezTo>
                <a:cubicBezTo>
                  <a:pt x="4354567" y="1639869"/>
                  <a:pt x="3260806" y="-680005"/>
                  <a:pt x="286931" y="302869"/>
                </a:cubicBezTo>
                <a:lnTo>
                  <a:pt x="120" y="405985"/>
                </a:lnTo>
                <a:lnTo>
                  <a:pt x="0" y="311228"/>
                </a:lnTo>
                <a:cubicBezTo>
                  <a:pt x="599622" y="103071"/>
                  <a:pt x="1125478" y="11609"/>
                  <a:pt x="1597576" y="1045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2710929" y="2259107"/>
            <a:ext cx="64008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dirty="0" smtClean="0">
                <a:solidFill>
                  <a:srgbClr val="FF0000"/>
                </a:solidFill>
                <a:cs typeface="+mn-ea"/>
                <a:sym typeface="+mn-lt"/>
              </a:rPr>
              <a:t>第</a:t>
            </a:r>
            <a:r>
              <a:rPr kumimoji="1" lang="en-US" altLang="zh-CN" sz="6000" b="1" dirty="0" smtClean="0">
                <a:solidFill>
                  <a:srgbClr val="FF0000"/>
                </a:solidFill>
                <a:cs typeface="+mn-ea"/>
                <a:sym typeface="+mn-lt"/>
              </a:rPr>
              <a:t>9</a:t>
            </a:r>
            <a:r>
              <a:rPr kumimoji="1" lang="zh-CN" altLang="en-US" sz="6000" b="1" dirty="0" smtClean="0">
                <a:solidFill>
                  <a:srgbClr val="FF0000"/>
                </a:solidFill>
                <a:cs typeface="+mn-ea"/>
                <a:sym typeface="+mn-lt"/>
              </a:rPr>
              <a:t>课 对外开放 </a:t>
            </a:r>
            <a:endParaRPr lang="zh-CN" altLang="en-US" sz="60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87041" descr="stdmapchina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586"/>
          <a:stretch>
            <a:fillRect/>
          </a:stretch>
        </p:blipFill>
        <p:spPr>
          <a:xfrm>
            <a:off x="2389189" y="692150"/>
            <a:ext cx="6681787" cy="512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5" name="矩形标注 87044"/>
          <p:cNvSpPr/>
          <p:nvPr/>
        </p:nvSpPr>
        <p:spPr>
          <a:xfrm>
            <a:off x="7007225" y="2282827"/>
            <a:ext cx="725488" cy="398463"/>
          </a:xfrm>
          <a:prstGeom prst="wedgeRectCallout">
            <a:avLst>
              <a:gd name="adj1" fmla="val 13370"/>
              <a:gd name="adj2" fmla="val 155954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天津</a:t>
            </a:r>
          </a:p>
        </p:txBody>
      </p:sp>
      <p:pic>
        <p:nvPicPr>
          <p:cNvPr id="51204" name="图片 87045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397751" y="2967038"/>
            <a:ext cx="166688" cy="16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7" name="矩形标注 87046"/>
          <p:cNvSpPr/>
          <p:nvPr/>
        </p:nvSpPr>
        <p:spPr>
          <a:xfrm>
            <a:off x="8288339" y="3935413"/>
            <a:ext cx="836612" cy="398462"/>
          </a:xfrm>
          <a:prstGeom prst="wedgeRectCallout">
            <a:avLst>
              <a:gd name="adj1" fmla="val -86634"/>
              <a:gd name="adj2" fmla="val -12796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上海</a:t>
            </a:r>
          </a:p>
        </p:txBody>
      </p:sp>
      <p:sp>
        <p:nvSpPr>
          <p:cNvPr id="87048" name="矩形标注 87047"/>
          <p:cNvSpPr/>
          <p:nvPr/>
        </p:nvSpPr>
        <p:spPr>
          <a:xfrm>
            <a:off x="8288338" y="2738438"/>
            <a:ext cx="946151" cy="398462"/>
          </a:xfrm>
          <a:prstGeom prst="wedgeRectCallout">
            <a:avLst>
              <a:gd name="adj1" fmla="val -101389"/>
              <a:gd name="adj2" fmla="val 13690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大连</a:t>
            </a:r>
          </a:p>
        </p:txBody>
      </p:sp>
      <p:sp>
        <p:nvSpPr>
          <p:cNvPr id="87049" name="矩形标注 87048"/>
          <p:cNvSpPr/>
          <p:nvPr/>
        </p:nvSpPr>
        <p:spPr>
          <a:xfrm>
            <a:off x="7843838" y="2225677"/>
            <a:ext cx="946151" cy="398463"/>
          </a:xfrm>
          <a:prstGeom prst="wedgeRectCallout">
            <a:avLst>
              <a:gd name="adj1" fmla="val -65931"/>
              <a:gd name="adj2" fmla="val 127977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秦皇岛</a:t>
            </a:r>
          </a:p>
        </p:txBody>
      </p:sp>
      <p:sp>
        <p:nvSpPr>
          <p:cNvPr id="87050" name="矩形标注 87049"/>
          <p:cNvSpPr/>
          <p:nvPr/>
        </p:nvSpPr>
        <p:spPr>
          <a:xfrm>
            <a:off x="8288340" y="3136900"/>
            <a:ext cx="947737" cy="400050"/>
          </a:xfrm>
          <a:prstGeom prst="wedgeRectCallout">
            <a:avLst>
              <a:gd name="adj1" fmla="val -80500"/>
              <a:gd name="adj2" fmla="val -26491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烟台</a:t>
            </a:r>
          </a:p>
        </p:txBody>
      </p:sp>
      <p:sp>
        <p:nvSpPr>
          <p:cNvPr id="87051" name="矩形标注 87050"/>
          <p:cNvSpPr/>
          <p:nvPr/>
        </p:nvSpPr>
        <p:spPr>
          <a:xfrm>
            <a:off x="6507164" y="3251200"/>
            <a:ext cx="890587" cy="342900"/>
          </a:xfrm>
          <a:prstGeom prst="wedgeRectCallout">
            <a:avLst>
              <a:gd name="adj1" fmla="val 84898"/>
              <a:gd name="adj2" fmla="val -6250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青岛</a:t>
            </a:r>
          </a:p>
        </p:txBody>
      </p:sp>
      <p:sp>
        <p:nvSpPr>
          <p:cNvPr id="87052" name="矩形标注 87051"/>
          <p:cNvSpPr/>
          <p:nvPr/>
        </p:nvSpPr>
        <p:spPr>
          <a:xfrm>
            <a:off x="6729414" y="3821113"/>
            <a:ext cx="1058863" cy="400050"/>
          </a:xfrm>
          <a:prstGeom prst="wedgeRectCallout">
            <a:avLst>
              <a:gd name="adj1" fmla="val 41338"/>
              <a:gd name="adj2" fmla="val -92560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连云港</a:t>
            </a:r>
          </a:p>
        </p:txBody>
      </p:sp>
      <p:sp>
        <p:nvSpPr>
          <p:cNvPr id="87053" name="矩形标注 87052"/>
          <p:cNvSpPr/>
          <p:nvPr/>
        </p:nvSpPr>
        <p:spPr>
          <a:xfrm>
            <a:off x="8288340" y="3535363"/>
            <a:ext cx="947737" cy="400050"/>
          </a:xfrm>
          <a:prstGeom prst="wedgeRectCallout">
            <a:avLst>
              <a:gd name="adj1" fmla="val -89065"/>
              <a:gd name="adj2" fmla="val 39287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南通</a:t>
            </a:r>
          </a:p>
        </p:txBody>
      </p:sp>
      <p:sp>
        <p:nvSpPr>
          <p:cNvPr id="87054" name="矩形标注 87053"/>
          <p:cNvSpPr/>
          <p:nvPr/>
        </p:nvSpPr>
        <p:spPr>
          <a:xfrm>
            <a:off x="8288340" y="4391025"/>
            <a:ext cx="947737" cy="400050"/>
          </a:xfrm>
          <a:prstGeom prst="wedgeRectCallout">
            <a:avLst>
              <a:gd name="adj1" fmla="val -73611"/>
              <a:gd name="adj2" fmla="val -79764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宁波</a:t>
            </a:r>
          </a:p>
        </p:txBody>
      </p:sp>
      <p:sp>
        <p:nvSpPr>
          <p:cNvPr id="87055" name="矩形标注 87054"/>
          <p:cNvSpPr/>
          <p:nvPr/>
        </p:nvSpPr>
        <p:spPr>
          <a:xfrm>
            <a:off x="8513763" y="4791077"/>
            <a:ext cx="722312" cy="398463"/>
          </a:xfrm>
          <a:prstGeom prst="wedgeRectCallout">
            <a:avLst>
              <a:gd name="adj1" fmla="val -129694"/>
              <a:gd name="adj2" fmla="val -145227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温州</a:t>
            </a:r>
          </a:p>
        </p:txBody>
      </p:sp>
      <p:sp>
        <p:nvSpPr>
          <p:cNvPr id="87056" name="矩形标注 87055"/>
          <p:cNvSpPr/>
          <p:nvPr/>
        </p:nvSpPr>
        <p:spPr>
          <a:xfrm>
            <a:off x="8456613" y="5303838"/>
            <a:ext cx="777875" cy="398462"/>
          </a:xfrm>
          <a:prstGeom prst="wedgeRectCallout">
            <a:avLst>
              <a:gd name="adj1" fmla="val -134403"/>
              <a:gd name="adj2" fmla="val -215153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福州</a:t>
            </a:r>
          </a:p>
        </p:txBody>
      </p:sp>
      <p:sp>
        <p:nvSpPr>
          <p:cNvPr id="87057" name="矩形标注 87056"/>
          <p:cNvSpPr/>
          <p:nvPr/>
        </p:nvSpPr>
        <p:spPr>
          <a:xfrm>
            <a:off x="6172200" y="4221163"/>
            <a:ext cx="836613" cy="398462"/>
          </a:xfrm>
          <a:prstGeom prst="wedgeRectCallout">
            <a:avLst>
              <a:gd name="adj1" fmla="val 101912"/>
              <a:gd name="adj2" fmla="val 138394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广州</a:t>
            </a:r>
          </a:p>
        </p:txBody>
      </p:sp>
      <p:sp>
        <p:nvSpPr>
          <p:cNvPr id="87058" name="矩形标注 87057"/>
          <p:cNvSpPr/>
          <p:nvPr/>
        </p:nvSpPr>
        <p:spPr>
          <a:xfrm>
            <a:off x="6340476" y="5418138"/>
            <a:ext cx="779463" cy="398462"/>
          </a:xfrm>
          <a:prstGeom prst="wedgeRectCallout">
            <a:avLst>
              <a:gd name="adj1" fmla="val 39759"/>
              <a:gd name="adj2" fmla="val -100597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湛江</a:t>
            </a:r>
          </a:p>
        </p:txBody>
      </p:sp>
      <p:sp>
        <p:nvSpPr>
          <p:cNvPr id="87059" name="矩形标注 87058"/>
          <p:cNvSpPr/>
          <p:nvPr/>
        </p:nvSpPr>
        <p:spPr>
          <a:xfrm>
            <a:off x="6172201" y="4733927"/>
            <a:ext cx="766763" cy="398463"/>
          </a:xfrm>
          <a:prstGeom prst="wedgeRectCallout">
            <a:avLst>
              <a:gd name="adj1" fmla="val 42361"/>
              <a:gd name="adj2" fmla="val 64880"/>
            </a:avLst>
          </a:prstGeom>
          <a:solidFill>
            <a:srgbClr val="0000FF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algn="ctr">
              <a:buClr>
                <a:schemeClr val="bg1"/>
              </a:buClr>
            </a:pPr>
            <a:r>
              <a:rPr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</a:rPr>
              <a:t>北海</a:t>
            </a:r>
          </a:p>
        </p:txBody>
      </p:sp>
      <p:pic>
        <p:nvPicPr>
          <p:cNvPr id="51218" name="图片 87059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564439" y="2852738"/>
            <a:ext cx="168275" cy="16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19" name="图片 87060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788275" y="2909888"/>
            <a:ext cx="166688" cy="16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0" name="图片 87061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732714" y="3308350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1" name="图片 87062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899400" y="3136900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2" name="图片 87063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677151" y="3536952"/>
            <a:ext cx="166688" cy="16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3" name="图片 87064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843839" y="3821113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4" name="图片 87065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954965" y="3992563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5" name="图片 87066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843839" y="4333875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6" name="图片 87067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954965" y="4164013"/>
            <a:ext cx="166687" cy="16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7" name="图片 87068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732714" y="4562475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8" name="图片 87069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119939" y="4903788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9" name="图片 87070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673851" y="5075238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0" name="图片 87071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840539" y="5132388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73" name="文本框 87072"/>
          <p:cNvSpPr txBox="1"/>
          <p:nvPr/>
        </p:nvSpPr>
        <p:spPr>
          <a:xfrm>
            <a:off x="2211388" y="3621089"/>
            <a:ext cx="785813" cy="7183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经济特区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29037" y="3594102"/>
            <a:ext cx="1009651" cy="7183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沿海开放城市</a:t>
            </a:r>
            <a:endParaRPr kumimoji="0" lang="zh-CN" altLang="en-US" sz="135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757988" y="2924175"/>
            <a:ext cx="1289051" cy="2286000"/>
          </a:xfrm>
          <a:custGeom>
            <a:avLst/>
            <a:gdLst>
              <a:gd name="connisteX0" fmla="*/ 965200 w 1763888"/>
              <a:gd name="connsiteY0" fmla="*/ 201957 h 3055012"/>
              <a:gd name="connisteX1" fmla="*/ 1036320 w 1763888"/>
              <a:gd name="connsiteY1" fmla="*/ 201957 h 3055012"/>
              <a:gd name="connisteX2" fmla="*/ 1106805 w 1763888"/>
              <a:gd name="connsiteY2" fmla="*/ 144807 h 3055012"/>
              <a:gd name="connisteX3" fmla="*/ 1177925 w 1763888"/>
              <a:gd name="connsiteY3" fmla="*/ 116867 h 3055012"/>
              <a:gd name="connisteX4" fmla="*/ 1220470 w 1763888"/>
              <a:gd name="connsiteY4" fmla="*/ 31777 h 3055012"/>
              <a:gd name="connisteX5" fmla="*/ 1291590 w 1763888"/>
              <a:gd name="connsiteY5" fmla="*/ 17172 h 3055012"/>
              <a:gd name="connisteX6" fmla="*/ 1362710 w 1763888"/>
              <a:gd name="connsiteY6" fmla="*/ 3202 h 3055012"/>
              <a:gd name="connisteX7" fmla="*/ 1433195 w 1763888"/>
              <a:gd name="connsiteY7" fmla="*/ 3202 h 3055012"/>
              <a:gd name="connisteX8" fmla="*/ 1504315 w 1763888"/>
              <a:gd name="connsiteY8" fmla="*/ 31777 h 3055012"/>
              <a:gd name="connisteX9" fmla="*/ 1532890 w 1763888"/>
              <a:gd name="connsiteY9" fmla="*/ 102262 h 3055012"/>
              <a:gd name="connisteX10" fmla="*/ 1561465 w 1763888"/>
              <a:gd name="connsiteY10" fmla="*/ 173382 h 3055012"/>
              <a:gd name="connisteX11" fmla="*/ 1589405 w 1763888"/>
              <a:gd name="connsiteY11" fmla="*/ 244502 h 3055012"/>
              <a:gd name="connisteX12" fmla="*/ 1604010 w 1763888"/>
              <a:gd name="connsiteY12" fmla="*/ 315622 h 3055012"/>
              <a:gd name="connisteX13" fmla="*/ 1631950 w 1763888"/>
              <a:gd name="connsiteY13" fmla="*/ 386107 h 3055012"/>
              <a:gd name="connisteX14" fmla="*/ 1604010 w 1763888"/>
              <a:gd name="connsiteY14" fmla="*/ 457227 h 3055012"/>
              <a:gd name="connisteX15" fmla="*/ 1532890 w 1763888"/>
              <a:gd name="connsiteY15" fmla="*/ 471832 h 3055012"/>
              <a:gd name="connisteX16" fmla="*/ 1461770 w 1763888"/>
              <a:gd name="connsiteY16" fmla="*/ 528347 h 3055012"/>
              <a:gd name="connisteX17" fmla="*/ 1419225 w 1763888"/>
              <a:gd name="connsiteY17" fmla="*/ 599467 h 3055012"/>
              <a:gd name="connisteX18" fmla="*/ 1390650 w 1763888"/>
              <a:gd name="connsiteY18" fmla="*/ 669952 h 3055012"/>
              <a:gd name="connisteX19" fmla="*/ 1390650 w 1763888"/>
              <a:gd name="connsiteY19" fmla="*/ 755677 h 3055012"/>
              <a:gd name="connisteX20" fmla="*/ 1362710 w 1763888"/>
              <a:gd name="connsiteY20" fmla="*/ 826162 h 3055012"/>
              <a:gd name="connisteX21" fmla="*/ 1362710 w 1763888"/>
              <a:gd name="connsiteY21" fmla="*/ 897282 h 3055012"/>
              <a:gd name="connisteX22" fmla="*/ 1362710 w 1763888"/>
              <a:gd name="connsiteY22" fmla="*/ 968402 h 3055012"/>
              <a:gd name="connisteX23" fmla="*/ 1390650 w 1763888"/>
              <a:gd name="connsiteY23" fmla="*/ 1039522 h 3055012"/>
              <a:gd name="connisteX24" fmla="*/ 1419225 w 1763888"/>
              <a:gd name="connsiteY24" fmla="*/ 1124612 h 3055012"/>
              <a:gd name="connisteX25" fmla="*/ 1476375 w 1763888"/>
              <a:gd name="connsiteY25" fmla="*/ 1195732 h 3055012"/>
              <a:gd name="connisteX26" fmla="*/ 1504315 w 1763888"/>
              <a:gd name="connsiteY26" fmla="*/ 1266217 h 3055012"/>
              <a:gd name="connisteX27" fmla="*/ 1561465 w 1763888"/>
              <a:gd name="connsiteY27" fmla="*/ 1337337 h 3055012"/>
              <a:gd name="connisteX28" fmla="*/ 1631950 w 1763888"/>
              <a:gd name="connsiteY28" fmla="*/ 1379882 h 3055012"/>
              <a:gd name="connisteX29" fmla="*/ 1689100 w 1763888"/>
              <a:gd name="connsiteY29" fmla="*/ 1451002 h 3055012"/>
              <a:gd name="connisteX30" fmla="*/ 1703070 w 1763888"/>
              <a:gd name="connsiteY30" fmla="*/ 1522122 h 3055012"/>
              <a:gd name="connisteX31" fmla="*/ 1703070 w 1763888"/>
              <a:gd name="connsiteY31" fmla="*/ 1592607 h 3055012"/>
              <a:gd name="connisteX32" fmla="*/ 1731645 w 1763888"/>
              <a:gd name="connsiteY32" fmla="*/ 1663727 h 3055012"/>
              <a:gd name="connisteX33" fmla="*/ 1760220 w 1763888"/>
              <a:gd name="connsiteY33" fmla="*/ 1734847 h 3055012"/>
              <a:gd name="connisteX34" fmla="*/ 1760220 w 1763888"/>
              <a:gd name="connsiteY34" fmla="*/ 1819937 h 3055012"/>
              <a:gd name="connisteX35" fmla="*/ 1760220 w 1763888"/>
              <a:gd name="connsiteY35" fmla="*/ 1891057 h 3055012"/>
              <a:gd name="connisteX36" fmla="*/ 1717675 w 1763888"/>
              <a:gd name="connsiteY36" fmla="*/ 1961542 h 3055012"/>
              <a:gd name="connisteX37" fmla="*/ 1689100 w 1763888"/>
              <a:gd name="connsiteY37" fmla="*/ 2032662 h 3055012"/>
              <a:gd name="connisteX38" fmla="*/ 1631950 w 1763888"/>
              <a:gd name="connsiteY38" fmla="*/ 2103782 h 3055012"/>
              <a:gd name="connisteX39" fmla="*/ 1575435 w 1763888"/>
              <a:gd name="connsiteY39" fmla="*/ 2174902 h 3055012"/>
              <a:gd name="connisteX40" fmla="*/ 1532890 w 1763888"/>
              <a:gd name="connsiteY40" fmla="*/ 2246022 h 3055012"/>
              <a:gd name="connisteX41" fmla="*/ 1490345 w 1763888"/>
              <a:gd name="connsiteY41" fmla="*/ 2316507 h 3055012"/>
              <a:gd name="connisteX42" fmla="*/ 1433195 w 1763888"/>
              <a:gd name="connsiteY42" fmla="*/ 2387627 h 3055012"/>
              <a:gd name="connisteX43" fmla="*/ 1362710 w 1763888"/>
              <a:gd name="connsiteY43" fmla="*/ 2444142 h 3055012"/>
              <a:gd name="connisteX44" fmla="*/ 1291590 w 1763888"/>
              <a:gd name="connsiteY44" fmla="*/ 2458747 h 3055012"/>
              <a:gd name="connisteX45" fmla="*/ 1220470 w 1763888"/>
              <a:gd name="connsiteY45" fmla="*/ 2501292 h 3055012"/>
              <a:gd name="connisteX46" fmla="*/ 1149350 w 1763888"/>
              <a:gd name="connsiteY46" fmla="*/ 2543837 h 3055012"/>
              <a:gd name="connisteX47" fmla="*/ 1078865 w 1763888"/>
              <a:gd name="connsiteY47" fmla="*/ 2586382 h 3055012"/>
              <a:gd name="connisteX48" fmla="*/ 1007745 w 1763888"/>
              <a:gd name="connsiteY48" fmla="*/ 2614957 h 3055012"/>
              <a:gd name="connisteX49" fmla="*/ 936625 w 1763888"/>
              <a:gd name="connsiteY49" fmla="*/ 2628927 h 3055012"/>
              <a:gd name="connisteX50" fmla="*/ 865505 w 1763888"/>
              <a:gd name="connsiteY50" fmla="*/ 2628927 h 3055012"/>
              <a:gd name="connisteX51" fmla="*/ 795020 w 1763888"/>
              <a:gd name="connsiteY51" fmla="*/ 2642897 h 3055012"/>
              <a:gd name="connisteX52" fmla="*/ 723900 w 1763888"/>
              <a:gd name="connsiteY52" fmla="*/ 2671472 h 3055012"/>
              <a:gd name="connisteX53" fmla="*/ 652780 w 1763888"/>
              <a:gd name="connsiteY53" fmla="*/ 2742592 h 3055012"/>
              <a:gd name="connisteX54" fmla="*/ 581660 w 1763888"/>
              <a:gd name="connsiteY54" fmla="*/ 2799107 h 3055012"/>
              <a:gd name="connisteX55" fmla="*/ 511175 w 1763888"/>
              <a:gd name="connsiteY55" fmla="*/ 2856257 h 3055012"/>
              <a:gd name="connisteX56" fmla="*/ 426085 w 1763888"/>
              <a:gd name="connsiteY56" fmla="*/ 2884197 h 3055012"/>
              <a:gd name="connisteX57" fmla="*/ 354965 w 1763888"/>
              <a:gd name="connsiteY57" fmla="*/ 2912772 h 3055012"/>
              <a:gd name="connisteX58" fmla="*/ 283845 w 1763888"/>
              <a:gd name="connsiteY58" fmla="*/ 2969287 h 3055012"/>
              <a:gd name="connisteX59" fmla="*/ 212725 w 1763888"/>
              <a:gd name="connsiteY59" fmla="*/ 2969287 h 3055012"/>
              <a:gd name="connisteX60" fmla="*/ 142240 w 1763888"/>
              <a:gd name="connsiteY60" fmla="*/ 2969287 h 3055012"/>
              <a:gd name="connisteX61" fmla="*/ 71120 w 1763888"/>
              <a:gd name="connsiteY61" fmla="*/ 2969287 h 3055012"/>
              <a:gd name="connisteX62" fmla="*/ 0 w 1763888"/>
              <a:gd name="connsiteY62" fmla="*/ 2969287 h 3055012"/>
              <a:gd name="connisteX63" fmla="*/ 71120 w 1763888"/>
              <a:gd name="connsiteY63" fmla="*/ 3026437 h 3055012"/>
              <a:gd name="connisteX64" fmla="*/ 142240 w 1763888"/>
              <a:gd name="connsiteY64" fmla="*/ 3040407 h 3055012"/>
              <a:gd name="connisteX65" fmla="*/ 227330 w 1763888"/>
              <a:gd name="connsiteY65" fmla="*/ 3055012 h 305501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</a:cxnLst>
            <a:rect l="l" t="t" r="r" b="b"/>
            <a:pathLst>
              <a:path w="1763889" h="3055013">
                <a:moveTo>
                  <a:pt x="965200" y="201958"/>
                </a:moveTo>
                <a:cubicBezTo>
                  <a:pt x="977900" y="203228"/>
                  <a:pt x="1007745" y="213388"/>
                  <a:pt x="1036320" y="201958"/>
                </a:cubicBezTo>
                <a:cubicBezTo>
                  <a:pt x="1064895" y="190528"/>
                  <a:pt x="1078230" y="161953"/>
                  <a:pt x="1106805" y="144808"/>
                </a:cubicBezTo>
                <a:cubicBezTo>
                  <a:pt x="1135380" y="127663"/>
                  <a:pt x="1155065" y="139728"/>
                  <a:pt x="1177925" y="116868"/>
                </a:cubicBezTo>
                <a:cubicBezTo>
                  <a:pt x="1200785" y="94008"/>
                  <a:pt x="1197610" y="51463"/>
                  <a:pt x="1220470" y="31778"/>
                </a:cubicBezTo>
                <a:cubicBezTo>
                  <a:pt x="1243330" y="12093"/>
                  <a:pt x="1263015" y="22888"/>
                  <a:pt x="1291590" y="17173"/>
                </a:cubicBezTo>
                <a:cubicBezTo>
                  <a:pt x="1320165" y="11458"/>
                  <a:pt x="1334135" y="5743"/>
                  <a:pt x="1362710" y="3203"/>
                </a:cubicBezTo>
                <a:cubicBezTo>
                  <a:pt x="1391285" y="663"/>
                  <a:pt x="1404620" y="-2512"/>
                  <a:pt x="1433195" y="3203"/>
                </a:cubicBezTo>
                <a:cubicBezTo>
                  <a:pt x="1461770" y="8918"/>
                  <a:pt x="1484630" y="12093"/>
                  <a:pt x="1504315" y="31778"/>
                </a:cubicBezTo>
                <a:cubicBezTo>
                  <a:pt x="1524000" y="51463"/>
                  <a:pt x="1521460" y="73688"/>
                  <a:pt x="1532890" y="102263"/>
                </a:cubicBezTo>
                <a:cubicBezTo>
                  <a:pt x="1544320" y="130838"/>
                  <a:pt x="1550035" y="144808"/>
                  <a:pt x="1561465" y="173383"/>
                </a:cubicBezTo>
                <a:cubicBezTo>
                  <a:pt x="1572895" y="201958"/>
                  <a:pt x="1581150" y="215928"/>
                  <a:pt x="1589405" y="244503"/>
                </a:cubicBezTo>
                <a:cubicBezTo>
                  <a:pt x="1597660" y="273078"/>
                  <a:pt x="1595755" y="287048"/>
                  <a:pt x="1604010" y="315623"/>
                </a:cubicBezTo>
                <a:cubicBezTo>
                  <a:pt x="1612265" y="344198"/>
                  <a:pt x="1631950" y="357533"/>
                  <a:pt x="1631950" y="386108"/>
                </a:cubicBezTo>
                <a:cubicBezTo>
                  <a:pt x="1631950" y="414683"/>
                  <a:pt x="1623695" y="440083"/>
                  <a:pt x="1604010" y="457228"/>
                </a:cubicBezTo>
                <a:cubicBezTo>
                  <a:pt x="1584325" y="474373"/>
                  <a:pt x="1561465" y="457863"/>
                  <a:pt x="1532890" y="471833"/>
                </a:cubicBezTo>
                <a:cubicBezTo>
                  <a:pt x="1504315" y="485803"/>
                  <a:pt x="1484630" y="502948"/>
                  <a:pt x="1461770" y="528348"/>
                </a:cubicBezTo>
                <a:cubicBezTo>
                  <a:pt x="1438910" y="553748"/>
                  <a:pt x="1433195" y="570893"/>
                  <a:pt x="1419225" y="599468"/>
                </a:cubicBezTo>
                <a:cubicBezTo>
                  <a:pt x="1405255" y="628043"/>
                  <a:pt x="1396365" y="638838"/>
                  <a:pt x="1390650" y="669953"/>
                </a:cubicBezTo>
                <a:cubicBezTo>
                  <a:pt x="1384935" y="701068"/>
                  <a:pt x="1396365" y="724563"/>
                  <a:pt x="1390650" y="755678"/>
                </a:cubicBezTo>
                <a:cubicBezTo>
                  <a:pt x="1384935" y="786793"/>
                  <a:pt x="1368425" y="797588"/>
                  <a:pt x="1362710" y="826163"/>
                </a:cubicBezTo>
                <a:cubicBezTo>
                  <a:pt x="1356995" y="854738"/>
                  <a:pt x="1362710" y="868708"/>
                  <a:pt x="1362710" y="897283"/>
                </a:cubicBezTo>
                <a:cubicBezTo>
                  <a:pt x="1362710" y="925858"/>
                  <a:pt x="1356995" y="939828"/>
                  <a:pt x="1362710" y="968403"/>
                </a:cubicBezTo>
                <a:cubicBezTo>
                  <a:pt x="1368425" y="996978"/>
                  <a:pt x="1379220" y="1008408"/>
                  <a:pt x="1390650" y="1039523"/>
                </a:cubicBezTo>
                <a:cubicBezTo>
                  <a:pt x="1402080" y="1070638"/>
                  <a:pt x="1402080" y="1093498"/>
                  <a:pt x="1419225" y="1124613"/>
                </a:cubicBezTo>
                <a:cubicBezTo>
                  <a:pt x="1436370" y="1155728"/>
                  <a:pt x="1459230" y="1167158"/>
                  <a:pt x="1476375" y="1195733"/>
                </a:cubicBezTo>
                <a:cubicBezTo>
                  <a:pt x="1493520" y="1224308"/>
                  <a:pt x="1487170" y="1237643"/>
                  <a:pt x="1504315" y="1266218"/>
                </a:cubicBezTo>
                <a:cubicBezTo>
                  <a:pt x="1521460" y="1294793"/>
                  <a:pt x="1536065" y="1314478"/>
                  <a:pt x="1561465" y="1337338"/>
                </a:cubicBezTo>
                <a:cubicBezTo>
                  <a:pt x="1586865" y="1360198"/>
                  <a:pt x="1606550" y="1357023"/>
                  <a:pt x="1631950" y="1379883"/>
                </a:cubicBezTo>
                <a:cubicBezTo>
                  <a:pt x="1657350" y="1402743"/>
                  <a:pt x="1675130" y="1422428"/>
                  <a:pt x="1689100" y="1451003"/>
                </a:cubicBezTo>
                <a:cubicBezTo>
                  <a:pt x="1703070" y="1479578"/>
                  <a:pt x="1700530" y="1493548"/>
                  <a:pt x="1703070" y="1522123"/>
                </a:cubicBezTo>
                <a:cubicBezTo>
                  <a:pt x="1705610" y="1550698"/>
                  <a:pt x="1697355" y="1564033"/>
                  <a:pt x="1703070" y="1592608"/>
                </a:cubicBezTo>
                <a:cubicBezTo>
                  <a:pt x="1708785" y="1621183"/>
                  <a:pt x="1720215" y="1635153"/>
                  <a:pt x="1731645" y="1663728"/>
                </a:cubicBezTo>
                <a:cubicBezTo>
                  <a:pt x="1743075" y="1692303"/>
                  <a:pt x="1754505" y="1703733"/>
                  <a:pt x="1760220" y="1734848"/>
                </a:cubicBezTo>
                <a:cubicBezTo>
                  <a:pt x="1765935" y="1765963"/>
                  <a:pt x="1760220" y="1788823"/>
                  <a:pt x="1760220" y="1819938"/>
                </a:cubicBezTo>
                <a:cubicBezTo>
                  <a:pt x="1760220" y="1851053"/>
                  <a:pt x="1768475" y="1862483"/>
                  <a:pt x="1760220" y="1891058"/>
                </a:cubicBezTo>
                <a:cubicBezTo>
                  <a:pt x="1751965" y="1919633"/>
                  <a:pt x="1731645" y="1932968"/>
                  <a:pt x="1717675" y="1961543"/>
                </a:cubicBezTo>
                <a:cubicBezTo>
                  <a:pt x="1703705" y="1990118"/>
                  <a:pt x="1706245" y="2004088"/>
                  <a:pt x="1689100" y="2032663"/>
                </a:cubicBezTo>
                <a:cubicBezTo>
                  <a:pt x="1671955" y="2061238"/>
                  <a:pt x="1654810" y="2075208"/>
                  <a:pt x="1631950" y="2103783"/>
                </a:cubicBezTo>
                <a:cubicBezTo>
                  <a:pt x="1609090" y="2132358"/>
                  <a:pt x="1595120" y="2146328"/>
                  <a:pt x="1575435" y="2174903"/>
                </a:cubicBezTo>
                <a:cubicBezTo>
                  <a:pt x="1555750" y="2203478"/>
                  <a:pt x="1550035" y="2217448"/>
                  <a:pt x="1532890" y="2246023"/>
                </a:cubicBezTo>
                <a:cubicBezTo>
                  <a:pt x="1515745" y="2274598"/>
                  <a:pt x="1510030" y="2287933"/>
                  <a:pt x="1490345" y="2316508"/>
                </a:cubicBezTo>
                <a:cubicBezTo>
                  <a:pt x="1470660" y="2345083"/>
                  <a:pt x="1458595" y="2362228"/>
                  <a:pt x="1433195" y="2387628"/>
                </a:cubicBezTo>
                <a:cubicBezTo>
                  <a:pt x="1407795" y="2413028"/>
                  <a:pt x="1391285" y="2430173"/>
                  <a:pt x="1362710" y="2444143"/>
                </a:cubicBezTo>
                <a:cubicBezTo>
                  <a:pt x="1334135" y="2458113"/>
                  <a:pt x="1320165" y="2447318"/>
                  <a:pt x="1291590" y="2458748"/>
                </a:cubicBezTo>
                <a:cubicBezTo>
                  <a:pt x="1263015" y="2470178"/>
                  <a:pt x="1249045" y="2484148"/>
                  <a:pt x="1220470" y="2501293"/>
                </a:cubicBezTo>
                <a:cubicBezTo>
                  <a:pt x="1191895" y="2518438"/>
                  <a:pt x="1177925" y="2526693"/>
                  <a:pt x="1149350" y="2543838"/>
                </a:cubicBezTo>
                <a:cubicBezTo>
                  <a:pt x="1120775" y="2560983"/>
                  <a:pt x="1107440" y="2572413"/>
                  <a:pt x="1078865" y="2586383"/>
                </a:cubicBezTo>
                <a:cubicBezTo>
                  <a:pt x="1050290" y="2600353"/>
                  <a:pt x="1036320" y="2606703"/>
                  <a:pt x="1007745" y="2614958"/>
                </a:cubicBezTo>
                <a:cubicBezTo>
                  <a:pt x="979170" y="2623213"/>
                  <a:pt x="965200" y="2626388"/>
                  <a:pt x="936625" y="2628928"/>
                </a:cubicBezTo>
                <a:cubicBezTo>
                  <a:pt x="908050" y="2631468"/>
                  <a:pt x="894080" y="2626388"/>
                  <a:pt x="865505" y="2628928"/>
                </a:cubicBezTo>
                <a:cubicBezTo>
                  <a:pt x="836930" y="2631468"/>
                  <a:pt x="823595" y="2634643"/>
                  <a:pt x="795020" y="2642898"/>
                </a:cubicBezTo>
                <a:cubicBezTo>
                  <a:pt x="766445" y="2651153"/>
                  <a:pt x="752475" y="2651788"/>
                  <a:pt x="723900" y="2671473"/>
                </a:cubicBezTo>
                <a:cubicBezTo>
                  <a:pt x="695325" y="2691158"/>
                  <a:pt x="681355" y="2717193"/>
                  <a:pt x="652780" y="2742593"/>
                </a:cubicBezTo>
                <a:cubicBezTo>
                  <a:pt x="624205" y="2767993"/>
                  <a:pt x="610235" y="2776248"/>
                  <a:pt x="581660" y="2799108"/>
                </a:cubicBezTo>
                <a:cubicBezTo>
                  <a:pt x="553085" y="2821968"/>
                  <a:pt x="542290" y="2839113"/>
                  <a:pt x="511175" y="2856258"/>
                </a:cubicBezTo>
                <a:cubicBezTo>
                  <a:pt x="480060" y="2873403"/>
                  <a:pt x="457200" y="2872768"/>
                  <a:pt x="426085" y="2884198"/>
                </a:cubicBezTo>
                <a:cubicBezTo>
                  <a:pt x="394970" y="2895628"/>
                  <a:pt x="383540" y="2895628"/>
                  <a:pt x="354965" y="2912773"/>
                </a:cubicBezTo>
                <a:cubicBezTo>
                  <a:pt x="326390" y="2929918"/>
                  <a:pt x="312420" y="2957858"/>
                  <a:pt x="283845" y="2969288"/>
                </a:cubicBezTo>
                <a:cubicBezTo>
                  <a:pt x="255270" y="2980718"/>
                  <a:pt x="241300" y="2969288"/>
                  <a:pt x="212725" y="2969288"/>
                </a:cubicBezTo>
                <a:cubicBezTo>
                  <a:pt x="184150" y="2969288"/>
                  <a:pt x="170815" y="2969288"/>
                  <a:pt x="142240" y="2969288"/>
                </a:cubicBezTo>
                <a:cubicBezTo>
                  <a:pt x="113665" y="2969288"/>
                  <a:pt x="99695" y="2969288"/>
                  <a:pt x="71120" y="2969288"/>
                </a:cubicBezTo>
                <a:cubicBezTo>
                  <a:pt x="42545" y="2969288"/>
                  <a:pt x="0" y="2957858"/>
                  <a:pt x="0" y="2969288"/>
                </a:cubicBezTo>
                <a:cubicBezTo>
                  <a:pt x="0" y="2980718"/>
                  <a:pt x="42545" y="3012468"/>
                  <a:pt x="71120" y="3026438"/>
                </a:cubicBezTo>
                <a:cubicBezTo>
                  <a:pt x="99695" y="3040408"/>
                  <a:pt x="111125" y="3034693"/>
                  <a:pt x="142240" y="3040408"/>
                </a:cubicBezTo>
                <a:cubicBezTo>
                  <a:pt x="173355" y="3046123"/>
                  <a:pt x="211455" y="3052473"/>
                  <a:pt x="227330" y="3055013"/>
                </a:cubicBez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30" tIns="35664" rIns="71330" bIns="35664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105151" y="3844926"/>
            <a:ext cx="622300" cy="265113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30" tIns="35664" rIns="71330" bIns="35664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2166939" y="4649790"/>
            <a:ext cx="892175" cy="904875"/>
            <a:chOff x="768" y="3024"/>
            <a:chExt cx="769" cy="761"/>
          </a:xfrm>
        </p:grpSpPr>
        <p:grpSp>
          <p:nvGrpSpPr>
            <p:cNvPr id="51253" name="组合 9"/>
            <p:cNvGrpSpPr/>
            <p:nvPr/>
          </p:nvGrpSpPr>
          <p:grpSpPr>
            <a:xfrm>
              <a:off x="768" y="3024"/>
              <a:ext cx="769" cy="761"/>
              <a:chOff x="816" y="1152"/>
              <a:chExt cx="1073" cy="1063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16" y="1152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816" y="1152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887" y="1221"/>
                <a:ext cx="932" cy="92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887" y="1223"/>
                <a:ext cx="934" cy="925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932" y="1268"/>
                <a:ext cx="840" cy="832"/>
              </a:xfrm>
              <a:prstGeom prst="ellipse">
                <a:avLst/>
              </a:prstGeom>
              <a:solidFill>
                <a:srgbClr val="333333"/>
              </a:soli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1260" name="组合 15"/>
              <p:cNvGrpSpPr/>
              <p:nvPr/>
            </p:nvGrpSpPr>
            <p:grpSpPr>
              <a:xfrm>
                <a:off x="946" y="1280"/>
                <a:ext cx="813" cy="805"/>
                <a:chOff x="4166" y="1706"/>
                <a:chExt cx="1252" cy="1252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4166" y="1707"/>
                  <a:ext cx="1253" cy="125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4180" y="1713"/>
                  <a:ext cx="1223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4195" y="1727"/>
                  <a:ext cx="1161" cy="113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4263" y="1759"/>
                  <a:ext cx="1032" cy="9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1254" name="文本框 20"/>
            <p:cNvSpPr txBox="1"/>
            <p:nvPr/>
          </p:nvSpPr>
          <p:spPr>
            <a:xfrm>
              <a:off x="960" y="3187"/>
              <a:ext cx="34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 dirty="0">
                  <a:latin typeface="Arial" panose="020B0604020202020204" pitchFamily="34" charset="0"/>
                </a:rPr>
                <a:t>点</a:t>
              </a:r>
            </a:p>
          </p:txBody>
        </p:sp>
      </p:grpSp>
      <p:grpSp>
        <p:nvGrpSpPr>
          <p:cNvPr id="7" name="组合 93271"/>
          <p:cNvGrpSpPr/>
          <p:nvPr/>
        </p:nvGrpSpPr>
        <p:grpSpPr>
          <a:xfrm>
            <a:off x="3794126" y="4652965"/>
            <a:ext cx="892175" cy="903287"/>
            <a:chOff x="2399" y="3024"/>
            <a:chExt cx="769" cy="761"/>
          </a:xfrm>
        </p:grpSpPr>
        <p:grpSp>
          <p:nvGrpSpPr>
            <p:cNvPr id="51241" name="组合 93272"/>
            <p:cNvGrpSpPr/>
            <p:nvPr/>
          </p:nvGrpSpPr>
          <p:grpSpPr>
            <a:xfrm>
              <a:off x="2399" y="3024"/>
              <a:ext cx="769" cy="761"/>
              <a:chOff x="2368" y="1155"/>
              <a:chExt cx="1073" cy="1063"/>
            </a:xfrm>
          </p:grpSpPr>
          <p:sp>
            <p:nvSpPr>
              <p:cNvPr id="93274" name="椭圆 93273"/>
              <p:cNvSpPr/>
              <p:nvPr/>
            </p:nvSpPr>
            <p:spPr>
              <a:xfrm>
                <a:off x="2368" y="1155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3275" name="椭圆 93274"/>
              <p:cNvSpPr/>
              <p:nvPr/>
            </p:nvSpPr>
            <p:spPr>
              <a:xfrm>
                <a:off x="2368" y="1155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3276" name="椭圆 93275"/>
              <p:cNvSpPr/>
              <p:nvPr/>
            </p:nvSpPr>
            <p:spPr>
              <a:xfrm>
                <a:off x="2439" y="1224"/>
                <a:ext cx="932" cy="9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3277" name="椭圆 93276"/>
              <p:cNvSpPr/>
              <p:nvPr/>
            </p:nvSpPr>
            <p:spPr>
              <a:xfrm>
                <a:off x="2439" y="1226"/>
                <a:ext cx="934" cy="9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3278" name="椭圆 93277"/>
              <p:cNvSpPr/>
              <p:nvPr/>
            </p:nvSpPr>
            <p:spPr>
              <a:xfrm>
                <a:off x="2484" y="1271"/>
                <a:ext cx="840" cy="831"/>
              </a:xfrm>
              <a:prstGeom prst="ellipse">
                <a:avLst/>
              </a:prstGeom>
              <a:solidFill>
                <a:srgbClr val="333333"/>
              </a:soli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1248" name="组合 93278"/>
              <p:cNvGrpSpPr/>
              <p:nvPr/>
            </p:nvGrpSpPr>
            <p:grpSpPr>
              <a:xfrm>
                <a:off x="2498" y="1280"/>
                <a:ext cx="813" cy="805"/>
                <a:chOff x="4166" y="1706"/>
                <a:chExt cx="1252" cy="1252"/>
              </a:xfrm>
            </p:grpSpPr>
            <p:sp>
              <p:nvSpPr>
                <p:cNvPr id="93280" name="椭圆 93279"/>
                <p:cNvSpPr/>
                <p:nvPr/>
              </p:nvSpPr>
              <p:spPr>
                <a:xfrm>
                  <a:off x="4166" y="1706"/>
                  <a:ext cx="1253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281" name="椭圆 93280"/>
                <p:cNvSpPr/>
                <p:nvPr/>
              </p:nvSpPr>
              <p:spPr>
                <a:xfrm>
                  <a:off x="4180" y="1712"/>
                  <a:ext cx="1223" cy="12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282" name="椭圆 93281"/>
                <p:cNvSpPr/>
                <p:nvPr/>
              </p:nvSpPr>
              <p:spPr>
                <a:xfrm>
                  <a:off x="4195" y="1727"/>
                  <a:ext cx="1161" cy="113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283" name="椭圆 93282"/>
                <p:cNvSpPr/>
                <p:nvPr/>
              </p:nvSpPr>
              <p:spPr>
                <a:xfrm>
                  <a:off x="4263" y="1759"/>
                  <a:ext cx="1032" cy="9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1242" name="文本框 93283"/>
            <p:cNvSpPr txBox="1"/>
            <p:nvPr/>
          </p:nvSpPr>
          <p:spPr>
            <a:xfrm>
              <a:off x="2592" y="3187"/>
              <a:ext cx="34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 dirty="0">
                  <a:latin typeface="Arial" panose="020B0604020202020204" pitchFamily="34" charset="0"/>
                </a:rPr>
                <a:t>线</a:t>
              </a:r>
            </a:p>
          </p:txBody>
        </p:sp>
      </p:grpSp>
      <p:sp>
        <p:nvSpPr>
          <p:cNvPr id="93257" name="燕尾形 93256"/>
          <p:cNvSpPr/>
          <p:nvPr/>
        </p:nvSpPr>
        <p:spPr>
          <a:xfrm>
            <a:off x="3270251" y="4992688"/>
            <a:ext cx="292100" cy="336550"/>
          </a:xfrm>
          <a:prstGeom prst="chevron">
            <a:avLst>
              <a:gd name="adj" fmla="val 52513"/>
            </a:avLst>
          </a:prstGeom>
          <a:solidFill>
            <a:srgbClr val="008000"/>
          </a:solidFill>
          <a:ln w="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879600" y="292100"/>
            <a:ext cx="4627245" cy="1344930"/>
          </a:xfrm>
          <a:prstGeom prst="roundRect">
            <a:avLst/>
          </a:prstGeom>
          <a:solidFill>
            <a:schemeClr val="bg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30" tIns="35664" rIns="71330" bIns="35664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70102" y="392430"/>
            <a:ext cx="4438015" cy="1301750"/>
          </a:xfrm>
          <a:prstGeom prst="rect">
            <a:avLst/>
          </a:prstGeom>
          <a:noFill/>
        </p:spPr>
        <p:txBody>
          <a:bodyPr wrap="square"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4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1984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</a:t>
            </a:r>
            <a:r>
              <a:rPr kumimoji="0" lang="zh-CN" altLang="en-US" sz="24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我国又进一步开放了哪些沿海城市？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bldLvl="0" animBg="1"/>
      <p:bldP spid="87047" grpId="0" bldLvl="0" animBg="1"/>
      <p:bldP spid="87048" grpId="0" bldLvl="0" animBg="1"/>
      <p:bldP spid="87049" grpId="0" bldLvl="0" animBg="1"/>
      <p:bldP spid="87050" grpId="0" bldLvl="0" animBg="1"/>
      <p:bldP spid="87051" grpId="0" bldLvl="0" animBg="1"/>
      <p:bldP spid="87052" grpId="0" bldLvl="0" animBg="1"/>
      <p:bldP spid="87053" grpId="0" bldLvl="0" animBg="1"/>
      <p:bldP spid="87054" grpId="0" bldLvl="0" animBg="1"/>
      <p:bldP spid="87055" grpId="0" bldLvl="0" animBg="1"/>
      <p:bldP spid="87056" grpId="0" bldLvl="0" animBg="1"/>
      <p:bldP spid="87056" grpId="1" bldLvl="0" animBg="1"/>
      <p:bldP spid="87057" grpId="0" bldLvl="0" animBg="1"/>
      <p:bldP spid="87058" grpId="0" bldLvl="0" animBg="1"/>
      <p:bldP spid="87059" grpId="0" bldLvl="0" animBg="1"/>
      <p:bldP spid="87073" grpId="0" bldLvl="0" animBg="1"/>
      <p:bldP spid="2" grpId="0" animBg="1"/>
      <p:bldP spid="2" grpId="1" bldLvl="0" animBg="1"/>
      <p:bldP spid="6" grpId="0" animBg="1"/>
      <p:bldP spid="6" grpId="1" animBg="1"/>
      <p:bldP spid="6" grpId="2" animBg="1"/>
      <p:bldP spid="6" grpId="3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-1" y="-2754"/>
            <a:ext cx="12191999" cy="6858000"/>
          </a:xfrm>
          <a:prstGeom prst="rect">
            <a:avLst/>
          </a:prstGeom>
        </p:spPr>
      </p:pic>
      <p:sp>
        <p:nvSpPr>
          <p:cNvPr id="36" name="任意多边形: 形状 3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2172979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1786474 h 6858000"/>
              <a:gd name="connsiteX5" fmla="*/ 387701 w 12192000"/>
              <a:gd name="connsiteY5" fmla="*/ 1700456 h 6858000"/>
              <a:gd name="connsiteX6" fmla="*/ 12191999 w 12192000"/>
              <a:gd name="connsiteY6" fmla="*/ 33147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1217297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1786474"/>
                </a:lnTo>
                <a:lnTo>
                  <a:pt x="387701" y="1700456"/>
                </a:lnTo>
                <a:cubicBezTo>
                  <a:pt x="4634101" y="843310"/>
                  <a:pt x="10171287" y="2293541"/>
                  <a:pt x="12191999" y="3314700"/>
                </a:cubicBezTo>
                <a:close/>
              </a:path>
            </a:pathLst>
          </a:custGeom>
          <a:solidFill>
            <a:schemeClr val="bg1">
              <a:alpha val="94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07391" y="548005"/>
            <a:ext cx="8598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 b="1" spc="300">
                <a:solidFill>
                  <a:srgbClr val="E44741"/>
                </a:solidFill>
                <a:cs typeface="+mn-ea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sym typeface="+mn-lt"/>
              </a:rPr>
              <a:t>1985</a:t>
            </a:r>
            <a:r>
              <a:rPr lang="zh-CN" altLang="en-US" sz="3600" dirty="0">
                <a:solidFill>
                  <a:schemeClr val="bg1"/>
                </a:solidFill>
                <a:sym typeface="+mn-lt"/>
              </a:rPr>
              <a:t>年经济开发区的开放</a:t>
            </a:r>
          </a:p>
          <a:p>
            <a:r>
              <a:rPr lang="zh-CN" altLang="en-US" sz="3600" dirty="0">
                <a:solidFill>
                  <a:schemeClr val="bg1"/>
                </a:solidFill>
                <a:sym typeface="+mn-lt"/>
              </a:rPr>
              <a:t>  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537459" y="2151974"/>
            <a:ext cx="6011085" cy="4318523"/>
            <a:chOff x="537458" y="1693132"/>
            <a:chExt cx="7115174" cy="5111730"/>
          </a:xfrm>
        </p:grpSpPr>
        <p:pic>
          <p:nvPicPr>
            <p:cNvPr id="71" name="Picture 2" descr="图片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7458" y="1693132"/>
              <a:ext cx="7115174" cy="511173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Freeform 19"/>
            <p:cNvSpPr/>
            <p:nvPr/>
          </p:nvSpPr>
          <p:spPr bwMode="auto">
            <a:xfrm>
              <a:off x="5663919" y="4381127"/>
              <a:ext cx="519276" cy="804079"/>
            </a:xfrm>
            <a:custGeom>
              <a:avLst/>
              <a:gdLst>
                <a:gd name="T0" fmla="*/ 110 w 423"/>
                <a:gd name="T1" fmla="*/ 0 h 655"/>
                <a:gd name="T2" fmla="*/ 126 w 423"/>
                <a:gd name="T3" fmla="*/ 118 h 655"/>
                <a:gd name="T4" fmla="*/ 150 w 423"/>
                <a:gd name="T5" fmla="*/ 142 h 655"/>
                <a:gd name="T6" fmla="*/ 134 w 423"/>
                <a:gd name="T7" fmla="*/ 221 h 655"/>
                <a:gd name="T8" fmla="*/ 110 w 423"/>
                <a:gd name="T9" fmla="*/ 229 h 655"/>
                <a:gd name="T10" fmla="*/ 0 w 423"/>
                <a:gd name="T11" fmla="*/ 268 h 655"/>
                <a:gd name="T12" fmla="*/ 55 w 423"/>
                <a:gd name="T13" fmla="*/ 379 h 655"/>
                <a:gd name="T14" fmla="*/ 71 w 423"/>
                <a:gd name="T15" fmla="*/ 457 h 655"/>
                <a:gd name="T16" fmla="*/ 95 w 423"/>
                <a:gd name="T17" fmla="*/ 450 h 655"/>
                <a:gd name="T18" fmla="*/ 95 w 423"/>
                <a:gd name="T19" fmla="*/ 521 h 655"/>
                <a:gd name="T20" fmla="*/ 189 w 423"/>
                <a:gd name="T21" fmla="*/ 584 h 655"/>
                <a:gd name="T22" fmla="*/ 253 w 423"/>
                <a:gd name="T23" fmla="*/ 599 h 655"/>
                <a:gd name="T24" fmla="*/ 268 w 423"/>
                <a:gd name="T25" fmla="*/ 647 h 655"/>
                <a:gd name="T26" fmla="*/ 292 w 423"/>
                <a:gd name="T27" fmla="*/ 655 h 655"/>
                <a:gd name="T28" fmla="*/ 371 w 423"/>
                <a:gd name="T29" fmla="*/ 647 h 655"/>
                <a:gd name="T30" fmla="*/ 339 w 423"/>
                <a:gd name="T31" fmla="*/ 521 h 655"/>
                <a:gd name="T32" fmla="*/ 237 w 423"/>
                <a:gd name="T33" fmla="*/ 521 h 655"/>
                <a:gd name="T34" fmla="*/ 260 w 423"/>
                <a:gd name="T35" fmla="*/ 513 h 655"/>
                <a:gd name="T36" fmla="*/ 308 w 423"/>
                <a:gd name="T37" fmla="*/ 473 h 655"/>
                <a:gd name="T38" fmla="*/ 371 w 423"/>
                <a:gd name="T39" fmla="*/ 379 h 655"/>
                <a:gd name="T40" fmla="*/ 363 w 423"/>
                <a:gd name="T41" fmla="*/ 331 h 655"/>
                <a:gd name="T42" fmla="*/ 339 w 423"/>
                <a:gd name="T43" fmla="*/ 323 h 655"/>
                <a:gd name="T44" fmla="*/ 292 w 423"/>
                <a:gd name="T45" fmla="*/ 268 h 655"/>
                <a:gd name="T46" fmla="*/ 213 w 423"/>
                <a:gd name="T47" fmla="*/ 110 h 655"/>
                <a:gd name="T48" fmla="*/ 110 w 423"/>
                <a:gd name="T49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3" h="655">
                  <a:moveTo>
                    <a:pt x="110" y="0"/>
                  </a:moveTo>
                  <a:cubicBezTo>
                    <a:pt x="60" y="35"/>
                    <a:pt x="68" y="98"/>
                    <a:pt x="126" y="118"/>
                  </a:cubicBezTo>
                  <a:cubicBezTo>
                    <a:pt x="134" y="126"/>
                    <a:pt x="144" y="133"/>
                    <a:pt x="150" y="142"/>
                  </a:cubicBezTo>
                  <a:cubicBezTo>
                    <a:pt x="166" y="165"/>
                    <a:pt x="155" y="204"/>
                    <a:pt x="134" y="221"/>
                  </a:cubicBezTo>
                  <a:cubicBezTo>
                    <a:pt x="127" y="226"/>
                    <a:pt x="118" y="225"/>
                    <a:pt x="110" y="229"/>
                  </a:cubicBezTo>
                  <a:cubicBezTo>
                    <a:pt x="73" y="247"/>
                    <a:pt x="41" y="260"/>
                    <a:pt x="0" y="268"/>
                  </a:cubicBezTo>
                  <a:cubicBezTo>
                    <a:pt x="10" y="317"/>
                    <a:pt x="13" y="350"/>
                    <a:pt x="55" y="379"/>
                  </a:cubicBezTo>
                  <a:cubicBezTo>
                    <a:pt x="29" y="417"/>
                    <a:pt x="16" y="441"/>
                    <a:pt x="71" y="457"/>
                  </a:cubicBezTo>
                  <a:cubicBezTo>
                    <a:pt x="79" y="455"/>
                    <a:pt x="87" y="447"/>
                    <a:pt x="95" y="450"/>
                  </a:cubicBezTo>
                  <a:cubicBezTo>
                    <a:pt x="125" y="462"/>
                    <a:pt x="101" y="503"/>
                    <a:pt x="95" y="521"/>
                  </a:cubicBezTo>
                  <a:cubicBezTo>
                    <a:pt x="109" y="606"/>
                    <a:pt x="98" y="594"/>
                    <a:pt x="189" y="584"/>
                  </a:cubicBezTo>
                  <a:cubicBezTo>
                    <a:pt x="210" y="591"/>
                    <a:pt x="235" y="587"/>
                    <a:pt x="253" y="599"/>
                  </a:cubicBezTo>
                  <a:cubicBezTo>
                    <a:pt x="267" y="608"/>
                    <a:pt x="256" y="635"/>
                    <a:pt x="268" y="647"/>
                  </a:cubicBezTo>
                  <a:cubicBezTo>
                    <a:pt x="274" y="653"/>
                    <a:pt x="284" y="652"/>
                    <a:pt x="292" y="655"/>
                  </a:cubicBezTo>
                  <a:cubicBezTo>
                    <a:pt x="318" y="652"/>
                    <a:pt x="346" y="655"/>
                    <a:pt x="371" y="647"/>
                  </a:cubicBezTo>
                  <a:cubicBezTo>
                    <a:pt x="423" y="629"/>
                    <a:pt x="370" y="541"/>
                    <a:pt x="339" y="521"/>
                  </a:cubicBezTo>
                  <a:cubicBezTo>
                    <a:pt x="302" y="528"/>
                    <a:pt x="277" y="536"/>
                    <a:pt x="237" y="521"/>
                  </a:cubicBezTo>
                  <a:cubicBezTo>
                    <a:pt x="229" y="518"/>
                    <a:pt x="253" y="517"/>
                    <a:pt x="260" y="513"/>
                  </a:cubicBezTo>
                  <a:cubicBezTo>
                    <a:pt x="279" y="503"/>
                    <a:pt x="295" y="489"/>
                    <a:pt x="308" y="473"/>
                  </a:cubicBezTo>
                  <a:cubicBezTo>
                    <a:pt x="336" y="440"/>
                    <a:pt x="334" y="402"/>
                    <a:pt x="371" y="379"/>
                  </a:cubicBezTo>
                  <a:cubicBezTo>
                    <a:pt x="368" y="363"/>
                    <a:pt x="371" y="345"/>
                    <a:pt x="363" y="331"/>
                  </a:cubicBezTo>
                  <a:cubicBezTo>
                    <a:pt x="359" y="324"/>
                    <a:pt x="345" y="329"/>
                    <a:pt x="339" y="323"/>
                  </a:cubicBezTo>
                  <a:cubicBezTo>
                    <a:pt x="315" y="300"/>
                    <a:pt x="340" y="284"/>
                    <a:pt x="292" y="268"/>
                  </a:cubicBezTo>
                  <a:cubicBezTo>
                    <a:pt x="274" y="216"/>
                    <a:pt x="261" y="142"/>
                    <a:pt x="213" y="110"/>
                  </a:cubicBezTo>
                  <a:cubicBezTo>
                    <a:pt x="194" y="53"/>
                    <a:pt x="180" y="0"/>
                    <a:pt x="110" y="0"/>
                  </a:cubicBezTo>
                  <a:close/>
                </a:path>
              </a:pathLst>
            </a:custGeom>
            <a:solidFill>
              <a:srgbClr val="E44741"/>
            </a:solidFill>
            <a:ln w="25400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5453320" y="5192247"/>
              <a:ext cx="667816" cy="903514"/>
            </a:xfrm>
            <a:custGeom>
              <a:avLst/>
              <a:gdLst>
                <a:gd name="T0" fmla="*/ 497 w 544"/>
                <a:gd name="T1" fmla="*/ 18 h 736"/>
                <a:gd name="T2" fmla="*/ 394 w 544"/>
                <a:gd name="T3" fmla="*/ 41 h 736"/>
                <a:gd name="T4" fmla="*/ 315 w 544"/>
                <a:gd name="T5" fmla="*/ 246 h 736"/>
                <a:gd name="T6" fmla="*/ 276 w 544"/>
                <a:gd name="T7" fmla="*/ 317 h 736"/>
                <a:gd name="T8" fmla="*/ 165 w 544"/>
                <a:gd name="T9" fmla="*/ 459 h 736"/>
                <a:gd name="T10" fmla="*/ 94 w 544"/>
                <a:gd name="T11" fmla="*/ 546 h 736"/>
                <a:gd name="T12" fmla="*/ 39 w 544"/>
                <a:gd name="T13" fmla="*/ 594 h 736"/>
                <a:gd name="T14" fmla="*/ 0 w 544"/>
                <a:gd name="T15" fmla="*/ 696 h 736"/>
                <a:gd name="T16" fmla="*/ 71 w 544"/>
                <a:gd name="T17" fmla="*/ 728 h 736"/>
                <a:gd name="T18" fmla="*/ 94 w 544"/>
                <a:gd name="T19" fmla="*/ 736 h 736"/>
                <a:gd name="T20" fmla="*/ 165 w 544"/>
                <a:gd name="T21" fmla="*/ 609 h 736"/>
                <a:gd name="T22" fmla="*/ 213 w 544"/>
                <a:gd name="T23" fmla="*/ 562 h 736"/>
                <a:gd name="T24" fmla="*/ 276 w 544"/>
                <a:gd name="T25" fmla="*/ 523 h 736"/>
                <a:gd name="T26" fmla="*/ 371 w 544"/>
                <a:gd name="T27" fmla="*/ 349 h 736"/>
                <a:gd name="T28" fmla="*/ 378 w 544"/>
                <a:gd name="T29" fmla="*/ 325 h 736"/>
                <a:gd name="T30" fmla="*/ 402 w 544"/>
                <a:gd name="T31" fmla="*/ 294 h 736"/>
                <a:gd name="T32" fmla="*/ 410 w 544"/>
                <a:gd name="T33" fmla="*/ 223 h 736"/>
                <a:gd name="T34" fmla="*/ 489 w 544"/>
                <a:gd name="T35" fmla="*/ 160 h 736"/>
                <a:gd name="T36" fmla="*/ 544 w 544"/>
                <a:gd name="T37" fmla="*/ 57 h 736"/>
                <a:gd name="T38" fmla="*/ 497 w 544"/>
                <a:gd name="T39" fmla="*/ 1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4" h="736">
                  <a:moveTo>
                    <a:pt x="497" y="18"/>
                  </a:moveTo>
                  <a:cubicBezTo>
                    <a:pt x="451" y="10"/>
                    <a:pt x="422" y="0"/>
                    <a:pt x="394" y="41"/>
                  </a:cubicBezTo>
                  <a:cubicBezTo>
                    <a:pt x="379" y="115"/>
                    <a:pt x="371" y="192"/>
                    <a:pt x="315" y="246"/>
                  </a:cubicBezTo>
                  <a:cubicBezTo>
                    <a:pt x="306" y="274"/>
                    <a:pt x="291" y="292"/>
                    <a:pt x="276" y="317"/>
                  </a:cubicBezTo>
                  <a:cubicBezTo>
                    <a:pt x="242" y="376"/>
                    <a:pt x="227" y="421"/>
                    <a:pt x="165" y="459"/>
                  </a:cubicBezTo>
                  <a:cubicBezTo>
                    <a:pt x="151" y="500"/>
                    <a:pt x="130" y="522"/>
                    <a:pt x="94" y="546"/>
                  </a:cubicBezTo>
                  <a:cubicBezTo>
                    <a:pt x="83" y="578"/>
                    <a:pt x="70" y="584"/>
                    <a:pt x="39" y="594"/>
                  </a:cubicBezTo>
                  <a:cubicBezTo>
                    <a:pt x="3" y="628"/>
                    <a:pt x="7" y="644"/>
                    <a:pt x="0" y="696"/>
                  </a:cubicBezTo>
                  <a:cubicBezTo>
                    <a:pt x="37" y="722"/>
                    <a:pt x="13" y="709"/>
                    <a:pt x="71" y="728"/>
                  </a:cubicBezTo>
                  <a:cubicBezTo>
                    <a:pt x="79" y="731"/>
                    <a:pt x="94" y="736"/>
                    <a:pt x="94" y="736"/>
                  </a:cubicBezTo>
                  <a:cubicBezTo>
                    <a:pt x="151" y="698"/>
                    <a:pt x="127" y="652"/>
                    <a:pt x="165" y="609"/>
                  </a:cubicBezTo>
                  <a:cubicBezTo>
                    <a:pt x="180" y="592"/>
                    <a:pt x="197" y="578"/>
                    <a:pt x="213" y="562"/>
                  </a:cubicBezTo>
                  <a:cubicBezTo>
                    <a:pt x="231" y="545"/>
                    <a:pt x="276" y="523"/>
                    <a:pt x="276" y="523"/>
                  </a:cubicBezTo>
                  <a:cubicBezTo>
                    <a:pt x="302" y="444"/>
                    <a:pt x="297" y="399"/>
                    <a:pt x="371" y="349"/>
                  </a:cubicBezTo>
                  <a:cubicBezTo>
                    <a:pt x="373" y="341"/>
                    <a:pt x="374" y="332"/>
                    <a:pt x="378" y="325"/>
                  </a:cubicBezTo>
                  <a:cubicBezTo>
                    <a:pt x="384" y="314"/>
                    <a:pt x="398" y="306"/>
                    <a:pt x="402" y="294"/>
                  </a:cubicBezTo>
                  <a:cubicBezTo>
                    <a:pt x="409" y="271"/>
                    <a:pt x="404" y="246"/>
                    <a:pt x="410" y="223"/>
                  </a:cubicBezTo>
                  <a:cubicBezTo>
                    <a:pt x="418" y="190"/>
                    <a:pt x="462" y="173"/>
                    <a:pt x="489" y="160"/>
                  </a:cubicBezTo>
                  <a:cubicBezTo>
                    <a:pt x="512" y="125"/>
                    <a:pt x="531" y="97"/>
                    <a:pt x="544" y="57"/>
                  </a:cubicBezTo>
                  <a:cubicBezTo>
                    <a:pt x="509" y="45"/>
                    <a:pt x="522" y="40"/>
                    <a:pt x="497" y="18"/>
                  </a:cubicBezTo>
                  <a:close/>
                </a:path>
              </a:pathLst>
            </a:custGeom>
            <a:solidFill>
              <a:srgbClr val="E44741"/>
            </a:solidFill>
            <a:ln w="25400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4426497" y="5700021"/>
              <a:ext cx="1036095" cy="806534"/>
            </a:xfrm>
            <a:custGeom>
              <a:avLst/>
              <a:gdLst>
                <a:gd name="T0" fmla="*/ 0 w 844"/>
                <a:gd name="T1" fmla="*/ 436 h 657"/>
                <a:gd name="T2" fmla="*/ 47 w 844"/>
                <a:gd name="T3" fmla="*/ 412 h 657"/>
                <a:gd name="T4" fmla="*/ 134 w 844"/>
                <a:gd name="T5" fmla="*/ 428 h 657"/>
                <a:gd name="T6" fmla="*/ 157 w 844"/>
                <a:gd name="T7" fmla="*/ 436 h 657"/>
                <a:gd name="T8" fmla="*/ 189 w 844"/>
                <a:gd name="T9" fmla="*/ 483 h 657"/>
                <a:gd name="T10" fmla="*/ 236 w 844"/>
                <a:gd name="T11" fmla="*/ 507 h 657"/>
                <a:gd name="T12" fmla="*/ 323 w 844"/>
                <a:gd name="T13" fmla="*/ 491 h 657"/>
                <a:gd name="T14" fmla="*/ 355 w 844"/>
                <a:gd name="T15" fmla="*/ 420 h 657"/>
                <a:gd name="T16" fmla="*/ 315 w 844"/>
                <a:gd name="T17" fmla="*/ 349 h 657"/>
                <a:gd name="T18" fmla="*/ 473 w 844"/>
                <a:gd name="T19" fmla="*/ 238 h 657"/>
                <a:gd name="T20" fmla="*/ 552 w 844"/>
                <a:gd name="T21" fmla="*/ 215 h 657"/>
                <a:gd name="T22" fmla="*/ 560 w 844"/>
                <a:gd name="T23" fmla="*/ 191 h 657"/>
                <a:gd name="T24" fmla="*/ 544 w 844"/>
                <a:gd name="T25" fmla="*/ 144 h 657"/>
                <a:gd name="T26" fmla="*/ 560 w 844"/>
                <a:gd name="T27" fmla="*/ 89 h 657"/>
                <a:gd name="T28" fmla="*/ 623 w 844"/>
                <a:gd name="T29" fmla="*/ 81 h 657"/>
                <a:gd name="T30" fmla="*/ 686 w 844"/>
                <a:gd name="T31" fmla="*/ 81 h 657"/>
                <a:gd name="T32" fmla="*/ 655 w 844"/>
                <a:gd name="T33" fmla="*/ 128 h 657"/>
                <a:gd name="T34" fmla="*/ 812 w 844"/>
                <a:gd name="T35" fmla="*/ 167 h 657"/>
                <a:gd name="T36" fmla="*/ 828 w 844"/>
                <a:gd name="T37" fmla="*/ 238 h 657"/>
                <a:gd name="T38" fmla="*/ 844 w 844"/>
                <a:gd name="T39" fmla="*/ 286 h 657"/>
                <a:gd name="T40" fmla="*/ 797 w 844"/>
                <a:gd name="T41" fmla="*/ 365 h 657"/>
                <a:gd name="T42" fmla="*/ 662 w 844"/>
                <a:gd name="T43" fmla="*/ 365 h 657"/>
                <a:gd name="T44" fmla="*/ 631 w 844"/>
                <a:gd name="T45" fmla="*/ 420 h 657"/>
                <a:gd name="T46" fmla="*/ 583 w 844"/>
                <a:gd name="T47" fmla="*/ 467 h 657"/>
                <a:gd name="T48" fmla="*/ 497 w 844"/>
                <a:gd name="T49" fmla="*/ 459 h 657"/>
                <a:gd name="T50" fmla="*/ 473 w 844"/>
                <a:gd name="T51" fmla="*/ 475 h 657"/>
                <a:gd name="T52" fmla="*/ 449 w 844"/>
                <a:gd name="T53" fmla="*/ 483 h 657"/>
                <a:gd name="T54" fmla="*/ 370 w 844"/>
                <a:gd name="T55" fmla="*/ 523 h 657"/>
                <a:gd name="T56" fmla="*/ 236 w 844"/>
                <a:gd name="T57" fmla="*/ 562 h 657"/>
                <a:gd name="T58" fmla="*/ 181 w 844"/>
                <a:gd name="T59" fmla="*/ 657 h 657"/>
                <a:gd name="T60" fmla="*/ 157 w 844"/>
                <a:gd name="T61" fmla="*/ 649 h 657"/>
                <a:gd name="T62" fmla="*/ 134 w 844"/>
                <a:gd name="T63" fmla="*/ 578 h 657"/>
                <a:gd name="T64" fmla="*/ 86 w 844"/>
                <a:gd name="T65" fmla="*/ 554 h 657"/>
                <a:gd name="T66" fmla="*/ 63 w 844"/>
                <a:gd name="T67" fmla="*/ 530 h 657"/>
                <a:gd name="T68" fmla="*/ 15 w 844"/>
                <a:gd name="T69" fmla="*/ 499 h 657"/>
                <a:gd name="T70" fmla="*/ 0 w 844"/>
                <a:gd name="T71" fmla="*/ 475 h 657"/>
                <a:gd name="T72" fmla="*/ 0 w 844"/>
                <a:gd name="T73" fmla="*/ 436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4" h="657">
                  <a:moveTo>
                    <a:pt x="0" y="436"/>
                  </a:moveTo>
                  <a:cubicBezTo>
                    <a:pt x="17" y="430"/>
                    <a:pt x="30" y="414"/>
                    <a:pt x="47" y="412"/>
                  </a:cubicBezTo>
                  <a:cubicBezTo>
                    <a:pt x="76" y="408"/>
                    <a:pt x="105" y="423"/>
                    <a:pt x="134" y="428"/>
                  </a:cubicBezTo>
                  <a:cubicBezTo>
                    <a:pt x="142" y="431"/>
                    <a:pt x="151" y="430"/>
                    <a:pt x="157" y="436"/>
                  </a:cubicBezTo>
                  <a:cubicBezTo>
                    <a:pt x="170" y="449"/>
                    <a:pt x="173" y="472"/>
                    <a:pt x="189" y="483"/>
                  </a:cubicBezTo>
                  <a:cubicBezTo>
                    <a:pt x="220" y="504"/>
                    <a:pt x="204" y="496"/>
                    <a:pt x="236" y="507"/>
                  </a:cubicBezTo>
                  <a:cubicBezTo>
                    <a:pt x="265" y="501"/>
                    <a:pt x="297" y="504"/>
                    <a:pt x="323" y="491"/>
                  </a:cubicBezTo>
                  <a:cubicBezTo>
                    <a:pt x="346" y="479"/>
                    <a:pt x="355" y="420"/>
                    <a:pt x="355" y="420"/>
                  </a:cubicBezTo>
                  <a:cubicBezTo>
                    <a:pt x="346" y="383"/>
                    <a:pt x="347" y="370"/>
                    <a:pt x="315" y="349"/>
                  </a:cubicBezTo>
                  <a:cubicBezTo>
                    <a:pt x="286" y="261"/>
                    <a:pt x="414" y="246"/>
                    <a:pt x="473" y="238"/>
                  </a:cubicBezTo>
                  <a:cubicBezTo>
                    <a:pt x="500" y="230"/>
                    <a:pt x="525" y="222"/>
                    <a:pt x="552" y="215"/>
                  </a:cubicBezTo>
                  <a:cubicBezTo>
                    <a:pt x="555" y="207"/>
                    <a:pt x="561" y="199"/>
                    <a:pt x="560" y="191"/>
                  </a:cubicBezTo>
                  <a:cubicBezTo>
                    <a:pt x="558" y="175"/>
                    <a:pt x="544" y="144"/>
                    <a:pt x="544" y="144"/>
                  </a:cubicBezTo>
                  <a:cubicBezTo>
                    <a:pt x="528" y="0"/>
                    <a:pt x="519" y="85"/>
                    <a:pt x="560" y="89"/>
                  </a:cubicBezTo>
                  <a:cubicBezTo>
                    <a:pt x="581" y="91"/>
                    <a:pt x="602" y="84"/>
                    <a:pt x="623" y="81"/>
                  </a:cubicBezTo>
                  <a:cubicBezTo>
                    <a:pt x="638" y="76"/>
                    <a:pt x="672" y="60"/>
                    <a:pt x="686" y="81"/>
                  </a:cubicBezTo>
                  <a:cubicBezTo>
                    <a:pt x="709" y="116"/>
                    <a:pt x="670" y="123"/>
                    <a:pt x="655" y="128"/>
                  </a:cubicBezTo>
                  <a:cubicBezTo>
                    <a:pt x="732" y="181"/>
                    <a:pt x="683" y="159"/>
                    <a:pt x="812" y="167"/>
                  </a:cubicBezTo>
                  <a:cubicBezTo>
                    <a:pt x="835" y="236"/>
                    <a:pt x="800" y="126"/>
                    <a:pt x="828" y="238"/>
                  </a:cubicBezTo>
                  <a:cubicBezTo>
                    <a:pt x="832" y="254"/>
                    <a:pt x="844" y="286"/>
                    <a:pt x="844" y="286"/>
                  </a:cubicBezTo>
                  <a:cubicBezTo>
                    <a:pt x="830" y="327"/>
                    <a:pt x="836" y="352"/>
                    <a:pt x="797" y="365"/>
                  </a:cubicBezTo>
                  <a:cubicBezTo>
                    <a:pt x="734" y="344"/>
                    <a:pt x="729" y="352"/>
                    <a:pt x="662" y="365"/>
                  </a:cubicBezTo>
                  <a:cubicBezTo>
                    <a:pt x="651" y="425"/>
                    <a:pt x="668" y="388"/>
                    <a:pt x="631" y="420"/>
                  </a:cubicBezTo>
                  <a:cubicBezTo>
                    <a:pt x="614" y="435"/>
                    <a:pt x="583" y="467"/>
                    <a:pt x="583" y="467"/>
                  </a:cubicBezTo>
                  <a:cubicBezTo>
                    <a:pt x="548" y="458"/>
                    <a:pt x="533" y="451"/>
                    <a:pt x="497" y="459"/>
                  </a:cubicBezTo>
                  <a:cubicBezTo>
                    <a:pt x="489" y="464"/>
                    <a:pt x="482" y="471"/>
                    <a:pt x="473" y="475"/>
                  </a:cubicBezTo>
                  <a:cubicBezTo>
                    <a:pt x="465" y="479"/>
                    <a:pt x="456" y="479"/>
                    <a:pt x="449" y="483"/>
                  </a:cubicBezTo>
                  <a:cubicBezTo>
                    <a:pt x="372" y="526"/>
                    <a:pt x="433" y="507"/>
                    <a:pt x="370" y="523"/>
                  </a:cubicBezTo>
                  <a:cubicBezTo>
                    <a:pt x="328" y="550"/>
                    <a:pt x="284" y="550"/>
                    <a:pt x="236" y="562"/>
                  </a:cubicBezTo>
                  <a:cubicBezTo>
                    <a:pt x="225" y="605"/>
                    <a:pt x="220" y="631"/>
                    <a:pt x="181" y="657"/>
                  </a:cubicBezTo>
                  <a:cubicBezTo>
                    <a:pt x="173" y="654"/>
                    <a:pt x="163" y="655"/>
                    <a:pt x="157" y="649"/>
                  </a:cubicBezTo>
                  <a:cubicBezTo>
                    <a:pt x="128" y="619"/>
                    <a:pt x="188" y="614"/>
                    <a:pt x="134" y="578"/>
                  </a:cubicBezTo>
                  <a:cubicBezTo>
                    <a:pt x="103" y="557"/>
                    <a:pt x="119" y="565"/>
                    <a:pt x="86" y="554"/>
                  </a:cubicBezTo>
                  <a:cubicBezTo>
                    <a:pt x="78" y="546"/>
                    <a:pt x="72" y="537"/>
                    <a:pt x="63" y="530"/>
                  </a:cubicBezTo>
                  <a:cubicBezTo>
                    <a:pt x="48" y="518"/>
                    <a:pt x="15" y="499"/>
                    <a:pt x="15" y="499"/>
                  </a:cubicBezTo>
                  <a:cubicBezTo>
                    <a:pt x="10" y="491"/>
                    <a:pt x="0" y="484"/>
                    <a:pt x="0" y="475"/>
                  </a:cubicBezTo>
                  <a:cubicBezTo>
                    <a:pt x="0" y="426"/>
                    <a:pt x="36" y="475"/>
                    <a:pt x="0" y="436"/>
                  </a:cubicBezTo>
                  <a:close/>
                </a:path>
              </a:pathLst>
            </a:custGeom>
            <a:solidFill>
              <a:srgbClr val="E44741"/>
            </a:solidFill>
            <a:ln w="25400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84" name="Straight Connector 4"/>
          <p:cNvCxnSpPr/>
          <p:nvPr/>
        </p:nvCxnSpPr>
        <p:spPr>
          <a:xfrm>
            <a:off x="5218498" y="4637610"/>
            <a:ext cx="1667556" cy="0"/>
          </a:xfrm>
          <a:prstGeom prst="line">
            <a:avLst/>
          </a:prstGeom>
          <a:ln w="25400" cap="rnd">
            <a:gradFill>
              <a:gsLst>
                <a:gs pos="0">
                  <a:srgbClr val="E44741"/>
                </a:gs>
                <a:gs pos="100000">
                  <a:srgbClr val="E4474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4"/>
          <p:cNvCxnSpPr/>
          <p:nvPr/>
        </p:nvCxnSpPr>
        <p:spPr>
          <a:xfrm>
            <a:off x="5201381" y="5313818"/>
            <a:ext cx="1684672" cy="9824"/>
          </a:xfrm>
          <a:prstGeom prst="line">
            <a:avLst/>
          </a:prstGeom>
          <a:ln w="25400" cap="rnd">
            <a:gradFill>
              <a:gsLst>
                <a:gs pos="0">
                  <a:srgbClr val="E44741"/>
                </a:gs>
                <a:gs pos="100000">
                  <a:srgbClr val="E4474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4"/>
          <p:cNvCxnSpPr/>
          <p:nvPr/>
        </p:nvCxnSpPr>
        <p:spPr>
          <a:xfrm flipV="1">
            <a:off x="4196698" y="6002063"/>
            <a:ext cx="2689356" cy="2"/>
          </a:xfrm>
          <a:prstGeom prst="line">
            <a:avLst/>
          </a:prstGeom>
          <a:ln w="25400" cap="rnd">
            <a:gradFill>
              <a:gsLst>
                <a:gs pos="0">
                  <a:srgbClr val="E44741"/>
                </a:gs>
                <a:gs pos="100000">
                  <a:srgbClr val="E4474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7095269" y="4409319"/>
            <a:ext cx="1916632" cy="447945"/>
            <a:chOff x="7265468" y="4496422"/>
            <a:chExt cx="1916632" cy="447945"/>
          </a:xfrm>
        </p:grpSpPr>
        <p:sp>
          <p:nvSpPr>
            <p:cNvPr id="81" name="文本框 80"/>
            <p:cNvSpPr txBox="1"/>
            <p:nvPr/>
          </p:nvSpPr>
          <p:spPr>
            <a:xfrm>
              <a:off x="7708259" y="4520339"/>
              <a:ext cx="10310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200" dirty="0">
                  <a:solidFill>
                    <a:srgbClr val="E44741"/>
                  </a:solidFill>
                </a:rPr>
                <a:t>长三角</a:t>
              </a:r>
            </a:p>
          </p:txBody>
        </p:sp>
        <p:sp>
          <p:nvSpPr>
            <p:cNvPr id="94" name="矩形: 圆角 93"/>
            <p:cNvSpPr/>
            <p:nvPr/>
          </p:nvSpPr>
          <p:spPr>
            <a:xfrm>
              <a:off x="7265468" y="4496422"/>
              <a:ext cx="1916632" cy="44794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E4474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3" name="矩形 42"/>
          <p:cNvSpPr/>
          <p:nvPr/>
        </p:nvSpPr>
        <p:spPr>
          <a:xfrm>
            <a:off x="9313081" y="-3175"/>
            <a:ext cx="2878919" cy="6864350"/>
          </a:xfrm>
          <a:prstGeom prst="rect">
            <a:avLst/>
          </a:prstGeom>
          <a:solidFill>
            <a:srgbClr val="E4474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7095269" y="5101885"/>
            <a:ext cx="1916632" cy="447945"/>
            <a:chOff x="7265468" y="5126330"/>
            <a:chExt cx="1916632" cy="447945"/>
          </a:xfrm>
        </p:grpSpPr>
        <p:sp>
          <p:nvSpPr>
            <p:cNvPr id="82" name="文本框 81"/>
            <p:cNvSpPr txBox="1"/>
            <p:nvPr/>
          </p:nvSpPr>
          <p:spPr>
            <a:xfrm>
              <a:off x="7708259" y="5150247"/>
              <a:ext cx="10310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200" dirty="0">
                  <a:solidFill>
                    <a:srgbClr val="E44741"/>
                  </a:solidFill>
                </a:rPr>
                <a:t>闽三角</a:t>
              </a:r>
            </a:p>
          </p:txBody>
        </p:sp>
        <p:sp>
          <p:nvSpPr>
            <p:cNvPr id="95" name="矩形: 圆角 94"/>
            <p:cNvSpPr/>
            <p:nvPr/>
          </p:nvSpPr>
          <p:spPr>
            <a:xfrm>
              <a:off x="7265468" y="5126330"/>
              <a:ext cx="1916632" cy="44794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E4474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095269" y="5794451"/>
            <a:ext cx="1916632" cy="447945"/>
            <a:chOff x="7265468" y="5737299"/>
            <a:chExt cx="1916632" cy="447945"/>
          </a:xfrm>
        </p:grpSpPr>
        <p:sp>
          <p:nvSpPr>
            <p:cNvPr id="83" name="文本框 82"/>
            <p:cNvSpPr txBox="1"/>
            <p:nvPr/>
          </p:nvSpPr>
          <p:spPr>
            <a:xfrm>
              <a:off x="7708259" y="5761216"/>
              <a:ext cx="10310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200" dirty="0">
                  <a:solidFill>
                    <a:srgbClr val="E44741"/>
                  </a:solidFill>
                </a:rPr>
                <a:t>珠三角</a:t>
              </a:r>
            </a:p>
          </p:txBody>
        </p:sp>
        <p:sp>
          <p:nvSpPr>
            <p:cNvPr id="96" name="矩形: 圆角 95"/>
            <p:cNvSpPr/>
            <p:nvPr/>
          </p:nvSpPr>
          <p:spPr>
            <a:xfrm>
              <a:off x="7265468" y="5737299"/>
              <a:ext cx="1916632" cy="44794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E4474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矩形 4"/>
          <p:cNvSpPr/>
          <p:nvPr/>
        </p:nvSpPr>
        <p:spPr>
          <a:xfrm>
            <a:off x="7148915" y="2684566"/>
            <a:ext cx="1428596" cy="94179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lt"/>
              </a:rPr>
              <a:t>1985</a:t>
            </a: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lt"/>
              </a:rPr>
              <a:t>年</a:t>
            </a:r>
            <a:endParaRPr lang="en-US" altLang="zh-CN"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spc="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471026" y="2894966"/>
            <a:ext cx="2546985" cy="224676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bg1"/>
                </a:solidFill>
              </a:rPr>
              <a:t>随后，把经济开放区扩展到辽东半岛、山东半岛及其他沿海地区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88065" descr="stdmapchina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586"/>
          <a:stretch>
            <a:fillRect/>
          </a:stretch>
        </p:blipFill>
        <p:spPr>
          <a:xfrm>
            <a:off x="3063877" y="835025"/>
            <a:ext cx="5903913" cy="4902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88071"/>
          <p:cNvGrpSpPr/>
          <p:nvPr/>
        </p:nvGrpSpPr>
        <p:grpSpPr>
          <a:xfrm>
            <a:off x="6561139" y="2468563"/>
            <a:ext cx="1662112" cy="3055937"/>
            <a:chOff x="3184" y="1381"/>
            <a:chExt cx="1432" cy="2573"/>
          </a:xfrm>
        </p:grpSpPr>
        <p:sp>
          <p:nvSpPr>
            <p:cNvPr id="88073" name="任意多边形 88072"/>
            <p:cNvSpPr/>
            <p:nvPr/>
          </p:nvSpPr>
          <p:spPr>
            <a:xfrm>
              <a:off x="3184" y="3532"/>
              <a:ext cx="194" cy="115"/>
            </a:xfrm>
            <a:custGeom>
              <a:avLst/>
              <a:gdLst/>
              <a:ahLst/>
              <a:cxnLst/>
              <a:rect l="0" t="0" r="0" b="0"/>
              <a:pathLst>
                <a:path w="194" h="114">
                  <a:moveTo>
                    <a:pt x="1" y="60"/>
                  </a:moveTo>
                  <a:cubicBezTo>
                    <a:pt x="29" y="16"/>
                    <a:pt x="36" y="46"/>
                    <a:pt x="52" y="0"/>
                  </a:cubicBezTo>
                  <a:cubicBezTo>
                    <a:pt x="98" y="7"/>
                    <a:pt x="132" y="8"/>
                    <a:pt x="170" y="34"/>
                  </a:cubicBezTo>
                  <a:cubicBezTo>
                    <a:pt x="162" y="43"/>
                    <a:pt x="149" y="49"/>
                    <a:pt x="145" y="60"/>
                  </a:cubicBezTo>
                  <a:cubicBezTo>
                    <a:pt x="127" y="114"/>
                    <a:pt x="194" y="57"/>
                    <a:pt x="128" y="102"/>
                  </a:cubicBezTo>
                  <a:cubicBezTo>
                    <a:pt x="93" y="93"/>
                    <a:pt x="77" y="83"/>
                    <a:pt x="43" y="93"/>
                  </a:cubicBezTo>
                  <a:cubicBezTo>
                    <a:pt x="0" y="83"/>
                    <a:pt x="13" y="96"/>
                    <a:pt x="1" y="60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074" name="任意多边形 88073"/>
            <p:cNvSpPr/>
            <p:nvPr/>
          </p:nvSpPr>
          <p:spPr>
            <a:xfrm>
              <a:off x="3210" y="3193"/>
              <a:ext cx="968" cy="761"/>
            </a:xfrm>
            <a:custGeom>
              <a:avLst/>
              <a:gdLst/>
              <a:ahLst/>
              <a:cxnLst/>
              <a:rect l="0" t="0" r="0" b="0"/>
              <a:pathLst>
                <a:path w="969" h="761">
                  <a:moveTo>
                    <a:pt x="161" y="390"/>
                  </a:moveTo>
                  <a:cubicBezTo>
                    <a:pt x="221" y="383"/>
                    <a:pt x="250" y="391"/>
                    <a:pt x="229" y="331"/>
                  </a:cubicBezTo>
                  <a:cubicBezTo>
                    <a:pt x="253" y="294"/>
                    <a:pt x="270" y="297"/>
                    <a:pt x="314" y="288"/>
                  </a:cubicBezTo>
                  <a:cubicBezTo>
                    <a:pt x="333" y="260"/>
                    <a:pt x="354" y="252"/>
                    <a:pt x="365" y="221"/>
                  </a:cubicBezTo>
                  <a:cubicBezTo>
                    <a:pt x="356" y="167"/>
                    <a:pt x="326" y="132"/>
                    <a:pt x="390" y="111"/>
                  </a:cubicBezTo>
                  <a:cubicBezTo>
                    <a:pt x="406" y="59"/>
                    <a:pt x="408" y="40"/>
                    <a:pt x="466" y="26"/>
                  </a:cubicBezTo>
                  <a:cubicBezTo>
                    <a:pt x="469" y="34"/>
                    <a:pt x="466" y="52"/>
                    <a:pt x="475" y="51"/>
                  </a:cubicBezTo>
                  <a:cubicBezTo>
                    <a:pt x="495" y="48"/>
                    <a:pt x="509" y="28"/>
                    <a:pt x="526" y="17"/>
                  </a:cubicBezTo>
                  <a:cubicBezTo>
                    <a:pt x="534" y="11"/>
                    <a:pt x="551" y="0"/>
                    <a:pt x="551" y="0"/>
                  </a:cubicBezTo>
                  <a:cubicBezTo>
                    <a:pt x="562" y="3"/>
                    <a:pt x="578" y="0"/>
                    <a:pt x="585" y="9"/>
                  </a:cubicBezTo>
                  <a:cubicBezTo>
                    <a:pt x="590" y="16"/>
                    <a:pt x="571" y="27"/>
                    <a:pt x="576" y="34"/>
                  </a:cubicBezTo>
                  <a:cubicBezTo>
                    <a:pt x="588" y="51"/>
                    <a:pt x="627" y="68"/>
                    <a:pt x="627" y="68"/>
                  </a:cubicBezTo>
                  <a:cubicBezTo>
                    <a:pt x="633" y="77"/>
                    <a:pt x="639" y="85"/>
                    <a:pt x="644" y="94"/>
                  </a:cubicBezTo>
                  <a:cubicBezTo>
                    <a:pt x="648" y="102"/>
                    <a:pt x="644" y="119"/>
                    <a:pt x="653" y="119"/>
                  </a:cubicBezTo>
                  <a:cubicBezTo>
                    <a:pt x="667" y="119"/>
                    <a:pt x="688" y="75"/>
                    <a:pt x="695" y="68"/>
                  </a:cubicBezTo>
                  <a:cubicBezTo>
                    <a:pt x="724" y="38"/>
                    <a:pt x="754" y="47"/>
                    <a:pt x="797" y="43"/>
                  </a:cubicBezTo>
                  <a:cubicBezTo>
                    <a:pt x="874" y="58"/>
                    <a:pt x="836" y="72"/>
                    <a:pt x="924" y="60"/>
                  </a:cubicBezTo>
                  <a:cubicBezTo>
                    <a:pt x="932" y="54"/>
                    <a:pt x="939" y="41"/>
                    <a:pt x="949" y="43"/>
                  </a:cubicBezTo>
                  <a:cubicBezTo>
                    <a:pt x="951" y="43"/>
                    <a:pt x="966" y="93"/>
                    <a:pt x="966" y="94"/>
                  </a:cubicBezTo>
                  <a:cubicBezTo>
                    <a:pt x="955" y="183"/>
                    <a:pt x="969" y="163"/>
                    <a:pt x="890" y="178"/>
                  </a:cubicBezTo>
                  <a:cubicBezTo>
                    <a:pt x="884" y="195"/>
                    <a:pt x="890" y="224"/>
                    <a:pt x="873" y="229"/>
                  </a:cubicBezTo>
                  <a:cubicBezTo>
                    <a:pt x="798" y="249"/>
                    <a:pt x="775" y="249"/>
                    <a:pt x="678" y="255"/>
                  </a:cubicBezTo>
                  <a:cubicBezTo>
                    <a:pt x="662" y="305"/>
                    <a:pt x="642" y="297"/>
                    <a:pt x="593" y="288"/>
                  </a:cubicBezTo>
                  <a:cubicBezTo>
                    <a:pt x="587" y="280"/>
                    <a:pt x="586" y="263"/>
                    <a:pt x="576" y="263"/>
                  </a:cubicBezTo>
                  <a:cubicBezTo>
                    <a:pt x="543" y="263"/>
                    <a:pt x="567" y="319"/>
                    <a:pt x="568" y="322"/>
                  </a:cubicBezTo>
                  <a:cubicBezTo>
                    <a:pt x="540" y="364"/>
                    <a:pt x="527" y="365"/>
                    <a:pt x="475" y="373"/>
                  </a:cubicBezTo>
                  <a:cubicBezTo>
                    <a:pt x="420" y="409"/>
                    <a:pt x="376" y="402"/>
                    <a:pt x="305" y="407"/>
                  </a:cubicBezTo>
                  <a:cubicBezTo>
                    <a:pt x="271" y="418"/>
                    <a:pt x="257" y="427"/>
                    <a:pt x="238" y="458"/>
                  </a:cubicBezTo>
                  <a:cubicBezTo>
                    <a:pt x="235" y="469"/>
                    <a:pt x="225" y="481"/>
                    <a:pt x="229" y="492"/>
                  </a:cubicBezTo>
                  <a:cubicBezTo>
                    <a:pt x="232" y="502"/>
                    <a:pt x="248" y="501"/>
                    <a:pt x="254" y="509"/>
                  </a:cubicBezTo>
                  <a:cubicBezTo>
                    <a:pt x="260" y="516"/>
                    <a:pt x="258" y="527"/>
                    <a:pt x="263" y="534"/>
                  </a:cubicBezTo>
                  <a:cubicBezTo>
                    <a:pt x="270" y="544"/>
                    <a:pt x="280" y="551"/>
                    <a:pt x="288" y="559"/>
                  </a:cubicBezTo>
                  <a:cubicBezTo>
                    <a:pt x="266" y="631"/>
                    <a:pt x="287" y="532"/>
                    <a:pt x="322" y="593"/>
                  </a:cubicBezTo>
                  <a:cubicBezTo>
                    <a:pt x="331" y="608"/>
                    <a:pt x="318" y="627"/>
                    <a:pt x="314" y="644"/>
                  </a:cubicBezTo>
                  <a:cubicBezTo>
                    <a:pt x="312" y="653"/>
                    <a:pt x="311" y="664"/>
                    <a:pt x="305" y="670"/>
                  </a:cubicBezTo>
                  <a:cubicBezTo>
                    <a:pt x="299" y="676"/>
                    <a:pt x="288" y="675"/>
                    <a:pt x="280" y="678"/>
                  </a:cubicBezTo>
                  <a:cubicBezTo>
                    <a:pt x="252" y="696"/>
                    <a:pt x="226" y="701"/>
                    <a:pt x="195" y="712"/>
                  </a:cubicBezTo>
                  <a:cubicBezTo>
                    <a:pt x="184" y="759"/>
                    <a:pt x="182" y="761"/>
                    <a:pt x="136" y="746"/>
                  </a:cubicBezTo>
                  <a:cubicBezTo>
                    <a:pt x="87" y="708"/>
                    <a:pt x="66" y="710"/>
                    <a:pt x="0" y="695"/>
                  </a:cubicBezTo>
                  <a:cubicBezTo>
                    <a:pt x="48" y="680"/>
                    <a:pt x="66" y="621"/>
                    <a:pt x="102" y="585"/>
                  </a:cubicBezTo>
                  <a:cubicBezTo>
                    <a:pt x="118" y="533"/>
                    <a:pt x="150" y="541"/>
                    <a:pt x="204" y="534"/>
                  </a:cubicBezTo>
                  <a:cubicBezTo>
                    <a:pt x="178" y="509"/>
                    <a:pt x="164" y="492"/>
                    <a:pt x="153" y="458"/>
                  </a:cubicBezTo>
                  <a:cubicBezTo>
                    <a:pt x="171" y="399"/>
                    <a:pt x="169" y="339"/>
                    <a:pt x="246" y="339"/>
                  </a:cubicBezTo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075" name="任意多边形 88074"/>
            <p:cNvSpPr/>
            <p:nvPr/>
          </p:nvSpPr>
          <p:spPr>
            <a:xfrm>
              <a:off x="4151" y="2612"/>
              <a:ext cx="431" cy="731"/>
            </a:xfrm>
            <a:custGeom>
              <a:avLst/>
              <a:gdLst/>
              <a:ahLst/>
              <a:cxnLst/>
              <a:rect l="0" t="0" r="0" b="0"/>
              <a:pathLst>
                <a:path w="431" h="731">
                  <a:moveTo>
                    <a:pt x="17" y="632"/>
                  </a:moveTo>
                  <a:cubicBezTo>
                    <a:pt x="22" y="624"/>
                    <a:pt x="29" y="616"/>
                    <a:pt x="33" y="607"/>
                  </a:cubicBezTo>
                  <a:cubicBezTo>
                    <a:pt x="37" y="599"/>
                    <a:pt x="35" y="586"/>
                    <a:pt x="42" y="581"/>
                  </a:cubicBezTo>
                  <a:cubicBezTo>
                    <a:pt x="57" y="571"/>
                    <a:pt x="76" y="570"/>
                    <a:pt x="93" y="564"/>
                  </a:cubicBezTo>
                  <a:cubicBezTo>
                    <a:pt x="101" y="561"/>
                    <a:pt x="118" y="556"/>
                    <a:pt x="118" y="556"/>
                  </a:cubicBezTo>
                  <a:cubicBezTo>
                    <a:pt x="127" y="550"/>
                    <a:pt x="141" y="549"/>
                    <a:pt x="144" y="539"/>
                  </a:cubicBezTo>
                  <a:cubicBezTo>
                    <a:pt x="158" y="492"/>
                    <a:pt x="72" y="401"/>
                    <a:pt x="169" y="370"/>
                  </a:cubicBezTo>
                  <a:cubicBezTo>
                    <a:pt x="228" y="331"/>
                    <a:pt x="214" y="356"/>
                    <a:pt x="228" y="310"/>
                  </a:cubicBezTo>
                  <a:cubicBezTo>
                    <a:pt x="231" y="251"/>
                    <a:pt x="237" y="191"/>
                    <a:pt x="237" y="132"/>
                  </a:cubicBezTo>
                  <a:cubicBezTo>
                    <a:pt x="237" y="101"/>
                    <a:pt x="209" y="70"/>
                    <a:pt x="194" y="48"/>
                  </a:cubicBezTo>
                  <a:cubicBezTo>
                    <a:pt x="188" y="39"/>
                    <a:pt x="177" y="22"/>
                    <a:pt x="177" y="22"/>
                  </a:cubicBezTo>
                  <a:cubicBezTo>
                    <a:pt x="250" y="0"/>
                    <a:pt x="325" y="29"/>
                    <a:pt x="398" y="39"/>
                  </a:cubicBezTo>
                  <a:cubicBezTo>
                    <a:pt x="413" y="88"/>
                    <a:pt x="431" y="138"/>
                    <a:pt x="372" y="158"/>
                  </a:cubicBezTo>
                  <a:cubicBezTo>
                    <a:pt x="352" y="188"/>
                    <a:pt x="333" y="187"/>
                    <a:pt x="313" y="217"/>
                  </a:cubicBezTo>
                  <a:cubicBezTo>
                    <a:pt x="308" y="234"/>
                    <a:pt x="299" y="250"/>
                    <a:pt x="296" y="268"/>
                  </a:cubicBezTo>
                  <a:cubicBezTo>
                    <a:pt x="290" y="309"/>
                    <a:pt x="298" y="402"/>
                    <a:pt x="254" y="437"/>
                  </a:cubicBezTo>
                  <a:cubicBezTo>
                    <a:pt x="239" y="449"/>
                    <a:pt x="219" y="452"/>
                    <a:pt x="203" y="463"/>
                  </a:cubicBezTo>
                  <a:cubicBezTo>
                    <a:pt x="193" y="580"/>
                    <a:pt x="211" y="575"/>
                    <a:pt x="118" y="607"/>
                  </a:cubicBezTo>
                  <a:cubicBezTo>
                    <a:pt x="100" y="660"/>
                    <a:pt x="107" y="677"/>
                    <a:pt x="50" y="692"/>
                  </a:cubicBezTo>
                  <a:cubicBezTo>
                    <a:pt x="47" y="700"/>
                    <a:pt x="50" y="713"/>
                    <a:pt x="42" y="717"/>
                  </a:cubicBezTo>
                  <a:cubicBezTo>
                    <a:pt x="13" y="731"/>
                    <a:pt x="4" y="671"/>
                    <a:pt x="0" y="658"/>
                  </a:cubicBezTo>
                  <a:cubicBezTo>
                    <a:pt x="3" y="647"/>
                    <a:pt x="0" y="632"/>
                    <a:pt x="8" y="624"/>
                  </a:cubicBezTo>
                  <a:cubicBezTo>
                    <a:pt x="16" y="616"/>
                    <a:pt x="33" y="607"/>
                    <a:pt x="42" y="615"/>
                  </a:cubicBezTo>
                  <a:cubicBezTo>
                    <a:pt x="50" y="622"/>
                    <a:pt x="25" y="626"/>
                    <a:pt x="17" y="632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076" name="任意多边形 88075"/>
            <p:cNvSpPr/>
            <p:nvPr/>
          </p:nvSpPr>
          <p:spPr>
            <a:xfrm>
              <a:off x="4152" y="2101"/>
              <a:ext cx="335" cy="532"/>
            </a:xfrm>
            <a:custGeom>
              <a:avLst/>
              <a:gdLst/>
              <a:ahLst/>
              <a:cxnLst/>
              <a:rect l="0" t="0" r="0" b="0"/>
              <a:pathLst>
                <a:path w="335" h="533">
                  <a:moveTo>
                    <a:pt x="193" y="533"/>
                  </a:moveTo>
                  <a:cubicBezTo>
                    <a:pt x="176" y="530"/>
                    <a:pt x="159" y="529"/>
                    <a:pt x="143" y="525"/>
                  </a:cubicBezTo>
                  <a:cubicBezTo>
                    <a:pt x="126" y="521"/>
                    <a:pt x="92" y="508"/>
                    <a:pt x="92" y="508"/>
                  </a:cubicBezTo>
                  <a:cubicBezTo>
                    <a:pt x="50" y="447"/>
                    <a:pt x="81" y="432"/>
                    <a:pt x="7" y="406"/>
                  </a:cubicBezTo>
                  <a:cubicBezTo>
                    <a:pt x="10" y="391"/>
                    <a:pt x="14" y="350"/>
                    <a:pt x="32" y="339"/>
                  </a:cubicBezTo>
                  <a:cubicBezTo>
                    <a:pt x="47" y="329"/>
                    <a:pt x="83" y="322"/>
                    <a:pt x="83" y="322"/>
                  </a:cubicBezTo>
                  <a:cubicBezTo>
                    <a:pt x="130" y="291"/>
                    <a:pt x="157" y="295"/>
                    <a:pt x="109" y="271"/>
                  </a:cubicBezTo>
                  <a:cubicBezTo>
                    <a:pt x="101" y="267"/>
                    <a:pt x="92" y="265"/>
                    <a:pt x="83" y="262"/>
                  </a:cubicBezTo>
                  <a:cubicBezTo>
                    <a:pt x="24" y="175"/>
                    <a:pt x="110" y="308"/>
                    <a:pt x="58" y="203"/>
                  </a:cubicBezTo>
                  <a:cubicBezTo>
                    <a:pt x="49" y="185"/>
                    <a:pt x="24" y="152"/>
                    <a:pt x="24" y="152"/>
                  </a:cubicBezTo>
                  <a:cubicBezTo>
                    <a:pt x="6" y="97"/>
                    <a:pt x="0" y="51"/>
                    <a:pt x="32" y="0"/>
                  </a:cubicBezTo>
                  <a:cubicBezTo>
                    <a:pt x="62" y="20"/>
                    <a:pt x="72" y="33"/>
                    <a:pt x="83" y="67"/>
                  </a:cubicBezTo>
                  <a:cubicBezTo>
                    <a:pt x="67" y="118"/>
                    <a:pt x="100" y="110"/>
                    <a:pt x="143" y="118"/>
                  </a:cubicBezTo>
                  <a:cubicBezTo>
                    <a:pt x="151" y="124"/>
                    <a:pt x="158" y="135"/>
                    <a:pt x="168" y="135"/>
                  </a:cubicBezTo>
                  <a:cubicBezTo>
                    <a:pt x="178" y="135"/>
                    <a:pt x="187" y="110"/>
                    <a:pt x="193" y="118"/>
                  </a:cubicBezTo>
                  <a:cubicBezTo>
                    <a:pt x="199" y="127"/>
                    <a:pt x="181" y="173"/>
                    <a:pt x="176" y="186"/>
                  </a:cubicBezTo>
                  <a:cubicBezTo>
                    <a:pt x="221" y="252"/>
                    <a:pt x="176" y="169"/>
                    <a:pt x="176" y="237"/>
                  </a:cubicBezTo>
                  <a:cubicBezTo>
                    <a:pt x="176" y="247"/>
                    <a:pt x="187" y="254"/>
                    <a:pt x="193" y="262"/>
                  </a:cubicBezTo>
                  <a:cubicBezTo>
                    <a:pt x="202" y="259"/>
                    <a:pt x="210" y="254"/>
                    <a:pt x="219" y="254"/>
                  </a:cubicBezTo>
                  <a:cubicBezTo>
                    <a:pt x="262" y="254"/>
                    <a:pt x="250" y="293"/>
                    <a:pt x="270" y="313"/>
                  </a:cubicBezTo>
                  <a:cubicBezTo>
                    <a:pt x="272" y="315"/>
                    <a:pt x="317" y="329"/>
                    <a:pt x="320" y="330"/>
                  </a:cubicBezTo>
                  <a:cubicBezTo>
                    <a:pt x="301" y="389"/>
                    <a:pt x="310" y="364"/>
                    <a:pt x="295" y="406"/>
                  </a:cubicBezTo>
                  <a:cubicBezTo>
                    <a:pt x="291" y="392"/>
                    <a:pt x="283" y="355"/>
                    <a:pt x="261" y="355"/>
                  </a:cubicBezTo>
                  <a:cubicBezTo>
                    <a:pt x="252" y="355"/>
                    <a:pt x="256" y="372"/>
                    <a:pt x="253" y="381"/>
                  </a:cubicBezTo>
                  <a:cubicBezTo>
                    <a:pt x="289" y="406"/>
                    <a:pt x="304" y="394"/>
                    <a:pt x="329" y="432"/>
                  </a:cubicBezTo>
                  <a:cubicBezTo>
                    <a:pt x="326" y="457"/>
                    <a:pt x="335" y="487"/>
                    <a:pt x="320" y="508"/>
                  </a:cubicBezTo>
                  <a:cubicBezTo>
                    <a:pt x="310" y="522"/>
                    <a:pt x="286" y="511"/>
                    <a:pt x="270" y="516"/>
                  </a:cubicBezTo>
                  <a:cubicBezTo>
                    <a:pt x="260" y="519"/>
                    <a:pt x="253" y="527"/>
                    <a:pt x="244" y="533"/>
                  </a:cubicBezTo>
                  <a:cubicBezTo>
                    <a:pt x="188" y="514"/>
                    <a:pt x="193" y="498"/>
                    <a:pt x="193" y="533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077" name="任意多边形 88076"/>
            <p:cNvSpPr/>
            <p:nvPr/>
          </p:nvSpPr>
          <p:spPr>
            <a:xfrm>
              <a:off x="3880" y="1381"/>
              <a:ext cx="736" cy="855"/>
            </a:xfrm>
            <a:custGeom>
              <a:avLst/>
              <a:gdLst/>
              <a:ahLst/>
              <a:cxnLst/>
              <a:rect l="0" t="0" r="0" b="0"/>
              <a:pathLst>
                <a:path w="736" h="855">
                  <a:moveTo>
                    <a:pt x="296" y="711"/>
                  </a:moveTo>
                  <a:cubicBezTo>
                    <a:pt x="242" y="720"/>
                    <a:pt x="231" y="726"/>
                    <a:pt x="194" y="762"/>
                  </a:cubicBezTo>
                  <a:cubicBezTo>
                    <a:pt x="178" y="810"/>
                    <a:pt x="182" y="829"/>
                    <a:pt x="144" y="855"/>
                  </a:cubicBezTo>
                  <a:cubicBezTo>
                    <a:pt x="25" y="843"/>
                    <a:pt x="97" y="853"/>
                    <a:pt x="25" y="804"/>
                  </a:cubicBezTo>
                  <a:cubicBezTo>
                    <a:pt x="16" y="791"/>
                    <a:pt x="0" y="772"/>
                    <a:pt x="0" y="754"/>
                  </a:cubicBezTo>
                  <a:cubicBezTo>
                    <a:pt x="0" y="741"/>
                    <a:pt x="25" y="653"/>
                    <a:pt x="33" y="643"/>
                  </a:cubicBezTo>
                  <a:cubicBezTo>
                    <a:pt x="39" y="635"/>
                    <a:pt x="50" y="632"/>
                    <a:pt x="59" y="627"/>
                  </a:cubicBezTo>
                  <a:cubicBezTo>
                    <a:pt x="72" y="586"/>
                    <a:pt x="55" y="558"/>
                    <a:pt x="33" y="525"/>
                  </a:cubicBezTo>
                  <a:cubicBezTo>
                    <a:pt x="7" y="440"/>
                    <a:pt x="43" y="557"/>
                    <a:pt x="16" y="474"/>
                  </a:cubicBezTo>
                  <a:cubicBezTo>
                    <a:pt x="10" y="457"/>
                    <a:pt x="0" y="423"/>
                    <a:pt x="0" y="423"/>
                  </a:cubicBezTo>
                  <a:cubicBezTo>
                    <a:pt x="18" y="367"/>
                    <a:pt x="84" y="364"/>
                    <a:pt x="135" y="355"/>
                  </a:cubicBezTo>
                  <a:cubicBezTo>
                    <a:pt x="167" y="334"/>
                    <a:pt x="168" y="319"/>
                    <a:pt x="186" y="288"/>
                  </a:cubicBezTo>
                  <a:cubicBezTo>
                    <a:pt x="196" y="270"/>
                    <a:pt x="220" y="237"/>
                    <a:pt x="220" y="237"/>
                  </a:cubicBezTo>
                  <a:cubicBezTo>
                    <a:pt x="221" y="234"/>
                    <a:pt x="234" y="188"/>
                    <a:pt x="237" y="186"/>
                  </a:cubicBezTo>
                  <a:cubicBezTo>
                    <a:pt x="278" y="145"/>
                    <a:pt x="318" y="143"/>
                    <a:pt x="372" y="135"/>
                  </a:cubicBezTo>
                  <a:cubicBezTo>
                    <a:pt x="419" y="121"/>
                    <a:pt x="432" y="92"/>
                    <a:pt x="465" y="59"/>
                  </a:cubicBezTo>
                  <a:cubicBezTo>
                    <a:pt x="453" y="23"/>
                    <a:pt x="464" y="11"/>
                    <a:pt x="499" y="0"/>
                  </a:cubicBezTo>
                  <a:cubicBezTo>
                    <a:pt x="514" y="43"/>
                    <a:pt x="494" y="207"/>
                    <a:pt x="525" y="118"/>
                  </a:cubicBezTo>
                  <a:cubicBezTo>
                    <a:pt x="528" y="101"/>
                    <a:pt x="523" y="81"/>
                    <a:pt x="533" y="67"/>
                  </a:cubicBezTo>
                  <a:cubicBezTo>
                    <a:pt x="540" y="58"/>
                    <a:pt x="556" y="64"/>
                    <a:pt x="567" y="59"/>
                  </a:cubicBezTo>
                  <a:cubicBezTo>
                    <a:pt x="576" y="55"/>
                    <a:pt x="583" y="46"/>
                    <a:pt x="592" y="42"/>
                  </a:cubicBezTo>
                  <a:cubicBezTo>
                    <a:pt x="611" y="34"/>
                    <a:pt x="632" y="32"/>
                    <a:pt x="652" y="25"/>
                  </a:cubicBezTo>
                  <a:cubicBezTo>
                    <a:pt x="666" y="28"/>
                    <a:pt x="687" y="22"/>
                    <a:pt x="694" y="34"/>
                  </a:cubicBezTo>
                  <a:cubicBezTo>
                    <a:pt x="709" y="60"/>
                    <a:pt x="669" y="111"/>
                    <a:pt x="660" y="135"/>
                  </a:cubicBezTo>
                  <a:cubicBezTo>
                    <a:pt x="683" y="138"/>
                    <a:pt x="709" y="131"/>
                    <a:pt x="728" y="144"/>
                  </a:cubicBezTo>
                  <a:cubicBezTo>
                    <a:pt x="736" y="150"/>
                    <a:pt x="715" y="160"/>
                    <a:pt x="711" y="169"/>
                  </a:cubicBezTo>
                  <a:cubicBezTo>
                    <a:pt x="692" y="207"/>
                    <a:pt x="694" y="205"/>
                    <a:pt x="652" y="220"/>
                  </a:cubicBezTo>
                  <a:cubicBezTo>
                    <a:pt x="639" y="238"/>
                    <a:pt x="621" y="252"/>
                    <a:pt x="609" y="271"/>
                  </a:cubicBezTo>
                  <a:cubicBezTo>
                    <a:pt x="604" y="278"/>
                    <a:pt x="607" y="290"/>
                    <a:pt x="601" y="296"/>
                  </a:cubicBezTo>
                  <a:cubicBezTo>
                    <a:pt x="595" y="302"/>
                    <a:pt x="584" y="301"/>
                    <a:pt x="576" y="305"/>
                  </a:cubicBezTo>
                  <a:cubicBezTo>
                    <a:pt x="567" y="310"/>
                    <a:pt x="559" y="316"/>
                    <a:pt x="550" y="322"/>
                  </a:cubicBezTo>
                  <a:cubicBezTo>
                    <a:pt x="511" y="308"/>
                    <a:pt x="489" y="312"/>
                    <a:pt x="465" y="347"/>
                  </a:cubicBezTo>
                  <a:cubicBezTo>
                    <a:pt x="462" y="361"/>
                    <a:pt x="468" y="380"/>
                    <a:pt x="457" y="389"/>
                  </a:cubicBezTo>
                  <a:cubicBezTo>
                    <a:pt x="449" y="395"/>
                    <a:pt x="434" y="382"/>
                    <a:pt x="432" y="372"/>
                  </a:cubicBezTo>
                  <a:cubicBezTo>
                    <a:pt x="422" y="317"/>
                    <a:pt x="426" y="259"/>
                    <a:pt x="423" y="203"/>
                  </a:cubicBezTo>
                  <a:cubicBezTo>
                    <a:pt x="392" y="213"/>
                    <a:pt x="361" y="218"/>
                    <a:pt x="330" y="228"/>
                  </a:cubicBezTo>
                  <a:cubicBezTo>
                    <a:pt x="273" y="265"/>
                    <a:pt x="321" y="291"/>
                    <a:pt x="262" y="330"/>
                  </a:cubicBezTo>
                  <a:cubicBezTo>
                    <a:pt x="235" y="370"/>
                    <a:pt x="206" y="378"/>
                    <a:pt x="160" y="389"/>
                  </a:cubicBezTo>
                  <a:cubicBezTo>
                    <a:pt x="155" y="398"/>
                    <a:pt x="152" y="409"/>
                    <a:pt x="144" y="415"/>
                  </a:cubicBezTo>
                  <a:cubicBezTo>
                    <a:pt x="137" y="421"/>
                    <a:pt x="122" y="415"/>
                    <a:pt x="118" y="423"/>
                  </a:cubicBezTo>
                  <a:cubicBezTo>
                    <a:pt x="109" y="442"/>
                    <a:pt x="143" y="462"/>
                    <a:pt x="152" y="466"/>
                  </a:cubicBezTo>
                  <a:cubicBezTo>
                    <a:pt x="188" y="482"/>
                    <a:pt x="208" y="484"/>
                    <a:pt x="245" y="491"/>
                  </a:cubicBezTo>
                  <a:cubicBezTo>
                    <a:pt x="304" y="577"/>
                    <a:pt x="215" y="564"/>
                    <a:pt x="364" y="550"/>
                  </a:cubicBezTo>
                  <a:cubicBezTo>
                    <a:pt x="387" y="479"/>
                    <a:pt x="392" y="499"/>
                    <a:pt x="482" y="508"/>
                  </a:cubicBezTo>
                  <a:cubicBezTo>
                    <a:pt x="507" y="516"/>
                    <a:pt x="542" y="505"/>
                    <a:pt x="559" y="525"/>
                  </a:cubicBezTo>
                  <a:cubicBezTo>
                    <a:pt x="568" y="536"/>
                    <a:pt x="556" y="554"/>
                    <a:pt x="550" y="567"/>
                  </a:cubicBezTo>
                  <a:cubicBezTo>
                    <a:pt x="525" y="622"/>
                    <a:pt x="504" y="633"/>
                    <a:pt x="448" y="643"/>
                  </a:cubicBezTo>
                  <a:cubicBezTo>
                    <a:pt x="427" y="677"/>
                    <a:pt x="436" y="689"/>
                    <a:pt x="398" y="703"/>
                  </a:cubicBezTo>
                  <a:cubicBezTo>
                    <a:pt x="392" y="711"/>
                    <a:pt x="386" y="719"/>
                    <a:pt x="381" y="728"/>
                  </a:cubicBezTo>
                  <a:cubicBezTo>
                    <a:pt x="377" y="736"/>
                    <a:pt x="378" y="748"/>
                    <a:pt x="372" y="754"/>
                  </a:cubicBezTo>
                  <a:cubicBezTo>
                    <a:pt x="366" y="760"/>
                    <a:pt x="353" y="769"/>
                    <a:pt x="347" y="762"/>
                  </a:cubicBezTo>
                  <a:cubicBezTo>
                    <a:pt x="342" y="756"/>
                    <a:pt x="358" y="751"/>
                    <a:pt x="364" y="745"/>
                  </a:cubicBezTo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078" name="任意多边形 88077"/>
            <p:cNvSpPr/>
            <p:nvPr/>
          </p:nvSpPr>
          <p:spPr>
            <a:xfrm>
              <a:off x="3388" y="3455"/>
              <a:ext cx="51" cy="56"/>
            </a:xfrm>
            <a:custGeom>
              <a:avLst/>
              <a:gdLst/>
              <a:ahLst/>
              <a:cxnLst/>
              <a:rect l="0" t="0" r="0" b="0"/>
              <a:pathLst>
                <a:path w="51" h="57">
                  <a:moveTo>
                    <a:pt x="26" y="0"/>
                  </a:moveTo>
                  <a:cubicBezTo>
                    <a:pt x="17" y="8"/>
                    <a:pt x="0" y="13"/>
                    <a:pt x="0" y="25"/>
                  </a:cubicBezTo>
                  <a:cubicBezTo>
                    <a:pt x="0" y="57"/>
                    <a:pt x="44" y="36"/>
                    <a:pt x="51" y="34"/>
                  </a:cubicBezTo>
                  <a:cubicBezTo>
                    <a:pt x="41" y="2"/>
                    <a:pt x="51" y="12"/>
                    <a:pt x="26" y="0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079" name="任意多边形 88078"/>
            <p:cNvSpPr/>
            <p:nvPr/>
          </p:nvSpPr>
          <p:spPr>
            <a:xfrm>
              <a:off x="3441" y="3288"/>
              <a:ext cx="101" cy="126"/>
            </a:xfrm>
            <a:custGeom>
              <a:avLst/>
              <a:gdLst/>
              <a:ahLst/>
              <a:cxnLst/>
              <a:rect l="0" t="0" r="0" b="0"/>
              <a:pathLst>
                <a:path w="102" h="125">
                  <a:moveTo>
                    <a:pt x="40" y="31"/>
                  </a:moveTo>
                  <a:cubicBezTo>
                    <a:pt x="37" y="40"/>
                    <a:pt x="32" y="48"/>
                    <a:pt x="32" y="57"/>
                  </a:cubicBezTo>
                  <a:cubicBezTo>
                    <a:pt x="32" y="102"/>
                    <a:pt x="48" y="77"/>
                    <a:pt x="57" y="57"/>
                  </a:cubicBezTo>
                  <a:cubicBezTo>
                    <a:pt x="64" y="41"/>
                    <a:pt x="91" y="0"/>
                    <a:pt x="74" y="6"/>
                  </a:cubicBezTo>
                  <a:cubicBezTo>
                    <a:pt x="40" y="18"/>
                    <a:pt x="57" y="12"/>
                    <a:pt x="23" y="23"/>
                  </a:cubicBezTo>
                  <a:cubicBezTo>
                    <a:pt x="13" y="53"/>
                    <a:pt x="0" y="82"/>
                    <a:pt x="23" y="116"/>
                  </a:cubicBezTo>
                  <a:cubicBezTo>
                    <a:pt x="29" y="125"/>
                    <a:pt x="40" y="105"/>
                    <a:pt x="49" y="99"/>
                  </a:cubicBezTo>
                  <a:cubicBezTo>
                    <a:pt x="92" y="35"/>
                    <a:pt x="102" y="56"/>
                    <a:pt x="40" y="31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52228" name="图片 88079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443790" y="2947988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图片 88080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610475" y="2833688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图片 88081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834314" y="2890838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1" name="图片 88082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777164" y="3289300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2" name="图片 88083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945439" y="3119438"/>
            <a:ext cx="166687" cy="16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3" name="图片 88084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721601" y="3517900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4" name="图片 88085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889875" y="3802063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5" name="图片 88086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8001000" y="3973513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6" name="图片 88087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889875" y="4316413"/>
            <a:ext cx="166688" cy="16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7" name="图片 88088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8001000" y="4144963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8" name="图片 88089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777164" y="4543425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9" name="图片 88090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165975" y="4886327"/>
            <a:ext cx="166688" cy="16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0" name="图片 88091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719890" y="5056188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1" name="图片 88092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886575" y="5113338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98" name="圆角矩形 88097"/>
          <p:cNvSpPr/>
          <p:nvPr/>
        </p:nvSpPr>
        <p:spPr>
          <a:xfrm>
            <a:off x="235585" y="1272860"/>
            <a:ext cx="4286251" cy="1731963"/>
          </a:xfrm>
          <a:prstGeom prst="roundRect">
            <a:avLst>
              <a:gd name="adj" fmla="val 16667"/>
            </a:avLst>
          </a:prstGeom>
          <a:solidFill>
            <a:srgbClr val="FFFF99">
              <a:alpha val="63000"/>
            </a:srgbClr>
          </a:solidFill>
          <a:ln w="31750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lIns="71330" tIns="35664" rIns="71330" bIns="3566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47" name="文本框 1"/>
          <p:cNvSpPr txBox="1"/>
          <p:nvPr/>
        </p:nvSpPr>
        <p:spPr>
          <a:xfrm>
            <a:off x="347345" y="1132841"/>
            <a:ext cx="4174491" cy="1795573"/>
          </a:xfrm>
          <a:prstGeom prst="rect">
            <a:avLst/>
          </a:prstGeom>
          <a:noFill/>
          <a:ln w="9525">
            <a:noFill/>
          </a:ln>
        </p:spPr>
        <p:txBody>
          <a:bodyPr wrap="square" lIns="71330" tIns="35664" rIns="71330" bIns="35664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华文仿宋" panose="02010600040101010101" pitchFamily="2" charset="-122"/>
              </a:rPr>
              <a:t>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华文仿宋" panose="02010600040101010101" pitchFamily="2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华文仿宋" panose="02010600040101010101" pitchFamily="2" charset="-122"/>
              </a:rPr>
              <a:t>1988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华文仿宋" panose="02010600040101010101" pitchFamily="2" charset="-122"/>
              </a:rPr>
              <a:t>年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华文仿宋" panose="02010600040101010101" pitchFamily="2" charset="-122"/>
              </a:rPr>
              <a:t>增设哪一经济特区？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华文仿宋" panose="02010600040101010101" pitchFamily="2" charset="-122"/>
              </a:rPr>
              <a:t>1990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华文仿宋" panose="02010600040101010101" pitchFamily="2" charset="-122"/>
              </a:rPr>
              <a:t>年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华文仿宋" panose="02010600040101010101" pitchFamily="2" charset="-122"/>
              </a:rPr>
              <a:t>中央宣布在哪里建立开发区？</a:t>
            </a:r>
          </a:p>
        </p:txBody>
      </p:sp>
      <p:pic>
        <p:nvPicPr>
          <p:cNvPr id="52248" name="图片 2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683376" y="5376863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标注 3"/>
          <p:cNvSpPr/>
          <p:nvPr/>
        </p:nvSpPr>
        <p:spPr>
          <a:xfrm>
            <a:off x="7053580" y="5399405"/>
            <a:ext cx="1568451" cy="737870"/>
          </a:xfrm>
          <a:prstGeom prst="wedgeRectCallout">
            <a:avLst>
              <a:gd name="adj1" fmla="val -71140"/>
              <a:gd name="adj2" fmla="val -29578"/>
            </a:avLst>
          </a:prstGeom>
          <a:solidFill>
            <a:srgbClr val="C0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海南岛</a:t>
            </a:r>
          </a:p>
        </p:txBody>
      </p:sp>
      <p:sp>
        <p:nvSpPr>
          <p:cNvPr id="87073" name="文本框 87072"/>
          <p:cNvSpPr txBox="1"/>
          <p:nvPr/>
        </p:nvSpPr>
        <p:spPr>
          <a:xfrm>
            <a:off x="1957389" y="3756025"/>
            <a:ext cx="422275" cy="179451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经济特区</a:t>
            </a:r>
          </a:p>
        </p:txBody>
      </p:sp>
      <p:sp>
        <p:nvSpPr>
          <p:cNvPr id="8" name="右箭头 7"/>
          <p:cNvSpPr/>
          <p:nvPr/>
        </p:nvSpPr>
        <p:spPr>
          <a:xfrm>
            <a:off x="2546350" y="4378327"/>
            <a:ext cx="249239" cy="265113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30" tIns="35664" rIns="71330" bIns="35664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3877" y="3544890"/>
            <a:ext cx="460375" cy="265620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沿海开放城市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75113" y="3413125"/>
            <a:ext cx="446088" cy="3087370"/>
          </a:xfrm>
          <a:prstGeom prst="rect">
            <a:avLst/>
          </a:prstGeom>
          <a:solidFill>
            <a:srgbClr val="C00000"/>
          </a:solidFill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沿海经济开放区</a:t>
            </a:r>
          </a:p>
        </p:txBody>
      </p:sp>
      <p:sp>
        <p:nvSpPr>
          <p:cNvPr id="7" name="右箭头 6"/>
          <p:cNvSpPr/>
          <p:nvPr/>
        </p:nvSpPr>
        <p:spPr>
          <a:xfrm>
            <a:off x="3675065" y="4378327"/>
            <a:ext cx="250825" cy="265113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30" tIns="35664" rIns="71330" bIns="35664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8359777" y="3973830"/>
            <a:ext cx="2668905" cy="909320"/>
          </a:xfrm>
          <a:prstGeom prst="wedgeRectCallout">
            <a:avLst>
              <a:gd name="adj1" fmla="val -59207"/>
              <a:gd name="adj2" fmla="val -35869"/>
            </a:avLst>
          </a:prstGeom>
          <a:solidFill>
            <a:srgbClr val="C0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上海浦东开发去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80971" y="179705"/>
            <a:ext cx="558292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dist">
              <a:defRPr kumimoji="1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lt"/>
              </a:rPr>
              <a:t>对外开放的格局形成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7073" grpId="0" bldLvl="0" animBg="1"/>
      <p:bldP spid="8" grpId="0" bldLvl="0" animBg="1"/>
      <p:bldP spid="5" grpId="0" animBg="1"/>
      <p:bldP spid="5" grpId="1" bldLvl="0" animBg="1"/>
      <p:bldP spid="6" grpId="0" bldLvl="0" animBg="1"/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3" descr="stdmapchina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586"/>
          <a:stretch>
            <a:fillRect/>
          </a:stretch>
        </p:blipFill>
        <p:spPr>
          <a:xfrm>
            <a:off x="2916239" y="762000"/>
            <a:ext cx="5903912" cy="4902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3251" name="组合 4"/>
          <p:cNvGrpSpPr/>
          <p:nvPr/>
        </p:nvGrpSpPr>
        <p:grpSpPr>
          <a:xfrm>
            <a:off x="6342064" y="2373313"/>
            <a:ext cx="1660525" cy="3054350"/>
            <a:chOff x="3184" y="1381"/>
            <a:chExt cx="1432" cy="2573"/>
          </a:xfrm>
        </p:grpSpPr>
        <p:sp>
          <p:nvSpPr>
            <p:cNvPr id="6" name="任意多边形 5"/>
            <p:cNvSpPr/>
            <p:nvPr/>
          </p:nvSpPr>
          <p:spPr>
            <a:xfrm>
              <a:off x="3184" y="3531"/>
              <a:ext cx="194" cy="115"/>
            </a:xfrm>
            <a:custGeom>
              <a:avLst/>
              <a:gdLst/>
              <a:ahLst/>
              <a:cxnLst/>
              <a:rect l="0" t="0" r="0" b="0"/>
              <a:pathLst>
                <a:path w="194" h="114">
                  <a:moveTo>
                    <a:pt x="1" y="60"/>
                  </a:moveTo>
                  <a:cubicBezTo>
                    <a:pt x="29" y="16"/>
                    <a:pt x="36" y="46"/>
                    <a:pt x="52" y="0"/>
                  </a:cubicBezTo>
                  <a:cubicBezTo>
                    <a:pt x="98" y="7"/>
                    <a:pt x="132" y="8"/>
                    <a:pt x="170" y="34"/>
                  </a:cubicBezTo>
                  <a:cubicBezTo>
                    <a:pt x="162" y="43"/>
                    <a:pt x="149" y="49"/>
                    <a:pt x="145" y="60"/>
                  </a:cubicBezTo>
                  <a:cubicBezTo>
                    <a:pt x="127" y="114"/>
                    <a:pt x="194" y="57"/>
                    <a:pt x="128" y="102"/>
                  </a:cubicBezTo>
                  <a:cubicBezTo>
                    <a:pt x="93" y="93"/>
                    <a:pt x="77" y="83"/>
                    <a:pt x="43" y="93"/>
                  </a:cubicBezTo>
                  <a:cubicBezTo>
                    <a:pt x="0" y="83"/>
                    <a:pt x="13" y="96"/>
                    <a:pt x="1" y="60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210" y="3193"/>
              <a:ext cx="969" cy="761"/>
            </a:xfrm>
            <a:custGeom>
              <a:avLst/>
              <a:gdLst/>
              <a:ahLst/>
              <a:cxnLst/>
              <a:rect l="0" t="0" r="0" b="0"/>
              <a:pathLst>
                <a:path w="969" h="761">
                  <a:moveTo>
                    <a:pt x="161" y="390"/>
                  </a:moveTo>
                  <a:cubicBezTo>
                    <a:pt x="221" y="383"/>
                    <a:pt x="250" y="391"/>
                    <a:pt x="229" y="331"/>
                  </a:cubicBezTo>
                  <a:cubicBezTo>
                    <a:pt x="253" y="294"/>
                    <a:pt x="270" y="297"/>
                    <a:pt x="314" y="288"/>
                  </a:cubicBezTo>
                  <a:cubicBezTo>
                    <a:pt x="333" y="260"/>
                    <a:pt x="354" y="252"/>
                    <a:pt x="365" y="221"/>
                  </a:cubicBezTo>
                  <a:cubicBezTo>
                    <a:pt x="356" y="167"/>
                    <a:pt x="326" y="132"/>
                    <a:pt x="390" y="111"/>
                  </a:cubicBezTo>
                  <a:cubicBezTo>
                    <a:pt x="406" y="59"/>
                    <a:pt x="408" y="40"/>
                    <a:pt x="466" y="26"/>
                  </a:cubicBezTo>
                  <a:cubicBezTo>
                    <a:pt x="469" y="34"/>
                    <a:pt x="466" y="52"/>
                    <a:pt x="475" y="51"/>
                  </a:cubicBezTo>
                  <a:cubicBezTo>
                    <a:pt x="495" y="48"/>
                    <a:pt x="509" y="28"/>
                    <a:pt x="526" y="17"/>
                  </a:cubicBezTo>
                  <a:cubicBezTo>
                    <a:pt x="534" y="11"/>
                    <a:pt x="551" y="0"/>
                    <a:pt x="551" y="0"/>
                  </a:cubicBezTo>
                  <a:cubicBezTo>
                    <a:pt x="562" y="3"/>
                    <a:pt x="578" y="0"/>
                    <a:pt x="585" y="9"/>
                  </a:cubicBezTo>
                  <a:cubicBezTo>
                    <a:pt x="590" y="16"/>
                    <a:pt x="571" y="27"/>
                    <a:pt x="576" y="34"/>
                  </a:cubicBezTo>
                  <a:cubicBezTo>
                    <a:pt x="588" y="51"/>
                    <a:pt x="627" y="68"/>
                    <a:pt x="627" y="68"/>
                  </a:cubicBezTo>
                  <a:cubicBezTo>
                    <a:pt x="633" y="77"/>
                    <a:pt x="639" y="85"/>
                    <a:pt x="644" y="94"/>
                  </a:cubicBezTo>
                  <a:cubicBezTo>
                    <a:pt x="648" y="102"/>
                    <a:pt x="644" y="119"/>
                    <a:pt x="653" y="119"/>
                  </a:cubicBezTo>
                  <a:cubicBezTo>
                    <a:pt x="667" y="119"/>
                    <a:pt x="688" y="75"/>
                    <a:pt x="695" y="68"/>
                  </a:cubicBezTo>
                  <a:cubicBezTo>
                    <a:pt x="724" y="38"/>
                    <a:pt x="754" y="47"/>
                    <a:pt x="797" y="43"/>
                  </a:cubicBezTo>
                  <a:cubicBezTo>
                    <a:pt x="874" y="58"/>
                    <a:pt x="836" y="72"/>
                    <a:pt x="924" y="60"/>
                  </a:cubicBezTo>
                  <a:cubicBezTo>
                    <a:pt x="932" y="54"/>
                    <a:pt x="939" y="41"/>
                    <a:pt x="949" y="43"/>
                  </a:cubicBezTo>
                  <a:cubicBezTo>
                    <a:pt x="951" y="43"/>
                    <a:pt x="966" y="93"/>
                    <a:pt x="966" y="94"/>
                  </a:cubicBezTo>
                  <a:cubicBezTo>
                    <a:pt x="955" y="183"/>
                    <a:pt x="969" y="163"/>
                    <a:pt x="890" y="178"/>
                  </a:cubicBezTo>
                  <a:cubicBezTo>
                    <a:pt x="884" y="195"/>
                    <a:pt x="890" y="224"/>
                    <a:pt x="873" y="229"/>
                  </a:cubicBezTo>
                  <a:cubicBezTo>
                    <a:pt x="798" y="249"/>
                    <a:pt x="775" y="249"/>
                    <a:pt x="678" y="255"/>
                  </a:cubicBezTo>
                  <a:cubicBezTo>
                    <a:pt x="662" y="305"/>
                    <a:pt x="642" y="297"/>
                    <a:pt x="593" y="288"/>
                  </a:cubicBezTo>
                  <a:cubicBezTo>
                    <a:pt x="587" y="280"/>
                    <a:pt x="586" y="263"/>
                    <a:pt x="576" y="263"/>
                  </a:cubicBezTo>
                  <a:cubicBezTo>
                    <a:pt x="543" y="263"/>
                    <a:pt x="567" y="319"/>
                    <a:pt x="568" y="322"/>
                  </a:cubicBezTo>
                  <a:cubicBezTo>
                    <a:pt x="540" y="364"/>
                    <a:pt x="527" y="365"/>
                    <a:pt x="475" y="373"/>
                  </a:cubicBezTo>
                  <a:cubicBezTo>
                    <a:pt x="420" y="409"/>
                    <a:pt x="376" y="402"/>
                    <a:pt x="305" y="407"/>
                  </a:cubicBezTo>
                  <a:cubicBezTo>
                    <a:pt x="271" y="418"/>
                    <a:pt x="257" y="427"/>
                    <a:pt x="238" y="458"/>
                  </a:cubicBezTo>
                  <a:cubicBezTo>
                    <a:pt x="235" y="469"/>
                    <a:pt x="225" y="481"/>
                    <a:pt x="229" y="492"/>
                  </a:cubicBezTo>
                  <a:cubicBezTo>
                    <a:pt x="232" y="502"/>
                    <a:pt x="248" y="501"/>
                    <a:pt x="254" y="509"/>
                  </a:cubicBezTo>
                  <a:cubicBezTo>
                    <a:pt x="260" y="516"/>
                    <a:pt x="258" y="527"/>
                    <a:pt x="263" y="534"/>
                  </a:cubicBezTo>
                  <a:cubicBezTo>
                    <a:pt x="270" y="544"/>
                    <a:pt x="280" y="551"/>
                    <a:pt x="288" y="559"/>
                  </a:cubicBezTo>
                  <a:cubicBezTo>
                    <a:pt x="266" y="631"/>
                    <a:pt x="287" y="532"/>
                    <a:pt x="322" y="593"/>
                  </a:cubicBezTo>
                  <a:cubicBezTo>
                    <a:pt x="331" y="608"/>
                    <a:pt x="318" y="627"/>
                    <a:pt x="314" y="644"/>
                  </a:cubicBezTo>
                  <a:cubicBezTo>
                    <a:pt x="312" y="653"/>
                    <a:pt x="311" y="664"/>
                    <a:pt x="305" y="670"/>
                  </a:cubicBezTo>
                  <a:cubicBezTo>
                    <a:pt x="299" y="676"/>
                    <a:pt x="288" y="675"/>
                    <a:pt x="280" y="678"/>
                  </a:cubicBezTo>
                  <a:cubicBezTo>
                    <a:pt x="252" y="696"/>
                    <a:pt x="226" y="701"/>
                    <a:pt x="195" y="712"/>
                  </a:cubicBezTo>
                  <a:cubicBezTo>
                    <a:pt x="184" y="759"/>
                    <a:pt x="182" y="761"/>
                    <a:pt x="136" y="746"/>
                  </a:cubicBezTo>
                  <a:cubicBezTo>
                    <a:pt x="87" y="708"/>
                    <a:pt x="66" y="710"/>
                    <a:pt x="0" y="695"/>
                  </a:cubicBezTo>
                  <a:cubicBezTo>
                    <a:pt x="48" y="680"/>
                    <a:pt x="66" y="621"/>
                    <a:pt x="102" y="585"/>
                  </a:cubicBezTo>
                  <a:cubicBezTo>
                    <a:pt x="118" y="533"/>
                    <a:pt x="150" y="541"/>
                    <a:pt x="204" y="534"/>
                  </a:cubicBezTo>
                  <a:cubicBezTo>
                    <a:pt x="178" y="509"/>
                    <a:pt x="164" y="492"/>
                    <a:pt x="153" y="458"/>
                  </a:cubicBezTo>
                  <a:cubicBezTo>
                    <a:pt x="171" y="399"/>
                    <a:pt x="169" y="339"/>
                    <a:pt x="246" y="339"/>
                  </a:cubicBezTo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151" y="2611"/>
              <a:ext cx="431" cy="732"/>
            </a:xfrm>
            <a:custGeom>
              <a:avLst/>
              <a:gdLst/>
              <a:ahLst/>
              <a:cxnLst/>
              <a:rect l="0" t="0" r="0" b="0"/>
              <a:pathLst>
                <a:path w="431" h="731">
                  <a:moveTo>
                    <a:pt x="17" y="632"/>
                  </a:moveTo>
                  <a:cubicBezTo>
                    <a:pt x="22" y="624"/>
                    <a:pt x="29" y="616"/>
                    <a:pt x="33" y="607"/>
                  </a:cubicBezTo>
                  <a:cubicBezTo>
                    <a:pt x="37" y="599"/>
                    <a:pt x="35" y="586"/>
                    <a:pt x="42" y="581"/>
                  </a:cubicBezTo>
                  <a:cubicBezTo>
                    <a:pt x="57" y="571"/>
                    <a:pt x="76" y="570"/>
                    <a:pt x="93" y="564"/>
                  </a:cubicBezTo>
                  <a:cubicBezTo>
                    <a:pt x="101" y="561"/>
                    <a:pt x="118" y="556"/>
                    <a:pt x="118" y="556"/>
                  </a:cubicBezTo>
                  <a:cubicBezTo>
                    <a:pt x="127" y="550"/>
                    <a:pt x="141" y="549"/>
                    <a:pt x="144" y="539"/>
                  </a:cubicBezTo>
                  <a:cubicBezTo>
                    <a:pt x="158" y="492"/>
                    <a:pt x="72" y="401"/>
                    <a:pt x="169" y="370"/>
                  </a:cubicBezTo>
                  <a:cubicBezTo>
                    <a:pt x="228" y="331"/>
                    <a:pt x="214" y="356"/>
                    <a:pt x="228" y="310"/>
                  </a:cubicBezTo>
                  <a:cubicBezTo>
                    <a:pt x="231" y="251"/>
                    <a:pt x="237" y="191"/>
                    <a:pt x="237" y="132"/>
                  </a:cubicBezTo>
                  <a:cubicBezTo>
                    <a:pt x="237" y="101"/>
                    <a:pt x="209" y="70"/>
                    <a:pt x="194" y="48"/>
                  </a:cubicBezTo>
                  <a:cubicBezTo>
                    <a:pt x="188" y="39"/>
                    <a:pt x="177" y="22"/>
                    <a:pt x="177" y="22"/>
                  </a:cubicBezTo>
                  <a:cubicBezTo>
                    <a:pt x="250" y="0"/>
                    <a:pt x="325" y="29"/>
                    <a:pt x="398" y="39"/>
                  </a:cubicBezTo>
                  <a:cubicBezTo>
                    <a:pt x="413" y="88"/>
                    <a:pt x="431" y="138"/>
                    <a:pt x="372" y="158"/>
                  </a:cubicBezTo>
                  <a:cubicBezTo>
                    <a:pt x="352" y="188"/>
                    <a:pt x="333" y="187"/>
                    <a:pt x="313" y="217"/>
                  </a:cubicBezTo>
                  <a:cubicBezTo>
                    <a:pt x="308" y="234"/>
                    <a:pt x="299" y="250"/>
                    <a:pt x="296" y="268"/>
                  </a:cubicBezTo>
                  <a:cubicBezTo>
                    <a:pt x="290" y="309"/>
                    <a:pt x="298" y="402"/>
                    <a:pt x="254" y="437"/>
                  </a:cubicBezTo>
                  <a:cubicBezTo>
                    <a:pt x="239" y="449"/>
                    <a:pt x="219" y="452"/>
                    <a:pt x="203" y="463"/>
                  </a:cubicBezTo>
                  <a:cubicBezTo>
                    <a:pt x="193" y="580"/>
                    <a:pt x="211" y="575"/>
                    <a:pt x="118" y="607"/>
                  </a:cubicBezTo>
                  <a:cubicBezTo>
                    <a:pt x="100" y="660"/>
                    <a:pt x="107" y="677"/>
                    <a:pt x="50" y="692"/>
                  </a:cubicBezTo>
                  <a:cubicBezTo>
                    <a:pt x="47" y="700"/>
                    <a:pt x="50" y="713"/>
                    <a:pt x="42" y="717"/>
                  </a:cubicBezTo>
                  <a:cubicBezTo>
                    <a:pt x="13" y="731"/>
                    <a:pt x="4" y="671"/>
                    <a:pt x="0" y="658"/>
                  </a:cubicBezTo>
                  <a:cubicBezTo>
                    <a:pt x="3" y="647"/>
                    <a:pt x="0" y="632"/>
                    <a:pt x="8" y="624"/>
                  </a:cubicBezTo>
                  <a:cubicBezTo>
                    <a:pt x="16" y="616"/>
                    <a:pt x="33" y="607"/>
                    <a:pt x="42" y="615"/>
                  </a:cubicBezTo>
                  <a:cubicBezTo>
                    <a:pt x="50" y="622"/>
                    <a:pt x="25" y="626"/>
                    <a:pt x="17" y="632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152" y="2100"/>
              <a:ext cx="335" cy="534"/>
            </a:xfrm>
            <a:custGeom>
              <a:avLst/>
              <a:gdLst/>
              <a:ahLst/>
              <a:cxnLst/>
              <a:rect l="0" t="0" r="0" b="0"/>
              <a:pathLst>
                <a:path w="335" h="533">
                  <a:moveTo>
                    <a:pt x="193" y="533"/>
                  </a:moveTo>
                  <a:cubicBezTo>
                    <a:pt x="176" y="530"/>
                    <a:pt x="159" y="529"/>
                    <a:pt x="143" y="525"/>
                  </a:cubicBezTo>
                  <a:cubicBezTo>
                    <a:pt x="126" y="521"/>
                    <a:pt x="92" y="508"/>
                    <a:pt x="92" y="508"/>
                  </a:cubicBezTo>
                  <a:cubicBezTo>
                    <a:pt x="50" y="447"/>
                    <a:pt x="81" y="432"/>
                    <a:pt x="7" y="406"/>
                  </a:cubicBezTo>
                  <a:cubicBezTo>
                    <a:pt x="10" y="391"/>
                    <a:pt x="14" y="350"/>
                    <a:pt x="32" y="339"/>
                  </a:cubicBezTo>
                  <a:cubicBezTo>
                    <a:pt x="47" y="329"/>
                    <a:pt x="83" y="322"/>
                    <a:pt x="83" y="322"/>
                  </a:cubicBezTo>
                  <a:cubicBezTo>
                    <a:pt x="130" y="291"/>
                    <a:pt x="157" y="295"/>
                    <a:pt x="109" y="271"/>
                  </a:cubicBezTo>
                  <a:cubicBezTo>
                    <a:pt x="101" y="267"/>
                    <a:pt x="92" y="265"/>
                    <a:pt x="83" y="262"/>
                  </a:cubicBezTo>
                  <a:cubicBezTo>
                    <a:pt x="24" y="175"/>
                    <a:pt x="110" y="308"/>
                    <a:pt x="58" y="203"/>
                  </a:cubicBezTo>
                  <a:cubicBezTo>
                    <a:pt x="49" y="185"/>
                    <a:pt x="24" y="152"/>
                    <a:pt x="24" y="152"/>
                  </a:cubicBezTo>
                  <a:cubicBezTo>
                    <a:pt x="6" y="97"/>
                    <a:pt x="0" y="51"/>
                    <a:pt x="32" y="0"/>
                  </a:cubicBezTo>
                  <a:cubicBezTo>
                    <a:pt x="62" y="20"/>
                    <a:pt x="72" y="33"/>
                    <a:pt x="83" y="67"/>
                  </a:cubicBezTo>
                  <a:cubicBezTo>
                    <a:pt x="67" y="118"/>
                    <a:pt x="100" y="110"/>
                    <a:pt x="143" y="118"/>
                  </a:cubicBezTo>
                  <a:cubicBezTo>
                    <a:pt x="151" y="124"/>
                    <a:pt x="158" y="135"/>
                    <a:pt x="168" y="135"/>
                  </a:cubicBezTo>
                  <a:cubicBezTo>
                    <a:pt x="178" y="135"/>
                    <a:pt x="187" y="110"/>
                    <a:pt x="193" y="118"/>
                  </a:cubicBezTo>
                  <a:cubicBezTo>
                    <a:pt x="199" y="127"/>
                    <a:pt x="181" y="173"/>
                    <a:pt x="176" y="186"/>
                  </a:cubicBezTo>
                  <a:cubicBezTo>
                    <a:pt x="221" y="252"/>
                    <a:pt x="176" y="169"/>
                    <a:pt x="176" y="237"/>
                  </a:cubicBezTo>
                  <a:cubicBezTo>
                    <a:pt x="176" y="247"/>
                    <a:pt x="187" y="254"/>
                    <a:pt x="193" y="262"/>
                  </a:cubicBezTo>
                  <a:cubicBezTo>
                    <a:pt x="202" y="259"/>
                    <a:pt x="210" y="254"/>
                    <a:pt x="219" y="254"/>
                  </a:cubicBezTo>
                  <a:cubicBezTo>
                    <a:pt x="262" y="254"/>
                    <a:pt x="250" y="293"/>
                    <a:pt x="270" y="313"/>
                  </a:cubicBezTo>
                  <a:cubicBezTo>
                    <a:pt x="272" y="315"/>
                    <a:pt x="317" y="329"/>
                    <a:pt x="320" y="330"/>
                  </a:cubicBezTo>
                  <a:cubicBezTo>
                    <a:pt x="301" y="389"/>
                    <a:pt x="310" y="364"/>
                    <a:pt x="295" y="406"/>
                  </a:cubicBezTo>
                  <a:cubicBezTo>
                    <a:pt x="291" y="392"/>
                    <a:pt x="283" y="355"/>
                    <a:pt x="261" y="355"/>
                  </a:cubicBezTo>
                  <a:cubicBezTo>
                    <a:pt x="252" y="355"/>
                    <a:pt x="256" y="372"/>
                    <a:pt x="253" y="381"/>
                  </a:cubicBezTo>
                  <a:cubicBezTo>
                    <a:pt x="289" y="406"/>
                    <a:pt x="304" y="394"/>
                    <a:pt x="329" y="432"/>
                  </a:cubicBezTo>
                  <a:cubicBezTo>
                    <a:pt x="326" y="457"/>
                    <a:pt x="335" y="487"/>
                    <a:pt x="320" y="508"/>
                  </a:cubicBezTo>
                  <a:cubicBezTo>
                    <a:pt x="310" y="522"/>
                    <a:pt x="286" y="511"/>
                    <a:pt x="270" y="516"/>
                  </a:cubicBezTo>
                  <a:cubicBezTo>
                    <a:pt x="260" y="519"/>
                    <a:pt x="253" y="527"/>
                    <a:pt x="244" y="533"/>
                  </a:cubicBezTo>
                  <a:cubicBezTo>
                    <a:pt x="188" y="514"/>
                    <a:pt x="193" y="498"/>
                    <a:pt x="193" y="533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879" y="1381"/>
              <a:ext cx="737" cy="855"/>
            </a:xfrm>
            <a:custGeom>
              <a:avLst/>
              <a:gdLst/>
              <a:ahLst/>
              <a:cxnLst/>
              <a:rect l="0" t="0" r="0" b="0"/>
              <a:pathLst>
                <a:path w="736" h="855">
                  <a:moveTo>
                    <a:pt x="296" y="711"/>
                  </a:moveTo>
                  <a:cubicBezTo>
                    <a:pt x="242" y="720"/>
                    <a:pt x="231" y="726"/>
                    <a:pt x="194" y="762"/>
                  </a:cubicBezTo>
                  <a:cubicBezTo>
                    <a:pt x="178" y="810"/>
                    <a:pt x="182" y="829"/>
                    <a:pt x="144" y="855"/>
                  </a:cubicBezTo>
                  <a:cubicBezTo>
                    <a:pt x="25" y="843"/>
                    <a:pt x="97" y="853"/>
                    <a:pt x="25" y="804"/>
                  </a:cubicBezTo>
                  <a:cubicBezTo>
                    <a:pt x="16" y="791"/>
                    <a:pt x="0" y="772"/>
                    <a:pt x="0" y="754"/>
                  </a:cubicBezTo>
                  <a:cubicBezTo>
                    <a:pt x="0" y="741"/>
                    <a:pt x="25" y="653"/>
                    <a:pt x="33" y="643"/>
                  </a:cubicBezTo>
                  <a:cubicBezTo>
                    <a:pt x="39" y="635"/>
                    <a:pt x="50" y="632"/>
                    <a:pt x="59" y="627"/>
                  </a:cubicBezTo>
                  <a:cubicBezTo>
                    <a:pt x="72" y="586"/>
                    <a:pt x="55" y="558"/>
                    <a:pt x="33" y="525"/>
                  </a:cubicBezTo>
                  <a:cubicBezTo>
                    <a:pt x="7" y="440"/>
                    <a:pt x="43" y="557"/>
                    <a:pt x="16" y="474"/>
                  </a:cubicBezTo>
                  <a:cubicBezTo>
                    <a:pt x="10" y="457"/>
                    <a:pt x="0" y="423"/>
                    <a:pt x="0" y="423"/>
                  </a:cubicBezTo>
                  <a:cubicBezTo>
                    <a:pt x="18" y="367"/>
                    <a:pt x="84" y="364"/>
                    <a:pt x="135" y="355"/>
                  </a:cubicBezTo>
                  <a:cubicBezTo>
                    <a:pt x="167" y="334"/>
                    <a:pt x="168" y="319"/>
                    <a:pt x="186" y="288"/>
                  </a:cubicBezTo>
                  <a:cubicBezTo>
                    <a:pt x="196" y="270"/>
                    <a:pt x="220" y="237"/>
                    <a:pt x="220" y="237"/>
                  </a:cubicBezTo>
                  <a:cubicBezTo>
                    <a:pt x="221" y="234"/>
                    <a:pt x="234" y="188"/>
                    <a:pt x="237" y="186"/>
                  </a:cubicBezTo>
                  <a:cubicBezTo>
                    <a:pt x="278" y="145"/>
                    <a:pt x="318" y="143"/>
                    <a:pt x="372" y="135"/>
                  </a:cubicBezTo>
                  <a:cubicBezTo>
                    <a:pt x="419" y="121"/>
                    <a:pt x="432" y="92"/>
                    <a:pt x="465" y="59"/>
                  </a:cubicBezTo>
                  <a:cubicBezTo>
                    <a:pt x="453" y="23"/>
                    <a:pt x="464" y="11"/>
                    <a:pt x="499" y="0"/>
                  </a:cubicBezTo>
                  <a:cubicBezTo>
                    <a:pt x="514" y="43"/>
                    <a:pt x="494" y="207"/>
                    <a:pt x="525" y="118"/>
                  </a:cubicBezTo>
                  <a:cubicBezTo>
                    <a:pt x="528" y="101"/>
                    <a:pt x="523" y="81"/>
                    <a:pt x="533" y="67"/>
                  </a:cubicBezTo>
                  <a:cubicBezTo>
                    <a:pt x="540" y="58"/>
                    <a:pt x="556" y="64"/>
                    <a:pt x="567" y="59"/>
                  </a:cubicBezTo>
                  <a:cubicBezTo>
                    <a:pt x="576" y="55"/>
                    <a:pt x="583" y="46"/>
                    <a:pt x="592" y="42"/>
                  </a:cubicBezTo>
                  <a:cubicBezTo>
                    <a:pt x="611" y="34"/>
                    <a:pt x="632" y="32"/>
                    <a:pt x="652" y="25"/>
                  </a:cubicBezTo>
                  <a:cubicBezTo>
                    <a:pt x="666" y="28"/>
                    <a:pt x="687" y="22"/>
                    <a:pt x="694" y="34"/>
                  </a:cubicBezTo>
                  <a:cubicBezTo>
                    <a:pt x="709" y="60"/>
                    <a:pt x="669" y="111"/>
                    <a:pt x="660" y="135"/>
                  </a:cubicBezTo>
                  <a:cubicBezTo>
                    <a:pt x="683" y="138"/>
                    <a:pt x="709" y="131"/>
                    <a:pt x="728" y="144"/>
                  </a:cubicBezTo>
                  <a:cubicBezTo>
                    <a:pt x="736" y="150"/>
                    <a:pt x="715" y="160"/>
                    <a:pt x="711" y="169"/>
                  </a:cubicBezTo>
                  <a:cubicBezTo>
                    <a:pt x="692" y="207"/>
                    <a:pt x="694" y="205"/>
                    <a:pt x="652" y="220"/>
                  </a:cubicBezTo>
                  <a:cubicBezTo>
                    <a:pt x="639" y="238"/>
                    <a:pt x="621" y="252"/>
                    <a:pt x="609" y="271"/>
                  </a:cubicBezTo>
                  <a:cubicBezTo>
                    <a:pt x="604" y="278"/>
                    <a:pt x="607" y="290"/>
                    <a:pt x="601" y="296"/>
                  </a:cubicBezTo>
                  <a:cubicBezTo>
                    <a:pt x="595" y="302"/>
                    <a:pt x="584" y="301"/>
                    <a:pt x="576" y="305"/>
                  </a:cubicBezTo>
                  <a:cubicBezTo>
                    <a:pt x="567" y="310"/>
                    <a:pt x="559" y="316"/>
                    <a:pt x="550" y="322"/>
                  </a:cubicBezTo>
                  <a:cubicBezTo>
                    <a:pt x="511" y="308"/>
                    <a:pt x="489" y="312"/>
                    <a:pt x="465" y="347"/>
                  </a:cubicBezTo>
                  <a:cubicBezTo>
                    <a:pt x="462" y="361"/>
                    <a:pt x="468" y="380"/>
                    <a:pt x="457" y="389"/>
                  </a:cubicBezTo>
                  <a:cubicBezTo>
                    <a:pt x="449" y="395"/>
                    <a:pt x="434" y="382"/>
                    <a:pt x="432" y="372"/>
                  </a:cubicBezTo>
                  <a:cubicBezTo>
                    <a:pt x="422" y="317"/>
                    <a:pt x="426" y="259"/>
                    <a:pt x="423" y="203"/>
                  </a:cubicBezTo>
                  <a:cubicBezTo>
                    <a:pt x="392" y="213"/>
                    <a:pt x="361" y="218"/>
                    <a:pt x="330" y="228"/>
                  </a:cubicBezTo>
                  <a:cubicBezTo>
                    <a:pt x="273" y="265"/>
                    <a:pt x="321" y="291"/>
                    <a:pt x="262" y="330"/>
                  </a:cubicBezTo>
                  <a:cubicBezTo>
                    <a:pt x="235" y="370"/>
                    <a:pt x="206" y="378"/>
                    <a:pt x="160" y="389"/>
                  </a:cubicBezTo>
                  <a:cubicBezTo>
                    <a:pt x="155" y="398"/>
                    <a:pt x="152" y="409"/>
                    <a:pt x="144" y="415"/>
                  </a:cubicBezTo>
                  <a:cubicBezTo>
                    <a:pt x="137" y="421"/>
                    <a:pt x="122" y="415"/>
                    <a:pt x="118" y="423"/>
                  </a:cubicBezTo>
                  <a:cubicBezTo>
                    <a:pt x="109" y="442"/>
                    <a:pt x="143" y="462"/>
                    <a:pt x="152" y="466"/>
                  </a:cubicBezTo>
                  <a:cubicBezTo>
                    <a:pt x="188" y="482"/>
                    <a:pt x="208" y="484"/>
                    <a:pt x="245" y="491"/>
                  </a:cubicBezTo>
                  <a:cubicBezTo>
                    <a:pt x="304" y="577"/>
                    <a:pt x="215" y="564"/>
                    <a:pt x="364" y="550"/>
                  </a:cubicBezTo>
                  <a:cubicBezTo>
                    <a:pt x="387" y="479"/>
                    <a:pt x="392" y="499"/>
                    <a:pt x="482" y="508"/>
                  </a:cubicBezTo>
                  <a:cubicBezTo>
                    <a:pt x="507" y="516"/>
                    <a:pt x="542" y="505"/>
                    <a:pt x="559" y="525"/>
                  </a:cubicBezTo>
                  <a:cubicBezTo>
                    <a:pt x="568" y="536"/>
                    <a:pt x="556" y="554"/>
                    <a:pt x="550" y="567"/>
                  </a:cubicBezTo>
                  <a:cubicBezTo>
                    <a:pt x="525" y="622"/>
                    <a:pt x="504" y="633"/>
                    <a:pt x="448" y="643"/>
                  </a:cubicBezTo>
                  <a:cubicBezTo>
                    <a:pt x="427" y="677"/>
                    <a:pt x="436" y="689"/>
                    <a:pt x="398" y="703"/>
                  </a:cubicBezTo>
                  <a:cubicBezTo>
                    <a:pt x="392" y="711"/>
                    <a:pt x="386" y="719"/>
                    <a:pt x="381" y="728"/>
                  </a:cubicBezTo>
                  <a:cubicBezTo>
                    <a:pt x="377" y="736"/>
                    <a:pt x="378" y="748"/>
                    <a:pt x="372" y="754"/>
                  </a:cubicBezTo>
                  <a:cubicBezTo>
                    <a:pt x="366" y="760"/>
                    <a:pt x="353" y="769"/>
                    <a:pt x="347" y="762"/>
                  </a:cubicBezTo>
                  <a:cubicBezTo>
                    <a:pt x="342" y="756"/>
                    <a:pt x="358" y="751"/>
                    <a:pt x="364" y="745"/>
                  </a:cubicBezTo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388" y="3457"/>
              <a:ext cx="51" cy="56"/>
            </a:xfrm>
            <a:custGeom>
              <a:avLst/>
              <a:gdLst/>
              <a:ahLst/>
              <a:cxnLst/>
              <a:rect l="0" t="0" r="0" b="0"/>
              <a:pathLst>
                <a:path w="51" h="57">
                  <a:moveTo>
                    <a:pt x="26" y="0"/>
                  </a:moveTo>
                  <a:cubicBezTo>
                    <a:pt x="17" y="8"/>
                    <a:pt x="0" y="13"/>
                    <a:pt x="0" y="25"/>
                  </a:cubicBezTo>
                  <a:cubicBezTo>
                    <a:pt x="0" y="57"/>
                    <a:pt x="44" y="36"/>
                    <a:pt x="51" y="34"/>
                  </a:cubicBezTo>
                  <a:cubicBezTo>
                    <a:pt x="41" y="2"/>
                    <a:pt x="51" y="12"/>
                    <a:pt x="26" y="0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441" y="3289"/>
              <a:ext cx="101" cy="123"/>
            </a:xfrm>
            <a:custGeom>
              <a:avLst/>
              <a:gdLst/>
              <a:ahLst/>
              <a:cxnLst/>
              <a:rect l="0" t="0" r="0" b="0"/>
              <a:pathLst>
                <a:path w="102" h="125">
                  <a:moveTo>
                    <a:pt x="40" y="31"/>
                  </a:moveTo>
                  <a:cubicBezTo>
                    <a:pt x="37" y="40"/>
                    <a:pt x="32" y="48"/>
                    <a:pt x="32" y="57"/>
                  </a:cubicBezTo>
                  <a:cubicBezTo>
                    <a:pt x="32" y="102"/>
                    <a:pt x="48" y="77"/>
                    <a:pt x="57" y="57"/>
                  </a:cubicBezTo>
                  <a:cubicBezTo>
                    <a:pt x="64" y="41"/>
                    <a:pt x="91" y="0"/>
                    <a:pt x="74" y="6"/>
                  </a:cubicBezTo>
                  <a:cubicBezTo>
                    <a:pt x="40" y="18"/>
                    <a:pt x="57" y="12"/>
                    <a:pt x="23" y="23"/>
                  </a:cubicBezTo>
                  <a:cubicBezTo>
                    <a:pt x="13" y="53"/>
                    <a:pt x="0" y="82"/>
                    <a:pt x="23" y="116"/>
                  </a:cubicBezTo>
                  <a:cubicBezTo>
                    <a:pt x="29" y="125"/>
                    <a:pt x="40" y="105"/>
                    <a:pt x="49" y="99"/>
                  </a:cubicBezTo>
                  <a:cubicBezTo>
                    <a:pt x="92" y="35"/>
                    <a:pt x="102" y="56"/>
                    <a:pt x="40" y="31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53252" name="图片 22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177090" y="2828925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图片 23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399339" y="2657475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图片 24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567614" y="2714625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5" name="图片 25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510464" y="3170238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6" name="图片 26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678739" y="3000377"/>
            <a:ext cx="166687" cy="16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7" name="图片 27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510464" y="3398838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8" name="图片 28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678739" y="3683000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9" name="图片 29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789864" y="3854450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0" name="图片 30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678739" y="4197352"/>
            <a:ext cx="166687" cy="16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1" name="图片 31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789864" y="4025900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2" name="图片 32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567614" y="4424363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3" name="图片 33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954839" y="4767263"/>
            <a:ext cx="166687" cy="16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4" name="图片 34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508751" y="4937125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5" name="图片 35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675439" y="4994275"/>
            <a:ext cx="166687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6" name="图片 36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173789" y="3968750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7" name="图片 37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6786564" y="3911600"/>
            <a:ext cx="1682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8" name="图片 38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010400" y="3740150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9" name="图片 39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232651" y="3854450"/>
            <a:ext cx="166688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70" name="图片 40" descr="huo4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7399339" y="3627438"/>
            <a:ext cx="168275" cy="1698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1"/>
          <p:cNvGrpSpPr/>
          <p:nvPr/>
        </p:nvGrpSpPr>
        <p:grpSpPr>
          <a:xfrm>
            <a:off x="3779837" y="947738"/>
            <a:ext cx="4845051" cy="4268388"/>
            <a:chOff x="960" y="182"/>
            <a:chExt cx="4176" cy="3594"/>
          </a:xfrm>
        </p:grpSpPr>
        <p:sp>
          <p:nvSpPr>
            <p:cNvPr id="53360" name="文本框 42"/>
            <p:cNvSpPr txBox="1"/>
            <p:nvPr/>
          </p:nvSpPr>
          <p:spPr>
            <a:xfrm>
              <a:off x="1104" y="758"/>
              <a:ext cx="528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66"/>
                  </a:solidFill>
                  <a:latin typeface="Verdana" panose="020B0604030504040204" pitchFamily="34" charset="0"/>
                </a:rPr>
                <a:t>塔城</a:t>
              </a:r>
            </a:p>
          </p:txBody>
        </p:sp>
        <p:sp>
          <p:nvSpPr>
            <p:cNvPr id="53361" name="文本框 43"/>
            <p:cNvSpPr txBox="1"/>
            <p:nvPr/>
          </p:nvSpPr>
          <p:spPr>
            <a:xfrm>
              <a:off x="960" y="998"/>
              <a:ext cx="528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66"/>
                  </a:solidFill>
                  <a:latin typeface="Verdana" panose="020B0604030504040204" pitchFamily="34" charset="0"/>
                </a:rPr>
                <a:t>伊宁</a:t>
              </a:r>
            </a:p>
          </p:txBody>
        </p:sp>
        <p:sp>
          <p:nvSpPr>
            <p:cNvPr id="53362" name="文本框 44"/>
            <p:cNvSpPr txBox="1"/>
            <p:nvPr/>
          </p:nvSpPr>
          <p:spPr>
            <a:xfrm>
              <a:off x="1776" y="3168"/>
              <a:ext cx="528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66"/>
                  </a:solidFill>
                  <a:latin typeface="Verdana" panose="020B0604030504040204" pitchFamily="34" charset="0"/>
                </a:rPr>
                <a:t>瑞丽</a:t>
              </a:r>
            </a:p>
          </p:txBody>
        </p:sp>
        <p:sp>
          <p:nvSpPr>
            <p:cNvPr id="53363" name="文本框 45"/>
            <p:cNvSpPr txBox="1"/>
            <p:nvPr/>
          </p:nvSpPr>
          <p:spPr>
            <a:xfrm>
              <a:off x="2208" y="3504"/>
              <a:ext cx="528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66"/>
                  </a:solidFill>
                  <a:latin typeface="Verdana" panose="020B0604030504040204" pitchFamily="34" charset="0"/>
                </a:rPr>
                <a:t>河口</a:t>
              </a:r>
            </a:p>
          </p:txBody>
        </p:sp>
        <p:sp>
          <p:nvSpPr>
            <p:cNvPr id="53364" name="文本框 46"/>
            <p:cNvSpPr txBox="1"/>
            <p:nvPr/>
          </p:nvSpPr>
          <p:spPr>
            <a:xfrm>
              <a:off x="2736" y="3312"/>
              <a:ext cx="528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66"/>
                  </a:solidFill>
                  <a:latin typeface="Verdana" panose="020B0604030504040204" pitchFamily="34" charset="0"/>
                </a:rPr>
                <a:t>东兴</a:t>
              </a:r>
            </a:p>
          </p:txBody>
        </p:sp>
        <p:sp>
          <p:nvSpPr>
            <p:cNvPr id="53365" name="文本框 47"/>
            <p:cNvSpPr txBox="1"/>
            <p:nvPr/>
          </p:nvSpPr>
          <p:spPr>
            <a:xfrm>
              <a:off x="3552" y="576"/>
              <a:ext cx="720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66"/>
                  </a:solidFill>
                  <a:latin typeface="Verdana" panose="020B0604030504040204" pitchFamily="34" charset="0"/>
                </a:rPr>
                <a:t>满洲里</a:t>
              </a:r>
            </a:p>
          </p:txBody>
        </p:sp>
        <p:sp>
          <p:nvSpPr>
            <p:cNvPr id="53366" name="文本框 48"/>
            <p:cNvSpPr txBox="1"/>
            <p:nvPr/>
          </p:nvSpPr>
          <p:spPr>
            <a:xfrm>
              <a:off x="3888" y="182"/>
              <a:ext cx="528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66"/>
                  </a:solidFill>
                  <a:latin typeface="Verdana" panose="020B0604030504040204" pitchFamily="34" charset="0"/>
                </a:rPr>
                <a:t>黑河</a:t>
              </a:r>
            </a:p>
          </p:txBody>
        </p:sp>
        <p:sp>
          <p:nvSpPr>
            <p:cNvPr id="53367" name="文本框 49"/>
            <p:cNvSpPr txBox="1"/>
            <p:nvPr/>
          </p:nvSpPr>
          <p:spPr>
            <a:xfrm>
              <a:off x="4608" y="960"/>
              <a:ext cx="528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66"/>
                  </a:solidFill>
                  <a:latin typeface="Verdana" panose="020B0604030504040204" pitchFamily="34" charset="0"/>
                </a:rPr>
                <a:t>珲春</a:t>
              </a:r>
            </a:p>
          </p:txBody>
        </p:sp>
      </p:grpSp>
      <p:grpSp>
        <p:nvGrpSpPr>
          <p:cNvPr id="4" name="组合 50"/>
          <p:cNvGrpSpPr/>
          <p:nvPr/>
        </p:nvGrpSpPr>
        <p:grpSpPr>
          <a:xfrm>
            <a:off x="3556001" y="1973263"/>
            <a:ext cx="4289425" cy="2679700"/>
            <a:chOff x="768" y="1056"/>
            <a:chExt cx="3696" cy="2256"/>
          </a:xfrm>
        </p:grpSpPr>
        <p:pic>
          <p:nvPicPr>
            <p:cNvPr id="53348" name="图片 51" descr="huo4"/>
            <p:cNvPicPr>
              <a:picLocks noChangeAspect="1"/>
            </p:cNvPicPr>
            <p:nvPr/>
          </p:nvPicPr>
          <p:blipFill>
            <a:blip r:embed="rId3">
              <a:biLevel thresh="50000"/>
              <a:grayscl/>
            </a:blip>
            <a:stretch>
              <a:fillRect/>
            </a:stretch>
          </p:blipFill>
          <p:spPr>
            <a:xfrm>
              <a:off x="4320" y="1056"/>
              <a:ext cx="144" cy="14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3349" name="组合 52"/>
            <p:cNvGrpSpPr/>
            <p:nvPr/>
          </p:nvGrpSpPr>
          <p:grpSpPr>
            <a:xfrm>
              <a:off x="768" y="1296"/>
              <a:ext cx="2880" cy="2016"/>
              <a:chOff x="768" y="1296"/>
              <a:chExt cx="2880" cy="2016"/>
            </a:xfrm>
          </p:grpSpPr>
          <p:pic>
            <p:nvPicPr>
              <p:cNvPr id="53350" name="图片 53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1104" y="1296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351" name="图片 54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768" y="2208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352" name="图片 55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2064" y="1872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353" name="图片 56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2400" y="3168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354" name="图片 57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3216" y="1488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355" name="图片 58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2688" y="1728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356" name="图片 59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3504" y="1920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357" name="图片 60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3360" y="2832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358" name="图片 61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2928" y="3024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359" name="图片 62" descr="huo4"/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grayscl/>
              </a:blip>
              <a:stretch>
                <a:fillRect/>
              </a:stretch>
            </p:blipFill>
            <p:spPr>
              <a:xfrm>
                <a:off x="3216" y="2208"/>
                <a:ext cx="144" cy="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10" name="组合 63"/>
          <p:cNvGrpSpPr/>
          <p:nvPr/>
        </p:nvGrpSpPr>
        <p:grpSpPr>
          <a:xfrm>
            <a:off x="3500439" y="2074864"/>
            <a:ext cx="4791075" cy="2830112"/>
            <a:chOff x="672" y="1104"/>
            <a:chExt cx="4128" cy="2384"/>
          </a:xfrm>
        </p:grpSpPr>
        <p:sp>
          <p:nvSpPr>
            <p:cNvPr id="53338" name="文本框 64"/>
            <p:cNvSpPr txBox="1"/>
            <p:nvPr/>
          </p:nvSpPr>
          <p:spPr>
            <a:xfrm>
              <a:off x="816" y="1392"/>
              <a:ext cx="105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乌鲁木齐</a:t>
              </a:r>
            </a:p>
          </p:txBody>
        </p:sp>
        <p:sp>
          <p:nvSpPr>
            <p:cNvPr id="53339" name="文本框 65"/>
            <p:cNvSpPr txBox="1"/>
            <p:nvPr/>
          </p:nvSpPr>
          <p:spPr>
            <a:xfrm>
              <a:off x="672" y="2304"/>
              <a:ext cx="57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拉萨</a:t>
              </a:r>
            </a:p>
          </p:txBody>
        </p:sp>
        <p:sp>
          <p:nvSpPr>
            <p:cNvPr id="53340" name="文本框 66"/>
            <p:cNvSpPr txBox="1"/>
            <p:nvPr/>
          </p:nvSpPr>
          <p:spPr>
            <a:xfrm>
              <a:off x="2256" y="3216"/>
              <a:ext cx="57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昆明</a:t>
              </a:r>
            </a:p>
          </p:txBody>
        </p:sp>
        <p:sp>
          <p:nvSpPr>
            <p:cNvPr id="53341" name="文本框 67"/>
            <p:cNvSpPr txBox="1"/>
            <p:nvPr/>
          </p:nvSpPr>
          <p:spPr>
            <a:xfrm>
              <a:off x="2784" y="3072"/>
              <a:ext cx="57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贵阳</a:t>
              </a:r>
            </a:p>
          </p:txBody>
        </p:sp>
        <p:sp>
          <p:nvSpPr>
            <p:cNvPr id="53342" name="文本框 68"/>
            <p:cNvSpPr txBox="1"/>
            <p:nvPr/>
          </p:nvSpPr>
          <p:spPr>
            <a:xfrm>
              <a:off x="3264" y="2880"/>
              <a:ext cx="57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长沙</a:t>
              </a:r>
            </a:p>
          </p:txBody>
        </p:sp>
        <p:sp>
          <p:nvSpPr>
            <p:cNvPr id="53343" name="文本框 69"/>
            <p:cNvSpPr txBox="1"/>
            <p:nvPr/>
          </p:nvSpPr>
          <p:spPr>
            <a:xfrm>
              <a:off x="1920" y="1968"/>
              <a:ext cx="57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西宁</a:t>
              </a:r>
            </a:p>
          </p:txBody>
        </p:sp>
        <p:sp>
          <p:nvSpPr>
            <p:cNvPr id="53344" name="文本框 70"/>
            <p:cNvSpPr txBox="1"/>
            <p:nvPr/>
          </p:nvSpPr>
          <p:spPr>
            <a:xfrm>
              <a:off x="2544" y="1824"/>
              <a:ext cx="57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银川</a:t>
              </a:r>
            </a:p>
          </p:txBody>
        </p:sp>
        <p:sp>
          <p:nvSpPr>
            <p:cNvPr id="53345" name="文本框 71"/>
            <p:cNvSpPr txBox="1"/>
            <p:nvPr/>
          </p:nvSpPr>
          <p:spPr>
            <a:xfrm>
              <a:off x="2928" y="1536"/>
              <a:ext cx="81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呼和浩特</a:t>
              </a:r>
            </a:p>
          </p:txBody>
        </p:sp>
        <p:sp>
          <p:nvSpPr>
            <p:cNvPr id="53346" name="文本框 72"/>
            <p:cNvSpPr txBox="1"/>
            <p:nvPr/>
          </p:nvSpPr>
          <p:spPr>
            <a:xfrm>
              <a:off x="4224" y="1104"/>
              <a:ext cx="57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长春</a:t>
              </a:r>
            </a:p>
          </p:txBody>
        </p:sp>
        <p:sp>
          <p:nvSpPr>
            <p:cNvPr id="53347" name="文本框 73"/>
            <p:cNvSpPr txBox="1"/>
            <p:nvPr/>
          </p:nvSpPr>
          <p:spPr>
            <a:xfrm>
              <a:off x="3120" y="2304"/>
              <a:ext cx="57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1500" dirty="0">
                  <a:solidFill>
                    <a:srgbClr val="0000CC"/>
                  </a:solidFill>
                  <a:latin typeface="Verdana" panose="020B0604030504040204" pitchFamily="34" charset="0"/>
                </a:rPr>
                <a:t>西安</a:t>
              </a: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2951165" y="3027364"/>
            <a:ext cx="773113" cy="718355"/>
          </a:xfrm>
          <a:prstGeom prst="rect">
            <a:avLst/>
          </a:prstGeom>
          <a:solidFill>
            <a:schemeClr val="accent6">
              <a:alpha val="78000"/>
            </a:schemeClr>
          </a:solidFill>
          <a:ln w="28575" cap="flat" cmpd="sng">
            <a:solidFill>
              <a:schemeClr val="accent6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经济</a:t>
            </a:r>
          </a:p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特区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4168775" y="3027364"/>
            <a:ext cx="947739" cy="718355"/>
          </a:xfrm>
          <a:prstGeom prst="rect">
            <a:avLst/>
          </a:prstGeom>
          <a:solidFill>
            <a:schemeClr val="accent6">
              <a:alpha val="78000"/>
            </a:schemeClr>
          </a:solidFill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沿海开</a:t>
            </a:r>
          </a:p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放城市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5402265" y="2967038"/>
            <a:ext cx="1001713" cy="1041521"/>
          </a:xfrm>
          <a:prstGeom prst="rect">
            <a:avLst/>
          </a:prstGeom>
          <a:solidFill>
            <a:schemeClr val="accent6">
              <a:alpha val="78000"/>
            </a:schemeClr>
          </a:solidFill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沿海经济开放区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8123239" y="2543176"/>
            <a:ext cx="750888" cy="2011017"/>
          </a:xfrm>
          <a:prstGeom prst="rect">
            <a:avLst/>
          </a:prstGeom>
          <a:solidFill>
            <a:schemeClr val="accent6">
              <a:alpha val="78000"/>
            </a:schemeClr>
          </a:solidFill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内地省会  城市、</a:t>
            </a:r>
            <a:endParaRPr kumimoji="0" lang="zh-CN" altLang="en-US" sz="21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自治区首府</a:t>
            </a:r>
            <a:endParaRPr kumimoji="0" lang="zh-CN" altLang="en-US" sz="21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8" name="直接连接符 78"/>
          <p:cNvSpPr/>
          <p:nvPr/>
        </p:nvSpPr>
        <p:spPr>
          <a:xfrm>
            <a:off x="3835400" y="3443288"/>
            <a:ext cx="277813" cy="1270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3279" name="直接连接符 79"/>
          <p:cNvSpPr/>
          <p:nvPr/>
        </p:nvSpPr>
        <p:spPr>
          <a:xfrm>
            <a:off x="5116512" y="3443288"/>
            <a:ext cx="222251" cy="1270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" name="直接连接符 80"/>
          <p:cNvSpPr/>
          <p:nvPr/>
        </p:nvSpPr>
        <p:spPr>
          <a:xfrm>
            <a:off x="7789865" y="3398838"/>
            <a:ext cx="333375" cy="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" name="文本框 81"/>
          <p:cNvSpPr txBox="1"/>
          <p:nvPr/>
        </p:nvSpPr>
        <p:spPr>
          <a:xfrm>
            <a:off x="6757988" y="2932113"/>
            <a:ext cx="947739" cy="1041521"/>
          </a:xfrm>
          <a:prstGeom prst="rect">
            <a:avLst/>
          </a:prstGeom>
          <a:solidFill>
            <a:schemeClr val="accent6">
              <a:alpha val="78000"/>
            </a:schemeClr>
          </a:solidFill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沿江和沿边开放城市</a:t>
            </a:r>
          </a:p>
        </p:txBody>
      </p:sp>
      <p:sp>
        <p:nvSpPr>
          <p:cNvPr id="53282" name="直接连接符 82"/>
          <p:cNvSpPr/>
          <p:nvPr/>
        </p:nvSpPr>
        <p:spPr>
          <a:xfrm>
            <a:off x="6453189" y="3398838"/>
            <a:ext cx="277812" cy="1270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4" name="燕尾形 83"/>
          <p:cNvSpPr/>
          <p:nvPr/>
        </p:nvSpPr>
        <p:spPr>
          <a:xfrm>
            <a:off x="3779839" y="5345113"/>
            <a:ext cx="292100" cy="336550"/>
          </a:xfrm>
          <a:prstGeom prst="chevron">
            <a:avLst>
              <a:gd name="adj" fmla="val 52513"/>
            </a:avLst>
          </a:prstGeom>
          <a:solidFill>
            <a:srgbClr val="008000"/>
          </a:solidFill>
          <a:ln w="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燕尾形 84"/>
          <p:cNvSpPr/>
          <p:nvPr/>
        </p:nvSpPr>
        <p:spPr>
          <a:xfrm>
            <a:off x="6080126" y="5345113"/>
            <a:ext cx="292100" cy="336550"/>
          </a:xfrm>
          <a:prstGeom prst="chevron">
            <a:avLst>
              <a:gd name="adj" fmla="val 52513"/>
            </a:avLst>
          </a:prstGeom>
          <a:solidFill>
            <a:srgbClr val="008000"/>
          </a:solidFill>
          <a:ln w="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3285" name="组合 85"/>
          <p:cNvGrpSpPr/>
          <p:nvPr/>
        </p:nvGrpSpPr>
        <p:grpSpPr>
          <a:xfrm>
            <a:off x="2879726" y="4921252"/>
            <a:ext cx="892175" cy="904875"/>
            <a:chOff x="768" y="3024"/>
            <a:chExt cx="769" cy="761"/>
          </a:xfrm>
        </p:grpSpPr>
        <p:grpSp>
          <p:nvGrpSpPr>
            <p:cNvPr id="53326" name="组合 86"/>
            <p:cNvGrpSpPr/>
            <p:nvPr/>
          </p:nvGrpSpPr>
          <p:grpSpPr>
            <a:xfrm>
              <a:off x="768" y="3024"/>
              <a:ext cx="769" cy="761"/>
              <a:chOff x="816" y="1152"/>
              <a:chExt cx="1073" cy="1063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816" y="1152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816" y="1152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887" y="1221"/>
                <a:ext cx="932" cy="92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887" y="1223"/>
                <a:ext cx="934" cy="925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932" y="1268"/>
                <a:ext cx="840" cy="832"/>
              </a:xfrm>
              <a:prstGeom prst="ellipse">
                <a:avLst/>
              </a:prstGeom>
              <a:solidFill>
                <a:srgbClr val="333333"/>
              </a:soli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3333" name="组合 92"/>
              <p:cNvGrpSpPr/>
              <p:nvPr/>
            </p:nvGrpSpPr>
            <p:grpSpPr>
              <a:xfrm>
                <a:off x="946" y="1280"/>
                <a:ext cx="813" cy="805"/>
                <a:chOff x="4166" y="1706"/>
                <a:chExt cx="1252" cy="1252"/>
              </a:xfrm>
            </p:grpSpPr>
            <p:sp>
              <p:nvSpPr>
                <p:cNvPr id="94" name="椭圆 93"/>
                <p:cNvSpPr/>
                <p:nvPr/>
              </p:nvSpPr>
              <p:spPr>
                <a:xfrm>
                  <a:off x="4166" y="1707"/>
                  <a:ext cx="1253" cy="125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4180" y="1713"/>
                  <a:ext cx="1223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6" name="椭圆 95"/>
                <p:cNvSpPr/>
                <p:nvPr/>
              </p:nvSpPr>
              <p:spPr>
                <a:xfrm>
                  <a:off x="4195" y="1727"/>
                  <a:ext cx="1161" cy="113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7" name="椭圆 96"/>
                <p:cNvSpPr/>
                <p:nvPr/>
              </p:nvSpPr>
              <p:spPr>
                <a:xfrm>
                  <a:off x="4263" y="1759"/>
                  <a:ext cx="1032" cy="9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3327" name="文本框 97"/>
            <p:cNvSpPr txBox="1"/>
            <p:nvPr/>
          </p:nvSpPr>
          <p:spPr>
            <a:xfrm>
              <a:off x="960" y="3187"/>
              <a:ext cx="34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 dirty="0">
                  <a:latin typeface="Arial" panose="020B0604020202020204" pitchFamily="34" charset="0"/>
                </a:rPr>
                <a:t>点</a:t>
              </a:r>
            </a:p>
          </p:txBody>
        </p:sp>
      </p:grpSp>
      <p:grpSp>
        <p:nvGrpSpPr>
          <p:cNvPr id="53286" name="组合 98"/>
          <p:cNvGrpSpPr/>
          <p:nvPr/>
        </p:nvGrpSpPr>
        <p:grpSpPr>
          <a:xfrm>
            <a:off x="4270377" y="4948240"/>
            <a:ext cx="892175" cy="904875"/>
            <a:chOff x="2399" y="3024"/>
            <a:chExt cx="769" cy="761"/>
          </a:xfrm>
        </p:grpSpPr>
        <p:grpSp>
          <p:nvGrpSpPr>
            <p:cNvPr id="53314" name="组合 99"/>
            <p:cNvGrpSpPr/>
            <p:nvPr/>
          </p:nvGrpSpPr>
          <p:grpSpPr>
            <a:xfrm>
              <a:off x="2399" y="3024"/>
              <a:ext cx="769" cy="761"/>
              <a:chOff x="2368" y="1155"/>
              <a:chExt cx="1073" cy="1063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2368" y="1155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2368" y="1155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2439" y="1226"/>
                <a:ext cx="932" cy="923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2439" y="1226"/>
                <a:ext cx="934" cy="9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2484" y="1271"/>
                <a:ext cx="840" cy="832"/>
              </a:xfrm>
              <a:prstGeom prst="ellipse">
                <a:avLst/>
              </a:prstGeom>
              <a:solidFill>
                <a:srgbClr val="333333"/>
              </a:soli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3321" name="组合 105"/>
              <p:cNvGrpSpPr/>
              <p:nvPr/>
            </p:nvGrpSpPr>
            <p:grpSpPr>
              <a:xfrm>
                <a:off x="2498" y="1280"/>
                <a:ext cx="813" cy="805"/>
                <a:chOff x="4166" y="1706"/>
                <a:chExt cx="1252" cy="1252"/>
              </a:xfrm>
            </p:grpSpPr>
            <p:sp>
              <p:nvSpPr>
                <p:cNvPr id="107" name="椭圆 106"/>
                <p:cNvSpPr/>
                <p:nvPr/>
              </p:nvSpPr>
              <p:spPr>
                <a:xfrm>
                  <a:off x="4166" y="1706"/>
                  <a:ext cx="1253" cy="12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4180" y="1712"/>
                  <a:ext cx="1223" cy="12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>
                  <a:off x="4195" y="1726"/>
                  <a:ext cx="1161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" name="椭圆 109"/>
                <p:cNvSpPr/>
                <p:nvPr/>
              </p:nvSpPr>
              <p:spPr>
                <a:xfrm>
                  <a:off x="4263" y="1758"/>
                  <a:ext cx="1032" cy="9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3315" name="文本框 110"/>
            <p:cNvSpPr txBox="1"/>
            <p:nvPr/>
          </p:nvSpPr>
          <p:spPr>
            <a:xfrm>
              <a:off x="2592" y="3187"/>
              <a:ext cx="34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 dirty="0">
                  <a:latin typeface="Arial" panose="020B0604020202020204" pitchFamily="34" charset="0"/>
                </a:rPr>
                <a:t>线</a:t>
              </a:r>
            </a:p>
          </p:txBody>
        </p:sp>
      </p:grpSp>
      <p:grpSp>
        <p:nvGrpSpPr>
          <p:cNvPr id="18" name="组合 111"/>
          <p:cNvGrpSpPr/>
          <p:nvPr/>
        </p:nvGrpSpPr>
        <p:grpSpPr>
          <a:xfrm>
            <a:off x="7605714" y="5027615"/>
            <a:ext cx="892175" cy="903287"/>
            <a:chOff x="4176" y="3024"/>
            <a:chExt cx="768" cy="761"/>
          </a:xfrm>
        </p:grpSpPr>
        <p:grpSp>
          <p:nvGrpSpPr>
            <p:cNvPr id="53302" name="组合 112"/>
            <p:cNvGrpSpPr/>
            <p:nvPr/>
          </p:nvGrpSpPr>
          <p:grpSpPr>
            <a:xfrm>
              <a:off x="4176" y="3024"/>
              <a:ext cx="768" cy="761"/>
              <a:chOff x="3919" y="1155"/>
              <a:chExt cx="1073" cy="1063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3919" y="1155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3919" y="1155"/>
                <a:ext cx="1073" cy="106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chemeClr val="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990" y="1224"/>
                <a:ext cx="932" cy="92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4005" y="1230"/>
                <a:ext cx="934" cy="92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63529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4039" y="1271"/>
                <a:ext cx="840" cy="831"/>
              </a:xfrm>
              <a:prstGeom prst="ellipse">
                <a:avLst/>
              </a:prstGeom>
              <a:solidFill>
                <a:srgbClr val="333333"/>
              </a:solidFill>
              <a:ln w="38100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3309" name="组合 118"/>
              <p:cNvGrpSpPr/>
              <p:nvPr/>
            </p:nvGrpSpPr>
            <p:grpSpPr>
              <a:xfrm>
                <a:off x="4054" y="1280"/>
                <a:ext cx="814" cy="805"/>
                <a:chOff x="4166" y="1706"/>
                <a:chExt cx="1252" cy="1252"/>
              </a:xfrm>
            </p:grpSpPr>
            <p:sp>
              <p:nvSpPr>
                <p:cNvPr id="120" name="椭圆 119"/>
                <p:cNvSpPr/>
                <p:nvPr/>
              </p:nvSpPr>
              <p:spPr>
                <a:xfrm>
                  <a:off x="4167" y="1706"/>
                  <a:ext cx="1251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椭圆 120"/>
                <p:cNvSpPr/>
                <p:nvPr/>
              </p:nvSpPr>
              <p:spPr>
                <a:xfrm>
                  <a:off x="4182" y="1712"/>
                  <a:ext cx="1222" cy="12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4196" y="1727"/>
                  <a:ext cx="1160" cy="113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4264" y="1759"/>
                  <a:ext cx="1031" cy="9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3303" name="文本框 123"/>
            <p:cNvSpPr txBox="1"/>
            <p:nvPr/>
          </p:nvSpPr>
          <p:spPr>
            <a:xfrm>
              <a:off x="4368" y="3187"/>
              <a:ext cx="34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 dirty="0">
                  <a:latin typeface="Arial" panose="020B0604020202020204" pitchFamily="34" charset="0"/>
                </a:rPr>
                <a:t>面</a:t>
              </a:r>
            </a:p>
          </p:txBody>
        </p:sp>
      </p:grpSp>
      <p:sp>
        <p:nvSpPr>
          <p:cNvPr id="125" name="直接连接符 124"/>
          <p:cNvSpPr/>
          <p:nvPr/>
        </p:nvSpPr>
        <p:spPr>
          <a:xfrm>
            <a:off x="8874126" y="3398838"/>
            <a:ext cx="333375" cy="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6" name="文本框 125"/>
          <p:cNvSpPr txBox="1"/>
          <p:nvPr/>
        </p:nvSpPr>
        <p:spPr>
          <a:xfrm>
            <a:off x="9145588" y="2825751"/>
            <a:ext cx="457200" cy="1363345"/>
          </a:xfrm>
          <a:prstGeom prst="rect">
            <a:avLst/>
          </a:prstGeom>
          <a:solidFill>
            <a:schemeClr val="accent6">
              <a:alpha val="78000"/>
            </a:schemeClr>
          </a:solidFill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内陆县市</a:t>
            </a:r>
          </a:p>
        </p:txBody>
      </p:sp>
      <p:cxnSp>
        <p:nvCxnSpPr>
          <p:cNvPr id="127" name="直接连接符 126"/>
          <p:cNvCxnSpPr/>
          <p:nvPr/>
        </p:nvCxnSpPr>
        <p:spPr>
          <a:xfrm flipV="1">
            <a:off x="7138989" y="1884365"/>
            <a:ext cx="900113" cy="911225"/>
          </a:xfrm>
          <a:prstGeom prst="line">
            <a:avLst/>
          </a:prstGeom>
          <a:ln w="412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>
            <a:off x="8502651" y="2036765"/>
            <a:ext cx="9525" cy="506413"/>
          </a:xfrm>
          <a:prstGeom prst="line">
            <a:avLst/>
          </a:prstGeom>
          <a:ln w="412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8855077" y="2057400"/>
            <a:ext cx="544513" cy="666750"/>
          </a:xfrm>
          <a:prstGeom prst="line">
            <a:avLst/>
          </a:prstGeom>
          <a:ln w="412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文本框 129"/>
          <p:cNvSpPr txBox="1"/>
          <p:nvPr/>
        </p:nvSpPr>
        <p:spPr>
          <a:xfrm>
            <a:off x="7399339" y="1582738"/>
            <a:ext cx="2303463" cy="393700"/>
          </a:xfrm>
          <a:prstGeom prst="rect">
            <a:avLst/>
          </a:prstGeom>
          <a:solidFill>
            <a:schemeClr val="accent6">
              <a:alpha val="78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lIns="71330" tIns="35664" rIns="71330" bIns="35664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1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21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 地 </a:t>
            </a:r>
          </a:p>
        </p:txBody>
      </p:sp>
      <p:sp>
        <p:nvSpPr>
          <p:cNvPr id="133" name="燕尾形 132"/>
          <p:cNvSpPr/>
          <p:nvPr/>
        </p:nvSpPr>
        <p:spPr>
          <a:xfrm>
            <a:off x="6348414" y="5334002"/>
            <a:ext cx="292100" cy="334963"/>
          </a:xfrm>
          <a:prstGeom prst="chevron">
            <a:avLst>
              <a:gd name="adj" fmla="val 52513"/>
            </a:avLst>
          </a:prstGeom>
          <a:solidFill>
            <a:srgbClr val="008000"/>
          </a:solidFill>
          <a:ln w="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燕尾形 133"/>
          <p:cNvSpPr/>
          <p:nvPr/>
        </p:nvSpPr>
        <p:spPr>
          <a:xfrm>
            <a:off x="6821489" y="5305427"/>
            <a:ext cx="290513" cy="334963"/>
          </a:xfrm>
          <a:prstGeom prst="chevron">
            <a:avLst>
              <a:gd name="adj" fmla="val 52513"/>
            </a:avLst>
          </a:prstGeom>
          <a:solidFill>
            <a:srgbClr val="008000"/>
          </a:solidFill>
          <a:ln w="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燕尾形 134"/>
          <p:cNvSpPr/>
          <p:nvPr/>
        </p:nvSpPr>
        <p:spPr>
          <a:xfrm>
            <a:off x="5661026" y="5334002"/>
            <a:ext cx="290513" cy="334963"/>
          </a:xfrm>
          <a:prstGeom prst="chevron">
            <a:avLst>
              <a:gd name="adj" fmla="val 52513"/>
            </a:avLst>
          </a:prstGeom>
          <a:solidFill>
            <a:srgbClr val="008000"/>
          </a:solidFill>
          <a:ln w="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" name="燕尾形 135"/>
          <p:cNvSpPr/>
          <p:nvPr/>
        </p:nvSpPr>
        <p:spPr>
          <a:xfrm>
            <a:off x="7148514" y="5334002"/>
            <a:ext cx="292100" cy="334963"/>
          </a:xfrm>
          <a:prstGeom prst="chevron">
            <a:avLst>
              <a:gd name="adj" fmla="val 52513"/>
            </a:avLst>
          </a:prstGeom>
          <a:solidFill>
            <a:srgbClr val="008000"/>
          </a:solidFill>
          <a:ln w="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7" name="燕尾形 136"/>
          <p:cNvSpPr/>
          <p:nvPr/>
        </p:nvSpPr>
        <p:spPr>
          <a:xfrm>
            <a:off x="5326063" y="5345113"/>
            <a:ext cx="292100" cy="336550"/>
          </a:xfrm>
          <a:prstGeom prst="chevron">
            <a:avLst>
              <a:gd name="adj" fmla="val 52513"/>
            </a:avLst>
          </a:prstGeom>
          <a:solidFill>
            <a:srgbClr val="008000"/>
          </a:solidFill>
          <a:ln w="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330" tIns="35664" rIns="71330" bIns="35664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1" name="组合 240"/>
          <p:cNvGrpSpPr/>
          <p:nvPr/>
        </p:nvGrpSpPr>
        <p:grpSpPr>
          <a:xfrm>
            <a:off x="9382241" y="4777717"/>
            <a:ext cx="1755436" cy="471343"/>
            <a:chOff x="8310736" y="4892015"/>
            <a:chExt cx="1755436" cy="471343"/>
          </a:xfrm>
        </p:grpSpPr>
        <p:sp>
          <p:nvSpPr>
            <p:cNvPr id="235" name="矩形 234"/>
            <p:cNvSpPr/>
            <p:nvPr/>
          </p:nvSpPr>
          <p:spPr>
            <a:xfrm>
              <a:off x="8310736" y="4892015"/>
              <a:ext cx="1755436" cy="471343"/>
            </a:xfrm>
            <a:prstGeom prst="rect">
              <a:avLst/>
            </a:prstGeom>
            <a:solidFill>
              <a:srgbClr val="E4474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文本框 235"/>
            <p:cNvSpPr txBox="1"/>
            <p:nvPr/>
          </p:nvSpPr>
          <p:spPr>
            <a:xfrm>
              <a:off x="8711401" y="4943020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pc="200"/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全方位</a:t>
              </a: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9382241" y="5440114"/>
            <a:ext cx="1755436" cy="471343"/>
            <a:chOff x="8310736" y="5437639"/>
            <a:chExt cx="1755436" cy="471343"/>
          </a:xfrm>
        </p:grpSpPr>
        <p:sp>
          <p:nvSpPr>
            <p:cNvPr id="239" name="矩形 238"/>
            <p:cNvSpPr/>
            <p:nvPr/>
          </p:nvSpPr>
          <p:spPr>
            <a:xfrm>
              <a:off x="8310736" y="5437639"/>
              <a:ext cx="1755436" cy="471343"/>
            </a:xfrm>
            <a:prstGeom prst="rect">
              <a:avLst/>
            </a:prstGeom>
            <a:solidFill>
              <a:srgbClr val="E4474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文本框 236"/>
            <p:cNvSpPr txBox="1"/>
            <p:nvPr/>
          </p:nvSpPr>
          <p:spPr>
            <a:xfrm>
              <a:off x="8711401" y="5481966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pc="200"/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多层次</a:t>
              </a: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9382241" y="6102511"/>
            <a:ext cx="1755436" cy="471343"/>
            <a:chOff x="8310736" y="5986498"/>
            <a:chExt cx="1755436" cy="471343"/>
          </a:xfrm>
        </p:grpSpPr>
        <p:sp>
          <p:nvSpPr>
            <p:cNvPr id="240" name="矩形 239"/>
            <p:cNvSpPr/>
            <p:nvPr/>
          </p:nvSpPr>
          <p:spPr>
            <a:xfrm>
              <a:off x="8310736" y="5986498"/>
              <a:ext cx="1755436" cy="471343"/>
            </a:xfrm>
            <a:prstGeom prst="rect">
              <a:avLst/>
            </a:prstGeom>
            <a:solidFill>
              <a:srgbClr val="E4474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8711401" y="6030091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pc="200"/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宽领域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80971" y="179705"/>
            <a:ext cx="558292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dist">
              <a:defRPr kumimoji="1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lt"/>
              </a:rPr>
              <a:t>对外开放的格局形成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bldLvl="0" animBg="1"/>
      <p:bldP spid="82" grpId="0" animBg="1"/>
      <p:bldP spid="82" grpId="1" bldLvl="0" animBg="1"/>
      <p:bldP spid="126" grpId="0" bldLvl="0" animBg="1"/>
      <p:bldP spid="1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1906"/>
            <a:ext cx="12192000" cy="685421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13648" y="1988820"/>
            <a:ext cx="12205648" cy="4869180"/>
          </a:xfrm>
          <a:custGeom>
            <a:avLst/>
            <a:gdLst>
              <a:gd name="connsiteX0" fmla="*/ 0 w 12192000"/>
              <a:gd name="connsiteY0" fmla="*/ 0 h 4869180"/>
              <a:gd name="connsiteX1" fmla="*/ 12192000 w 12192000"/>
              <a:gd name="connsiteY1" fmla="*/ 0 h 4869180"/>
              <a:gd name="connsiteX2" fmla="*/ 12192000 w 12192000"/>
              <a:gd name="connsiteY2" fmla="*/ 4869180 h 4869180"/>
              <a:gd name="connsiteX3" fmla="*/ 0 w 12192000"/>
              <a:gd name="connsiteY3" fmla="*/ 4869180 h 4869180"/>
              <a:gd name="connsiteX4" fmla="*/ 0 w 12192000"/>
              <a:gd name="connsiteY4" fmla="*/ 0 h 4869180"/>
              <a:gd name="connsiteX0-1" fmla="*/ 0 w 12192000"/>
              <a:gd name="connsiteY0-2" fmla="*/ 1474470 h 4869180"/>
              <a:gd name="connsiteX1-3" fmla="*/ 12192000 w 12192000"/>
              <a:gd name="connsiteY1-4" fmla="*/ 0 h 4869180"/>
              <a:gd name="connsiteX2-5" fmla="*/ 12192000 w 12192000"/>
              <a:gd name="connsiteY2-6" fmla="*/ 4869180 h 4869180"/>
              <a:gd name="connsiteX3-7" fmla="*/ 0 w 12192000"/>
              <a:gd name="connsiteY3-8" fmla="*/ 4869180 h 4869180"/>
              <a:gd name="connsiteX4-9" fmla="*/ 0 w 12192000"/>
              <a:gd name="connsiteY4-10" fmla="*/ 1474470 h 4869180"/>
              <a:gd name="connsiteX0-11" fmla="*/ 0 w 12192000"/>
              <a:gd name="connsiteY0-12" fmla="*/ 1474470 h 4869180"/>
              <a:gd name="connsiteX1-13" fmla="*/ 12192000 w 12192000"/>
              <a:gd name="connsiteY1-14" fmla="*/ 0 h 4869180"/>
              <a:gd name="connsiteX2-15" fmla="*/ 12192000 w 12192000"/>
              <a:gd name="connsiteY2-16" fmla="*/ 4869180 h 4869180"/>
              <a:gd name="connsiteX3-17" fmla="*/ 0 w 12192000"/>
              <a:gd name="connsiteY3-18" fmla="*/ 4869180 h 4869180"/>
              <a:gd name="connsiteX4-19" fmla="*/ 0 w 12192000"/>
              <a:gd name="connsiteY4-20" fmla="*/ 1474470 h 4869180"/>
              <a:gd name="connsiteX0-21" fmla="*/ 0 w 12205648"/>
              <a:gd name="connsiteY0-22" fmla="*/ 1883903 h 4869180"/>
              <a:gd name="connsiteX1-23" fmla="*/ 12205648 w 12205648"/>
              <a:gd name="connsiteY1-24" fmla="*/ 0 h 4869180"/>
              <a:gd name="connsiteX2-25" fmla="*/ 12205648 w 12205648"/>
              <a:gd name="connsiteY2-26" fmla="*/ 4869180 h 4869180"/>
              <a:gd name="connsiteX3-27" fmla="*/ 13648 w 12205648"/>
              <a:gd name="connsiteY3-28" fmla="*/ 4869180 h 4869180"/>
              <a:gd name="connsiteX4-29" fmla="*/ 0 w 12205648"/>
              <a:gd name="connsiteY4-30" fmla="*/ 1883903 h 4869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05648" h="4869180">
                <a:moveTo>
                  <a:pt x="0" y="1883903"/>
                </a:moveTo>
                <a:cubicBezTo>
                  <a:pt x="9287510" y="3255503"/>
                  <a:pt x="8141648" y="491490"/>
                  <a:pt x="12205648" y="0"/>
                </a:cubicBezTo>
                <a:lnTo>
                  <a:pt x="12205648" y="4869180"/>
                </a:lnTo>
                <a:lnTo>
                  <a:pt x="13648" y="4869180"/>
                </a:lnTo>
                <a:cubicBezTo>
                  <a:pt x="13648" y="3737610"/>
                  <a:pt x="0" y="3015473"/>
                  <a:pt x="0" y="1883903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19" name="文本框 27651"/>
          <p:cNvSpPr txBox="1"/>
          <p:nvPr/>
        </p:nvSpPr>
        <p:spPr>
          <a:xfrm>
            <a:off x="688977" y="207328"/>
            <a:ext cx="33131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小小电影院</a:t>
            </a:r>
          </a:p>
        </p:txBody>
      </p:sp>
      <p:pic>
        <p:nvPicPr>
          <p:cNvPr id="3" name="经济特区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76657" y="818515"/>
            <a:ext cx="10163175" cy="5847080"/>
          </a:xfrm>
          <a:prstGeom prst="rect">
            <a:avLst/>
          </a:prstGeom>
        </p:spPr>
      </p:pic>
      <p:sp>
        <p:nvSpPr>
          <p:cNvPr id="27651" name="矩形 9"/>
          <p:cNvSpPr/>
          <p:nvPr/>
        </p:nvSpPr>
        <p:spPr>
          <a:xfrm>
            <a:off x="3184525" y="112713"/>
            <a:ext cx="584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宋体" panose="02010600030101010101" pitchFamily="2" charset="-122"/>
              </a:rPr>
              <a:t>经济特区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/>
    </mc:Choice>
    <mc:Fallback>
      <p:transition spd="slow"/>
    </mc:Fallback>
  </mc:AlternateContent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3969" y="-13114"/>
            <a:ext cx="12204524" cy="692051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Isosceles Triangle 3"/>
          <p:cNvSpPr/>
          <p:nvPr/>
        </p:nvSpPr>
        <p:spPr>
          <a:xfrm>
            <a:off x="-3971" y="6071"/>
            <a:ext cx="7380907" cy="6901331"/>
          </a:xfrm>
          <a:custGeom>
            <a:avLst/>
            <a:gdLst>
              <a:gd name="connsiteX0" fmla="*/ 0 w 2724150"/>
              <a:gd name="connsiteY0" fmla="*/ 4075331 h 4075331"/>
              <a:gd name="connsiteX1" fmla="*/ 1362075 w 2724150"/>
              <a:gd name="connsiteY1" fmla="*/ 0 h 4075331"/>
              <a:gd name="connsiteX2" fmla="*/ 2724150 w 2724150"/>
              <a:gd name="connsiteY2" fmla="*/ 4075331 h 4075331"/>
              <a:gd name="connsiteX3" fmla="*/ 0 w 2724150"/>
              <a:gd name="connsiteY3" fmla="*/ 4075331 h 4075331"/>
              <a:gd name="connsiteX0-1" fmla="*/ 4486275 w 7210425"/>
              <a:gd name="connsiteY0-2" fmla="*/ 6818531 h 6818531"/>
              <a:gd name="connsiteX1-3" fmla="*/ 0 w 7210425"/>
              <a:gd name="connsiteY1-4" fmla="*/ 0 h 6818531"/>
              <a:gd name="connsiteX2-5" fmla="*/ 7210425 w 7210425"/>
              <a:gd name="connsiteY2-6" fmla="*/ 6818531 h 6818531"/>
              <a:gd name="connsiteX3-7" fmla="*/ 4486275 w 7210425"/>
              <a:gd name="connsiteY3-8" fmla="*/ 6818531 h 6818531"/>
              <a:gd name="connsiteX0-9" fmla="*/ 4486275 w 7362825"/>
              <a:gd name="connsiteY0-10" fmla="*/ 6818531 h 6875681"/>
              <a:gd name="connsiteX1-11" fmla="*/ 0 w 7362825"/>
              <a:gd name="connsiteY1-12" fmla="*/ 0 h 6875681"/>
              <a:gd name="connsiteX2-13" fmla="*/ 7362825 w 7362825"/>
              <a:gd name="connsiteY2-14" fmla="*/ 6875681 h 6875681"/>
              <a:gd name="connsiteX3-15" fmla="*/ 4486275 w 7362825"/>
              <a:gd name="connsiteY3-16" fmla="*/ 6818531 h 6875681"/>
              <a:gd name="connsiteX0-17" fmla="*/ 6772275 w 7362825"/>
              <a:gd name="connsiteY0-18" fmla="*/ 6856631 h 6875681"/>
              <a:gd name="connsiteX1-19" fmla="*/ 0 w 7362825"/>
              <a:gd name="connsiteY1-20" fmla="*/ 0 h 6875681"/>
              <a:gd name="connsiteX2-21" fmla="*/ 7362825 w 7362825"/>
              <a:gd name="connsiteY2-22" fmla="*/ 6875681 h 6875681"/>
              <a:gd name="connsiteX3-23" fmla="*/ 6772275 w 7362825"/>
              <a:gd name="connsiteY3-24" fmla="*/ 6856631 h 6875681"/>
              <a:gd name="connsiteX0-25" fmla="*/ 6772275 w 7409951"/>
              <a:gd name="connsiteY0-26" fmla="*/ 6856631 h 6875681"/>
              <a:gd name="connsiteX1-27" fmla="*/ 0 w 7409951"/>
              <a:gd name="connsiteY1-28" fmla="*/ 0 h 6875681"/>
              <a:gd name="connsiteX2-29" fmla="*/ 7362825 w 7409951"/>
              <a:gd name="connsiteY2-30" fmla="*/ 6875681 h 6875681"/>
              <a:gd name="connsiteX3-31" fmla="*/ 6772275 w 7409951"/>
              <a:gd name="connsiteY3-32" fmla="*/ 6856631 h 6875681"/>
              <a:gd name="connsiteX0-33" fmla="*/ 6772275 w 7409951"/>
              <a:gd name="connsiteY0-34" fmla="*/ 6856631 h 6875681"/>
              <a:gd name="connsiteX1-35" fmla="*/ 0 w 7409951"/>
              <a:gd name="connsiteY1-36" fmla="*/ 0 h 6875681"/>
              <a:gd name="connsiteX2-37" fmla="*/ 7362825 w 7409951"/>
              <a:gd name="connsiteY2-38" fmla="*/ 6875681 h 6875681"/>
              <a:gd name="connsiteX3-39" fmla="*/ 6772275 w 7409951"/>
              <a:gd name="connsiteY3-40" fmla="*/ 6856631 h 6875681"/>
              <a:gd name="connsiteX0-41" fmla="*/ 6772275 w 7409951"/>
              <a:gd name="connsiteY0-42" fmla="*/ 6856631 h 6875681"/>
              <a:gd name="connsiteX1-43" fmla="*/ 0 w 7409951"/>
              <a:gd name="connsiteY1-44" fmla="*/ 0 h 6875681"/>
              <a:gd name="connsiteX2-45" fmla="*/ 7362825 w 7409951"/>
              <a:gd name="connsiteY2-46" fmla="*/ 6875681 h 6875681"/>
              <a:gd name="connsiteX3-47" fmla="*/ 6772275 w 7409951"/>
              <a:gd name="connsiteY3-48" fmla="*/ 6856631 h 6875681"/>
              <a:gd name="connsiteX0-49" fmla="*/ 6772275 w 7408531"/>
              <a:gd name="connsiteY0-50" fmla="*/ 6856631 h 6875681"/>
              <a:gd name="connsiteX1-51" fmla="*/ 0 w 7408531"/>
              <a:gd name="connsiteY1-52" fmla="*/ 0 h 6875681"/>
              <a:gd name="connsiteX2-53" fmla="*/ 7362825 w 7408531"/>
              <a:gd name="connsiteY2-54" fmla="*/ 6875681 h 6875681"/>
              <a:gd name="connsiteX3-55" fmla="*/ 6772275 w 7408531"/>
              <a:gd name="connsiteY3-56" fmla="*/ 6856631 h 6875681"/>
              <a:gd name="connsiteX0-57" fmla="*/ 6772275 w 7407986"/>
              <a:gd name="connsiteY0-58" fmla="*/ 6856631 h 6875681"/>
              <a:gd name="connsiteX1-59" fmla="*/ 0 w 7407986"/>
              <a:gd name="connsiteY1-60" fmla="*/ 0 h 6875681"/>
              <a:gd name="connsiteX2-61" fmla="*/ 7362825 w 7407986"/>
              <a:gd name="connsiteY2-62" fmla="*/ 6875681 h 6875681"/>
              <a:gd name="connsiteX3-63" fmla="*/ 6772275 w 7407986"/>
              <a:gd name="connsiteY3-64" fmla="*/ 6856631 h 6875681"/>
              <a:gd name="connsiteX0-65" fmla="*/ 6772275 w 7407851"/>
              <a:gd name="connsiteY0-66" fmla="*/ 6856631 h 6875681"/>
              <a:gd name="connsiteX1-67" fmla="*/ 0 w 7407851"/>
              <a:gd name="connsiteY1-68" fmla="*/ 0 h 6875681"/>
              <a:gd name="connsiteX2-69" fmla="*/ 7362825 w 7407851"/>
              <a:gd name="connsiteY2-70" fmla="*/ 6875681 h 6875681"/>
              <a:gd name="connsiteX3-71" fmla="*/ 6772275 w 7407851"/>
              <a:gd name="connsiteY3-72" fmla="*/ 6856631 h 6875681"/>
              <a:gd name="connsiteX0-73" fmla="*/ 6772275 w 7407851"/>
              <a:gd name="connsiteY0-74" fmla="*/ 6856631 h 6875681"/>
              <a:gd name="connsiteX1-75" fmla="*/ 0 w 7407851"/>
              <a:gd name="connsiteY1-76" fmla="*/ 0 h 6875681"/>
              <a:gd name="connsiteX2-77" fmla="*/ 7362825 w 7407851"/>
              <a:gd name="connsiteY2-78" fmla="*/ 6875681 h 6875681"/>
              <a:gd name="connsiteX3-79" fmla="*/ 6772275 w 7407851"/>
              <a:gd name="connsiteY3-80" fmla="*/ 6856631 h 6875681"/>
              <a:gd name="connsiteX0-81" fmla="*/ 6772275 w 7407851"/>
              <a:gd name="connsiteY0-82" fmla="*/ 6970931 h 6989981"/>
              <a:gd name="connsiteX1-83" fmla="*/ 0 w 7407851"/>
              <a:gd name="connsiteY1-84" fmla="*/ 0 h 6989981"/>
              <a:gd name="connsiteX2-85" fmla="*/ 7362825 w 7407851"/>
              <a:gd name="connsiteY2-86" fmla="*/ 6989981 h 6989981"/>
              <a:gd name="connsiteX3-87" fmla="*/ 6772275 w 7407851"/>
              <a:gd name="connsiteY3-88" fmla="*/ 6970931 h 6989981"/>
              <a:gd name="connsiteX0-89" fmla="*/ 6772275 w 7406550"/>
              <a:gd name="connsiteY0-90" fmla="*/ 6970931 h 6989981"/>
              <a:gd name="connsiteX1-91" fmla="*/ 0 w 7406550"/>
              <a:gd name="connsiteY1-92" fmla="*/ 0 h 6989981"/>
              <a:gd name="connsiteX2-93" fmla="*/ 7362825 w 7406550"/>
              <a:gd name="connsiteY2-94" fmla="*/ 6989981 h 6989981"/>
              <a:gd name="connsiteX3-95" fmla="*/ 6772275 w 7406550"/>
              <a:gd name="connsiteY3-96" fmla="*/ 6970931 h 6989981"/>
              <a:gd name="connsiteX0-97" fmla="*/ 6772275 w 7398558"/>
              <a:gd name="connsiteY0-98" fmla="*/ 6970931 h 6989981"/>
              <a:gd name="connsiteX1-99" fmla="*/ 0 w 7398558"/>
              <a:gd name="connsiteY1-100" fmla="*/ 0 h 6989981"/>
              <a:gd name="connsiteX2-101" fmla="*/ 7362825 w 7398558"/>
              <a:gd name="connsiteY2-102" fmla="*/ 6989981 h 6989981"/>
              <a:gd name="connsiteX3-103" fmla="*/ 6772275 w 7398558"/>
              <a:gd name="connsiteY3-104" fmla="*/ 6970931 h 6989981"/>
              <a:gd name="connsiteX0-105" fmla="*/ 6772275 w 7398558"/>
              <a:gd name="connsiteY0-106" fmla="*/ 6970931 h 6989981"/>
              <a:gd name="connsiteX1-107" fmla="*/ 0 w 7398558"/>
              <a:gd name="connsiteY1-108" fmla="*/ 0 h 6989981"/>
              <a:gd name="connsiteX2-109" fmla="*/ 7362825 w 7398558"/>
              <a:gd name="connsiteY2-110" fmla="*/ 6989981 h 6989981"/>
              <a:gd name="connsiteX3-111" fmla="*/ 6772275 w 7398558"/>
              <a:gd name="connsiteY3-112" fmla="*/ 6970931 h 6989981"/>
              <a:gd name="connsiteX0-113" fmla="*/ 6772275 w 7398558"/>
              <a:gd name="connsiteY0-114" fmla="*/ 6970931 h 6989981"/>
              <a:gd name="connsiteX1-115" fmla="*/ 0 w 7398558"/>
              <a:gd name="connsiteY1-116" fmla="*/ 0 h 6989981"/>
              <a:gd name="connsiteX2-117" fmla="*/ 7362825 w 7398558"/>
              <a:gd name="connsiteY2-118" fmla="*/ 6989981 h 6989981"/>
              <a:gd name="connsiteX3-119" fmla="*/ 6772275 w 7398558"/>
              <a:gd name="connsiteY3-120" fmla="*/ 6970931 h 6989981"/>
              <a:gd name="connsiteX0-121" fmla="*/ 6772275 w 7368389"/>
              <a:gd name="connsiteY0-122" fmla="*/ 6970931 h 6989981"/>
              <a:gd name="connsiteX1-123" fmla="*/ 0 w 7368389"/>
              <a:gd name="connsiteY1-124" fmla="*/ 0 h 6989981"/>
              <a:gd name="connsiteX2-125" fmla="*/ 7362825 w 7368389"/>
              <a:gd name="connsiteY2-126" fmla="*/ 6989981 h 6989981"/>
              <a:gd name="connsiteX3-127" fmla="*/ 6772275 w 7368389"/>
              <a:gd name="connsiteY3-128" fmla="*/ 6970931 h 6989981"/>
              <a:gd name="connsiteX0-129" fmla="*/ 6772275 w 7388841"/>
              <a:gd name="connsiteY0-130" fmla="*/ 6970931 h 6989981"/>
              <a:gd name="connsiteX1-131" fmla="*/ 0 w 7388841"/>
              <a:gd name="connsiteY1-132" fmla="*/ 0 h 6989981"/>
              <a:gd name="connsiteX2-133" fmla="*/ 7362825 w 7388841"/>
              <a:gd name="connsiteY2-134" fmla="*/ 6989981 h 6989981"/>
              <a:gd name="connsiteX3-135" fmla="*/ 6772275 w 7388841"/>
              <a:gd name="connsiteY3-136" fmla="*/ 6970931 h 6989981"/>
              <a:gd name="connsiteX0-137" fmla="*/ 6772275 w 7400660"/>
              <a:gd name="connsiteY0-138" fmla="*/ 6970931 h 6989981"/>
              <a:gd name="connsiteX1-139" fmla="*/ 0 w 7400660"/>
              <a:gd name="connsiteY1-140" fmla="*/ 0 h 6989981"/>
              <a:gd name="connsiteX2-141" fmla="*/ 7362825 w 7400660"/>
              <a:gd name="connsiteY2-142" fmla="*/ 6989981 h 6989981"/>
              <a:gd name="connsiteX3-143" fmla="*/ 6772275 w 7400660"/>
              <a:gd name="connsiteY3-144" fmla="*/ 6970931 h 6989981"/>
              <a:gd name="connsiteX0-145" fmla="*/ 6600825 w 7400660"/>
              <a:gd name="connsiteY0-146" fmla="*/ 6970931 h 6989981"/>
              <a:gd name="connsiteX1-147" fmla="*/ 0 w 7400660"/>
              <a:gd name="connsiteY1-148" fmla="*/ 0 h 6989981"/>
              <a:gd name="connsiteX2-149" fmla="*/ 7362825 w 7400660"/>
              <a:gd name="connsiteY2-150" fmla="*/ 6989981 h 6989981"/>
              <a:gd name="connsiteX3-151" fmla="*/ 6600825 w 7400660"/>
              <a:gd name="connsiteY3-152" fmla="*/ 6970931 h 6989981"/>
              <a:gd name="connsiteX0-153" fmla="*/ 6600825 w 7400660"/>
              <a:gd name="connsiteY0-154" fmla="*/ 6970931 h 6989981"/>
              <a:gd name="connsiteX1-155" fmla="*/ 0 w 7400660"/>
              <a:gd name="connsiteY1-156" fmla="*/ 0 h 6989981"/>
              <a:gd name="connsiteX2-157" fmla="*/ 7362825 w 7400660"/>
              <a:gd name="connsiteY2-158" fmla="*/ 6989981 h 6989981"/>
              <a:gd name="connsiteX3-159" fmla="*/ 6600825 w 7400660"/>
              <a:gd name="connsiteY3-160" fmla="*/ 6970931 h 6989981"/>
              <a:gd name="connsiteX0-161" fmla="*/ 6600825 w 7427038"/>
              <a:gd name="connsiteY0-162" fmla="*/ 6970931 h 7016486"/>
              <a:gd name="connsiteX1-163" fmla="*/ 0 w 7427038"/>
              <a:gd name="connsiteY1-164" fmla="*/ 0 h 7016486"/>
              <a:gd name="connsiteX2-165" fmla="*/ 7389329 w 7427038"/>
              <a:gd name="connsiteY2-166" fmla="*/ 7016486 h 7016486"/>
              <a:gd name="connsiteX3-167" fmla="*/ 6600825 w 7427038"/>
              <a:gd name="connsiteY3-168" fmla="*/ 6970931 h 7016486"/>
              <a:gd name="connsiteX0-169" fmla="*/ 6574321 w 7400660"/>
              <a:gd name="connsiteY0-170" fmla="*/ 6917922 h 6963477"/>
              <a:gd name="connsiteX1-171" fmla="*/ 0 w 7400660"/>
              <a:gd name="connsiteY1-172" fmla="*/ 0 h 6963477"/>
              <a:gd name="connsiteX2-173" fmla="*/ 7362825 w 7400660"/>
              <a:gd name="connsiteY2-174" fmla="*/ 6963477 h 6963477"/>
              <a:gd name="connsiteX3-175" fmla="*/ 6574321 w 7400660"/>
              <a:gd name="connsiteY3-176" fmla="*/ 6917922 h 6963477"/>
              <a:gd name="connsiteX0-177" fmla="*/ 6574321 w 7400536"/>
              <a:gd name="connsiteY0-178" fmla="*/ 6917922 h 6963477"/>
              <a:gd name="connsiteX1-179" fmla="*/ 0 w 7400536"/>
              <a:gd name="connsiteY1-180" fmla="*/ 0 h 6963477"/>
              <a:gd name="connsiteX2-181" fmla="*/ 7362825 w 7400536"/>
              <a:gd name="connsiteY2-182" fmla="*/ 6963477 h 6963477"/>
              <a:gd name="connsiteX3-183" fmla="*/ 6574321 w 7400536"/>
              <a:gd name="connsiteY3-184" fmla="*/ 6917922 h 6963477"/>
              <a:gd name="connsiteX0-185" fmla="*/ 6574321 w 7414981"/>
              <a:gd name="connsiteY0-186" fmla="*/ 6917922 h 6934449"/>
              <a:gd name="connsiteX1-187" fmla="*/ 0 w 7414981"/>
              <a:gd name="connsiteY1-188" fmla="*/ 0 h 6934449"/>
              <a:gd name="connsiteX2-189" fmla="*/ 7377339 w 7414981"/>
              <a:gd name="connsiteY2-190" fmla="*/ 6934449 h 6934449"/>
              <a:gd name="connsiteX3-191" fmla="*/ 6574321 w 7414981"/>
              <a:gd name="connsiteY3-192" fmla="*/ 6917922 h 6934449"/>
              <a:gd name="connsiteX0-193" fmla="*/ 6533840 w 7374692"/>
              <a:gd name="connsiteY0-194" fmla="*/ 6898872 h 6915399"/>
              <a:gd name="connsiteX1-195" fmla="*/ 0 w 7374692"/>
              <a:gd name="connsiteY1-196" fmla="*/ 0 h 6915399"/>
              <a:gd name="connsiteX2-197" fmla="*/ 7336858 w 7374692"/>
              <a:gd name="connsiteY2-198" fmla="*/ 6915399 h 6915399"/>
              <a:gd name="connsiteX3-199" fmla="*/ 6533840 w 7374692"/>
              <a:gd name="connsiteY3-200" fmla="*/ 6898872 h 6915399"/>
              <a:gd name="connsiteX0-201" fmla="*/ 6533840 w 7374692"/>
              <a:gd name="connsiteY0-202" fmla="*/ 6898872 h 6915399"/>
              <a:gd name="connsiteX1-203" fmla="*/ 0 w 7374692"/>
              <a:gd name="connsiteY1-204" fmla="*/ 0 h 6915399"/>
              <a:gd name="connsiteX2-205" fmla="*/ 7336858 w 7374692"/>
              <a:gd name="connsiteY2-206" fmla="*/ 6915399 h 6915399"/>
              <a:gd name="connsiteX3-207" fmla="*/ 6533840 w 7374692"/>
              <a:gd name="connsiteY3-208" fmla="*/ 6898872 h 6915399"/>
              <a:gd name="connsiteX0-209" fmla="*/ 6533840 w 7374326"/>
              <a:gd name="connsiteY0-210" fmla="*/ 6898872 h 6915399"/>
              <a:gd name="connsiteX1-211" fmla="*/ 0 w 7374326"/>
              <a:gd name="connsiteY1-212" fmla="*/ 0 h 6915399"/>
              <a:gd name="connsiteX2-213" fmla="*/ 7336858 w 7374326"/>
              <a:gd name="connsiteY2-214" fmla="*/ 6915399 h 6915399"/>
              <a:gd name="connsiteX3-215" fmla="*/ 6533840 w 7374326"/>
              <a:gd name="connsiteY3-216" fmla="*/ 6898872 h 6915399"/>
              <a:gd name="connsiteX0-217" fmla="*/ 6533840 w 7366892"/>
              <a:gd name="connsiteY0-218" fmla="*/ 6898872 h 6915399"/>
              <a:gd name="connsiteX1-219" fmla="*/ 0 w 7366892"/>
              <a:gd name="connsiteY1-220" fmla="*/ 0 h 6915399"/>
              <a:gd name="connsiteX2-221" fmla="*/ 7336858 w 7366892"/>
              <a:gd name="connsiteY2-222" fmla="*/ 6915399 h 6915399"/>
              <a:gd name="connsiteX3-223" fmla="*/ 6533840 w 7366892"/>
              <a:gd name="connsiteY3-224" fmla="*/ 6898872 h 6915399"/>
              <a:gd name="connsiteX0-225" fmla="*/ 6533840 w 7380906"/>
              <a:gd name="connsiteY0-226" fmla="*/ 6898872 h 6901331"/>
              <a:gd name="connsiteX1-227" fmla="*/ 0 w 7380906"/>
              <a:gd name="connsiteY1-228" fmla="*/ 0 h 6901331"/>
              <a:gd name="connsiteX2-229" fmla="*/ 7350926 w 7380906"/>
              <a:gd name="connsiteY2-230" fmla="*/ 6901331 h 6901331"/>
              <a:gd name="connsiteX3-231" fmla="*/ 6533840 w 7380906"/>
              <a:gd name="connsiteY3-232" fmla="*/ 6898872 h 69013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380906" h="6901331">
                <a:moveTo>
                  <a:pt x="6533840" y="6898872"/>
                </a:moveTo>
                <a:cubicBezTo>
                  <a:pt x="7533965" y="4270428"/>
                  <a:pt x="209550" y="1675944"/>
                  <a:pt x="0" y="0"/>
                </a:cubicBezTo>
                <a:cubicBezTo>
                  <a:pt x="406089" y="1908720"/>
                  <a:pt x="7912412" y="3538534"/>
                  <a:pt x="7350926" y="6901331"/>
                </a:cubicBezTo>
                <a:lnTo>
                  <a:pt x="6533840" y="6898872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Right Triangle 2"/>
          <p:cNvSpPr/>
          <p:nvPr/>
        </p:nvSpPr>
        <p:spPr>
          <a:xfrm rot="10800000">
            <a:off x="1" y="-1"/>
            <a:ext cx="12192000" cy="6894288"/>
          </a:xfrm>
          <a:custGeom>
            <a:avLst/>
            <a:gdLst>
              <a:gd name="connsiteX0" fmla="*/ 0 w 12192000"/>
              <a:gd name="connsiteY0" fmla="*/ 6872749 h 6872749"/>
              <a:gd name="connsiteX1" fmla="*/ 0 w 12192000"/>
              <a:gd name="connsiteY1" fmla="*/ 0 h 6872749"/>
              <a:gd name="connsiteX2" fmla="*/ 12192000 w 12192000"/>
              <a:gd name="connsiteY2" fmla="*/ 6872749 h 6872749"/>
              <a:gd name="connsiteX3" fmla="*/ 0 w 12192000"/>
              <a:gd name="connsiteY3" fmla="*/ 6872749 h 6872749"/>
              <a:gd name="connsiteX0-1" fmla="*/ 0 w 12192000"/>
              <a:gd name="connsiteY0-2" fmla="*/ 6872749 h 6872749"/>
              <a:gd name="connsiteX1-3" fmla="*/ 0 w 12192000"/>
              <a:gd name="connsiteY1-4" fmla="*/ 0 h 6872749"/>
              <a:gd name="connsiteX2-5" fmla="*/ 12192000 w 12192000"/>
              <a:gd name="connsiteY2-6" fmla="*/ 6872749 h 6872749"/>
              <a:gd name="connsiteX3-7" fmla="*/ 0 w 12192000"/>
              <a:gd name="connsiteY3-8" fmla="*/ 6872749 h 6872749"/>
              <a:gd name="connsiteX0-9" fmla="*/ 0 w 12192000"/>
              <a:gd name="connsiteY0-10" fmla="*/ 6872749 h 6872749"/>
              <a:gd name="connsiteX1-11" fmla="*/ 0 w 12192000"/>
              <a:gd name="connsiteY1-12" fmla="*/ 0 h 6872749"/>
              <a:gd name="connsiteX2-13" fmla="*/ 12192000 w 12192000"/>
              <a:gd name="connsiteY2-14" fmla="*/ 6872749 h 6872749"/>
              <a:gd name="connsiteX3-15" fmla="*/ 0 w 12192000"/>
              <a:gd name="connsiteY3-16" fmla="*/ 6872749 h 6872749"/>
              <a:gd name="connsiteX0-17" fmla="*/ 0 w 12192000"/>
              <a:gd name="connsiteY0-18" fmla="*/ 6872749 h 6872749"/>
              <a:gd name="connsiteX1-19" fmla="*/ 0 w 12192000"/>
              <a:gd name="connsiteY1-20" fmla="*/ 0 h 6872749"/>
              <a:gd name="connsiteX2-21" fmla="*/ 12192000 w 12192000"/>
              <a:gd name="connsiteY2-22" fmla="*/ 6872749 h 6872749"/>
              <a:gd name="connsiteX3-23" fmla="*/ 0 w 12192000"/>
              <a:gd name="connsiteY3-24" fmla="*/ 6872749 h 6872749"/>
              <a:gd name="connsiteX0-25" fmla="*/ 0 w 12192000"/>
              <a:gd name="connsiteY0-26" fmla="*/ 6872749 h 6872749"/>
              <a:gd name="connsiteX1-27" fmla="*/ 0 w 12192000"/>
              <a:gd name="connsiteY1-28" fmla="*/ 0 h 6872749"/>
              <a:gd name="connsiteX2-29" fmla="*/ 12192000 w 12192000"/>
              <a:gd name="connsiteY2-30" fmla="*/ 6872749 h 6872749"/>
              <a:gd name="connsiteX3-31" fmla="*/ 0 w 12192000"/>
              <a:gd name="connsiteY3-32" fmla="*/ 6872749 h 6872749"/>
              <a:gd name="connsiteX0-33" fmla="*/ 0 w 12192000"/>
              <a:gd name="connsiteY0-34" fmla="*/ 6886321 h 6886321"/>
              <a:gd name="connsiteX1-35" fmla="*/ 0 w 12192000"/>
              <a:gd name="connsiteY1-36" fmla="*/ 13572 h 6886321"/>
              <a:gd name="connsiteX2-37" fmla="*/ 12192000 w 12192000"/>
              <a:gd name="connsiteY2-38" fmla="*/ 6886321 h 6886321"/>
              <a:gd name="connsiteX3-39" fmla="*/ 0 w 12192000"/>
              <a:gd name="connsiteY3-40" fmla="*/ 6886321 h 6886321"/>
              <a:gd name="connsiteX0-41" fmla="*/ 0 w 12192000"/>
              <a:gd name="connsiteY0-42" fmla="*/ 6886321 h 6886321"/>
              <a:gd name="connsiteX1-43" fmla="*/ 0 w 12192000"/>
              <a:gd name="connsiteY1-44" fmla="*/ 13572 h 6886321"/>
              <a:gd name="connsiteX2-45" fmla="*/ 12192000 w 12192000"/>
              <a:gd name="connsiteY2-46" fmla="*/ 6886321 h 6886321"/>
              <a:gd name="connsiteX3-47" fmla="*/ 0 w 12192000"/>
              <a:gd name="connsiteY3-48" fmla="*/ 6886321 h 6886321"/>
              <a:gd name="connsiteX0-49" fmla="*/ 0 w 12192000"/>
              <a:gd name="connsiteY0-50" fmla="*/ 6873519 h 6873519"/>
              <a:gd name="connsiteX1-51" fmla="*/ 0 w 12192000"/>
              <a:gd name="connsiteY1-52" fmla="*/ 770 h 6873519"/>
              <a:gd name="connsiteX2-53" fmla="*/ 12192000 w 12192000"/>
              <a:gd name="connsiteY2-54" fmla="*/ 6873519 h 6873519"/>
              <a:gd name="connsiteX3-55" fmla="*/ 0 w 12192000"/>
              <a:gd name="connsiteY3-56" fmla="*/ 6873519 h 6873519"/>
              <a:gd name="connsiteX0-57" fmla="*/ 0 w 12192000"/>
              <a:gd name="connsiteY0-58" fmla="*/ 6873588 h 6873588"/>
              <a:gd name="connsiteX1-59" fmla="*/ 0 w 12192000"/>
              <a:gd name="connsiteY1-60" fmla="*/ 839 h 6873588"/>
              <a:gd name="connsiteX2-61" fmla="*/ 12192000 w 12192000"/>
              <a:gd name="connsiteY2-62" fmla="*/ 6873588 h 6873588"/>
              <a:gd name="connsiteX3-63" fmla="*/ 0 w 12192000"/>
              <a:gd name="connsiteY3-64" fmla="*/ 6873588 h 6873588"/>
              <a:gd name="connsiteX0-65" fmla="*/ 0 w 12192000"/>
              <a:gd name="connsiteY0-66" fmla="*/ 6873432 h 6873432"/>
              <a:gd name="connsiteX1-67" fmla="*/ 0 w 12192000"/>
              <a:gd name="connsiteY1-68" fmla="*/ 683 h 6873432"/>
              <a:gd name="connsiteX2-69" fmla="*/ 12192000 w 12192000"/>
              <a:gd name="connsiteY2-70" fmla="*/ 6873432 h 6873432"/>
              <a:gd name="connsiteX3-71" fmla="*/ 0 w 12192000"/>
              <a:gd name="connsiteY3-72" fmla="*/ 6873432 h 6873432"/>
              <a:gd name="connsiteX0-73" fmla="*/ 0 w 12192000"/>
              <a:gd name="connsiteY0-74" fmla="*/ 6873432 h 6873432"/>
              <a:gd name="connsiteX1-75" fmla="*/ 0 w 12192000"/>
              <a:gd name="connsiteY1-76" fmla="*/ 683 h 6873432"/>
              <a:gd name="connsiteX2-77" fmla="*/ 12192000 w 12192000"/>
              <a:gd name="connsiteY2-78" fmla="*/ 6873432 h 6873432"/>
              <a:gd name="connsiteX3-79" fmla="*/ 0 w 12192000"/>
              <a:gd name="connsiteY3-80" fmla="*/ 6873432 h 6873432"/>
              <a:gd name="connsiteX0-81" fmla="*/ 0 w 12192000"/>
              <a:gd name="connsiteY0-82" fmla="*/ 6885172 h 6885172"/>
              <a:gd name="connsiteX1-83" fmla="*/ 0 w 12192000"/>
              <a:gd name="connsiteY1-84" fmla="*/ 12423 h 6885172"/>
              <a:gd name="connsiteX2-85" fmla="*/ 12192000 w 12192000"/>
              <a:gd name="connsiteY2-86" fmla="*/ 6885172 h 6885172"/>
              <a:gd name="connsiteX3-87" fmla="*/ 0 w 12192000"/>
              <a:gd name="connsiteY3-88" fmla="*/ 6885172 h 6885172"/>
              <a:gd name="connsiteX0-89" fmla="*/ 0 w 12192000"/>
              <a:gd name="connsiteY0-90" fmla="*/ 6885172 h 6885172"/>
              <a:gd name="connsiteX1-91" fmla="*/ 0 w 12192000"/>
              <a:gd name="connsiteY1-92" fmla="*/ 12423 h 6885172"/>
              <a:gd name="connsiteX2-93" fmla="*/ 12192000 w 12192000"/>
              <a:gd name="connsiteY2-94" fmla="*/ 6885172 h 6885172"/>
              <a:gd name="connsiteX3-95" fmla="*/ 0 w 12192000"/>
              <a:gd name="connsiteY3-96" fmla="*/ 6885172 h 6885172"/>
              <a:gd name="connsiteX0-97" fmla="*/ 0 w 12192000"/>
              <a:gd name="connsiteY0-98" fmla="*/ 6872873 h 6872873"/>
              <a:gd name="connsiteX1-99" fmla="*/ 0 w 12192000"/>
              <a:gd name="connsiteY1-100" fmla="*/ 124 h 6872873"/>
              <a:gd name="connsiteX2-101" fmla="*/ 12192000 w 12192000"/>
              <a:gd name="connsiteY2-102" fmla="*/ 6872873 h 6872873"/>
              <a:gd name="connsiteX3-103" fmla="*/ 0 w 12192000"/>
              <a:gd name="connsiteY3-104" fmla="*/ 6872873 h 6872873"/>
              <a:gd name="connsiteX0-105" fmla="*/ 0 w 12244728"/>
              <a:gd name="connsiteY0-106" fmla="*/ 7641784 h 7641784"/>
              <a:gd name="connsiteX1-107" fmla="*/ 0 w 12244728"/>
              <a:gd name="connsiteY1-108" fmla="*/ 769035 h 7641784"/>
              <a:gd name="connsiteX2-109" fmla="*/ 5544458 w 12244728"/>
              <a:gd name="connsiteY2-110" fmla="*/ 747496 h 7641784"/>
              <a:gd name="connsiteX3-111" fmla="*/ 12192000 w 12244728"/>
              <a:gd name="connsiteY3-112" fmla="*/ 7641784 h 7641784"/>
              <a:gd name="connsiteX4" fmla="*/ 0 w 12244728"/>
              <a:gd name="connsiteY4" fmla="*/ 7641784 h 7641784"/>
              <a:gd name="connsiteX0-113" fmla="*/ 0 w 12244728"/>
              <a:gd name="connsiteY0-114" fmla="*/ 7254240 h 7254240"/>
              <a:gd name="connsiteX1-115" fmla="*/ 0 w 12244728"/>
              <a:gd name="connsiteY1-116" fmla="*/ 381491 h 7254240"/>
              <a:gd name="connsiteX2-117" fmla="*/ 5544458 w 12244728"/>
              <a:gd name="connsiteY2-118" fmla="*/ 359952 h 7254240"/>
              <a:gd name="connsiteX3-119" fmla="*/ 12192000 w 12244728"/>
              <a:gd name="connsiteY3-120" fmla="*/ 7254240 h 7254240"/>
              <a:gd name="connsiteX4-121" fmla="*/ 0 w 12244728"/>
              <a:gd name="connsiteY4-122" fmla="*/ 7254240 h 7254240"/>
              <a:gd name="connsiteX0-123" fmla="*/ 0 w 12244728"/>
              <a:gd name="connsiteY0-124" fmla="*/ 6894288 h 6894288"/>
              <a:gd name="connsiteX1-125" fmla="*/ 0 w 12244728"/>
              <a:gd name="connsiteY1-126" fmla="*/ 21539 h 6894288"/>
              <a:gd name="connsiteX2-127" fmla="*/ 5544458 w 12244728"/>
              <a:gd name="connsiteY2-128" fmla="*/ 0 h 6894288"/>
              <a:gd name="connsiteX3-129" fmla="*/ 12192000 w 12244728"/>
              <a:gd name="connsiteY3-130" fmla="*/ 6894288 h 6894288"/>
              <a:gd name="connsiteX4-131" fmla="*/ 0 w 12244728"/>
              <a:gd name="connsiteY4-132" fmla="*/ 6894288 h 6894288"/>
              <a:gd name="connsiteX0-133" fmla="*/ 0 w 12228908"/>
              <a:gd name="connsiteY0-134" fmla="*/ 6894288 h 6894288"/>
              <a:gd name="connsiteX1-135" fmla="*/ 0 w 12228908"/>
              <a:gd name="connsiteY1-136" fmla="*/ 21539 h 6894288"/>
              <a:gd name="connsiteX2-137" fmla="*/ 5544458 w 12228908"/>
              <a:gd name="connsiteY2-138" fmla="*/ 0 h 6894288"/>
              <a:gd name="connsiteX3-139" fmla="*/ 12192000 w 12228908"/>
              <a:gd name="connsiteY3-140" fmla="*/ 6894288 h 6894288"/>
              <a:gd name="connsiteX4-141" fmla="*/ 0 w 12228908"/>
              <a:gd name="connsiteY4-142" fmla="*/ 6894288 h 6894288"/>
              <a:gd name="connsiteX0-143" fmla="*/ 0 w 12192000"/>
              <a:gd name="connsiteY0-144" fmla="*/ 6894288 h 6894288"/>
              <a:gd name="connsiteX1-145" fmla="*/ 0 w 12192000"/>
              <a:gd name="connsiteY1-146" fmla="*/ 21539 h 6894288"/>
              <a:gd name="connsiteX2-147" fmla="*/ 5544458 w 12192000"/>
              <a:gd name="connsiteY2-148" fmla="*/ 0 h 6894288"/>
              <a:gd name="connsiteX3-149" fmla="*/ 12192000 w 12192000"/>
              <a:gd name="connsiteY3-150" fmla="*/ 6894288 h 6894288"/>
              <a:gd name="connsiteX4-151" fmla="*/ 0 w 12192000"/>
              <a:gd name="connsiteY4-152" fmla="*/ 6894288 h 6894288"/>
              <a:gd name="connsiteX0-153" fmla="*/ 0 w 12192000"/>
              <a:gd name="connsiteY0-154" fmla="*/ 6894288 h 6894288"/>
              <a:gd name="connsiteX1-155" fmla="*/ 0 w 12192000"/>
              <a:gd name="connsiteY1-156" fmla="*/ 21539 h 6894288"/>
              <a:gd name="connsiteX2-157" fmla="*/ 4839608 w 12192000"/>
              <a:gd name="connsiteY2-158" fmla="*/ 0 h 6894288"/>
              <a:gd name="connsiteX3-159" fmla="*/ 12192000 w 12192000"/>
              <a:gd name="connsiteY3-160" fmla="*/ 6894288 h 6894288"/>
              <a:gd name="connsiteX4-161" fmla="*/ 0 w 12192000"/>
              <a:gd name="connsiteY4-162" fmla="*/ 6894288 h 68942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21" y="connsiteY4-122"/>
              </a:cxn>
            </a:cxnLst>
            <a:rect l="l" t="t" r="r" b="b"/>
            <a:pathLst>
              <a:path w="12192000" h="6894288">
                <a:moveTo>
                  <a:pt x="0" y="6894288"/>
                </a:moveTo>
                <a:lnTo>
                  <a:pt x="0" y="21539"/>
                </a:lnTo>
                <a:cubicBezTo>
                  <a:pt x="881441" y="-3861"/>
                  <a:pt x="2712358" y="35642"/>
                  <a:pt x="4839608" y="0"/>
                </a:cubicBezTo>
                <a:cubicBezTo>
                  <a:pt x="4376058" y="3393358"/>
                  <a:pt x="11854241" y="5001988"/>
                  <a:pt x="12192000" y="6894288"/>
                </a:cubicBezTo>
                <a:lnTo>
                  <a:pt x="0" y="6894288"/>
                </a:lnTo>
                <a:close/>
              </a:path>
            </a:pathLst>
          </a:custGeom>
          <a:solidFill>
            <a:srgbClr val="E4474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043" y="3788005"/>
            <a:ext cx="2671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目  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517" y="4711336"/>
            <a:ext cx="24367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9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5609" y="1520115"/>
            <a:ext cx="5382316" cy="5835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sz="3200" b="1" spc="300" dirty="0">
                <a:solidFill>
                  <a:srgbClr val="FFFFFF"/>
                </a:solidFill>
                <a:cs typeface="+mn-ea"/>
                <a:sym typeface="+mn-lt"/>
              </a:rPr>
              <a:t>经济特区的建立</a:t>
            </a:r>
            <a:endParaRPr kumimoji="0" lang="zh-CN" altLang="en-US" sz="3200" b="1" i="0" u="none" strike="noStrike" kern="1200" cap="none" spc="30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1994620" y="1626592"/>
            <a:ext cx="432000" cy="432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24377" y="3000194"/>
            <a:ext cx="555904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lvl="0">
              <a:defRPr sz="3200" b="1" spc="300">
                <a:solidFill>
                  <a:srgbClr val="FFFFFF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对外开放领域的扩大</a:t>
            </a:r>
          </a:p>
        </p:txBody>
      </p:sp>
      <p:sp>
        <p:nvSpPr>
          <p:cNvPr id="10" name="Oval 9"/>
          <p:cNvSpPr/>
          <p:nvPr/>
        </p:nvSpPr>
        <p:spPr>
          <a:xfrm>
            <a:off x="4244865" y="3045753"/>
            <a:ext cx="540000" cy="54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955379" y="4541026"/>
            <a:ext cx="648000" cy="64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流程图: 离页连接符 13"/>
          <p:cNvSpPr/>
          <p:nvPr/>
        </p:nvSpPr>
        <p:spPr>
          <a:xfrm>
            <a:off x="10363200" y="-12981"/>
            <a:ext cx="612648" cy="612648"/>
          </a:xfrm>
          <a:prstGeom prst="flowChartOffpageConnector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7206616" y="4675507"/>
            <a:ext cx="5131435" cy="5835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lvl="0">
              <a:defRPr sz="3200" b="1" spc="300">
                <a:solidFill>
                  <a:srgbClr val="FFFFFF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加入世界贸易组织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5291" y="518797"/>
            <a:ext cx="5342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一场艰难坎坷的谈判</a:t>
            </a:r>
          </a:p>
        </p:txBody>
      </p:sp>
      <p:pic>
        <p:nvPicPr>
          <p:cNvPr id="54275" name="Picture 2" descr="http://p3.so.qhimg.com/bdr/_240_/t010dea97a45dff52a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9105" y="271782"/>
            <a:ext cx="3011171" cy="2002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4" descr="http://p0.so.qhimg.com/bdr/_240_/t0103d3cd20f417f23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390" y="1844677"/>
            <a:ext cx="4321175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6670675" y="2491105"/>
            <a:ext cx="4900931" cy="1877437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目标：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通过实质性削减关税等措施，建立一个完整的、更具活力的、持久的多边贸易体制。</a:t>
            </a:r>
          </a:p>
        </p:txBody>
      </p:sp>
      <p:sp>
        <p:nvSpPr>
          <p:cNvPr id="4" name="矩形 3"/>
          <p:cNvSpPr/>
          <p:nvPr/>
        </p:nvSpPr>
        <p:spPr>
          <a:xfrm>
            <a:off x="1631952" y="5211764"/>
            <a:ext cx="8785225" cy="138499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1986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日，中国正式提出关于恢复关贸总协定缔约方地位的申请。历经</a:t>
            </a:r>
            <a:r>
              <a:rPr lang="en-US" altLang="zh-CN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年谈判，最终在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日，中国正式签署加入世界贸易组织协定。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1"/>
          <p:cNvSpPr txBox="1"/>
          <p:nvPr/>
        </p:nvSpPr>
        <p:spPr>
          <a:xfrm>
            <a:off x="2224405" y="114300"/>
            <a:ext cx="8153400" cy="990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碰撞三：要不要加入世贸组织</a:t>
            </a:r>
          </a:p>
        </p:txBody>
      </p:sp>
      <p:pic>
        <p:nvPicPr>
          <p:cNvPr id="55299" name="Picture 2" descr="碰撞"/>
          <p:cNvPicPr>
            <a:picLocks noChangeAspect="1"/>
          </p:cNvPicPr>
          <p:nvPr/>
        </p:nvPicPr>
        <p:blipFill>
          <a:blip r:embed="rId3"/>
          <a:srcRect l="4375" t="3751" r="3122" b="8122"/>
          <a:stretch>
            <a:fillRect/>
          </a:stretch>
        </p:blipFill>
        <p:spPr>
          <a:xfrm>
            <a:off x="2224088" y="1276351"/>
            <a:ext cx="1111251" cy="141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矩形 5"/>
          <p:cNvSpPr/>
          <p:nvPr/>
        </p:nvSpPr>
        <p:spPr>
          <a:xfrm>
            <a:off x="3495675" y="1198563"/>
            <a:ext cx="6834188" cy="156966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WTO是经济强国拆除经济弱国自我保护屏障的战略工具。如果听任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“市场浪漫主义”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，中国经济未及起飞，就可能先被击毁在跑道上。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作为经济弱国的中国，可能会成为经济强国的食物。</a:t>
            </a:r>
          </a:p>
        </p:txBody>
      </p:sp>
      <p:sp>
        <p:nvSpPr>
          <p:cNvPr id="47109" name="TextBox 7"/>
          <p:cNvSpPr txBox="1"/>
          <p:nvPr/>
        </p:nvSpPr>
        <p:spPr>
          <a:xfrm>
            <a:off x="2238377" y="4071938"/>
            <a:ext cx="6824663" cy="769441"/>
          </a:xfrm>
          <a:prstGeom prst="rect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石广生：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在加入世贸组织谈判中，我们要求外国汽车公司进入中国只能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建立合资公司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，持股比例不能超过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50%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7111" name="Picture 10" descr="https://ss3.bdstatic.com/70cFv8Sh_Q1YnxGkpoWK1HF6hhy/it/u=1648017852,4122087313&amp;fm=27&amp;gp=0.jpg"/>
          <p:cNvPicPr>
            <a:picLocks noChangeAspect="1"/>
          </p:cNvPicPr>
          <p:nvPr/>
        </p:nvPicPr>
        <p:blipFill>
          <a:blip r:embed="rId4"/>
          <a:srcRect l="8249" r="17513"/>
          <a:stretch>
            <a:fillRect/>
          </a:stretch>
        </p:blipFill>
        <p:spPr>
          <a:xfrm>
            <a:off x="9232901" y="4027488"/>
            <a:ext cx="1096963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8" descr="https://ss3.bdstatic.com/70cFv8Sh_Q1YnxGkpoWK1HF6hhy/it/u=2554874864,3523086425&amp;fm=27&amp;gp=0.jpg"/>
          <p:cNvPicPr>
            <a:picLocks noChangeAspect="1"/>
          </p:cNvPicPr>
          <p:nvPr/>
        </p:nvPicPr>
        <p:blipFill>
          <a:blip r:embed="rId5"/>
          <a:srcRect l="11610" r="21053"/>
          <a:stretch>
            <a:fillRect/>
          </a:stretch>
        </p:blipFill>
        <p:spPr>
          <a:xfrm>
            <a:off x="2224088" y="2935290"/>
            <a:ext cx="893763" cy="98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95675" y="3013077"/>
            <a:ext cx="6834188" cy="830997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杨继绳：加入WTO以前，不少利弊分析者认为，加入WTO以后，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中国的汽车工业可能全军覆没</a:t>
            </a:r>
          </a:p>
        </p:txBody>
      </p:sp>
      <p:pic>
        <p:nvPicPr>
          <p:cNvPr id="4" name="Picture 8" descr="https://ss3.bdstatic.com/70cFv8Sh_Q1YnxGkpoWK1HF6hhy/it/u=2554874864,3523086425&amp;fm=27&amp;gp=0.jpg"/>
          <p:cNvPicPr>
            <a:picLocks noChangeAspect="1"/>
          </p:cNvPicPr>
          <p:nvPr/>
        </p:nvPicPr>
        <p:blipFill>
          <a:blip r:embed="rId5"/>
          <a:srcRect l="11610" r="21053"/>
          <a:stretch>
            <a:fillRect/>
          </a:stretch>
        </p:blipFill>
        <p:spPr>
          <a:xfrm>
            <a:off x="2224088" y="5468940"/>
            <a:ext cx="893763" cy="98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495675" y="5362575"/>
            <a:ext cx="6834188" cy="1200329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2002年中国的汽车产销达320万辆，比上一年增长86万辆。媒体用“火爆”、“井喷”、“春风得意”、“春光满面”来描述这一年的中国汽车业。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bldLvl="0" animBg="1"/>
      <p:bldP spid="3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6"/>
          <p:cNvSpPr txBox="1"/>
          <p:nvPr/>
        </p:nvSpPr>
        <p:spPr>
          <a:xfrm>
            <a:off x="2202499" y="413386"/>
            <a:ext cx="7786687" cy="588477"/>
          </a:xfrm>
          <a:prstGeom prst="rect">
            <a:avLst/>
          </a:prstGeom>
          <a:noFill/>
          <a:ln w="9525">
            <a:noFill/>
          </a:ln>
        </p:spPr>
        <p:txBody>
          <a:bodyPr lIns="95107" tIns="47553" rIns="95107" bIns="47553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十八大以来我国对外开放取得了哪些成就？</a:t>
            </a:r>
          </a:p>
        </p:txBody>
      </p:sp>
      <p:pic>
        <p:nvPicPr>
          <p:cNvPr id="61444" name="Picture 8" descr="1736779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052" y="1195390"/>
            <a:ext cx="3084513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5" name="Picture 9" descr="2015031811420610476163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2" y="1285875"/>
            <a:ext cx="3090863" cy="212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10"/>
          <p:cNvSpPr txBox="1"/>
          <p:nvPr/>
        </p:nvSpPr>
        <p:spPr>
          <a:xfrm>
            <a:off x="2667001" y="2928939"/>
            <a:ext cx="1301751" cy="52692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5107" tIns="47553" rIns="95107" bIns="47553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亚投行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39001" y="2928938"/>
            <a:ext cx="2346507" cy="52692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95107" tIns="47553" rIns="95107" bIns="47553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一带一路”</a:t>
            </a:r>
          </a:p>
        </p:txBody>
      </p:sp>
      <p:pic>
        <p:nvPicPr>
          <p:cNvPr id="61448" name="图片 364556" descr="U11594P1DT201411161338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3039" y="3638550"/>
            <a:ext cx="3187700" cy="269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9225" y="5803900"/>
            <a:ext cx="1591494" cy="52692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95107" tIns="47553" rIns="95107" bIns="4755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G20</a:t>
            </a:r>
            <a:r>
              <a:rPr lang="zh-CN" altLang="en-US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峰会</a:t>
            </a:r>
          </a:p>
        </p:txBody>
      </p:sp>
      <p:pic>
        <p:nvPicPr>
          <p:cNvPr id="61450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1751" y="3643313"/>
            <a:ext cx="3057525" cy="2747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810500" y="5857875"/>
            <a:ext cx="1628362" cy="52692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95107" tIns="47553" rIns="95107" bIns="47553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金砖会议</a:t>
            </a:r>
          </a:p>
        </p:txBody>
      </p:sp>
      <p:sp>
        <p:nvSpPr>
          <p:cNvPr id="2" name="Text Box 10"/>
          <p:cNvSpPr txBox="1"/>
          <p:nvPr/>
        </p:nvSpPr>
        <p:spPr>
          <a:xfrm>
            <a:off x="132080" y="1285876"/>
            <a:ext cx="4281805" cy="9556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txBody>
          <a:bodyPr wrap="square" lIns="95107" tIns="47553" rIns="95107" bIns="4755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Asian Infrastructure Investment Bank</a:t>
            </a:r>
          </a:p>
        </p:txBody>
      </p:sp>
      <p:sp>
        <p:nvSpPr>
          <p:cNvPr id="6" name="Text Box 10"/>
          <p:cNvSpPr txBox="1"/>
          <p:nvPr/>
        </p:nvSpPr>
        <p:spPr>
          <a:xfrm>
            <a:off x="7966711" y="1195706"/>
            <a:ext cx="3372485" cy="526922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txBody>
          <a:bodyPr wrap="square" lIns="95107" tIns="47553" rIns="95107" bIns="4755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The Belt and Road</a:t>
            </a:r>
          </a:p>
        </p:txBody>
      </p:sp>
      <p:sp>
        <p:nvSpPr>
          <p:cNvPr id="7" name="Text Box 10"/>
          <p:cNvSpPr txBox="1"/>
          <p:nvPr/>
        </p:nvSpPr>
        <p:spPr>
          <a:xfrm>
            <a:off x="259081" y="3804921"/>
            <a:ext cx="3836671" cy="1388696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txBody>
          <a:bodyPr wrap="square" lIns="95107" tIns="47553" rIns="95107" bIns="4755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Group of 20 Finance Ministers and Central Bank Governers</a:t>
            </a:r>
          </a:p>
        </p:txBody>
      </p:sp>
      <p:sp>
        <p:nvSpPr>
          <p:cNvPr id="8" name="Text Box 10"/>
          <p:cNvSpPr txBox="1"/>
          <p:nvPr/>
        </p:nvSpPr>
        <p:spPr>
          <a:xfrm>
            <a:off x="8122921" y="3638233"/>
            <a:ext cx="1301751" cy="52451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txBody>
          <a:bodyPr lIns="95107" tIns="47553" rIns="95107" bIns="4755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BRIC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/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4103"/>
          <p:cNvSpPr txBox="1"/>
          <p:nvPr/>
        </p:nvSpPr>
        <p:spPr>
          <a:xfrm>
            <a:off x="978535" y="455931"/>
            <a:ext cx="1295400" cy="402674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</a:p>
        </p:txBody>
      </p: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901825" y="2889252"/>
            <a:ext cx="2519363" cy="1058863"/>
          </a:xfrm>
          <a:prstGeom prst="rect">
            <a:avLst/>
          </a:prstGeom>
          <a:noFill/>
          <a:ln w="9525">
            <a:noFill/>
          </a:ln>
        </p:spPr>
        <p:txBody>
          <a:bodyPr tIns="180000"/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深圳、珠海、汕头、厦门</a:t>
            </a:r>
          </a:p>
        </p:txBody>
      </p:sp>
      <p:pic>
        <p:nvPicPr>
          <p:cNvPr id="3" name="图片 2"/>
          <p:cNvPicPr/>
          <p:nvPr>
            <p:custDataLst>
              <p:tags r:id="rId2"/>
            </p:custDataLst>
          </p:nvPr>
        </p:nvPicPr>
        <p:blipFill>
          <a:blip r:embed="rId17"/>
          <a:srcRect t="50887"/>
          <a:stretch>
            <a:fillRect/>
          </a:stretch>
        </p:blipFill>
        <p:spPr>
          <a:xfrm>
            <a:off x="1925637" y="2889250"/>
            <a:ext cx="2519363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757363" y="2344738"/>
            <a:ext cx="2800351" cy="544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0277A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经济特区的建立</a:t>
            </a:r>
          </a:p>
        </p:txBody>
      </p:sp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18"/>
          <a:srcRect b="50887"/>
          <a:stretch>
            <a:fillRect/>
          </a:stretch>
        </p:blipFill>
        <p:spPr>
          <a:xfrm>
            <a:off x="1925637" y="2236788"/>
            <a:ext cx="2519363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4567238" y="3841752"/>
            <a:ext cx="2520951" cy="1058863"/>
          </a:xfrm>
          <a:prstGeom prst="rect">
            <a:avLst/>
          </a:prstGeom>
          <a:noFill/>
          <a:ln w="9525">
            <a:noFill/>
          </a:ln>
        </p:spPr>
        <p:txBody>
          <a:bodyPr tIns="180000"/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沿海开放城市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沿海经济开放区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内地</a:t>
            </a:r>
          </a:p>
        </p:txBody>
      </p:sp>
      <p:pic>
        <p:nvPicPr>
          <p:cNvPr id="13" name="图片 12"/>
          <p:cNvPicPr/>
          <p:nvPr>
            <p:custDataLst>
              <p:tags r:id="rId6"/>
            </p:custDataLst>
          </p:nvPr>
        </p:nvPicPr>
        <p:blipFill>
          <a:blip r:embed="rId19"/>
          <a:srcRect t="50887"/>
          <a:stretch>
            <a:fillRect/>
          </a:stretch>
        </p:blipFill>
        <p:spPr>
          <a:xfrm>
            <a:off x="4735514" y="3841750"/>
            <a:ext cx="2520951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4237039" y="3297238"/>
            <a:ext cx="3551237" cy="544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0076C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对外开放领域的扩大</a:t>
            </a:r>
          </a:p>
        </p:txBody>
      </p:sp>
      <p:pic>
        <p:nvPicPr>
          <p:cNvPr id="15" name="图片 14"/>
          <p:cNvPicPr/>
          <p:nvPr>
            <p:custDataLst>
              <p:tags r:id="rId8"/>
            </p:custDataLst>
          </p:nvPr>
        </p:nvPicPr>
        <p:blipFill>
          <a:blip r:embed="rId20"/>
          <a:srcRect b="50887"/>
          <a:stretch>
            <a:fillRect/>
          </a:stretch>
        </p:blipFill>
        <p:spPr>
          <a:xfrm>
            <a:off x="4735514" y="3189288"/>
            <a:ext cx="2520951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7770813" y="4794252"/>
            <a:ext cx="2519363" cy="1058863"/>
          </a:xfrm>
          <a:prstGeom prst="rect">
            <a:avLst/>
          </a:prstGeom>
          <a:noFill/>
          <a:ln w="9525">
            <a:noFill/>
          </a:ln>
        </p:spPr>
        <p:txBody>
          <a:bodyPr tIns="180000"/>
          <a:lstStyle/>
          <a:p>
            <a:pPr algn="just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</a:p>
        </p:txBody>
      </p:sp>
      <p:pic>
        <p:nvPicPr>
          <p:cNvPr id="18" name="图片 17"/>
          <p:cNvPicPr/>
          <p:nvPr>
            <p:custDataLst>
              <p:tags r:id="rId10"/>
            </p:custDataLst>
          </p:nvPr>
        </p:nvPicPr>
        <p:blipFill>
          <a:blip r:embed="rId19"/>
          <a:srcRect t="50887"/>
          <a:stretch>
            <a:fillRect/>
          </a:stretch>
        </p:blipFill>
        <p:spPr>
          <a:xfrm>
            <a:off x="7507289" y="4794250"/>
            <a:ext cx="2520951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7213600" y="4249738"/>
            <a:ext cx="3087688" cy="544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D2A51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加入世界贸易组织</a:t>
            </a:r>
          </a:p>
        </p:txBody>
      </p:sp>
      <p:pic>
        <p:nvPicPr>
          <p:cNvPr id="20" name="图片 19"/>
          <p:cNvPicPr/>
          <p:nvPr>
            <p:custDataLst>
              <p:tags r:id="rId12"/>
            </p:custDataLst>
          </p:nvPr>
        </p:nvPicPr>
        <p:blipFill>
          <a:blip r:embed="rId20"/>
          <a:srcRect b="50887"/>
          <a:stretch>
            <a:fillRect/>
          </a:stretch>
        </p:blipFill>
        <p:spPr>
          <a:xfrm>
            <a:off x="7507289" y="4141788"/>
            <a:ext cx="2520951" cy="10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>
            <p:custDataLst>
              <p:tags r:id="rId13"/>
            </p:custDataLst>
          </p:nvPr>
        </p:nvPicPr>
        <p:blipFill>
          <a:blip r:embed="rId19"/>
          <a:srcRect t="50887"/>
          <a:stretch>
            <a:fillRect/>
          </a:stretch>
        </p:blipFill>
        <p:spPr>
          <a:xfrm>
            <a:off x="4683126" y="1508125"/>
            <a:ext cx="2520951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>
            <p:custDataLst>
              <p:tags r:id="rId14"/>
            </p:custDataLst>
          </p:nvPr>
        </p:nvSpPr>
        <p:spPr>
          <a:xfrm>
            <a:off x="4683126" y="965202"/>
            <a:ext cx="2520951" cy="542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对外开放</a:t>
            </a:r>
          </a:p>
        </p:txBody>
      </p:sp>
      <p:pic>
        <p:nvPicPr>
          <p:cNvPr id="9" name="图片 8"/>
          <p:cNvPicPr/>
          <p:nvPr>
            <p:custDataLst>
              <p:tags r:id="rId15"/>
            </p:custDataLst>
          </p:nvPr>
        </p:nvPicPr>
        <p:blipFill>
          <a:blip r:embed="rId20"/>
          <a:srcRect b="50887"/>
          <a:stretch>
            <a:fillRect/>
          </a:stretch>
        </p:blipFill>
        <p:spPr>
          <a:xfrm>
            <a:off x="4683126" y="857250"/>
            <a:ext cx="2520951" cy="10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38631" y="500382"/>
            <a:ext cx="656907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经济特区的建立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16539" y="1882775"/>
            <a:ext cx="5971948" cy="1815882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1980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日，第五届全国人大常委会第</a:t>
            </a:r>
            <a:r>
              <a:rPr lang="en-US" altLang="zh-CN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次会议决定，批准国务院提出的决定在广东省的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深圳、珠海、汕头和福建省厦门建立经济特区。</a:t>
            </a:r>
          </a:p>
        </p:txBody>
      </p:sp>
      <p:pic>
        <p:nvPicPr>
          <p:cNvPr id="38917" name="Picture 2" descr="http://img0.imgtn.bdimg.com/it/u=411714503,1623528055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910" y="1667624"/>
            <a:ext cx="3336925" cy="2741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4103"/>
          <p:cNvSpPr txBox="1"/>
          <p:nvPr/>
        </p:nvSpPr>
        <p:spPr>
          <a:xfrm>
            <a:off x="1524000" y="1"/>
            <a:ext cx="1295400" cy="402674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</a:p>
        </p:txBody>
      </p:sp>
      <p:pic>
        <p:nvPicPr>
          <p:cNvPr id="14339" name="Picture 4" descr="C:\Users\ADMINI~1\AppData\Local\Temp\ksohtml\wps5F02.tm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152400"/>
            <a:ext cx="19051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"/>
          <p:cNvSpPr txBox="1"/>
          <p:nvPr/>
        </p:nvSpPr>
        <p:spPr>
          <a:xfrm>
            <a:off x="1108075" y="1424305"/>
            <a:ext cx="10893425" cy="35291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有一座城市，它是1980年我国建立的第一个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经济特区，被誉为“一夜崛起之城”，这座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城市是 （     ）                             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A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汕头           B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深圳  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C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珠海           D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厦门</a:t>
            </a:r>
          </a:p>
        </p:txBody>
      </p:sp>
      <p:sp>
        <p:nvSpPr>
          <p:cNvPr id="3" name="Rectangle 13"/>
          <p:cNvSpPr/>
          <p:nvPr/>
        </p:nvSpPr>
        <p:spPr>
          <a:xfrm>
            <a:off x="4229419" y="2816384"/>
            <a:ext cx="554639" cy="1107996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zh-CN" sz="72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B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/>
          <p:cNvSpPr txBox="1"/>
          <p:nvPr/>
        </p:nvSpPr>
        <p:spPr>
          <a:xfrm>
            <a:off x="1838326" y="1177926"/>
            <a:ext cx="8343900" cy="39610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以公有制经济为主体的多种所有制经济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包括（     ）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①国有经济         ②集体经济 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③个体经济         ④私营经济 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⑤中外合资企业     ⑥外商独资企业 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A.①②③④          B.②③④⑤    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C.①②③⑤⑥       D.①②③④⑤⑥</a:t>
            </a:r>
          </a:p>
        </p:txBody>
      </p:sp>
      <p:sp>
        <p:nvSpPr>
          <p:cNvPr id="5" name="Rectangle 13"/>
          <p:cNvSpPr/>
          <p:nvPr/>
        </p:nvSpPr>
        <p:spPr>
          <a:xfrm>
            <a:off x="3724118" y="1513999"/>
            <a:ext cx="646010" cy="1107996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zh-CN" sz="72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2284095" y="1339215"/>
            <a:ext cx="7831139" cy="4206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实行对外开放的最终目的是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     ）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A.引进外国资金    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B.引进外国技术   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C.学习外国管理经验    </a:t>
            </a:r>
          </a:p>
          <a:p>
            <a:pPr>
              <a:lnSpc>
                <a:spcPct val="110000"/>
              </a:lnSpc>
              <a:spcBef>
                <a:spcPts val="5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D.发展民族经济</a:t>
            </a:r>
          </a:p>
        </p:txBody>
      </p:sp>
      <p:sp>
        <p:nvSpPr>
          <p:cNvPr id="4" name="Rectangle 13"/>
          <p:cNvSpPr/>
          <p:nvPr/>
        </p:nvSpPr>
        <p:spPr>
          <a:xfrm>
            <a:off x="3269458" y="1797050"/>
            <a:ext cx="646010" cy="1107996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zh-CN" sz="72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2"/>
            <a:ext cx="12192000" cy="6854213"/>
          </a:xfrm>
          <a:prstGeom prst="rect">
            <a:avLst/>
          </a:prstGeom>
        </p:spPr>
      </p:pic>
      <p:sp>
        <p:nvSpPr>
          <p:cNvPr id="238" name="Rectangle 2"/>
          <p:cNvSpPr/>
          <p:nvPr/>
        </p:nvSpPr>
        <p:spPr>
          <a:xfrm>
            <a:off x="-14513" y="3516106"/>
            <a:ext cx="12221029" cy="3341894"/>
          </a:xfrm>
          <a:custGeom>
            <a:avLst/>
            <a:gdLst>
              <a:gd name="connsiteX0" fmla="*/ 0 w 12192000"/>
              <a:gd name="connsiteY0" fmla="*/ 0 h 2605314"/>
              <a:gd name="connsiteX1" fmla="*/ 12192000 w 12192000"/>
              <a:gd name="connsiteY1" fmla="*/ 0 h 2605314"/>
              <a:gd name="connsiteX2" fmla="*/ 12192000 w 12192000"/>
              <a:gd name="connsiteY2" fmla="*/ 2605314 h 2605314"/>
              <a:gd name="connsiteX3" fmla="*/ 0 w 12192000"/>
              <a:gd name="connsiteY3" fmla="*/ 2605314 h 2605314"/>
              <a:gd name="connsiteX4" fmla="*/ 0 w 12192000"/>
              <a:gd name="connsiteY4" fmla="*/ 0 h 2605314"/>
              <a:gd name="connsiteX0-1" fmla="*/ 0 w 12192000"/>
              <a:gd name="connsiteY0-2" fmla="*/ 899885 h 3505199"/>
              <a:gd name="connsiteX1-3" fmla="*/ 12192000 w 12192000"/>
              <a:gd name="connsiteY1-4" fmla="*/ 0 h 3505199"/>
              <a:gd name="connsiteX2-5" fmla="*/ 12192000 w 12192000"/>
              <a:gd name="connsiteY2-6" fmla="*/ 3505199 h 3505199"/>
              <a:gd name="connsiteX3-7" fmla="*/ 0 w 12192000"/>
              <a:gd name="connsiteY3-8" fmla="*/ 3505199 h 3505199"/>
              <a:gd name="connsiteX4-9" fmla="*/ 0 w 12192000"/>
              <a:gd name="connsiteY4-10" fmla="*/ 899885 h 3505199"/>
              <a:gd name="connsiteX0-11" fmla="*/ 0 w 12192000"/>
              <a:gd name="connsiteY0-12" fmla="*/ 899885 h 3505199"/>
              <a:gd name="connsiteX1-13" fmla="*/ 6429829 w 12192000"/>
              <a:gd name="connsiteY1-14" fmla="*/ 3497943 h 3505199"/>
              <a:gd name="connsiteX2-15" fmla="*/ 12192000 w 12192000"/>
              <a:gd name="connsiteY2-16" fmla="*/ 0 h 3505199"/>
              <a:gd name="connsiteX3-17" fmla="*/ 12192000 w 12192000"/>
              <a:gd name="connsiteY3-18" fmla="*/ 3505199 h 3505199"/>
              <a:gd name="connsiteX4-19" fmla="*/ 0 w 12192000"/>
              <a:gd name="connsiteY4-20" fmla="*/ 3505199 h 3505199"/>
              <a:gd name="connsiteX5" fmla="*/ 0 w 12192000"/>
              <a:gd name="connsiteY5" fmla="*/ 899885 h 3505199"/>
              <a:gd name="connsiteX0-21" fmla="*/ 0 w 12192000"/>
              <a:gd name="connsiteY0-22" fmla="*/ 899885 h 3505199"/>
              <a:gd name="connsiteX1-23" fmla="*/ 6125029 w 12192000"/>
              <a:gd name="connsiteY1-24" fmla="*/ 3338285 h 3505199"/>
              <a:gd name="connsiteX2-25" fmla="*/ 12192000 w 12192000"/>
              <a:gd name="connsiteY2-26" fmla="*/ 0 h 3505199"/>
              <a:gd name="connsiteX3-27" fmla="*/ 12192000 w 12192000"/>
              <a:gd name="connsiteY3-28" fmla="*/ 3505199 h 3505199"/>
              <a:gd name="connsiteX4-29" fmla="*/ 0 w 12192000"/>
              <a:gd name="connsiteY4-30" fmla="*/ 3505199 h 3505199"/>
              <a:gd name="connsiteX5-31" fmla="*/ 0 w 12192000"/>
              <a:gd name="connsiteY5-32" fmla="*/ 899885 h 3505199"/>
              <a:gd name="connsiteX0-33" fmla="*/ 0 w 12192000"/>
              <a:gd name="connsiteY0-34" fmla="*/ 899885 h 3505199"/>
              <a:gd name="connsiteX1-35" fmla="*/ 6125029 w 12192000"/>
              <a:gd name="connsiteY1-36" fmla="*/ 3338285 h 3505199"/>
              <a:gd name="connsiteX2-37" fmla="*/ 12192000 w 12192000"/>
              <a:gd name="connsiteY2-38" fmla="*/ 0 h 3505199"/>
              <a:gd name="connsiteX3-39" fmla="*/ 12192000 w 12192000"/>
              <a:gd name="connsiteY3-40" fmla="*/ 3505199 h 3505199"/>
              <a:gd name="connsiteX4-41" fmla="*/ 0 w 12192000"/>
              <a:gd name="connsiteY4-42" fmla="*/ 3505199 h 3505199"/>
              <a:gd name="connsiteX5-43" fmla="*/ 0 w 12192000"/>
              <a:gd name="connsiteY5-44" fmla="*/ 899885 h 3505199"/>
              <a:gd name="connsiteX0-45" fmla="*/ 0 w 12192000"/>
              <a:gd name="connsiteY0-46" fmla="*/ 1324274 h 3929588"/>
              <a:gd name="connsiteX1-47" fmla="*/ 6125029 w 12192000"/>
              <a:gd name="connsiteY1-48" fmla="*/ 3762674 h 3929588"/>
              <a:gd name="connsiteX2-49" fmla="*/ 12192000 w 12192000"/>
              <a:gd name="connsiteY2-50" fmla="*/ 424389 h 3929588"/>
              <a:gd name="connsiteX3-51" fmla="*/ 12192000 w 12192000"/>
              <a:gd name="connsiteY3-52" fmla="*/ 3929588 h 3929588"/>
              <a:gd name="connsiteX4-53" fmla="*/ 0 w 12192000"/>
              <a:gd name="connsiteY4-54" fmla="*/ 3929588 h 3929588"/>
              <a:gd name="connsiteX5-55" fmla="*/ 0 w 12192000"/>
              <a:gd name="connsiteY5-56" fmla="*/ 1324274 h 3929588"/>
              <a:gd name="connsiteX0-57" fmla="*/ 0 w 12192000"/>
              <a:gd name="connsiteY0-58" fmla="*/ 1324274 h 3929588"/>
              <a:gd name="connsiteX1-59" fmla="*/ 6125029 w 12192000"/>
              <a:gd name="connsiteY1-60" fmla="*/ 3762674 h 3929588"/>
              <a:gd name="connsiteX2-61" fmla="*/ 12192000 w 12192000"/>
              <a:gd name="connsiteY2-62" fmla="*/ 424389 h 3929588"/>
              <a:gd name="connsiteX3-63" fmla="*/ 12192000 w 12192000"/>
              <a:gd name="connsiteY3-64" fmla="*/ 3929588 h 3929588"/>
              <a:gd name="connsiteX4-65" fmla="*/ 0 w 12192000"/>
              <a:gd name="connsiteY4-66" fmla="*/ 3929588 h 3929588"/>
              <a:gd name="connsiteX5-67" fmla="*/ 0 w 12192000"/>
              <a:gd name="connsiteY5-68" fmla="*/ 1324274 h 3929588"/>
              <a:gd name="connsiteX0-69" fmla="*/ 0 w 12192000"/>
              <a:gd name="connsiteY0-70" fmla="*/ 1324274 h 3929588"/>
              <a:gd name="connsiteX1-71" fmla="*/ 6125029 w 12192000"/>
              <a:gd name="connsiteY1-72" fmla="*/ 3762674 h 3929588"/>
              <a:gd name="connsiteX2-73" fmla="*/ 12192000 w 12192000"/>
              <a:gd name="connsiteY2-74" fmla="*/ 424389 h 3929588"/>
              <a:gd name="connsiteX3-75" fmla="*/ 12192000 w 12192000"/>
              <a:gd name="connsiteY3-76" fmla="*/ 3929588 h 3929588"/>
              <a:gd name="connsiteX4-77" fmla="*/ 0 w 12192000"/>
              <a:gd name="connsiteY4-78" fmla="*/ 3929588 h 3929588"/>
              <a:gd name="connsiteX5-79" fmla="*/ 0 w 12192000"/>
              <a:gd name="connsiteY5-80" fmla="*/ 1324274 h 3929588"/>
              <a:gd name="connsiteX0-81" fmla="*/ 0 w 12192000"/>
              <a:gd name="connsiteY0-82" fmla="*/ 937307 h 3542621"/>
              <a:gd name="connsiteX1-83" fmla="*/ 6125029 w 12192000"/>
              <a:gd name="connsiteY1-84" fmla="*/ 3375707 h 3542621"/>
              <a:gd name="connsiteX2-85" fmla="*/ 12192000 w 12192000"/>
              <a:gd name="connsiteY2-86" fmla="*/ 37422 h 3542621"/>
              <a:gd name="connsiteX3-87" fmla="*/ 12192000 w 12192000"/>
              <a:gd name="connsiteY3-88" fmla="*/ 3542621 h 3542621"/>
              <a:gd name="connsiteX4-89" fmla="*/ 0 w 12192000"/>
              <a:gd name="connsiteY4-90" fmla="*/ 3542621 h 3542621"/>
              <a:gd name="connsiteX5-91" fmla="*/ 0 w 12192000"/>
              <a:gd name="connsiteY5-92" fmla="*/ 937307 h 3542621"/>
              <a:gd name="connsiteX0-93" fmla="*/ 0 w 12192000"/>
              <a:gd name="connsiteY0-94" fmla="*/ 937307 h 3542621"/>
              <a:gd name="connsiteX1-95" fmla="*/ 6125029 w 12192000"/>
              <a:gd name="connsiteY1-96" fmla="*/ 3375707 h 3542621"/>
              <a:gd name="connsiteX2-97" fmla="*/ 12192000 w 12192000"/>
              <a:gd name="connsiteY2-98" fmla="*/ 37422 h 3542621"/>
              <a:gd name="connsiteX3-99" fmla="*/ 12192000 w 12192000"/>
              <a:gd name="connsiteY3-100" fmla="*/ 3542621 h 3542621"/>
              <a:gd name="connsiteX4-101" fmla="*/ 0 w 12192000"/>
              <a:gd name="connsiteY4-102" fmla="*/ 3542621 h 3542621"/>
              <a:gd name="connsiteX5-103" fmla="*/ 0 w 12192000"/>
              <a:gd name="connsiteY5-104" fmla="*/ 937307 h 3542621"/>
              <a:gd name="connsiteX0-105" fmla="*/ 0 w 12192000"/>
              <a:gd name="connsiteY0-106" fmla="*/ 1032084 h 3637398"/>
              <a:gd name="connsiteX1-107" fmla="*/ 6125029 w 12192000"/>
              <a:gd name="connsiteY1-108" fmla="*/ 3470484 h 3637398"/>
              <a:gd name="connsiteX2-109" fmla="*/ 12192000 w 12192000"/>
              <a:gd name="connsiteY2-110" fmla="*/ 132199 h 3637398"/>
              <a:gd name="connsiteX3-111" fmla="*/ 12192000 w 12192000"/>
              <a:gd name="connsiteY3-112" fmla="*/ 3637398 h 3637398"/>
              <a:gd name="connsiteX4-113" fmla="*/ 0 w 12192000"/>
              <a:gd name="connsiteY4-114" fmla="*/ 3637398 h 3637398"/>
              <a:gd name="connsiteX5-115" fmla="*/ 0 w 12192000"/>
              <a:gd name="connsiteY5-116" fmla="*/ 1032084 h 3637398"/>
              <a:gd name="connsiteX0-117" fmla="*/ 0 w 12192000"/>
              <a:gd name="connsiteY0-118" fmla="*/ 1032084 h 3637398"/>
              <a:gd name="connsiteX1-119" fmla="*/ 6125029 w 12192000"/>
              <a:gd name="connsiteY1-120" fmla="*/ 3470484 h 3637398"/>
              <a:gd name="connsiteX2-121" fmla="*/ 12192000 w 12192000"/>
              <a:gd name="connsiteY2-122" fmla="*/ 132199 h 3637398"/>
              <a:gd name="connsiteX3-123" fmla="*/ 12192000 w 12192000"/>
              <a:gd name="connsiteY3-124" fmla="*/ 3637398 h 3637398"/>
              <a:gd name="connsiteX4-125" fmla="*/ 0 w 12192000"/>
              <a:gd name="connsiteY4-126" fmla="*/ 3637398 h 3637398"/>
              <a:gd name="connsiteX5-127" fmla="*/ 0 w 12192000"/>
              <a:gd name="connsiteY5-128" fmla="*/ 1032084 h 3637398"/>
              <a:gd name="connsiteX0-129" fmla="*/ 0 w 12192000"/>
              <a:gd name="connsiteY0-130" fmla="*/ 1032836 h 3638150"/>
              <a:gd name="connsiteX1-131" fmla="*/ 6125029 w 12192000"/>
              <a:gd name="connsiteY1-132" fmla="*/ 3471236 h 3638150"/>
              <a:gd name="connsiteX2-133" fmla="*/ 12192000 w 12192000"/>
              <a:gd name="connsiteY2-134" fmla="*/ 132951 h 3638150"/>
              <a:gd name="connsiteX3-135" fmla="*/ 12192000 w 12192000"/>
              <a:gd name="connsiteY3-136" fmla="*/ 3638150 h 3638150"/>
              <a:gd name="connsiteX4-137" fmla="*/ 0 w 12192000"/>
              <a:gd name="connsiteY4-138" fmla="*/ 3638150 h 3638150"/>
              <a:gd name="connsiteX5-139" fmla="*/ 0 w 12192000"/>
              <a:gd name="connsiteY5-140" fmla="*/ 1032836 h 3638150"/>
              <a:gd name="connsiteX0-141" fmla="*/ 0 w 12192000"/>
              <a:gd name="connsiteY0-142" fmla="*/ 1032836 h 3638150"/>
              <a:gd name="connsiteX1-143" fmla="*/ 6125029 w 12192000"/>
              <a:gd name="connsiteY1-144" fmla="*/ 3471236 h 3638150"/>
              <a:gd name="connsiteX2-145" fmla="*/ 12192000 w 12192000"/>
              <a:gd name="connsiteY2-146" fmla="*/ 132951 h 3638150"/>
              <a:gd name="connsiteX3-147" fmla="*/ 12192000 w 12192000"/>
              <a:gd name="connsiteY3-148" fmla="*/ 3638150 h 3638150"/>
              <a:gd name="connsiteX4-149" fmla="*/ 0 w 12192000"/>
              <a:gd name="connsiteY4-150" fmla="*/ 3638150 h 3638150"/>
              <a:gd name="connsiteX5-151" fmla="*/ 0 w 12192000"/>
              <a:gd name="connsiteY5-152" fmla="*/ 1032836 h 3638150"/>
              <a:gd name="connsiteX0-153" fmla="*/ 0 w 12192000"/>
              <a:gd name="connsiteY0-154" fmla="*/ 1076325 h 3681639"/>
              <a:gd name="connsiteX1-155" fmla="*/ 5878286 w 12192000"/>
              <a:gd name="connsiteY1-156" fmla="*/ 2300790 h 3681639"/>
              <a:gd name="connsiteX2-157" fmla="*/ 12192000 w 12192000"/>
              <a:gd name="connsiteY2-158" fmla="*/ 176440 h 3681639"/>
              <a:gd name="connsiteX3-159" fmla="*/ 12192000 w 12192000"/>
              <a:gd name="connsiteY3-160" fmla="*/ 3681639 h 3681639"/>
              <a:gd name="connsiteX4-161" fmla="*/ 0 w 12192000"/>
              <a:gd name="connsiteY4-162" fmla="*/ 3681639 h 3681639"/>
              <a:gd name="connsiteX5-163" fmla="*/ 0 w 12192000"/>
              <a:gd name="connsiteY5-164" fmla="*/ 1076325 h 3681639"/>
              <a:gd name="connsiteX0-165" fmla="*/ 0 w 12192000"/>
              <a:gd name="connsiteY0-166" fmla="*/ 1080439 h 3685753"/>
              <a:gd name="connsiteX1-167" fmla="*/ 5478236 w 12192000"/>
              <a:gd name="connsiteY1-168" fmla="*/ 2220305 h 3685753"/>
              <a:gd name="connsiteX2-169" fmla="*/ 12192000 w 12192000"/>
              <a:gd name="connsiteY2-170" fmla="*/ 180554 h 3685753"/>
              <a:gd name="connsiteX3-171" fmla="*/ 12192000 w 12192000"/>
              <a:gd name="connsiteY3-172" fmla="*/ 3685753 h 3685753"/>
              <a:gd name="connsiteX4-173" fmla="*/ 0 w 12192000"/>
              <a:gd name="connsiteY4-174" fmla="*/ 3685753 h 3685753"/>
              <a:gd name="connsiteX5-175" fmla="*/ 0 w 12192000"/>
              <a:gd name="connsiteY5-176" fmla="*/ 1080439 h 3685753"/>
              <a:gd name="connsiteX0-177" fmla="*/ 0 w 12206514"/>
              <a:gd name="connsiteY0-178" fmla="*/ 366670 h 3971759"/>
              <a:gd name="connsiteX1-179" fmla="*/ 5492750 w 12206514"/>
              <a:gd name="connsiteY1-180" fmla="*/ 2506311 h 3971759"/>
              <a:gd name="connsiteX2-181" fmla="*/ 12206514 w 12206514"/>
              <a:gd name="connsiteY2-182" fmla="*/ 466560 h 3971759"/>
              <a:gd name="connsiteX3-183" fmla="*/ 12206514 w 12206514"/>
              <a:gd name="connsiteY3-184" fmla="*/ 3971759 h 3971759"/>
              <a:gd name="connsiteX4-185" fmla="*/ 14514 w 12206514"/>
              <a:gd name="connsiteY4-186" fmla="*/ 3971759 h 3971759"/>
              <a:gd name="connsiteX5-187" fmla="*/ 0 w 12206514"/>
              <a:gd name="connsiteY5-188" fmla="*/ 366670 h 3971759"/>
              <a:gd name="connsiteX0-189" fmla="*/ 0 w 12206514"/>
              <a:gd name="connsiteY0-190" fmla="*/ 413490 h 4018579"/>
              <a:gd name="connsiteX1-191" fmla="*/ 5695950 w 12206514"/>
              <a:gd name="connsiteY1-192" fmla="*/ 2023838 h 4018579"/>
              <a:gd name="connsiteX2-193" fmla="*/ 12206514 w 12206514"/>
              <a:gd name="connsiteY2-194" fmla="*/ 513380 h 4018579"/>
              <a:gd name="connsiteX3-195" fmla="*/ 12206514 w 12206514"/>
              <a:gd name="connsiteY3-196" fmla="*/ 4018579 h 4018579"/>
              <a:gd name="connsiteX4-197" fmla="*/ 14514 w 12206514"/>
              <a:gd name="connsiteY4-198" fmla="*/ 4018579 h 4018579"/>
              <a:gd name="connsiteX5-199" fmla="*/ 0 w 12206514"/>
              <a:gd name="connsiteY5-200" fmla="*/ 413490 h 4018579"/>
              <a:gd name="connsiteX0-201" fmla="*/ 0 w 12221029"/>
              <a:gd name="connsiteY0-202" fmla="*/ 424360 h 4029449"/>
              <a:gd name="connsiteX1-203" fmla="*/ 5695950 w 12221029"/>
              <a:gd name="connsiteY1-204" fmla="*/ 2034708 h 4029449"/>
              <a:gd name="connsiteX2-205" fmla="*/ 12221029 w 12221029"/>
              <a:gd name="connsiteY2-206" fmla="*/ 1215272 h 4029449"/>
              <a:gd name="connsiteX3-207" fmla="*/ 12206514 w 12221029"/>
              <a:gd name="connsiteY3-208" fmla="*/ 4029449 h 4029449"/>
              <a:gd name="connsiteX4-209" fmla="*/ 14514 w 12221029"/>
              <a:gd name="connsiteY4-210" fmla="*/ 4029449 h 4029449"/>
              <a:gd name="connsiteX5-211" fmla="*/ 0 w 12221029"/>
              <a:gd name="connsiteY5-212" fmla="*/ 424360 h 4029449"/>
              <a:gd name="connsiteX0-213" fmla="*/ 0 w 12221029"/>
              <a:gd name="connsiteY0-214" fmla="*/ 424360 h 4029449"/>
              <a:gd name="connsiteX1-215" fmla="*/ 6334578 w 12221029"/>
              <a:gd name="connsiteY1-216" fmla="*/ 2034708 h 4029449"/>
              <a:gd name="connsiteX2-217" fmla="*/ 12221029 w 12221029"/>
              <a:gd name="connsiteY2-218" fmla="*/ 1215272 h 4029449"/>
              <a:gd name="connsiteX3-219" fmla="*/ 12206514 w 12221029"/>
              <a:gd name="connsiteY3-220" fmla="*/ 4029449 h 4029449"/>
              <a:gd name="connsiteX4-221" fmla="*/ 14514 w 12221029"/>
              <a:gd name="connsiteY4-222" fmla="*/ 4029449 h 4029449"/>
              <a:gd name="connsiteX5-223" fmla="*/ 0 w 12221029"/>
              <a:gd name="connsiteY5-224" fmla="*/ 424360 h 4029449"/>
              <a:gd name="connsiteX0-225" fmla="*/ 0 w 12221029"/>
              <a:gd name="connsiteY0-226" fmla="*/ 407911 h 4013000"/>
              <a:gd name="connsiteX1-227" fmla="*/ 6334578 w 12221029"/>
              <a:gd name="connsiteY1-228" fmla="*/ 2018259 h 4013000"/>
              <a:gd name="connsiteX2-229" fmla="*/ 12221029 w 12221029"/>
              <a:gd name="connsiteY2-230" fmla="*/ 1198823 h 4013000"/>
              <a:gd name="connsiteX3-231" fmla="*/ 12206514 w 12221029"/>
              <a:gd name="connsiteY3-232" fmla="*/ 4013000 h 4013000"/>
              <a:gd name="connsiteX4-233" fmla="*/ 14514 w 12221029"/>
              <a:gd name="connsiteY4-234" fmla="*/ 4013000 h 4013000"/>
              <a:gd name="connsiteX5-235" fmla="*/ 0 w 12221029"/>
              <a:gd name="connsiteY5-236" fmla="*/ 407911 h 4013000"/>
              <a:gd name="connsiteX0-237" fmla="*/ 0 w 12221029"/>
              <a:gd name="connsiteY0-238" fmla="*/ 424360 h 4029449"/>
              <a:gd name="connsiteX1-239" fmla="*/ 6334578 w 12221029"/>
              <a:gd name="connsiteY1-240" fmla="*/ 2034708 h 4029449"/>
              <a:gd name="connsiteX2-241" fmla="*/ 12221029 w 12221029"/>
              <a:gd name="connsiteY2-242" fmla="*/ 1215272 h 4029449"/>
              <a:gd name="connsiteX3-243" fmla="*/ 12206514 w 12221029"/>
              <a:gd name="connsiteY3-244" fmla="*/ 4029449 h 4029449"/>
              <a:gd name="connsiteX4-245" fmla="*/ 14514 w 12221029"/>
              <a:gd name="connsiteY4-246" fmla="*/ 4029449 h 4029449"/>
              <a:gd name="connsiteX5-247" fmla="*/ 0 w 12221029"/>
              <a:gd name="connsiteY5-248" fmla="*/ 424360 h 4029449"/>
              <a:gd name="connsiteX0-249" fmla="*/ 0 w 12221029"/>
              <a:gd name="connsiteY0-250" fmla="*/ 418711 h 4023800"/>
              <a:gd name="connsiteX1-251" fmla="*/ 6334578 w 12221029"/>
              <a:gd name="connsiteY1-252" fmla="*/ 2029059 h 4023800"/>
              <a:gd name="connsiteX2-253" fmla="*/ 12221029 w 12221029"/>
              <a:gd name="connsiteY2-254" fmla="*/ 1209623 h 4023800"/>
              <a:gd name="connsiteX3-255" fmla="*/ 12206514 w 12221029"/>
              <a:gd name="connsiteY3-256" fmla="*/ 4023800 h 4023800"/>
              <a:gd name="connsiteX4-257" fmla="*/ 14514 w 12221029"/>
              <a:gd name="connsiteY4-258" fmla="*/ 4023800 h 4023800"/>
              <a:gd name="connsiteX5-259" fmla="*/ 0 w 12221029"/>
              <a:gd name="connsiteY5-260" fmla="*/ 418711 h 4023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</a:cxnLst>
            <a:rect l="l" t="t" r="r" b="b"/>
            <a:pathLst>
              <a:path w="12221029" h="4023800">
                <a:moveTo>
                  <a:pt x="0" y="418711"/>
                </a:moveTo>
                <a:cubicBezTo>
                  <a:pt x="3197981" y="-1074862"/>
                  <a:pt x="4297740" y="1897240"/>
                  <a:pt x="6334578" y="2029059"/>
                </a:cubicBezTo>
                <a:cubicBezTo>
                  <a:pt x="8371416" y="2160878"/>
                  <a:pt x="9052077" y="275872"/>
                  <a:pt x="12221029" y="1209623"/>
                </a:cubicBezTo>
                <a:cubicBezTo>
                  <a:pt x="12216191" y="2147682"/>
                  <a:pt x="12211352" y="3085741"/>
                  <a:pt x="12206514" y="4023800"/>
                </a:cubicBezTo>
                <a:lnTo>
                  <a:pt x="14514" y="4023800"/>
                </a:lnTo>
                <a:cubicBezTo>
                  <a:pt x="14514" y="3155362"/>
                  <a:pt x="0" y="1287149"/>
                  <a:pt x="0" y="418711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1"/>
          <p:cNvSpPr/>
          <p:nvPr/>
        </p:nvSpPr>
        <p:spPr>
          <a:xfrm>
            <a:off x="-13648" y="1988820"/>
            <a:ext cx="12205648" cy="4869180"/>
          </a:xfrm>
          <a:custGeom>
            <a:avLst/>
            <a:gdLst>
              <a:gd name="connsiteX0" fmla="*/ 0 w 12192000"/>
              <a:gd name="connsiteY0" fmla="*/ 0 h 4869180"/>
              <a:gd name="connsiteX1" fmla="*/ 12192000 w 12192000"/>
              <a:gd name="connsiteY1" fmla="*/ 0 h 4869180"/>
              <a:gd name="connsiteX2" fmla="*/ 12192000 w 12192000"/>
              <a:gd name="connsiteY2" fmla="*/ 4869180 h 4869180"/>
              <a:gd name="connsiteX3" fmla="*/ 0 w 12192000"/>
              <a:gd name="connsiteY3" fmla="*/ 4869180 h 4869180"/>
              <a:gd name="connsiteX4" fmla="*/ 0 w 12192000"/>
              <a:gd name="connsiteY4" fmla="*/ 0 h 4869180"/>
              <a:gd name="connsiteX0-1" fmla="*/ 0 w 12192000"/>
              <a:gd name="connsiteY0-2" fmla="*/ 1474470 h 4869180"/>
              <a:gd name="connsiteX1-3" fmla="*/ 12192000 w 12192000"/>
              <a:gd name="connsiteY1-4" fmla="*/ 0 h 4869180"/>
              <a:gd name="connsiteX2-5" fmla="*/ 12192000 w 12192000"/>
              <a:gd name="connsiteY2-6" fmla="*/ 4869180 h 4869180"/>
              <a:gd name="connsiteX3-7" fmla="*/ 0 w 12192000"/>
              <a:gd name="connsiteY3-8" fmla="*/ 4869180 h 4869180"/>
              <a:gd name="connsiteX4-9" fmla="*/ 0 w 12192000"/>
              <a:gd name="connsiteY4-10" fmla="*/ 1474470 h 4869180"/>
              <a:gd name="connsiteX0-11" fmla="*/ 0 w 12192000"/>
              <a:gd name="connsiteY0-12" fmla="*/ 1474470 h 4869180"/>
              <a:gd name="connsiteX1-13" fmla="*/ 12192000 w 12192000"/>
              <a:gd name="connsiteY1-14" fmla="*/ 0 h 4869180"/>
              <a:gd name="connsiteX2-15" fmla="*/ 12192000 w 12192000"/>
              <a:gd name="connsiteY2-16" fmla="*/ 4869180 h 4869180"/>
              <a:gd name="connsiteX3-17" fmla="*/ 0 w 12192000"/>
              <a:gd name="connsiteY3-18" fmla="*/ 4869180 h 4869180"/>
              <a:gd name="connsiteX4-19" fmla="*/ 0 w 12192000"/>
              <a:gd name="connsiteY4-20" fmla="*/ 1474470 h 4869180"/>
              <a:gd name="connsiteX0-21" fmla="*/ 0 w 12205648"/>
              <a:gd name="connsiteY0-22" fmla="*/ 1883903 h 4869180"/>
              <a:gd name="connsiteX1-23" fmla="*/ 12205648 w 12205648"/>
              <a:gd name="connsiteY1-24" fmla="*/ 0 h 4869180"/>
              <a:gd name="connsiteX2-25" fmla="*/ 12205648 w 12205648"/>
              <a:gd name="connsiteY2-26" fmla="*/ 4869180 h 4869180"/>
              <a:gd name="connsiteX3-27" fmla="*/ 13648 w 12205648"/>
              <a:gd name="connsiteY3-28" fmla="*/ 4869180 h 4869180"/>
              <a:gd name="connsiteX4-29" fmla="*/ 0 w 12205648"/>
              <a:gd name="connsiteY4-30" fmla="*/ 1883903 h 4869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05648" h="4869180">
                <a:moveTo>
                  <a:pt x="0" y="1883903"/>
                </a:moveTo>
                <a:cubicBezTo>
                  <a:pt x="9287510" y="3255503"/>
                  <a:pt x="8141648" y="491490"/>
                  <a:pt x="12205648" y="0"/>
                </a:cubicBezTo>
                <a:lnTo>
                  <a:pt x="12205648" y="4869180"/>
                </a:lnTo>
                <a:lnTo>
                  <a:pt x="13648" y="4869180"/>
                </a:lnTo>
                <a:cubicBezTo>
                  <a:pt x="13648" y="3737610"/>
                  <a:pt x="0" y="3015473"/>
                  <a:pt x="0" y="1883903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任意多边形: 形状 55"/>
          <p:cNvSpPr/>
          <p:nvPr/>
        </p:nvSpPr>
        <p:spPr>
          <a:xfrm>
            <a:off x="-14513" y="3464564"/>
            <a:ext cx="12221029" cy="2990885"/>
          </a:xfrm>
          <a:custGeom>
            <a:avLst/>
            <a:gdLst>
              <a:gd name="connsiteX0" fmla="*/ 1597576 w 12221029"/>
              <a:gd name="connsiteY0" fmla="*/ 1045 h 2990885"/>
              <a:gd name="connsiteX1" fmla="*/ 6334578 w 12221029"/>
              <a:gd name="connsiteY1" fmla="*/ 1508197 h 2990885"/>
              <a:gd name="connsiteX2" fmla="*/ 12221029 w 12221029"/>
              <a:gd name="connsiteY2" fmla="*/ 899112 h 2990885"/>
              <a:gd name="connsiteX3" fmla="*/ 12206514 w 12221029"/>
              <a:gd name="connsiteY3" fmla="*/ 2990885 h 2990885"/>
              <a:gd name="connsiteX4" fmla="*/ 12205631 w 12221029"/>
              <a:gd name="connsiteY4" fmla="*/ 2990885 h 2990885"/>
              <a:gd name="connsiteX5" fmla="*/ 12218329 w 12221029"/>
              <a:gd name="connsiteY5" fmla="*/ 1160982 h 2990885"/>
              <a:gd name="connsiteX6" fmla="*/ 12213616 w 12221029"/>
              <a:gd name="connsiteY6" fmla="*/ 1160022 h 2990885"/>
              <a:gd name="connsiteX7" fmla="*/ 12214204 w 12221029"/>
              <a:gd name="connsiteY7" fmla="*/ 1065360 h 2990885"/>
              <a:gd name="connsiteX8" fmla="*/ 6327753 w 12221029"/>
              <a:gd name="connsiteY8" fmla="*/ 1745927 h 2990885"/>
              <a:gd name="connsiteX9" fmla="*/ 286931 w 12221029"/>
              <a:gd name="connsiteY9" fmla="*/ 302869 h 2990885"/>
              <a:gd name="connsiteX10" fmla="*/ 120 w 12221029"/>
              <a:gd name="connsiteY10" fmla="*/ 405985 h 2990885"/>
              <a:gd name="connsiteX11" fmla="*/ 0 w 12221029"/>
              <a:gd name="connsiteY11" fmla="*/ 311228 h 2990885"/>
              <a:gd name="connsiteX12" fmla="*/ 1597576 w 12221029"/>
              <a:gd name="connsiteY12" fmla="*/ 1045 h 29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21029" h="2990885">
                <a:moveTo>
                  <a:pt x="1597576" y="1045"/>
                </a:moveTo>
                <a:cubicBezTo>
                  <a:pt x="3643335" y="-44730"/>
                  <a:pt x="4679647" y="1428588"/>
                  <a:pt x="6334578" y="1508197"/>
                </a:cubicBezTo>
                <a:cubicBezTo>
                  <a:pt x="8371416" y="1606178"/>
                  <a:pt x="9052077" y="205056"/>
                  <a:pt x="12221029" y="899112"/>
                </a:cubicBezTo>
                <a:cubicBezTo>
                  <a:pt x="12216191" y="1596369"/>
                  <a:pt x="12211352" y="2293627"/>
                  <a:pt x="12206514" y="2990885"/>
                </a:cubicBezTo>
                <a:lnTo>
                  <a:pt x="12205631" y="2990885"/>
                </a:lnTo>
                <a:lnTo>
                  <a:pt x="12218329" y="1160982"/>
                </a:lnTo>
                <a:lnTo>
                  <a:pt x="12213616" y="1160022"/>
                </a:lnTo>
                <a:lnTo>
                  <a:pt x="12214204" y="1065360"/>
                </a:lnTo>
                <a:cubicBezTo>
                  <a:pt x="9045252" y="289850"/>
                  <a:pt x="8364591" y="1855407"/>
                  <a:pt x="6327753" y="1745927"/>
                </a:cubicBezTo>
                <a:cubicBezTo>
                  <a:pt x="4354567" y="1639869"/>
                  <a:pt x="3260806" y="-680005"/>
                  <a:pt x="286931" y="302869"/>
                </a:cubicBezTo>
                <a:lnTo>
                  <a:pt x="120" y="405985"/>
                </a:lnTo>
                <a:lnTo>
                  <a:pt x="0" y="311228"/>
                </a:lnTo>
                <a:cubicBezTo>
                  <a:pt x="599622" y="103071"/>
                  <a:pt x="1125478" y="11609"/>
                  <a:pt x="1597576" y="1045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Rectangle 2"/>
          <p:cNvSpPr/>
          <p:nvPr/>
        </p:nvSpPr>
        <p:spPr>
          <a:xfrm>
            <a:off x="-14513" y="3516106"/>
            <a:ext cx="12221029" cy="3341894"/>
          </a:xfrm>
          <a:custGeom>
            <a:avLst/>
            <a:gdLst>
              <a:gd name="connsiteX0" fmla="*/ 0 w 12192000"/>
              <a:gd name="connsiteY0" fmla="*/ 0 h 2605314"/>
              <a:gd name="connsiteX1" fmla="*/ 12192000 w 12192000"/>
              <a:gd name="connsiteY1" fmla="*/ 0 h 2605314"/>
              <a:gd name="connsiteX2" fmla="*/ 12192000 w 12192000"/>
              <a:gd name="connsiteY2" fmla="*/ 2605314 h 2605314"/>
              <a:gd name="connsiteX3" fmla="*/ 0 w 12192000"/>
              <a:gd name="connsiteY3" fmla="*/ 2605314 h 2605314"/>
              <a:gd name="connsiteX4" fmla="*/ 0 w 12192000"/>
              <a:gd name="connsiteY4" fmla="*/ 0 h 2605314"/>
              <a:gd name="connsiteX0-1" fmla="*/ 0 w 12192000"/>
              <a:gd name="connsiteY0-2" fmla="*/ 899885 h 3505199"/>
              <a:gd name="connsiteX1-3" fmla="*/ 12192000 w 12192000"/>
              <a:gd name="connsiteY1-4" fmla="*/ 0 h 3505199"/>
              <a:gd name="connsiteX2-5" fmla="*/ 12192000 w 12192000"/>
              <a:gd name="connsiteY2-6" fmla="*/ 3505199 h 3505199"/>
              <a:gd name="connsiteX3-7" fmla="*/ 0 w 12192000"/>
              <a:gd name="connsiteY3-8" fmla="*/ 3505199 h 3505199"/>
              <a:gd name="connsiteX4-9" fmla="*/ 0 w 12192000"/>
              <a:gd name="connsiteY4-10" fmla="*/ 899885 h 3505199"/>
              <a:gd name="connsiteX0-11" fmla="*/ 0 w 12192000"/>
              <a:gd name="connsiteY0-12" fmla="*/ 899885 h 3505199"/>
              <a:gd name="connsiteX1-13" fmla="*/ 6429829 w 12192000"/>
              <a:gd name="connsiteY1-14" fmla="*/ 3497943 h 3505199"/>
              <a:gd name="connsiteX2-15" fmla="*/ 12192000 w 12192000"/>
              <a:gd name="connsiteY2-16" fmla="*/ 0 h 3505199"/>
              <a:gd name="connsiteX3-17" fmla="*/ 12192000 w 12192000"/>
              <a:gd name="connsiteY3-18" fmla="*/ 3505199 h 3505199"/>
              <a:gd name="connsiteX4-19" fmla="*/ 0 w 12192000"/>
              <a:gd name="connsiteY4-20" fmla="*/ 3505199 h 3505199"/>
              <a:gd name="connsiteX5" fmla="*/ 0 w 12192000"/>
              <a:gd name="connsiteY5" fmla="*/ 899885 h 3505199"/>
              <a:gd name="connsiteX0-21" fmla="*/ 0 w 12192000"/>
              <a:gd name="connsiteY0-22" fmla="*/ 899885 h 3505199"/>
              <a:gd name="connsiteX1-23" fmla="*/ 6125029 w 12192000"/>
              <a:gd name="connsiteY1-24" fmla="*/ 3338285 h 3505199"/>
              <a:gd name="connsiteX2-25" fmla="*/ 12192000 w 12192000"/>
              <a:gd name="connsiteY2-26" fmla="*/ 0 h 3505199"/>
              <a:gd name="connsiteX3-27" fmla="*/ 12192000 w 12192000"/>
              <a:gd name="connsiteY3-28" fmla="*/ 3505199 h 3505199"/>
              <a:gd name="connsiteX4-29" fmla="*/ 0 w 12192000"/>
              <a:gd name="connsiteY4-30" fmla="*/ 3505199 h 3505199"/>
              <a:gd name="connsiteX5-31" fmla="*/ 0 w 12192000"/>
              <a:gd name="connsiteY5-32" fmla="*/ 899885 h 3505199"/>
              <a:gd name="connsiteX0-33" fmla="*/ 0 w 12192000"/>
              <a:gd name="connsiteY0-34" fmla="*/ 899885 h 3505199"/>
              <a:gd name="connsiteX1-35" fmla="*/ 6125029 w 12192000"/>
              <a:gd name="connsiteY1-36" fmla="*/ 3338285 h 3505199"/>
              <a:gd name="connsiteX2-37" fmla="*/ 12192000 w 12192000"/>
              <a:gd name="connsiteY2-38" fmla="*/ 0 h 3505199"/>
              <a:gd name="connsiteX3-39" fmla="*/ 12192000 w 12192000"/>
              <a:gd name="connsiteY3-40" fmla="*/ 3505199 h 3505199"/>
              <a:gd name="connsiteX4-41" fmla="*/ 0 w 12192000"/>
              <a:gd name="connsiteY4-42" fmla="*/ 3505199 h 3505199"/>
              <a:gd name="connsiteX5-43" fmla="*/ 0 w 12192000"/>
              <a:gd name="connsiteY5-44" fmla="*/ 899885 h 3505199"/>
              <a:gd name="connsiteX0-45" fmla="*/ 0 w 12192000"/>
              <a:gd name="connsiteY0-46" fmla="*/ 1324274 h 3929588"/>
              <a:gd name="connsiteX1-47" fmla="*/ 6125029 w 12192000"/>
              <a:gd name="connsiteY1-48" fmla="*/ 3762674 h 3929588"/>
              <a:gd name="connsiteX2-49" fmla="*/ 12192000 w 12192000"/>
              <a:gd name="connsiteY2-50" fmla="*/ 424389 h 3929588"/>
              <a:gd name="connsiteX3-51" fmla="*/ 12192000 w 12192000"/>
              <a:gd name="connsiteY3-52" fmla="*/ 3929588 h 3929588"/>
              <a:gd name="connsiteX4-53" fmla="*/ 0 w 12192000"/>
              <a:gd name="connsiteY4-54" fmla="*/ 3929588 h 3929588"/>
              <a:gd name="connsiteX5-55" fmla="*/ 0 w 12192000"/>
              <a:gd name="connsiteY5-56" fmla="*/ 1324274 h 3929588"/>
              <a:gd name="connsiteX0-57" fmla="*/ 0 w 12192000"/>
              <a:gd name="connsiteY0-58" fmla="*/ 1324274 h 3929588"/>
              <a:gd name="connsiteX1-59" fmla="*/ 6125029 w 12192000"/>
              <a:gd name="connsiteY1-60" fmla="*/ 3762674 h 3929588"/>
              <a:gd name="connsiteX2-61" fmla="*/ 12192000 w 12192000"/>
              <a:gd name="connsiteY2-62" fmla="*/ 424389 h 3929588"/>
              <a:gd name="connsiteX3-63" fmla="*/ 12192000 w 12192000"/>
              <a:gd name="connsiteY3-64" fmla="*/ 3929588 h 3929588"/>
              <a:gd name="connsiteX4-65" fmla="*/ 0 w 12192000"/>
              <a:gd name="connsiteY4-66" fmla="*/ 3929588 h 3929588"/>
              <a:gd name="connsiteX5-67" fmla="*/ 0 w 12192000"/>
              <a:gd name="connsiteY5-68" fmla="*/ 1324274 h 3929588"/>
              <a:gd name="connsiteX0-69" fmla="*/ 0 w 12192000"/>
              <a:gd name="connsiteY0-70" fmla="*/ 1324274 h 3929588"/>
              <a:gd name="connsiteX1-71" fmla="*/ 6125029 w 12192000"/>
              <a:gd name="connsiteY1-72" fmla="*/ 3762674 h 3929588"/>
              <a:gd name="connsiteX2-73" fmla="*/ 12192000 w 12192000"/>
              <a:gd name="connsiteY2-74" fmla="*/ 424389 h 3929588"/>
              <a:gd name="connsiteX3-75" fmla="*/ 12192000 w 12192000"/>
              <a:gd name="connsiteY3-76" fmla="*/ 3929588 h 3929588"/>
              <a:gd name="connsiteX4-77" fmla="*/ 0 w 12192000"/>
              <a:gd name="connsiteY4-78" fmla="*/ 3929588 h 3929588"/>
              <a:gd name="connsiteX5-79" fmla="*/ 0 w 12192000"/>
              <a:gd name="connsiteY5-80" fmla="*/ 1324274 h 3929588"/>
              <a:gd name="connsiteX0-81" fmla="*/ 0 w 12192000"/>
              <a:gd name="connsiteY0-82" fmla="*/ 937307 h 3542621"/>
              <a:gd name="connsiteX1-83" fmla="*/ 6125029 w 12192000"/>
              <a:gd name="connsiteY1-84" fmla="*/ 3375707 h 3542621"/>
              <a:gd name="connsiteX2-85" fmla="*/ 12192000 w 12192000"/>
              <a:gd name="connsiteY2-86" fmla="*/ 37422 h 3542621"/>
              <a:gd name="connsiteX3-87" fmla="*/ 12192000 w 12192000"/>
              <a:gd name="connsiteY3-88" fmla="*/ 3542621 h 3542621"/>
              <a:gd name="connsiteX4-89" fmla="*/ 0 w 12192000"/>
              <a:gd name="connsiteY4-90" fmla="*/ 3542621 h 3542621"/>
              <a:gd name="connsiteX5-91" fmla="*/ 0 w 12192000"/>
              <a:gd name="connsiteY5-92" fmla="*/ 937307 h 3542621"/>
              <a:gd name="connsiteX0-93" fmla="*/ 0 w 12192000"/>
              <a:gd name="connsiteY0-94" fmla="*/ 937307 h 3542621"/>
              <a:gd name="connsiteX1-95" fmla="*/ 6125029 w 12192000"/>
              <a:gd name="connsiteY1-96" fmla="*/ 3375707 h 3542621"/>
              <a:gd name="connsiteX2-97" fmla="*/ 12192000 w 12192000"/>
              <a:gd name="connsiteY2-98" fmla="*/ 37422 h 3542621"/>
              <a:gd name="connsiteX3-99" fmla="*/ 12192000 w 12192000"/>
              <a:gd name="connsiteY3-100" fmla="*/ 3542621 h 3542621"/>
              <a:gd name="connsiteX4-101" fmla="*/ 0 w 12192000"/>
              <a:gd name="connsiteY4-102" fmla="*/ 3542621 h 3542621"/>
              <a:gd name="connsiteX5-103" fmla="*/ 0 w 12192000"/>
              <a:gd name="connsiteY5-104" fmla="*/ 937307 h 3542621"/>
              <a:gd name="connsiteX0-105" fmla="*/ 0 w 12192000"/>
              <a:gd name="connsiteY0-106" fmla="*/ 1032084 h 3637398"/>
              <a:gd name="connsiteX1-107" fmla="*/ 6125029 w 12192000"/>
              <a:gd name="connsiteY1-108" fmla="*/ 3470484 h 3637398"/>
              <a:gd name="connsiteX2-109" fmla="*/ 12192000 w 12192000"/>
              <a:gd name="connsiteY2-110" fmla="*/ 132199 h 3637398"/>
              <a:gd name="connsiteX3-111" fmla="*/ 12192000 w 12192000"/>
              <a:gd name="connsiteY3-112" fmla="*/ 3637398 h 3637398"/>
              <a:gd name="connsiteX4-113" fmla="*/ 0 w 12192000"/>
              <a:gd name="connsiteY4-114" fmla="*/ 3637398 h 3637398"/>
              <a:gd name="connsiteX5-115" fmla="*/ 0 w 12192000"/>
              <a:gd name="connsiteY5-116" fmla="*/ 1032084 h 3637398"/>
              <a:gd name="connsiteX0-117" fmla="*/ 0 w 12192000"/>
              <a:gd name="connsiteY0-118" fmla="*/ 1032084 h 3637398"/>
              <a:gd name="connsiteX1-119" fmla="*/ 6125029 w 12192000"/>
              <a:gd name="connsiteY1-120" fmla="*/ 3470484 h 3637398"/>
              <a:gd name="connsiteX2-121" fmla="*/ 12192000 w 12192000"/>
              <a:gd name="connsiteY2-122" fmla="*/ 132199 h 3637398"/>
              <a:gd name="connsiteX3-123" fmla="*/ 12192000 w 12192000"/>
              <a:gd name="connsiteY3-124" fmla="*/ 3637398 h 3637398"/>
              <a:gd name="connsiteX4-125" fmla="*/ 0 w 12192000"/>
              <a:gd name="connsiteY4-126" fmla="*/ 3637398 h 3637398"/>
              <a:gd name="connsiteX5-127" fmla="*/ 0 w 12192000"/>
              <a:gd name="connsiteY5-128" fmla="*/ 1032084 h 3637398"/>
              <a:gd name="connsiteX0-129" fmla="*/ 0 w 12192000"/>
              <a:gd name="connsiteY0-130" fmla="*/ 1032836 h 3638150"/>
              <a:gd name="connsiteX1-131" fmla="*/ 6125029 w 12192000"/>
              <a:gd name="connsiteY1-132" fmla="*/ 3471236 h 3638150"/>
              <a:gd name="connsiteX2-133" fmla="*/ 12192000 w 12192000"/>
              <a:gd name="connsiteY2-134" fmla="*/ 132951 h 3638150"/>
              <a:gd name="connsiteX3-135" fmla="*/ 12192000 w 12192000"/>
              <a:gd name="connsiteY3-136" fmla="*/ 3638150 h 3638150"/>
              <a:gd name="connsiteX4-137" fmla="*/ 0 w 12192000"/>
              <a:gd name="connsiteY4-138" fmla="*/ 3638150 h 3638150"/>
              <a:gd name="connsiteX5-139" fmla="*/ 0 w 12192000"/>
              <a:gd name="connsiteY5-140" fmla="*/ 1032836 h 3638150"/>
              <a:gd name="connsiteX0-141" fmla="*/ 0 w 12192000"/>
              <a:gd name="connsiteY0-142" fmla="*/ 1032836 h 3638150"/>
              <a:gd name="connsiteX1-143" fmla="*/ 6125029 w 12192000"/>
              <a:gd name="connsiteY1-144" fmla="*/ 3471236 h 3638150"/>
              <a:gd name="connsiteX2-145" fmla="*/ 12192000 w 12192000"/>
              <a:gd name="connsiteY2-146" fmla="*/ 132951 h 3638150"/>
              <a:gd name="connsiteX3-147" fmla="*/ 12192000 w 12192000"/>
              <a:gd name="connsiteY3-148" fmla="*/ 3638150 h 3638150"/>
              <a:gd name="connsiteX4-149" fmla="*/ 0 w 12192000"/>
              <a:gd name="connsiteY4-150" fmla="*/ 3638150 h 3638150"/>
              <a:gd name="connsiteX5-151" fmla="*/ 0 w 12192000"/>
              <a:gd name="connsiteY5-152" fmla="*/ 1032836 h 3638150"/>
              <a:gd name="connsiteX0-153" fmla="*/ 0 w 12192000"/>
              <a:gd name="connsiteY0-154" fmla="*/ 1076325 h 3681639"/>
              <a:gd name="connsiteX1-155" fmla="*/ 5878286 w 12192000"/>
              <a:gd name="connsiteY1-156" fmla="*/ 2300790 h 3681639"/>
              <a:gd name="connsiteX2-157" fmla="*/ 12192000 w 12192000"/>
              <a:gd name="connsiteY2-158" fmla="*/ 176440 h 3681639"/>
              <a:gd name="connsiteX3-159" fmla="*/ 12192000 w 12192000"/>
              <a:gd name="connsiteY3-160" fmla="*/ 3681639 h 3681639"/>
              <a:gd name="connsiteX4-161" fmla="*/ 0 w 12192000"/>
              <a:gd name="connsiteY4-162" fmla="*/ 3681639 h 3681639"/>
              <a:gd name="connsiteX5-163" fmla="*/ 0 w 12192000"/>
              <a:gd name="connsiteY5-164" fmla="*/ 1076325 h 3681639"/>
              <a:gd name="connsiteX0-165" fmla="*/ 0 w 12192000"/>
              <a:gd name="connsiteY0-166" fmla="*/ 1080439 h 3685753"/>
              <a:gd name="connsiteX1-167" fmla="*/ 5478236 w 12192000"/>
              <a:gd name="connsiteY1-168" fmla="*/ 2220305 h 3685753"/>
              <a:gd name="connsiteX2-169" fmla="*/ 12192000 w 12192000"/>
              <a:gd name="connsiteY2-170" fmla="*/ 180554 h 3685753"/>
              <a:gd name="connsiteX3-171" fmla="*/ 12192000 w 12192000"/>
              <a:gd name="connsiteY3-172" fmla="*/ 3685753 h 3685753"/>
              <a:gd name="connsiteX4-173" fmla="*/ 0 w 12192000"/>
              <a:gd name="connsiteY4-174" fmla="*/ 3685753 h 3685753"/>
              <a:gd name="connsiteX5-175" fmla="*/ 0 w 12192000"/>
              <a:gd name="connsiteY5-176" fmla="*/ 1080439 h 3685753"/>
              <a:gd name="connsiteX0-177" fmla="*/ 0 w 12206514"/>
              <a:gd name="connsiteY0-178" fmla="*/ 366670 h 3971759"/>
              <a:gd name="connsiteX1-179" fmla="*/ 5492750 w 12206514"/>
              <a:gd name="connsiteY1-180" fmla="*/ 2506311 h 3971759"/>
              <a:gd name="connsiteX2-181" fmla="*/ 12206514 w 12206514"/>
              <a:gd name="connsiteY2-182" fmla="*/ 466560 h 3971759"/>
              <a:gd name="connsiteX3-183" fmla="*/ 12206514 w 12206514"/>
              <a:gd name="connsiteY3-184" fmla="*/ 3971759 h 3971759"/>
              <a:gd name="connsiteX4-185" fmla="*/ 14514 w 12206514"/>
              <a:gd name="connsiteY4-186" fmla="*/ 3971759 h 3971759"/>
              <a:gd name="connsiteX5-187" fmla="*/ 0 w 12206514"/>
              <a:gd name="connsiteY5-188" fmla="*/ 366670 h 3971759"/>
              <a:gd name="connsiteX0-189" fmla="*/ 0 w 12206514"/>
              <a:gd name="connsiteY0-190" fmla="*/ 413490 h 4018579"/>
              <a:gd name="connsiteX1-191" fmla="*/ 5695950 w 12206514"/>
              <a:gd name="connsiteY1-192" fmla="*/ 2023838 h 4018579"/>
              <a:gd name="connsiteX2-193" fmla="*/ 12206514 w 12206514"/>
              <a:gd name="connsiteY2-194" fmla="*/ 513380 h 4018579"/>
              <a:gd name="connsiteX3-195" fmla="*/ 12206514 w 12206514"/>
              <a:gd name="connsiteY3-196" fmla="*/ 4018579 h 4018579"/>
              <a:gd name="connsiteX4-197" fmla="*/ 14514 w 12206514"/>
              <a:gd name="connsiteY4-198" fmla="*/ 4018579 h 4018579"/>
              <a:gd name="connsiteX5-199" fmla="*/ 0 w 12206514"/>
              <a:gd name="connsiteY5-200" fmla="*/ 413490 h 4018579"/>
              <a:gd name="connsiteX0-201" fmla="*/ 0 w 12221029"/>
              <a:gd name="connsiteY0-202" fmla="*/ 424360 h 4029449"/>
              <a:gd name="connsiteX1-203" fmla="*/ 5695950 w 12221029"/>
              <a:gd name="connsiteY1-204" fmla="*/ 2034708 h 4029449"/>
              <a:gd name="connsiteX2-205" fmla="*/ 12221029 w 12221029"/>
              <a:gd name="connsiteY2-206" fmla="*/ 1215272 h 4029449"/>
              <a:gd name="connsiteX3-207" fmla="*/ 12206514 w 12221029"/>
              <a:gd name="connsiteY3-208" fmla="*/ 4029449 h 4029449"/>
              <a:gd name="connsiteX4-209" fmla="*/ 14514 w 12221029"/>
              <a:gd name="connsiteY4-210" fmla="*/ 4029449 h 4029449"/>
              <a:gd name="connsiteX5-211" fmla="*/ 0 w 12221029"/>
              <a:gd name="connsiteY5-212" fmla="*/ 424360 h 4029449"/>
              <a:gd name="connsiteX0-213" fmla="*/ 0 w 12221029"/>
              <a:gd name="connsiteY0-214" fmla="*/ 424360 h 4029449"/>
              <a:gd name="connsiteX1-215" fmla="*/ 6334578 w 12221029"/>
              <a:gd name="connsiteY1-216" fmla="*/ 2034708 h 4029449"/>
              <a:gd name="connsiteX2-217" fmla="*/ 12221029 w 12221029"/>
              <a:gd name="connsiteY2-218" fmla="*/ 1215272 h 4029449"/>
              <a:gd name="connsiteX3-219" fmla="*/ 12206514 w 12221029"/>
              <a:gd name="connsiteY3-220" fmla="*/ 4029449 h 4029449"/>
              <a:gd name="connsiteX4-221" fmla="*/ 14514 w 12221029"/>
              <a:gd name="connsiteY4-222" fmla="*/ 4029449 h 4029449"/>
              <a:gd name="connsiteX5-223" fmla="*/ 0 w 12221029"/>
              <a:gd name="connsiteY5-224" fmla="*/ 424360 h 4029449"/>
              <a:gd name="connsiteX0-225" fmla="*/ 0 w 12221029"/>
              <a:gd name="connsiteY0-226" fmla="*/ 407911 h 4013000"/>
              <a:gd name="connsiteX1-227" fmla="*/ 6334578 w 12221029"/>
              <a:gd name="connsiteY1-228" fmla="*/ 2018259 h 4013000"/>
              <a:gd name="connsiteX2-229" fmla="*/ 12221029 w 12221029"/>
              <a:gd name="connsiteY2-230" fmla="*/ 1198823 h 4013000"/>
              <a:gd name="connsiteX3-231" fmla="*/ 12206514 w 12221029"/>
              <a:gd name="connsiteY3-232" fmla="*/ 4013000 h 4013000"/>
              <a:gd name="connsiteX4-233" fmla="*/ 14514 w 12221029"/>
              <a:gd name="connsiteY4-234" fmla="*/ 4013000 h 4013000"/>
              <a:gd name="connsiteX5-235" fmla="*/ 0 w 12221029"/>
              <a:gd name="connsiteY5-236" fmla="*/ 407911 h 4013000"/>
              <a:gd name="connsiteX0-237" fmla="*/ 0 w 12221029"/>
              <a:gd name="connsiteY0-238" fmla="*/ 424360 h 4029449"/>
              <a:gd name="connsiteX1-239" fmla="*/ 6334578 w 12221029"/>
              <a:gd name="connsiteY1-240" fmla="*/ 2034708 h 4029449"/>
              <a:gd name="connsiteX2-241" fmla="*/ 12221029 w 12221029"/>
              <a:gd name="connsiteY2-242" fmla="*/ 1215272 h 4029449"/>
              <a:gd name="connsiteX3-243" fmla="*/ 12206514 w 12221029"/>
              <a:gd name="connsiteY3-244" fmla="*/ 4029449 h 4029449"/>
              <a:gd name="connsiteX4-245" fmla="*/ 14514 w 12221029"/>
              <a:gd name="connsiteY4-246" fmla="*/ 4029449 h 4029449"/>
              <a:gd name="connsiteX5-247" fmla="*/ 0 w 12221029"/>
              <a:gd name="connsiteY5-248" fmla="*/ 424360 h 4029449"/>
              <a:gd name="connsiteX0-249" fmla="*/ 0 w 12221029"/>
              <a:gd name="connsiteY0-250" fmla="*/ 418711 h 4023800"/>
              <a:gd name="connsiteX1-251" fmla="*/ 6334578 w 12221029"/>
              <a:gd name="connsiteY1-252" fmla="*/ 2029059 h 4023800"/>
              <a:gd name="connsiteX2-253" fmla="*/ 12221029 w 12221029"/>
              <a:gd name="connsiteY2-254" fmla="*/ 1209623 h 4023800"/>
              <a:gd name="connsiteX3-255" fmla="*/ 12206514 w 12221029"/>
              <a:gd name="connsiteY3-256" fmla="*/ 4023800 h 4023800"/>
              <a:gd name="connsiteX4-257" fmla="*/ 14514 w 12221029"/>
              <a:gd name="connsiteY4-258" fmla="*/ 4023800 h 4023800"/>
              <a:gd name="connsiteX5-259" fmla="*/ 0 w 12221029"/>
              <a:gd name="connsiteY5-260" fmla="*/ 418711 h 4023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</a:cxnLst>
            <a:rect l="l" t="t" r="r" b="b"/>
            <a:pathLst>
              <a:path w="12221029" h="4023800">
                <a:moveTo>
                  <a:pt x="0" y="418711"/>
                </a:moveTo>
                <a:cubicBezTo>
                  <a:pt x="3197981" y="-1074862"/>
                  <a:pt x="4297740" y="1897240"/>
                  <a:pt x="6334578" y="2029059"/>
                </a:cubicBezTo>
                <a:cubicBezTo>
                  <a:pt x="8371416" y="2160878"/>
                  <a:pt x="9052077" y="275872"/>
                  <a:pt x="12221029" y="1209623"/>
                </a:cubicBezTo>
                <a:cubicBezTo>
                  <a:pt x="12216191" y="2147682"/>
                  <a:pt x="12211352" y="3085741"/>
                  <a:pt x="12206514" y="4023800"/>
                </a:cubicBezTo>
                <a:lnTo>
                  <a:pt x="14514" y="4023800"/>
                </a:lnTo>
                <a:cubicBezTo>
                  <a:pt x="14514" y="3155362"/>
                  <a:pt x="0" y="1287149"/>
                  <a:pt x="0" y="418711"/>
                </a:cubicBezTo>
                <a:close/>
              </a:path>
            </a:pathLst>
          </a:cu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633201" y="960449"/>
            <a:ext cx="49256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谢谢大家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董文华 - 春天的故事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70616" y="6141722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226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-1"/>
            <a:ext cx="12192000" cy="685808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096000" y="1"/>
            <a:ext cx="6096000" cy="6858088"/>
          </a:xfrm>
          <a:prstGeom prst="rect">
            <a:avLst/>
          </a:prstGeom>
          <a:solidFill>
            <a:srgbClr val="E4474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-44"/>
            <a:ext cx="6096000" cy="6858089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12140" y="213360"/>
            <a:ext cx="5765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spc="300" dirty="0">
                <a:solidFill>
                  <a:srgbClr val="E44741"/>
                </a:solidFill>
                <a:cs typeface="+mn-ea"/>
                <a:sym typeface="+mn-lt"/>
              </a:rPr>
              <a:t>经济特区的设立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106161" y="2221230"/>
            <a:ext cx="59505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 经济特区的特在哪里？：</a:t>
            </a:r>
          </a:p>
        </p:txBody>
      </p:sp>
      <p:cxnSp>
        <p:nvCxnSpPr>
          <p:cNvPr id="137" name="Straight Connector 4"/>
          <p:cNvCxnSpPr/>
          <p:nvPr/>
        </p:nvCxnSpPr>
        <p:spPr>
          <a:xfrm flipV="1">
            <a:off x="2119519" y="4217873"/>
            <a:ext cx="2749908" cy="1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rgbClr val="E44741"/>
                </a:gs>
                <a:gs pos="83000">
                  <a:srgbClr val="E44741"/>
                </a:gs>
                <a:gs pos="100000">
                  <a:srgbClr val="E44741">
                    <a:alpha val="35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4"/>
          <p:cNvCxnSpPr/>
          <p:nvPr/>
        </p:nvCxnSpPr>
        <p:spPr>
          <a:xfrm flipV="1">
            <a:off x="2642253" y="3821970"/>
            <a:ext cx="2227175" cy="1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rgbClr val="E44741"/>
                </a:gs>
                <a:gs pos="83000">
                  <a:srgbClr val="E44741"/>
                </a:gs>
                <a:gs pos="100000">
                  <a:srgbClr val="E44741">
                    <a:alpha val="35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4"/>
          <p:cNvCxnSpPr/>
          <p:nvPr/>
        </p:nvCxnSpPr>
        <p:spPr>
          <a:xfrm flipV="1">
            <a:off x="3418479" y="3472656"/>
            <a:ext cx="1450948" cy="1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rgbClr val="E44741"/>
                </a:gs>
                <a:gs pos="83000">
                  <a:srgbClr val="E44741"/>
                </a:gs>
                <a:gs pos="100000">
                  <a:srgbClr val="E44741">
                    <a:alpha val="35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文本框 140"/>
          <p:cNvSpPr txBox="1"/>
          <p:nvPr/>
        </p:nvSpPr>
        <p:spPr>
          <a:xfrm>
            <a:off x="4819033" y="4025509"/>
            <a:ext cx="90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spc="300">
                <a:solidFill>
                  <a:srgbClr val="E44741"/>
                </a:solidFill>
              </a:defRPr>
            </a:lvl1pPr>
          </a:lstStyle>
          <a:p>
            <a:pPr algn="ctr"/>
            <a:r>
              <a:rPr lang="zh-CN" altLang="en-US" dirty="0"/>
              <a:t>珠海</a:t>
            </a:r>
          </a:p>
        </p:txBody>
      </p:sp>
      <p:sp>
        <p:nvSpPr>
          <p:cNvPr id="142" name="文本框 141"/>
          <p:cNvSpPr txBox="1"/>
          <p:nvPr/>
        </p:nvSpPr>
        <p:spPr>
          <a:xfrm>
            <a:off x="4803049" y="3647624"/>
            <a:ext cx="932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spc="300">
                <a:solidFill>
                  <a:srgbClr val="E44741"/>
                </a:solidFill>
              </a:defRPr>
            </a:lvl1pPr>
          </a:lstStyle>
          <a:p>
            <a:pPr algn="ctr"/>
            <a:r>
              <a:rPr lang="zh-CN" altLang="en-US" dirty="0"/>
              <a:t>深圳</a:t>
            </a:r>
          </a:p>
        </p:txBody>
      </p:sp>
      <p:sp>
        <p:nvSpPr>
          <p:cNvPr id="143" name="文本框 142"/>
          <p:cNvSpPr txBox="1"/>
          <p:nvPr/>
        </p:nvSpPr>
        <p:spPr>
          <a:xfrm>
            <a:off x="4803049" y="3259547"/>
            <a:ext cx="93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spc="300">
                <a:solidFill>
                  <a:srgbClr val="E44741"/>
                </a:solidFill>
              </a:defRPr>
            </a:lvl1pPr>
          </a:lstStyle>
          <a:p>
            <a:pPr algn="ctr"/>
            <a:r>
              <a:rPr lang="zh-CN" altLang="en-US" dirty="0"/>
              <a:t>汕头</a:t>
            </a:r>
          </a:p>
        </p:txBody>
      </p:sp>
      <p:sp>
        <p:nvSpPr>
          <p:cNvPr id="144" name="文本框 143"/>
          <p:cNvSpPr txBox="1"/>
          <p:nvPr/>
        </p:nvSpPr>
        <p:spPr>
          <a:xfrm>
            <a:off x="4869427" y="2451490"/>
            <a:ext cx="797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spc="300">
                <a:solidFill>
                  <a:srgbClr val="E44741"/>
                </a:solidFill>
              </a:defRPr>
            </a:lvl1pPr>
          </a:lstStyle>
          <a:p>
            <a:pPr algn="ctr"/>
            <a:r>
              <a:rPr lang="zh-CN" altLang="en-US" dirty="0"/>
              <a:t>厦门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665098" y="1298666"/>
            <a:ext cx="4308929" cy="4693350"/>
            <a:chOff x="1468190" y="4266954"/>
            <a:chExt cx="1192212" cy="1298575"/>
          </a:xfrm>
          <a:solidFill>
            <a:schemeClr val="bg1">
              <a:lumMod val="75000"/>
            </a:schemeClr>
          </a:solidFill>
        </p:grpSpPr>
        <p:sp>
          <p:nvSpPr>
            <p:cNvPr id="130" name="Freeform 23"/>
            <p:cNvSpPr/>
            <p:nvPr/>
          </p:nvSpPr>
          <p:spPr bwMode="auto">
            <a:xfrm>
              <a:off x="1569790" y="4649541"/>
              <a:ext cx="798512" cy="646113"/>
            </a:xfrm>
            <a:custGeom>
              <a:avLst/>
              <a:gdLst>
                <a:gd name="T0" fmla="*/ 214 w 729"/>
                <a:gd name="T1" fmla="*/ 87 h 604"/>
                <a:gd name="T2" fmla="*/ 224 w 729"/>
                <a:gd name="T3" fmla="*/ 49 h 604"/>
                <a:gd name="T4" fmla="*/ 291 w 729"/>
                <a:gd name="T5" fmla="*/ 70 h 604"/>
                <a:gd name="T6" fmla="*/ 289 w 729"/>
                <a:gd name="T7" fmla="*/ 39 h 604"/>
                <a:gd name="T8" fmla="*/ 317 w 729"/>
                <a:gd name="T9" fmla="*/ 4 h 604"/>
                <a:gd name="T10" fmla="*/ 392 w 729"/>
                <a:gd name="T11" fmla="*/ 0 h 604"/>
                <a:gd name="T12" fmla="*/ 458 w 729"/>
                <a:gd name="T13" fmla="*/ 7 h 604"/>
                <a:gd name="T14" fmla="*/ 452 w 729"/>
                <a:gd name="T15" fmla="*/ 44 h 604"/>
                <a:gd name="T16" fmla="*/ 426 w 729"/>
                <a:gd name="T17" fmla="*/ 89 h 604"/>
                <a:gd name="T18" fmla="*/ 542 w 729"/>
                <a:gd name="T19" fmla="*/ 59 h 604"/>
                <a:gd name="T20" fmla="*/ 585 w 729"/>
                <a:gd name="T21" fmla="*/ 70 h 604"/>
                <a:gd name="T22" fmla="*/ 578 w 729"/>
                <a:gd name="T23" fmla="*/ 34 h 604"/>
                <a:gd name="T24" fmla="*/ 654 w 729"/>
                <a:gd name="T25" fmla="*/ 57 h 604"/>
                <a:gd name="T26" fmla="*/ 698 w 729"/>
                <a:gd name="T27" fmla="*/ 89 h 604"/>
                <a:gd name="T28" fmla="*/ 708 w 729"/>
                <a:gd name="T29" fmla="*/ 167 h 604"/>
                <a:gd name="T30" fmla="*/ 675 w 729"/>
                <a:gd name="T31" fmla="*/ 206 h 604"/>
                <a:gd name="T32" fmla="*/ 612 w 729"/>
                <a:gd name="T33" fmla="*/ 258 h 604"/>
                <a:gd name="T34" fmla="*/ 580 w 729"/>
                <a:gd name="T35" fmla="*/ 268 h 604"/>
                <a:gd name="T36" fmla="*/ 566 w 729"/>
                <a:gd name="T37" fmla="*/ 275 h 604"/>
                <a:gd name="T38" fmla="*/ 514 w 729"/>
                <a:gd name="T39" fmla="*/ 293 h 604"/>
                <a:gd name="T40" fmla="*/ 474 w 729"/>
                <a:gd name="T41" fmla="*/ 296 h 604"/>
                <a:gd name="T42" fmla="*/ 376 w 729"/>
                <a:gd name="T43" fmla="*/ 285 h 604"/>
                <a:gd name="T44" fmla="*/ 389 w 729"/>
                <a:gd name="T45" fmla="*/ 354 h 604"/>
                <a:gd name="T46" fmla="*/ 327 w 729"/>
                <a:gd name="T47" fmla="*/ 399 h 604"/>
                <a:gd name="T48" fmla="*/ 263 w 729"/>
                <a:gd name="T49" fmla="*/ 418 h 604"/>
                <a:gd name="T50" fmla="*/ 189 w 729"/>
                <a:gd name="T51" fmla="*/ 450 h 604"/>
                <a:gd name="T52" fmla="*/ 70 w 729"/>
                <a:gd name="T53" fmla="*/ 502 h 604"/>
                <a:gd name="T54" fmla="*/ 88 w 729"/>
                <a:gd name="T55" fmla="*/ 582 h 604"/>
                <a:gd name="T56" fmla="*/ 35 w 729"/>
                <a:gd name="T57" fmla="*/ 599 h 604"/>
                <a:gd name="T58" fmla="*/ 8 w 729"/>
                <a:gd name="T59" fmla="*/ 491 h 604"/>
                <a:gd name="T60" fmla="*/ 33 w 729"/>
                <a:gd name="T61" fmla="*/ 431 h 604"/>
                <a:gd name="T62" fmla="*/ 61 w 729"/>
                <a:gd name="T63" fmla="*/ 403 h 604"/>
                <a:gd name="T64" fmla="*/ 98 w 729"/>
                <a:gd name="T65" fmla="*/ 352 h 604"/>
                <a:gd name="T66" fmla="*/ 153 w 729"/>
                <a:gd name="T67" fmla="*/ 246 h 604"/>
                <a:gd name="T68" fmla="*/ 194 w 729"/>
                <a:gd name="T69" fmla="*/ 170 h 604"/>
                <a:gd name="T70" fmla="*/ 194 w 729"/>
                <a:gd name="T71" fmla="*/ 10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27"/>
            <p:cNvSpPr/>
            <p:nvPr/>
          </p:nvSpPr>
          <p:spPr bwMode="auto">
            <a:xfrm>
              <a:off x="1468190" y="5333754"/>
              <a:ext cx="258762" cy="231775"/>
            </a:xfrm>
            <a:custGeom>
              <a:avLst/>
              <a:gdLst>
                <a:gd name="T0" fmla="*/ 237 w 238"/>
                <a:gd name="T1" fmla="*/ 36 h 215"/>
                <a:gd name="T2" fmla="*/ 192 w 238"/>
                <a:gd name="T3" fmla="*/ 110 h 215"/>
                <a:gd name="T4" fmla="*/ 192 w 238"/>
                <a:gd name="T5" fmla="*/ 144 h 215"/>
                <a:gd name="T6" fmla="*/ 105 w 238"/>
                <a:gd name="T7" fmla="*/ 214 h 215"/>
                <a:gd name="T8" fmla="*/ 18 w 238"/>
                <a:gd name="T9" fmla="*/ 182 h 215"/>
                <a:gd name="T10" fmla="*/ 0 w 238"/>
                <a:gd name="T11" fmla="*/ 120 h 215"/>
                <a:gd name="T12" fmla="*/ 4 w 238"/>
                <a:gd name="T13" fmla="*/ 90 h 215"/>
                <a:gd name="T14" fmla="*/ 54 w 238"/>
                <a:gd name="T15" fmla="*/ 43 h 215"/>
                <a:gd name="T16" fmla="*/ 69 w 238"/>
                <a:gd name="T17" fmla="*/ 28 h 215"/>
                <a:gd name="T18" fmla="*/ 150 w 238"/>
                <a:gd name="T19" fmla="*/ 16 h 215"/>
                <a:gd name="T20" fmla="*/ 186 w 238"/>
                <a:gd name="T21" fmla="*/ 12 h 215"/>
                <a:gd name="T22" fmla="*/ 198 w 238"/>
                <a:gd name="T23" fmla="*/ 0 h 215"/>
                <a:gd name="T24" fmla="*/ 224 w 238"/>
                <a:gd name="T25" fmla="*/ 4 h 215"/>
                <a:gd name="T26" fmla="*/ 237 w 238"/>
                <a:gd name="T27" fmla="*/ 3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34"/>
            <p:cNvSpPr/>
            <p:nvPr/>
          </p:nvSpPr>
          <p:spPr bwMode="auto">
            <a:xfrm>
              <a:off x="2209552" y="4266954"/>
              <a:ext cx="450850" cy="550862"/>
            </a:xfrm>
            <a:custGeom>
              <a:avLst/>
              <a:gdLst>
                <a:gd name="T0" fmla="*/ 0 w 410"/>
                <a:gd name="T1" fmla="*/ 393 h 515"/>
                <a:gd name="T2" fmla="*/ 15 w 410"/>
                <a:gd name="T3" fmla="*/ 305 h 515"/>
                <a:gd name="T4" fmla="*/ 30 w 410"/>
                <a:gd name="T5" fmla="*/ 284 h 515"/>
                <a:gd name="T6" fmla="*/ 36 w 410"/>
                <a:gd name="T7" fmla="*/ 259 h 515"/>
                <a:gd name="T8" fmla="*/ 52 w 410"/>
                <a:gd name="T9" fmla="*/ 222 h 515"/>
                <a:gd name="T10" fmla="*/ 43 w 410"/>
                <a:gd name="T11" fmla="*/ 208 h 515"/>
                <a:gd name="T12" fmla="*/ 45 w 410"/>
                <a:gd name="T13" fmla="*/ 176 h 515"/>
                <a:gd name="T14" fmla="*/ 87 w 410"/>
                <a:gd name="T15" fmla="*/ 128 h 515"/>
                <a:gd name="T16" fmla="*/ 86 w 410"/>
                <a:gd name="T17" fmla="*/ 97 h 515"/>
                <a:gd name="T18" fmla="*/ 111 w 410"/>
                <a:gd name="T19" fmla="*/ 50 h 515"/>
                <a:gd name="T20" fmla="*/ 139 w 410"/>
                <a:gd name="T21" fmla="*/ 58 h 515"/>
                <a:gd name="T22" fmla="*/ 192 w 410"/>
                <a:gd name="T23" fmla="*/ 19 h 515"/>
                <a:gd name="T24" fmla="*/ 202 w 410"/>
                <a:gd name="T25" fmla="*/ 0 h 515"/>
                <a:gd name="T26" fmla="*/ 235 w 410"/>
                <a:gd name="T27" fmla="*/ 4 h 515"/>
                <a:gd name="T28" fmla="*/ 251 w 410"/>
                <a:gd name="T29" fmla="*/ 48 h 515"/>
                <a:gd name="T30" fmla="*/ 265 w 410"/>
                <a:gd name="T31" fmla="*/ 78 h 515"/>
                <a:gd name="T32" fmla="*/ 300 w 410"/>
                <a:gd name="T33" fmla="*/ 78 h 515"/>
                <a:gd name="T34" fmla="*/ 319 w 410"/>
                <a:gd name="T35" fmla="*/ 50 h 515"/>
                <a:gd name="T36" fmla="*/ 352 w 410"/>
                <a:gd name="T37" fmla="*/ 82 h 515"/>
                <a:gd name="T38" fmla="*/ 409 w 410"/>
                <a:gd name="T39" fmla="*/ 63 h 515"/>
                <a:gd name="T40" fmla="*/ 374 w 410"/>
                <a:gd name="T41" fmla="*/ 145 h 515"/>
                <a:gd name="T42" fmla="*/ 352 w 410"/>
                <a:gd name="T43" fmla="*/ 135 h 515"/>
                <a:gd name="T44" fmla="*/ 340 w 410"/>
                <a:gd name="T45" fmla="*/ 144 h 515"/>
                <a:gd name="T46" fmla="*/ 338 w 410"/>
                <a:gd name="T47" fmla="*/ 150 h 515"/>
                <a:gd name="T48" fmla="*/ 357 w 410"/>
                <a:gd name="T49" fmla="*/ 172 h 515"/>
                <a:gd name="T50" fmla="*/ 352 w 410"/>
                <a:gd name="T51" fmla="*/ 249 h 515"/>
                <a:gd name="T52" fmla="*/ 357 w 410"/>
                <a:gd name="T53" fmla="*/ 273 h 515"/>
                <a:gd name="T54" fmla="*/ 352 w 410"/>
                <a:gd name="T55" fmla="*/ 281 h 515"/>
                <a:gd name="T56" fmla="*/ 327 w 410"/>
                <a:gd name="T57" fmla="*/ 276 h 515"/>
                <a:gd name="T58" fmla="*/ 315 w 410"/>
                <a:gd name="T59" fmla="*/ 290 h 515"/>
                <a:gd name="T60" fmla="*/ 324 w 410"/>
                <a:gd name="T61" fmla="*/ 311 h 515"/>
                <a:gd name="T62" fmla="*/ 295 w 410"/>
                <a:gd name="T63" fmla="*/ 337 h 515"/>
                <a:gd name="T64" fmla="*/ 303 w 410"/>
                <a:gd name="T65" fmla="*/ 347 h 515"/>
                <a:gd name="T66" fmla="*/ 275 w 410"/>
                <a:gd name="T67" fmla="*/ 362 h 515"/>
                <a:gd name="T68" fmla="*/ 279 w 410"/>
                <a:gd name="T69" fmla="*/ 381 h 515"/>
                <a:gd name="T70" fmla="*/ 270 w 410"/>
                <a:gd name="T71" fmla="*/ 391 h 515"/>
                <a:gd name="T72" fmla="*/ 235 w 410"/>
                <a:gd name="T73" fmla="*/ 391 h 515"/>
                <a:gd name="T74" fmla="*/ 215 w 410"/>
                <a:gd name="T75" fmla="*/ 408 h 515"/>
                <a:gd name="T76" fmla="*/ 212 w 410"/>
                <a:gd name="T77" fmla="*/ 415 h 515"/>
                <a:gd name="T78" fmla="*/ 229 w 410"/>
                <a:gd name="T79" fmla="*/ 427 h 515"/>
                <a:gd name="T80" fmla="*/ 210 w 410"/>
                <a:gd name="T81" fmla="*/ 457 h 515"/>
                <a:gd name="T82" fmla="*/ 185 w 410"/>
                <a:gd name="T83" fmla="*/ 489 h 515"/>
                <a:gd name="T84" fmla="*/ 173 w 410"/>
                <a:gd name="T85" fmla="*/ 485 h 515"/>
                <a:gd name="T86" fmla="*/ 149 w 410"/>
                <a:gd name="T87" fmla="*/ 514 h 515"/>
                <a:gd name="T88" fmla="*/ 119 w 410"/>
                <a:gd name="T89" fmla="*/ 450 h 515"/>
                <a:gd name="T90" fmla="*/ 92 w 410"/>
                <a:gd name="T91" fmla="*/ 415 h 515"/>
                <a:gd name="T92" fmla="*/ 75 w 410"/>
                <a:gd name="T93" fmla="*/ 417 h 515"/>
                <a:gd name="T94" fmla="*/ 63 w 410"/>
                <a:gd name="T95" fmla="*/ 408 h 515"/>
                <a:gd name="T96" fmla="*/ 0 w 410"/>
                <a:gd name="T97" fmla="*/ 39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Freeform 306"/>
          <p:cNvSpPr>
            <a:spLocks noEditPoints="1"/>
          </p:cNvSpPr>
          <p:nvPr/>
        </p:nvSpPr>
        <p:spPr bwMode="auto">
          <a:xfrm>
            <a:off x="2001538" y="3681771"/>
            <a:ext cx="384423" cy="558716"/>
          </a:xfrm>
          <a:custGeom>
            <a:avLst/>
            <a:gdLst>
              <a:gd name="T0" fmla="*/ 50 w 100"/>
              <a:gd name="T1" fmla="*/ 0 h 145"/>
              <a:gd name="T2" fmla="*/ 0 w 100"/>
              <a:gd name="T3" fmla="*/ 50 h 145"/>
              <a:gd name="T4" fmla="*/ 45 w 100"/>
              <a:gd name="T5" fmla="*/ 138 h 145"/>
              <a:gd name="T6" fmla="*/ 50 w 100"/>
              <a:gd name="T7" fmla="*/ 145 h 145"/>
              <a:gd name="T8" fmla="*/ 55 w 100"/>
              <a:gd name="T9" fmla="*/ 138 h 145"/>
              <a:gd name="T10" fmla="*/ 100 w 100"/>
              <a:gd name="T11" fmla="*/ 50 h 145"/>
              <a:gd name="T12" fmla="*/ 50 w 100"/>
              <a:gd name="T13" fmla="*/ 0 h 145"/>
              <a:gd name="T14" fmla="*/ 50 w 100"/>
              <a:gd name="T15" fmla="*/ 72 h 145"/>
              <a:gd name="T16" fmla="*/ 25 w 100"/>
              <a:gd name="T17" fmla="*/ 47 h 145"/>
              <a:gd name="T18" fmla="*/ 50 w 100"/>
              <a:gd name="T19" fmla="*/ 22 h 145"/>
              <a:gd name="T20" fmla="*/ 75 w 100"/>
              <a:gd name="T21" fmla="*/ 47 h 145"/>
              <a:gd name="T22" fmla="*/ 50 w 100"/>
              <a:gd name="T23" fmla="*/ 7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45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5"/>
                  <a:pt x="41" y="132"/>
                  <a:pt x="45" y="138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60" y="132"/>
                  <a:pt x="100" y="75"/>
                  <a:pt x="100" y="50"/>
                </a:cubicBezTo>
                <a:cubicBezTo>
                  <a:pt x="100" y="22"/>
                  <a:pt x="78" y="0"/>
                  <a:pt x="50" y="0"/>
                </a:cubicBezTo>
                <a:close/>
                <a:moveTo>
                  <a:pt x="50" y="72"/>
                </a:moveTo>
                <a:cubicBezTo>
                  <a:pt x="36" y="72"/>
                  <a:pt x="25" y="61"/>
                  <a:pt x="25" y="47"/>
                </a:cubicBezTo>
                <a:cubicBezTo>
                  <a:pt x="25" y="33"/>
                  <a:pt x="36" y="22"/>
                  <a:pt x="50" y="22"/>
                </a:cubicBezTo>
                <a:cubicBezTo>
                  <a:pt x="64" y="22"/>
                  <a:pt x="75" y="33"/>
                  <a:pt x="75" y="47"/>
                </a:cubicBezTo>
                <a:cubicBezTo>
                  <a:pt x="75" y="61"/>
                  <a:pt x="64" y="72"/>
                  <a:pt x="50" y="72"/>
                </a:cubicBezTo>
                <a:close/>
              </a:path>
            </a:pathLst>
          </a:custGeom>
          <a:solidFill>
            <a:srgbClr val="E447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306"/>
          <p:cNvSpPr>
            <a:spLocks noEditPoints="1"/>
          </p:cNvSpPr>
          <p:nvPr/>
        </p:nvSpPr>
        <p:spPr bwMode="auto">
          <a:xfrm>
            <a:off x="2654546" y="3284738"/>
            <a:ext cx="384423" cy="558716"/>
          </a:xfrm>
          <a:custGeom>
            <a:avLst/>
            <a:gdLst>
              <a:gd name="T0" fmla="*/ 50 w 100"/>
              <a:gd name="T1" fmla="*/ 0 h 145"/>
              <a:gd name="T2" fmla="*/ 0 w 100"/>
              <a:gd name="T3" fmla="*/ 50 h 145"/>
              <a:gd name="T4" fmla="*/ 45 w 100"/>
              <a:gd name="T5" fmla="*/ 138 h 145"/>
              <a:gd name="T6" fmla="*/ 50 w 100"/>
              <a:gd name="T7" fmla="*/ 145 h 145"/>
              <a:gd name="T8" fmla="*/ 55 w 100"/>
              <a:gd name="T9" fmla="*/ 138 h 145"/>
              <a:gd name="T10" fmla="*/ 100 w 100"/>
              <a:gd name="T11" fmla="*/ 50 h 145"/>
              <a:gd name="T12" fmla="*/ 50 w 100"/>
              <a:gd name="T13" fmla="*/ 0 h 145"/>
              <a:gd name="T14" fmla="*/ 50 w 100"/>
              <a:gd name="T15" fmla="*/ 72 h 145"/>
              <a:gd name="T16" fmla="*/ 25 w 100"/>
              <a:gd name="T17" fmla="*/ 47 h 145"/>
              <a:gd name="T18" fmla="*/ 50 w 100"/>
              <a:gd name="T19" fmla="*/ 22 h 145"/>
              <a:gd name="T20" fmla="*/ 75 w 100"/>
              <a:gd name="T21" fmla="*/ 47 h 145"/>
              <a:gd name="T22" fmla="*/ 50 w 100"/>
              <a:gd name="T23" fmla="*/ 7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45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5"/>
                  <a:pt x="41" y="132"/>
                  <a:pt x="45" y="138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60" y="132"/>
                  <a:pt x="100" y="75"/>
                  <a:pt x="100" y="50"/>
                </a:cubicBezTo>
                <a:cubicBezTo>
                  <a:pt x="100" y="22"/>
                  <a:pt x="78" y="0"/>
                  <a:pt x="50" y="0"/>
                </a:cubicBezTo>
                <a:close/>
                <a:moveTo>
                  <a:pt x="50" y="72"/>
                </a:moveTo>
                <a:cubicBezTo>
                  <a:pt x="36" y="72"/>
                  <a:pt x="25" y="61"/>
                  <a:pt x="25" y="47"/>
                </a:cubicBezTo>
                <a:cubicBezTo>
                  <a:pt x="25" y="33"/>
                  <a:pt x="36" y="22"/>
                  <a:pt x="50" y="22"/>
                </a:cubicBezTo>
                <a:cubicBezTo>
                  <a:pt x="64" y="22"/>
                  <a:pt x="75" y="33"/>
                  <a:pt x="75" y="47"/>
                </a:cubicBezTo>
                <a:cubicBezTo>
                  <a:pt x="75" y="61"/>
                  <a:pt x="64" y="72"/>
                  <a:pt x="50" y="72"/>
                </a:cubicBezTo>
                <a:close/>
              </a:path>
            </a:pathLst>
          </a:custGeom>
          <a:solidFill>
            <a:srgbClr val="E447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06"/>
          <p:cNvSpPr>
            <a:spLocks noEditPoints="1"/>
          </p:cNvSpPr>
          <p:nvPr/>
        </p:nvSpPr>
        <p:spPr bwMode="auto">
          <a:xfrm>
            <a:off x="3436947" y="2962340"/>
            <a:ext cx="384423" cy="558716"/>
          </a:xfrm>
          <a:custGeom>
            <a:avLst/>
            <a:gdLst>
              <a:gd name="T0" fmla="*/ 50 w 100"/>
              <a:gd name="T1" fmla="*/ 0 h 145"/>
              <a:gd name="T2" fmla="*/ 0 w 100"/>
              <a:gd name="T3" fmla="*/ 50 h 145"/>
              <a:gd name="T4" fmla="*/ 45 w 100"/>
              <a:gd name="T5" fmla="*/ 138 h 145"/>
              <a:gd name="T6" fmla="*/ 50 w 100"/>
              <a:gd name="T7" fmla="*/ 145 h 145"/>
              <a:gd name="T8" fmla="*/ 55 w 100"/>
              <a:gd name="T9" fmla="*/ 138 h 145"/>
              <a:gd name="T10" fmla="*/ 100 w 100"/>
              <a:gd name="T11" fmla="*/ 50 h 145"/>
              <a:gd name="T12" fmla="*/ 50 w 100"/>
              <a:gd name="T13" fmla="*/ 0 h 145"/>
              <a:gd name="T14" fmla="*/ 50 w 100"/>
              <a:gd name="T15" fmla="*/ 72 h 145"/>
              <a:gd name="T16" fmla="*/ 25 w 100"/>
              <a:gd name="T17" fmla="*/ 47 h 145"/>
              <a:gd name="T18" fmla="*/ 50 w 100"/>
              <a:gd name="T19" fmla="*/ 22 h 145"/>
              <a:gd name="T20" fmla="*/ 75 w 100"/>
              <a:gd name="T21" fmla="*/ 47 h 145"/>
              <a:gd name="T22" fmla="*/ 50 w 100"/>
              <a:gd name="T23" fmla="*/ 7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45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5"/>
                  <a:pt x="41" y="132"/>
                  <a:pt x="45" y="138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60" y="132"/>
                  <a:pt x="100" y="75"/>
                  <a:pt x="100" y="50"/>
                </a:cubicBezTo>
                <a:cubicBezTo>
                  <a:pt x="100" y="22"/>
                  <a:pt x="78" y="0"/>
                  <a:pt x="50" y="0"/>
                </a:cubicBezTo>
                <a:close/>
                <a:moveTo>
                  <a:pt x="50" y="72"/>
                </a:moveTo>
                <a:cubicBezTo>
                  <a:pt x="36" y="72"/>
                  <a:pt x="25" y="61"/>
                  <a:pt x="25" y="47"/>
                </a:cubicBezTo>
                <a:cubicBezTo>
                  <a:pt x="25" y="33"/>
                  <a:pt x="36" y="22"/>
                  <a:pt x="50" y="22"/>
                </a:cubicBezTo>
                <a:cubicBezTo>
                  <a:pt x="64" y="22"/>
                  <a:pt x="75" y="33"/>
                  <a:pt x="75" y="47"/>
                </a:cubicBezTo>
                <a:cubicBezTo>
                  <a:pt x="75" y="61"/>
                  <a:pt x="64" y="72"/>
                  <a:pt x="50" y="72"/>
                </a:cubicBezTo>
                <a:close/>
              </a:path>
            </a:pathLst>
          </a:custGeom>
          <a:solidFill>
            <a:srgbClr val="E447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306"/>
          <p:cNvSpPr>
            <a:spLocks noEditPoints="1"/>
          </p:cNvSpPr>
          <p:nvPr/>
        </p:nvSpPr>
        <p:spPr bwMode="auto">
          <a:xfrm>
            <a:off x="4151163" y="2122708"/>
            <a:ext cx="384423" cy="558716"/>
          </a:xfrm>
          <a:custGeom>
            <a:avLst/>
            <a:gdLst>
              <a:gd name="T0" fmla="*/ 50 w 100"/>
              <a:gd name="T1" fmla="*/ 0 h 145"/>
              <a:gd name="T2" fmla="*/ 0 w 100"/>
              <a:gd name="T3" fmla="*/ 50 h 145"/>
              <a:gd name="T4" fmla="*/ 45 w 100"/>
              <a:gd name="T5" fmla="*/ 138 h 145"/>
              <a:gd name="T6" fmla="*/ 50 w 100"/>
              <a:gd name="T7" fmla="*/ 145 h 145"/>
              <a:gd name="T8" fmla="*/ 55 w 100"/>
              <a:gd name="T9" fmla="*/ 138 h 145"/>
              <a:gd name="T10" fmla="*/ 100 w 100"/>
              <a:gd name="T11" fmla="*/ 50 h 145"/>
              <a:gd name="T12" fmla="*/ 50 w 100"/>
              <a:gd name="T13" fmla="*/ 0 h 145"/>
              <a:gd name="T14" fmla="*/ 50 w 100"/>
              <a:gd name="T15" fmla="*/ 72 h 145"/>
              <a:gd name="T16" fmla="*/ 25 w 100"/>
              <a:gd name="T17" fmla="*/ 47 h 145"/>
              <a:gd name="T18" fmla="*/ 50 w 100"/>
              <a:gd name="T19" fmla="*/ 22 h 145"/>
              <a:gd name="T20" fmla="*/ 75 w 100"/>
              <a:gd name="T21" fmla="*/ 47 h 145"/>
              <a:gd name="T22" fmla="*/ 50 w 100"/>
              <a:gd name="T23" fmla="*/ 7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45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5"/>
                  <a:pt x="41" y="132"/>
                  <a:pt x="45" y="138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60" y="132"/>
                  <a:pt x="100" y="75"/>
                  <a:pt x="100" y="50"/>
                </a:cubicBezTo>
                <a:cubicBezTo>
                  <a:pt x="100" y="22"/>
                  <a:pt x="78" y="0"/>
                  <a:pt x="50" y="0"/>
                </a:cubicBezTo>
                <a:close/>
                <a:moveTo>
                  <a:pt x="50" y="72"/>
                </a:moveTo>
                <a:cubicBezTo>
                  <a:pt x="36" y="72"/>
                  <a:pt x="25" y="61"/>
                  <a:pt x="25" y="47"/>
                </a:cubicBezTo>
                <a:cubicBezTo>
                  <a:pt x="25" y="33"/>
                  <a:pt x="36" y="22"/>
                  <a:pt x="50" y="22"/>
                </a:cubicBezTo>
                <a:cubicBezTo>
                  <a:pt x="64" y="22"/>
                  <a:pt x="75" y="33"/>
                  <a:pt x="75" y="47"/>
                </a:cubicBezTo>
                <a:cubicBezTo>
                  <a:pt x="75" y="61"/>
                  <a:pt x="64" y="72"/>
                  <a:pt x="50" y="72"/>
                </a:cubicBezTo>
                <a:close/>
              </a:path>
            </a:pathLst>
          </a:custGeom>
          <a:solidFill>
            <a:srgbClr val="E447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9" name="Group 21"/>
          <p:cNvGrpSpPr/>
          <p:nvPr/>
        </p:nvGrpSpPr>
        <p:grpSpPr>
          <a:xfrm>
            <a:off x="8215905" y="261543"/>
            <a:ext cx="1740619" cy="1740620"/>
            <a:chOff x="4410075" y="2692037"/>
            <a:chExt cx="679450" cy="679451"/>
          </a:xfrm>
          <a:solidFill>
            <a:schemeClr val="bg1">
              <a:alpha val="95000"/>
            </a:schemeClr>
          </a:solidFill>
        </p:grpSpPr>
        <p:sp>
          <p:nvSpPr>
            <p:cNvPr id="60" name="Freeform 337"/>
            <p:cNvSpPr/>
            <p:nvPr/>
          </p:nvSpPr>
          <p:spPr bwMode="auto">
            <a:xfrm>
              <a:off x="4414838" y="2992075"/>
              <a:ext cx="277813" cy="261938"/>
            </a:xfrm>
            <a:custGeom>
              <a:avLst/>
              <a:gdLst>
                <a:gd name="T0" fmla="*/ 73 w 74"/>
                <a:gd name="T1" fmla="*/ 36 h 70"/>
                <a:gd name="T2" fmla="*/ 46 w 74"/>
                <a:gd name="T3" fmla="*/ 3 h 70"/>
                <a:gd name="T4" fmla="*/ 39 w 74"/>
                <a:gd name="T5" fmla="*/ 4 h 70"/>
                <a:gd name="T6" fmla="*/ 29 w 74"/>
                <a:gd name="T7" fmla="*/ 0 h 70"/>
                <a:gd name="T8" fmla="*/ 0 w 74"/>
                <a:gd name="T9" fmla="*/ 24 h 70"/>
                <a:gd name="T10" fmla="*/ 21 w 74"/>
                <a:gd name="T11" fmla="*/ 70 h 70"/>
                <a:gd name="T12" fmla="*/ 74 w 74"/>
                <a:gd name="T13" fmla="*/ 39 h 70"/>
                <a:gd name="T14" fmla="*/ 73 w 74"/>
                <a:gd name="T15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0">
                  <a:moveTo>
                    <a:pt x="73" y="36"/>
                  </a:moveTo>
                  <a:cubicBezTo>
                    <a:pt x="61" y="26"/>
                    <a:pt x="52" y="15"/>
                    <a:pt x="46" y="3"/>
                  </a:cubicBezTo>
                  <a:cubicBezTo>
                    <a:pt x="44" y="4"/>
                    <a:pt x="42" y="4"/>
                    <a:pt x="39" y="4"/>
                  </a:cubicBezTo>
                  <a:cubicBezTo>
                    <a:pt x="35" y="4"/>
                    <a:pt x="32" y="3"/>
                    <a:pt x="29" y="0"/>
                  </a:cubicBezTo>
                  <a:cubicBezTo>
                    <a:pt x="18" y="8"/>
                    <a:pt x="8" y="16"/>
                    <a:pt x="0" y="24"/>
                  </a:cubicBezTo>
                  <a:cubicBezTo>
                    <a:pt x="2" y="41"/>
                    <a:pt x="10" y="57"/>
                    <a:pt x="21" y="70"/>
                  </a:cubicBezTo>
                  <a:cubicBezTo>
                    <a:pt x="34" y="63"/>
                    <a:pt x="53" y="52"/>
                    <a:pt x="74" y="39"/>
                  </a:cubicBezTo>
                  <a:cubicBezTo>
                    <a:pt x="74" y="38"/>
                    <a:pt x="73" y="37"/>
                    <a:pt x="7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338"/>
            <p:cNvSpPr/>
            <p:nvPr/>
          </p:nvSpPr>
          <p:spPr bwMode="auto">
            <a:xfrm>
              <a:off x="4816475" y="2695212"/>
              <a:ext cx="231775" cy="173038"/>
            </a:xfrm>
            <a:custGeom>
              <a:avLst/>
              <a:gdLst>
                <a:gd name="T0" fmla="*/ 21 w 62"/>
                <a:gd name="T1" fmla="*/ 34 h 46"/>
                <a:gd name="T2" fmla="*/ 30 w 62"/>
                <a:gd name="T3" fmla="*/ 41 h 46"/>
                <a:gd name="T4" fmla="*/ 62 w 62"/>
                <a:gd name="T5" fmla="*/ 46 h 46"/>
                <a:gd name="T6" fmla="*/ 62 w 62"/>
                <a:gd name="T7" fmla="*/ 46 h 46"/>
                <a:gd name="T8" fmla="*/ 0 w 62"/>
                <a:gd name="T9" fmla="*/ 0 h 46"/>
                <a:gd name="T10" fmla="*/ 21 w 62"/>
                <a:gd name="T11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46">
                  <a:moveTo>
                    <a:pt x="21" y="34"/>
                  </a:moveTo>
                  <a:cubicBezTo>
                    <a:pt x="25" y="34"/>
                    <a:pt x="29" y="37"/>
                    <a:pt x="30" y="41"/>
                  </a:cubicBezTo>
                  <a:cubicBezTo>
                    <a:pt x="40" y="41"/>
                    <a:pt x="51" y="43"/>
                    <a:pt x="62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49" y="23"/>
                    <a:pt x="27" y="6"/>
                    <a:pt x="0" y="0"/>
                  </a:cubicBezTo>
                  <a:cubicBezTo>
                    <a:pt x="7" y="10"/>
                    <a:pt x="15" y="21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339"/>
            <p:cNvSpPr/>
            <p:nvPr/>
          </p:nvSpPr>
          <p:spPr bwMode="auto">
            <a:xfrm>
              <a:off x="4556125" y="2692037"/>
              <a:ext cx="307975" cy="220663"/>
            </a:xfrm>
            <a:custGeom>
              <a:avLst/>
              <a:gdLst>
                <a:gd name="T0" fmla="*/ 6 w 82"/>
                <a:gd name="T1" fmla="*/ 54 h 59"/>
                <a:gd name="T2" fmla="*/ 13 w 82"/>
                <a:gd name="T3" fmla="*/ 59 h 59"/>
                <a:gd name="T4" fmla="*/ 79 w 82"/>
                <a:gd name="T5" fmla="*/ 42 h 59"/>
                <a:gd name="T6" fmla="*/ 82 w 82"/>
                <a:gd name="T7" fmla="*/ 37 h 59"/>
                <a:gd name="T8" fmla="*/ 57 w 82"/>
                <a:gd name="T9" fmla="*/ 0 h 59"/>
                <a:gd name="T10" fmla="*/ 51 w 82"/>
                <a:gd name="T11" fmla="*/ 0 h 59"/>
                <a:gd name="T12" fmla="*/ 0 w 82"/>
                <a:gd name="T13" fmla="*/ 15 h 59"/>
                <a:gd name="T14" fmla="*/ 1 w 82"/>
                <a:gd name="T15" fmla="*/ 17 h 59"/>
                <a:gd name="T16" fmla="*/ 6 w 82"/>
                <a:gd name="T1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59">
                  <a:moveTo>
                    <a:pt x="6" y="54"/>
                  </a:moveTo>
                  <a:cubicBezTo>
                    <a:pt x="9" y="55"/>
                    <a:pt x="11" y="57"/>
                    <a:pt x="13" y="59"/>
                  </a:cubicBezTo>
                  <a:cubicBezTo>
                    <a:pt x="32" y="50"/>
                    <a:pt x="54" y="43"/>
                    <a:pt x="79" y="42"/>
                  </a:cubicBezTo>
                  <a:cubicBezTo>
                    <a:pt x="79" y="40"/>
                    <a:pt x="81" y="38"/>
                    <a:pt x="82" y="37"/>
                  </a:cubicBezTo>
                  <a:cubicBezTo>
                    <a:pt x="74" y="21"/>
                    <a:pt x="65" y="8"/>
                    <a:pt x="57" y="0"/>
                  </a:cubicBezTo>
                  <a:cubicBezTo>
                    <a:pt x="55" y="0"/>
                    <a:pt x="53" y="0"/>
                    <a:pt x="51" y="0"/>
                  </a:cubicBezTo>
                  <a:cubicBezTo>
                    <a:pt x="32" y="0"/>
                    <a:pt x="15" y="5"/>
                    <a:pt x="0" y="15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1" y="17"/>
                    <a:pt x="0" y="34"/>
                    <a:pt x="6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340"/>
            <p:cNvSpPr/>
            <p:nvPr/>
          </p:nvSpPr>
          <p:spPr bwMode="auto">
            <a:xfrm>
              <a:off x="4921250" y="2879362"/>
              <a:ext cx="101600" cy="74613"/>
            </a:xfrm>
            <a:custGeom>
              <a:avLst/>
              <a:gdLst>
                <a:gd name="T0" fmla="*/ 27 w 27"/>
                <a:gd name="T1" fmla="*/ 3 h 20"/>
                <a:gd name="T2" fmla="*/ 2 w 27"/>
                <a:gd name="T3" fmla="*/ 0 h 20"/>
                <a:gd name="T4" fmla="*/ 0 w 27"/>
                <a:gd name="T5" fmla="*/ 2 h 20"/>
                <a:gd name="T6" fmla="*/ 4 w 27"/>
                <a:gd name="T7" fmla="*/ 19 h 20"/>
                <a:gd name="T8" fmla="*/ 7 w 27"/>
                <a:gd name="T9" fmla="*/ 20 h 20"/>
                <a:gd name="T10" fmla="*/ 27 w 27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0">
                  <a:moveTo>
                    <a:pt x="27" y="3"/>
                  </a:moveTo>
                  <a:cubicBezTo>
                    <a:pt x="18" y="2"/>
                    <a:pt x="10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2" y="8"/>
                    <a:pt x="3" y="13"/>
                    <a:pt x="4" y="19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14" y="15"/>
                    <a:pt x="20" y="9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341"/>
            <p:cNvSpPr/>
            <p:nvPr/>
          </p:nvSpPr>
          <p:spPr bwMode="auto">
            <a:xfrm>
              <a:off x="4924425" y="2901587"/>
              <a:ext cx="165100" cy="307975"/>
            </a:xfrm>
            <a:custGeom>
              <a:avLst/>
              <a:gdLst>
                <a:gd name="T0" fmla="*/ 12 w 44"/>
                <a:gd name="T1" fmla="*/ 20 h 82"/>
                <a:gd name="T2" fmla="*/ 12 w 44"/>
                <a:gd name="T3" fmla="*/ 24 h 82"/>
                <a:gd name="T4" fmla="*/ 6 w 44"/>
                <a:gd name="T5" fmla="*/ 34 h 82"/>
                <a:gd name="T6" fmla="*/ 0 w 44"/>
                <a:gd name="T7" fmla="*/ 77 h 82"/>
                <a:gd name="T8" fmla="*/ 1 w 44"/>
                <a:gd name="T9" fmla="*/ 78 h 82"/>
                <a:gd name="T10" fmla="*/ 30 w 44"/>
                <a:gd name="T11" fmla="*/ 82 h 82"/>
                <a:gd name="T12" fmla="*/ 44 w 44"/>
                <a:gd name="T13" fmla="*/ 34 h 82"/>
                <a:gd name="T14" fmla="*/ 37 w 44"/>
                <a:gd name="T15" fmla="*/ 0 h 82"/>
                <a:gd name="T16" fmla="*/ 35 w 44"/>
                <a:gd name="T17" fmla="*/ 0 h 82"/>
                <a:gd name="T18" fmla="*/ 12 w 44"/>
                <a:gd name="T19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82">
                  <a:moveTo>
                    <a:pt x="12" y="20"/>
                  </a:moveTo>
                  <a:cubicBezTo>
                    <a:pt x="12" y="21"/>
                    <a:pt x="12" y="22"/>
                    <a:pt x="12" y="24"/>
                  </a:cubicBezTo>
                  <a:cubicBezTo>
                    <a:pt x="12" y="28"/>
                    <a:pt x="10" y="32"/>
                    <a:pt x="6" y="34"/>
                  </a:cubicBezTo>
                  <a:cubicBezTo>
                    <a:pt x="6" y="47"/>
                    <a:pt x="5" y="62"/>
                    <a:pt x="0" y="77"/>
                  </a:cubicBezTo>
                  <a:cubicBezTo>
                    <a:pt x="1" y="77"/>
                    <a:pt x="1" y="78"/>
                    <a:pt x="1" y="78"/>
                  </a:cubicBezTo>
                  <a:cubicBezTo>
                    <a:pt x="13" y="81"/>
                    <a:pt x="23" y="82"/>
                    <a:pt x="30" y="82"/>
                  </a:cubicBezTo>
                  <a:cubicBezTo>
                    <a:pt x="39" y="69"/>
                    <a:pt x="44" y="52"/>
                    <a:pt x="44" y="34"/>
                  </a:cubicBezTo>
                  <a:cubicBezTo>
                    <a:pt x="44" y="22"/>
                    <a:pt x="42" y="11"/>
                    <a:pt x="37" y="0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8" y="7"/>
                    <a:pt x="20" y="14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342"/>
            <p:cNvSpPr/>
            <p:nvPr/>
          </p:nvSpPr>
          <p:spPr bwMode="auto">
            <a:xfrm>
              <a:off x="4514850" y="3160350"/>
              <a:ext cx="368300" cy="211138"/>
            </a:xfrm>
            <a:custGeom>
              <a:avLst/>
              <a:gdLst>
                <a:gd name="T0" fmla="*/ 98 w 98"/>
                <a:gd name="T1" fmla="*/ 17 h 56"/>
                <a:gd name="T2" fmla="*/ 96 w 98"/>
                <a:gd name="T3" fmla="*/ 14 h 56"/>
                <a:gd name="T4" fmla="*/ 69 w 98"/>
                <a:gd name="T5" fmla="*/ 4 h 56"/>
                <a:gd name="T6" fmla="*/ 61 w 98"/>
                <a:gd name="T7" fmla="*/ 0 h 56"/>
                <a:gd name="T8" fmla="*/ 57 w 98"/>
                <a:gd name="T9" fmla="*/ 1 h 56"/>
                <a:gd name="T10" fmla="*/ 53 w 98"/>
                <a:gd name="T11" fmla="*/ 0 h 56"/>
                <a:gd name="T12" fmla="*/ 0 w 98"/>
                <a:gd name="T13" fmla="*/ 31 h 56"/>
                <a:gd name="T14" fmla="*/ 62 w 98"/>
                <a:gd name="T15" fmla="*/ 56 h 56"/>
                <a:gd name="T16" fmla="*/ 77 w 98"/>
                <a:gd name="T17" fmla="*/ 55 h 56"/>
                <a:gd name="T18" fmla="*/ 98 w 98"/>
                <a:gd name="T19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56">
                  <a:moveTo>
                    <a:pt x="98" y="17"/>
                  </a:moveTo>
                  <a:cubicBezTo>
                    <a:pt x="97" y="16"/>
                    <a:pt x="96" y="15"/>
                    <a:pt x="96" y="14"/>
                  </a:cubicBezTo>
                  <a:cubicBezTo>
                    <a:pt x="88" y="11"/>
                    <a:pt x="79" y="8"/>
                    <a:pt x="69" y="4"/>
                  </a:cubicBezTo>
                  <a:cubicBezTo>
                    <a:pt x="66" y="3"/>
                    <a:pt x="64" y="2"/>
                    <a:pt x="61" y="0"/>
                  </a:cubicBezTo>
                  <a:cubicBezTo>
                    <a:pt x="60" y="1"/>
                    <a:pt x="58" y="1"/>
                    <a:pt x="57" y="1"/>
                  </a:cubicBezTo>
                  <a:cubicBezTo>
                    <a:pt x="55" y="1"/>
                    <a:pt x="54" y="1"/>
                    <a:pt x="53" y="0"/>
                  </a:cubicBezTo>
                  <a:cubicBezTo>
                    <a:pt x="32" y="13"/>
                    <a:pt x="13" y="24"/>
                    <a:pt x="0" y="31"/>
                  </a:cubicBezTo>
                  <a:cubicBezTo>
                    <a:pt x="16" y="46"/>
                    <a:pt x="38" y="56"/>
                    <a:pt x="62" y="56"/>
                  </a:cubicBezTo>
                  <a:cubicBezTo>
                    <a:pt x="67" y="56"/>
                    <a:pt x="72" y="56"/>
                    <a:pt x="77" y="55"/>
                  </a:cubicBezTo>
                  <a:cubicBezTo>
                    <a:pt x="86" y="42"/>
                    <a:pt x="93" y="30"/>
                    <a:pt x="9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343"/>
            <p:cNvSpPr/>
            <p:nvPr/>
          </p:nvSpPr>
          <p:spPr bwMode="auto">
            <a:xfrm>
              <a:off x="4610100" y="2879362"/>
              <a:ext cx="300038" cy="217488"/>
            </a:xfrm>
            <a:custGeom>
              <a:avLst/>
              <a:gdLst>
                <a:gd name="T0" fmla="*/ 32 w 80"/>
                <a:gd name="T1" fmla="*/ 55 h 58"/>
                <a:gd name="T2" fmla="*/ 39 w 80"/>
                <a:gd name="T3" fmla="*/ 58 h 58"/>
                <a:gd name="T4" fmla="*/ 75 w 80"/>
                <a:gd name="T5" fmla="*/ 32 h 58"/>
                <a:gd name="T6" fmla="*/ 75 w 80"/>
                <a:gd name="T7" fmla="*/ 30 h 58"/>
                <a:gd name="T8" fmla="*/ 80 w 80"/>
                <a:gd name="T9" fmla="*/ 21 h 58"/>
                <a:gd name="T10" fmla="*/ 76 w 80"/>
                <a:gd name="T11" fmla="*/ 6 h 58"/>
                <a:gd name="T12" fmla="*/ 75 w 80"/>
                <a:gd name="T13" fmla="*/ 6 h 58"/>
                <a:gd name="T14" fmla="*/ 65 w 80"/>
                <a:gd name="T15" fmla="*/ 0 h 58"/>
                <a:gd name="T16" fmla="*/ 2 w 80"/>
                <a:gd name="T17" fmla="*/ 16 h 58"/>
                <a:gd name="T18" fmla="*/ 3 w 80"/>
                <a:gd name="T19" fmla="*/ 19 h 58"/>
                <a:gd name="T20" fmla="*/ 0 w 80"/>
                <a:gd name="T21" fmla="*/ 27 h 58"/>
                <a:gd name="T22" fmla="*/ 24 w 80"/>
                <a:gd name="T23" fmla="*/ 58 h 58"/>
                <a:gd name="T24" fmla="*/ 32 w 80"/>
                <a:gd name="T25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58">
                  <a:moveTo>
                    <a:pt x="32" y="55"/>
                  </a:moveTo>
                  <a:cubicBezTo>
                    <a:pt x="35" y="55"/>
                    <a:pt x="37" y="56"/>
                    <a:pt x="39" y="58"/>
                  </a:cubicBezTo>
                  <a:cubicBezTo>
                    <a:pt x="51" y="50"/>
                    <a:pt x="63" y="41"/>
                    <a:pt x="75" y="32"/>
                  </a:cubicBezTo>
                  <a:cubicBezTo>
                    <a:pt x="75" y="31"/>
                    <a:pt x="75" y="31"/>
                    <a:pt x="75" y="30"/>
                  </a:cubicBezTo>
                  <a:cubicBezTo>
                    <a:pt x="75" y="26"/>
                    <a:pt x="77" y="23"/>
                    <a:pt x="80" y="21"/>
                  </a:cubicBezTo>
                  <a:cubicBezTo>
                    <a:pt x="79" y="16"/>
                    <a:pt x="77" y="11"/>
                    <a:pt x="76" y="6"/>
                  </a:cubicBezTo>
                  <a:cubicBezTo>
                    <a:pt x="76" y="6"/>
                    <a:pt x="75" y="6"/>
                    <a:pt x="75" y="6"/>
                  </a:cubicBezTo>
                  <a:cubicBezTo>
                    <a:pt x="71" y="6"/>
                    <a:pt x="67" y="4"/>
                    <a:pt x="65" y="0"/>
                  </a:cubicBezTo>
                  <a:cubicBezTo>
                    <a:pt x="42" y="1"/>
                    <a:pt x="21" y="8"/>
                    <a:pt x="2" y="16"/>
                  </a:cubicBezTo>
                  <a:cubicBezTo>
                    <a:pt x="3" y="17"/>
                    <a:pt x="3" y="18"/>
                    <a:pt x="3" y="19"/>
                  </a:cubicBezTo>
                  <a:cubicBezTo>
                    <a:pt x="3" y="22"/>
                    <a:pt x="2" y="25"/>
                    <a:pt x="0" y="27"/>
                  </a:cubicBezTo>
                  <a:cubicBezTo>
                    <a:pt x="6" y="38"/>
                    <a:pt x="13" y="49"/>
                    <a:pt x="24" y="58"/>
                  </a:cubicBezTo>
                  <a:cubicBezTo>
                    <a:pt x="26" y="56"/>
                    <a:pt x="29" y="55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344"/>
            <p:cNvSpPr/>
            <p:nvPr/>
          </p:nvSpPr>
          <p:spPr bwMode="auto">
            <a:xfrm>
              <a:off x="4849813" y="3225437"/>
              <a:ext cx="168275" cy="130175"/>
            </a:xfrm>
            <a:custGeom>
              <a:avLst/>
              <a:gdLst>
                <a:gd name="T0" fmla="*/ 19 w 45"/>
                <a:gd name="T1" fmla="*/ 0 h 35"/>
                <a:gd name="T2" fmla="*/ 17 w 45"/>
                <a:gd name="T3" fmla="*/ 1 h 35"/>
                <a:gd name="T4" fmla="*/ 0 w 45"/>
                <a:gd name="T5" fmla="*/ 35 h 35"/>
                <a:gd name="T6" fmla="*/ 45 w 45"/>
                <a:gd name="T7" fmla="*/ 4 h 35"/>
                <a:gd name="T8" fmla="*/ 19 w 4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5">
                  <a:moveTo>
                    <a:pt x="19" y="0"/>
                  </a:moveTo>
                  <a:cubicBezTo>
                    <a:pt x="18" y="1"/>
                    <a:pt x="18" y="1"/>
                    <a:pt x="17" y="1"/>
                  </a:cubicBezTo>
                  <a:cubicBezTo>
                    <a:pt x="13" y="12"/>
                    <a:pt x="7" y="24"/>
                    <a:pt x="0" y="35"/>
                  </a:cubicBezTo>
                  <a:cubicBezTo>
                    <a:pt x="18" y="30"/>
                    <a:pt x="33" y="19"/>
                    <a:pt x="45" y="4"/>
                  </a:cubicBezTo>
                  <a:cubicBezTo>
                    <a:pt x="37" y="4"/>
                    <a:pt x="29" y="3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345"/>
            <p:cNvSpPr/>
            <p:nvPr/>
          </p:nvSpPr>
          <p:spPr bwMode="auto">
            <a:xfrm>
              <a:off x="4410075" y="2769825"/>
              <a:ext cx="134938" cy="274638"/>
            </a:xfrm>
            <a:custGeom>
              <a:avLst/>
              <a:gdLst>
                <a:gd name="T0" fmla="*/ 26 w 36"/>
                <a:gd name="T1" fmla="*/ 53 h 73"/>
                <a:gd name="T2" fmla="*/ 25 w 36"/>
                <a:gd name="T3" fmla="*/ 48 h 73"/>
                <a:gd name="T4" fmla="*/ 36 w 36"/>
                <a:gd name="T5" fmla="*/ 33 h 73"/>
                <a:gd name="T6" fmla="*/ 32 w 36"/>
                <a:gd name="T7" fmla="*/ 0 h 73"/>
                <a:gd name="T8" fmla="*/ 0 w 36"/>
                <a:gd name="T9" fmla="*/ 69 h 73"/>
                <a:gd name="T10" fmla="*/ 0 w 36"/>
                <a:gd name="T11" fmla="*/ 73 h 73"/>
                <a:gd name="T12" fmla="*/ 26 w 36"/>
                <a:gd name="T13" fmla="*/ 5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3">
                  <a:moveTo>
                    <a:pt x="26" y="53"/>
                  </a:moveTo>
                  <a:cubicBezTo>
                    <a:pt x="25" y="51"/>
                    <a:pt x="25" y="50"/>
                    <a:pt x="25" y="48"/>
                  </a:cubicBezTo>
                  <a:cubicBezTo>
                    <a:pt x="25" y="41"/>
                    <a:pt x="30" y="35"/>
                    <a:pt x="36" y="33"/>
                  </a:cubicBezTo>
                  <a:cubicBezTo>
                    <a:pt x="33" y="19"/>
                    <a:pt x="32" y="7"/>
                    <a:pt x="32" y="0"/>
                  </a:cubicBezTo>
                  <a:cubicBezTo>
                    <a:pt x="12" y="17"/>
                    <a:pt x="0" y="42"/>
                    <a:pt x="0" y="69"/>
                  </a:cubicBezTo>
                  <a:cubicBezTo>
                    <a:pt x="0" y="71"/>
                    <a:pt x="0" y="72"/>
                    <a:pt x="0" y="73"/>
                  </a:cubicBezTo>
                  <a:cubicBezTo>
                    <a:pt x="7" y="66"/>
                    <a:pt x="16" y="59"/>
                    <a:pt x="2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346"/>
            <p:cNvSpPr/>
            <p:nvPr/>
          </p:nvSpPr>
          <p:spPr bwMode="auto">
            <a:xfrm>
              <a:off x="4767263" y="3025412"/>
              <a:ext cx="149225" cy="158750"/>
            </a:xfrm>
            <a:custGeom>
              <a:avLst/>
              <a:gdLst>
                <a:gd name="T0" fmla="*/ 5 w 40"/>
                <a:gd name="T1" fmla="*/ 33 h 42"/>
                <a:gd name="T2" fmla="*/ 31 w 40"/>
                <a:gd name="T3" fmla="*/ 42 h 42"/>
                <a:gd name="T4" fmla="*/ 35 w 40"/>
                <a:gd name="T5" fmla="*/ 40 h 42"/>
                <a:gd name="T6" fmla="*/ 40 w 40"/>
                <a:gd name="T7" fmla="*/ 1 h 42"/>
                <a:gd name="T8" fmla="*/ 38 w 40"/>
                <a:gd name="T9" fmla="*/ 0 h 42"/>
                <a:gd name="T10" fmla="*/ 1 w 40"/>
                <a:gd name="T11" fmla="*/ 26 h 42"/>
                <a:gd name="T12" fmla="*/ 1 w 40"/>
                <a:gd name="T13" fmla="*/ 26 h 42"/>
                <a:gd name="T14" fmla="*/ 0 w 40"/>
                <a:gd name="T15" fmla="*/ 30 h 42"/>
                <a:gd name="T16" fmla="*/ 5 w 40"/>
                <a:gd name="T17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2">
                  <a:moveTo>
                    <a:pt x="5" y="33"/>
                  </a:moveTo>
                  <a:cubicBezTo>
                    <a:pt x="15" y="37"/>
                    <a:pt x="23" y="40"/>
                    <a:pt x="31" y="42"/>
                  </a:cubicBezTo>
                  <a:cubicBezTo>
                    <a:pt x="32" y="41"/>
                    <a:pt x="34" y="40"/>
                    <a:pt x="35" y="40"/>
                  </a:cubicBezTo>
                  <a:cubicBezTo>
                    <a:pt x="39" y="27"/>
                    <a:pt x="40" y="14"/>
                    <a:pt x="40" y="1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26" y="9"/>
                    <a:pt x="13" y="18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8"/>
                    <a:pt x="0" y="29"/>
                    <a:pt x="0" y="30"/>
                  </a:cubicBezTo>
                  <a:cubicBezTo>
                    <a:pt x="2" y="31"/>
                    <a:pt x="3" y="32"/>
                    <a:pt x="5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40" name="Straight Connector 4"/>
          <p:cNvCxnSpPr/>
          <p:nvPr/>
        </p:nvCxnSpPr>
        <p:spPr>
          <a:xfrm>
            <a:off x="4412665" y="2644822"/>
            <a:ext cx="483611" cy="1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rgbClr val="E44741"/>
                </a:gs>
                <a:gs pos="83000">
                  <a:srgbClr val="E44741"/>
                </a:gs>
                <a:gs pos="100000">
                  <a:srgbClr val="E44741">
                    <a:alpha val="35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106796" y="3201671"/>
            <a:ext cx="6085205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实行特殊的经济政策和管理体制，允许外国企业或个人以及华侨、港澳同胞进行投资活动，并在进出口、减免税等方面提供优惠条件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>
          <a:xfrm>
            <a:off x="2033905" y="173992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dirty="0"/>
              <a:t>碰撞</a:t>
            </a:r>
            <a:r>
              <a:rPr lang="en-US" altLang="zh-CN" dirty="0"/>
              <a:t>2</a:t>
            </a:r>
            <a:r>
              <a:rPr lang="zh-CN" altLang="en-US" dirty="0"/>
              <a:t>：“租界” 风波</a:t>
            </a:r>
          </a:p>
        </p:txBody>
      </p:sp>
      <p:sp>
        <p:nvSpPr>
          <p:cNvPr id="40963" name="内容占位符 2"/>
          <p:cNvSpPr>
            <a:spLocks noGrp="1"/>
          </p:cNvSpPr>
          <p:nvPr>
            <p:ph sz="quarter" idx="1"/>
          </p:nvPr>
        </p:nvSpPr>
        <p:spPr>
          <a:xfrm>
            <a:off x="2136775" y="1600202"/>
            <a:ext cx="8153400" cy="11858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Clr>
                <a:schemeClr val="accent2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</a:rPr>
              <a:t>走私风潮：中央老同志勃然大怒，有人趁机指责特区是“旧租界”，卖国。</a:t>
            </a:r>
          </a:p>
        </p:txBody>
      </p:sp>
      <p:sp>
        <p:nvSpPr>
          <p:cNvPr id="2" name="文本框 2"/>
          <p:cNvSpPr txBox="1"/>
          <p:nvPr/>
        </p:nvSpPr>
        <p:spPr>
          <a:xfrm>
            <a:off x="2309814" y="2928940"/>
            <a:ext cx="603242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这是资产阶级又一次向我们的猖狂进攻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40964" name="文本框 3"/>
          <p:cNvSpPr txBox="1"/>
          <p:nvPr/>
        </p:nvSpPr>
        <p:spPr>
          <a:xfrm>
            <a:off x="2289175" y="4278315"/>
            <a:ext cx="7263527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宁可业务上受损失，也要把这场斗争进行到底！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40965" name="文本框 4"/>
          <p:cNvSpPr txBox="1"/>
          <p:nvPr/>
        </p:nvSpPr>
        <p:spPr>
          <a:xfrm>
            <a:off x="2289175" y="3586165"/>
            <a:ext cx="695575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广东已经变了颜色，经济特区就像当年的租界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40966" name="文本框 5"/>
          <p:cNvSpPr txBox="1"/>
          <p:nvPr/>
        </p:nvSpPr>
        <p:spPr>
          <a:xfrm>
            <a:off x="2309813" y="5000627"/>
            <a:ext cx="480131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广东要查处一批，杀掉一批！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39944" name="标题 1"/>
          <p:cNvSpPr>
            <a:spLocks noGrp="1"/>
          </p:cNvSpPr>
          <p:nvPr/>
        </p:nvSpPr>
        <p:spPr>
          <a:xfrm>
            <a:off x="1781175" y="5591177"/>
            <a:ext cx="8629651" cy="1095375"/>
          </a:xfrm>
          <a:prstGeom prst="rect">
            <a:avLst/>
          </a:prstGeom>
          <a:noFill/>
          <a:ln w="2857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w Cen MT" pitchFamily="34" charset="0"/>
                <a:ea typeface="华文仿宋" panose="02010600040101010101" pitchFamily="2" charset="-122"/>
              </a:rPr>
              <a:t>讨论：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你认为特区是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租界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吗？你如何看待这场风波？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64" grpId="0"/>
      <p:bldP spid="40965" grpId="0"/>
      <p:bldP spid="40966" grpId="0"/>
      <p:bldP spid="3994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341" y="903923"/>
            <a:ext cx="2562225" cy="354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5"/>
          <p:cNvSpPr txBox="1"/>
          <p:nvPr/>
        </p:nvSpPr>
        <p:spPr>
          <a:xfrm>
            <a:off x="413385" y="4878072"/>
            <a:ext cx="409511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任仲夷（时任广东省委书记）</a:t>
            </a:r>
          </a:p>
        </p:txBody>
      </p:sp>
      <p:sp>
        <p:nvSpPr>
          <p:cNvPr id="41988" name="文本框 1"/>
          <p:cNvSpPr txBox="1"/>
          <p:nvPr/>
        </p:nvSpPr>
        <p:spPr>
          <a:xfrm>
            <a:off x="5041900" y="546100"/>
            <a:ext cx="5334000" cy="2862322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主权完全在我们手里</a:t>
            </a:r>
            <a:r>
              <a:rPr lang="en-US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，那里的政府、警察、军队都是我们的，执行我国法律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en-US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办特区是对主权的运用。</a:t>
            </a:r>
          </a:p>
        </p:txBody>
      </p:sp>
      <p:sp>
        <p:nvSpPr>
          <p:cNvPr id="41989" name="文本框 2"/>
          <p:cNvSpPr txBox="1"/>
          <p:nvPr/>
        </p:nvSpPr>
        <p:spPr>
          <a:xfrm>
            <a:off x="5041900" y="3819525"/>
            <a:ext cx="5334000" cy="1323439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少谈点主义，</a:t>
            </a:r>
            <a:r>
              <a:rPr lang="en-US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多谈点实际</a:t>
            </a:r>
            <a:r>
              <a:rPr lang="en-US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，多干点社会主义。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/>
          <p:nvPr/>
        </p:nvSpPr>
        <p:spPr>
          <a:xfrm>
            <a:off x="3381377" y="5500690"/>
            <a:ext cx="6107113" cy="7000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w Cen MT" pitchFamily="34" charset="0"/>
                <a:ea typeface="黑体" panose="02010609060101010101" pitchFamily="49" charset="-122"/>
              </a:rPr>
              <a:t>1984</a:t>
            </a:r>
            <a:r>
              <a:rPr lang="zh-CN" altLang="en-US" sz="3600" dirty="0">
                <a:solidFill>
                  <a:srgbClr val="FF0000"/>
                </a:solidFill>
                <a:latin typeface="Tw Cen MT" pitchFamily="34" charset="0"/>
                <a:ea typeface="黑体" panose="02010609060101010101" pitchFamily="49" charset="-122"/>
              </a:rPr>
              <a:t>年，</a:t>
            </a:r>
            <a:r>
              <a:rPr lang="zh-CN" altLang="en-US" sz="3600" dirty="0">
                <a:solidFill>
                  <a:schemeClr val="accent2"/>
                </a:solidFill>
                <a:latin typeface="Tw Cen MT" pitchFamily="34" charset="0"/>
                <a:ea typeface="黑体" panose="02010609060101010101" pitchFamily="49" charset="-122"/>
              </a:rPr>
              <a:t>邓小平视察南方。</a:t>
            </a:r>
          </a:p>
        </p:txBody>
      </p:sp>
      <p:pic>
        <p:nvPicPr>
          <p:cNvPr id="43011" name="Picture 4" descr="http://news.sznews.com/images/attachement/jpg/site3/20150813/78e3b5a05ef3173644ee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3" y="1000125"/>
            <a:ext cx="6648451" cy="4281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licai.com/uploadfiles/image/20151216/20151216113730_61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926" y="597220"/>
            <a:ext cx="5041900" cy="3017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矩形 2"/>
          <p:cNvSpPr/>
          <p:nvPr/>
        </p:nvSpPr>
        <p:spPr>
          <a:xfrm>
            <a:off x="1738314" y="4286250"/>
            <a:ext cx="8643937" cy="2246769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1983</a:t>
            </a: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年底，累计与客商签订协议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2500</a:t>
            </a: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多项，协议投资总额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亿多美元</a:t>
            </a: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，引进一批先进技术与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25000</a:t>
            </a: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多台（套）设备。深圳的工业总产值与</a:t>
            </a:r>
            <a:r>
              <a:rPr lang="en-US" altLang="zh-CN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1978</a:t>
            </a: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年比增长了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</a:t>
            </a: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。财政收入增长了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</a:t>
            </a: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。四年累计国民经济指标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超过前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年的总和</a:t>
            </a: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5677" y="1693545"/>
            <a:ext cx="4385945" cy="2095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037" name="矩形 5"/>
          <p:cNvSpPr/>
          <p:nvPr/>
        </p:nvSpPr>
        <p:spPr>
          <a:xfrm>
            <a:off x="954723" y="358459"/>
            <a:ext cx="38862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深圳交出的答卷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ss1.bdstatic.com/70cFvXSh_Q1YnxGkpoWK1HF6hhy/it/u=2188749802,3279682711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" y="428310"/>
            <a:ext cx="5403851" cy="435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Picture 4" descr="https://ss3.bdstatic.com/70cFv8Sh_Q1YnxGkpoWK1HF6hhy/it/u=1921179235,91454930&amp;fm=27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953" y="2661920"/>
            <a:ext cx="6411912" cy="3263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3969" y="-13114"/>
            <a:ext cx="12204524" cy="692051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Isosceles Triangle 3"/>
          <p:cNvSpPr/>
          <p:nvPr/>
        </p:nvSpPr>
        <p:spPr>
          <a:xfrm>
            <a:off x="-3971" y="6071"/>
            <a:ext cx="7380907" cy="6901331"/>
          </a:xfrm>
          <a:custGeom>
            <a:avLst/>
            <a:gdLst>
              <a:gd name="connsiteX0" fmla="*/ 0 w 2724150"/>
              <a:gd name="connsiteY0" fmla="*/ 4075331 h 4075331"/>
              <a:gd name="connsiteX1" fmla="*/ 1362075 w 2724150"/>
              <a:gd name="connsiteY1" fmla="*/ 0 h 4075331"/>
              <a:gd name="connsiteX2" fmla="*/ 2724150 w 2724150"/>
              <a:gd name="connsiteY2" fmla="*/ 4075331 h 4075331"/>
              <a:gd name="connsiteX3" fmla="*/ 0 w 2724150"/>
              <a:gd name="connsiteY3" fmla="*/ 4075331 h 4075331"/>
              <a:gd name="connsiteX0-1" fmla="*/ 4486275 w 7210425"/>
              <a:gd name="connsiteY0-2" fmla="*/ 6818531 h 6818531"/>
              <a:gd name="connsiteX1-3" fmla="*/ 0 w 7210425"/>
              <a:gd name="connsiteY1-4" fmla="*/ 0 h 6818531"/>
              <a:gd name="connsiteX2-5" fmla="*/ 7210425 w 7210425"/>
              <a:gd name="connsiteY2-6" fmla="*/ 6818531 h 6818531"/>
              <a:gd name="connsiteX3-7" fmla="*/ 4486275 w 7210425"/>
              <a:gd name="connsiteY3-8" fmla="*/ 6818531 h 6818531"/>
              <a:gd name="connsiteX0-9" fmla="*/ 4486275 w 7362825"/>
              <a:gd name="connsiteY0-10" fmla="*/ 6818531 h 6875681"/>
              <a:gd name="connsiteX1-11" fmla="*/ 0 w 7362825"/>
              <a:gd name="connsiteY1-12" fmla="*/ 0 h 6875681"/>
              <a:gd name="connsiteX2-13" fmla="*/ 7362825 w 7362825"/>
              <a:gd name="connsiteY2-14" fmla="*/ 6875681 h 6875681"/>
              <a:gd name="connsiteX3-15" fmla="*/ 4486275 w 7362825"/>
              <a:gd name="connsiteY3-16" fmla="*/ 6818531 h 6875681"/>
              <a:gd name="connsiteX0-17" fmla="*/ 6772275 w 7362825"/>
              <a:gd name="connsiteY0-18" fmla="*/ 6856631 h 6875681"/>
              <a:gd name="connsiteX1-19" fmla="*/ 0 w 7362825"/>
              <a:gd name="connsiteY1-20" fmla="*/ 0 h 6875681"/>
              <a:gd name="connsiteX2-21" fmla="*/ 7362825 w 7362825"/>
              <a:gd name="connsiteY2-22" fmla="*/ 6875681 h 6875681"/>
              <a:gd name="connsiteX3-23" fmla="*/ 6772275 w 7362825"/>
              <a:gd name="connsiteY3-24" fmla="*/ 6856631 h 6875681"/>
              <a:gd name="connsiteX0-25" fmla="*/ 6772275 w 7409951"/>
              <a:gd name="connsiteY0-26" fmla="*/ 6856631 h 6875681"/>
              <a:gd name="connsiteX1-27" fmla="*/ 0 w 7409951"/>
              <a:gd name="connsiteY1-28" fmla="*/ 0 h 6875681"/>
              <a:gd name="connsiteX2-29" fmla="*/ 7362825 w 7409951"/>
              <a:gd name="connsiteY2-30" fmla="*/ 6875681 h 6875681"/>
              <a:gd name="connsiteX3-31" fmla="*/ 6772275 w 7409951"/>
              <a:gd name="connsiteY3-32" fmla="*/ 6856631 h 6875681"/>
              <a:gd name="connsiteX0-33" fmla="*/ 6772275 w 7409951"/>
              <a:gd name="connsiteY0-34" fmla="*/ 6856631 h 6875681"/>
              <a:gd name="connsiteX1-35" fmla="*/ 0 w 7409951"/>
              <a:gd name="connsiteY1-36" fmla="*/ 0 h 6875681"/>
              <a:gd name="connsiteX2-37" fmla="*/ 7362825 w 7409951"/>
              <a:gd name="connsiteY2-38" fmla="*/ 6875681 h 6875681"/>
              <a:gd name="connsiteX3-39" fmla="*/ 6772275 w 7409951"/>
              <a:gd name="connsiteY3-40" fmla="*/ 6856631 h 6875681"/>
              <a:gd name="connsiteX0-41" fmla="*/ 6772275 w 7409951"/>
              <a:gd name="connsiteY0-42" fmla="*/ 6856631 h 6875681"/>
              <a:gd name="connsiteX1-43" fmla="*/ 0 w 7409951"/>
              <a:gd name="connsiteY1-44" fmla="*/ 0 h 6875681"/>
              <a:gd name="connsiteX2-45" fmla="*/ 7362825 w 7409951"/>
              <a:gd name="connsiteY2-46" fmla="*/ 6875681 h 6875681"/>
              <a:gd name="connsiteX3-47" fmla="*/ 6772275 w 7409951"/>
              <a:gd name="connsiteY3-48" fmla="*/ 6856631 h 6875681"/>
              <a:gd name="connsiteX0-49" fmla="*/ 6772275 w 7408531"/>
              <a:gd name="connsiteY0-50" fmla="*/ 6856631 h 6875681"/>
              <a:gd name="connsiteX1-51" fmla="*/ 0 w 7408531"/>
              <a:gd name="connsiteY1-52" fmla="*/ 0 h 6875681"/>
              <a:gd name="connsiteX2-53" fmla="*/ 7362825 w 7408531"/>
              <a:gd name="connsiteY2-54" fmla="*/ 6875681 h 6875681"/>
              <a:gd name="connsiteX3-55" fmla="*/ 6772275 w 7408531"/>
              <a:gd name="connsiteY3-56" fmla="*/ 6856631 h 6875681"/>
              <a:gd name="connsiteX0-57" fmla="*/ 6772275 w 7407986"/>
              <a:gd name="connsiteY0-58" fmla="*/ 6856631 h 6875681"/>
              <a:gd name="connsiteX1-59" fmla="*/ 0 w 7407986"/>
              <a:gd name="connsiteY1-60" fmla="*/ 0 h 6875681"/>
              <a:gd name="connsiteX2-61" fmla="*/ 7362825 w 7407986"/>
              <a:gd name="connsiteY2-62" fmla="*/ 6875681 h 6875681"/>
              <a:gd name="connsiteX3-63" fmla="*/ 6772275 w 7407986"/>
              <a:gd name="connsiteY3-64" fmla="*/ 6856631 h 6875681"/>
              <a:gd name="connsiteX0-65" fmla="*/ 6772275 w 7407851"/>
              <a:gd name="connsiteY0-66" fmla="*/ 6856631 h 6875681"/>
              <a:gd name="connsiteX1-67" fmla="*/ 0 w 7407851"/>
              <a:gd name="connsiteY1-68" fmla="*/ 0 h 6875681"/>
              <a:gd name="connsiteX2-69" fmla="*/ 7362825 w 7407851"/>
              <a:gd name="connsiteY2-70" fmla="*/ 6875681 h 6875681"/>
              <a:gd name="connsiteX3-71" fmla="*/ 6772275 w 7407851"/>
              <a:gd name="connsiteY3-72" fmla="*/ 6856631 h 6875681"/>
              <a:gd name="connsiteX0-73" fmla="*/ 6772275 w 7407851"/>
              <a:gd name="connsiteY0-74" fmla="*/ 6856631 h 6875681"/>
              <a:gd name="connsiteX1-75" fmla="*/ 0 w 7407851"/>
              <a:gd name="connsiteY1-76" fmla="*/ 0 h 6875681"/>
              <a:gd name="connsiteX2-77" fmla="*/ 7362825 w 7407851"/>
              <a:gd name="connsiteY2-78" fmla="*/ 6875681 h 6875681"/>
              <a:gd name="connsiteX3-79" fmla="*/ 6772275 w 7407851"/>
              <a:gd name="connsiteY3-80" fmla="*/ 6856631 h 6875681"/>
              <a:gd name="connsiteX0-81" fmla="*/ 6772275 w 7407851"/>
              <a:gd name="connsiteY0-82" fmla="*/ 6970931 h 6989981"/>
              <a:gd name="connsiteX1-83" fmla="*/ 0 w 7407851"/>
              <a:gd name="connsiteY1-84" fmla="*/ 0 h 6989981"/>
              <a:gd name="connsiteX2-85" fmla="*/ 7362825 w 7407851"/>
              <a:gd name="connsiteY2-86" fmla="*/ 6989981 h 6989981"/>
              <a:gd name="connsiteX3-87" fmla="*/ 6772275 w 7407851"/>
              <a:gd name="connsiteY3-88" fmla="*/ 6970931 h 6989981"/>
              <a:gd name="connsiteX0-89" fmla="*/ 6772275 w 7406550"/>
              <a:gd name="connsiteY0-90" fmla="*/ 6970931 h 6989981"/>
              <a:gd name="connsiteX1-91" fmla="*/ 0 w 7406550"/>
              <a:gd name="connsiteY1-92" fmla="*/ 0 h 6989981"/>
              <a:gd name="connsiteX2-93" fmla="*/ 7362825 w 7406550"/>
              <a:gd name="connsiteY2-94" fmla="*/ 6989981 h 6989981"/>
              <a:gd name="connsiteX3-95" fmla="*/ 6772275 w 7406550"/>
              <a:gd name="connsiteY3-96" fmla="*/ 6970931 h 6989981"/>
              <a:gd name="connsiteX0-97" fmla="*/ 6772275 w 7398558"/>
              <a:gd name="connsiteY0-98" fmla="*/ 6970931 h 6989981"/>
              <a:gd name="connsiteX1-99" fmla="*/ 0 w 7398558"/>
              <a:gd name="connsiteY1-100" fmla="*/ 0 h 6989981"/>
              <a:gd name="connsiteX2-101" fmla="*/ 7362825 w 7398558"/>
              <a:gd name="connsiteY2-102" fmla="*/ 6989981 h 6989981"/>
              <a:gd name="connsiteX3-103" fmla="*/ 6772275 w 7398558"/>
              <a:gd name="connsiteY3-104" fmla="*/ 6970931 h 6989981"/>
              <a:gd name="connsiteX0-105" fmla="*/ 6772275 w 7398558"/>
              <a:gd name="connsiteY0-106" fmla="*/ 6970931 h 6989981"/>
              <a:gd name="connsiteX1-107" fmla="*/ 0 w 7398558"/>
              <a:gd name="connsiteY1-108" fmla="*/ 0 h 6989981"/>
              <a:gd name="connsiteX2-109" fmla="*/ 7362825 w 7398558"/>
              <a:gd name="connsiteY2-110" fmla="*/ 6989981 h 6989981"/>
              <a:gd name="connsiteX3-111" fmla="*/ 6772275 w 7398558"/>
              <a:gd name="connsiteY3-112" fmla="*/ 6970931 h 6989981"/>
              <a:gd name="connsiteX0-113" fmla="*/ 6772275 w 7398558"/>
              <a:gd name="connsiteY0-114" fmla="*/ 6970931 h 6989981"/>
              <a:gd name="connsiteX1-115" fmla="*/ 0 w 7398558"/>
              <a:gd name="connsiteY1-116" fmla="*/ 0 h 6989981"/>
              <a:gd name="connsiteX2-117" fmla="*/ 7362825 w 7398558"/>
              <a:gd name="connsiteY2-118" fmla="*/ 6989981 h 6989981"/>
              <a:gd name="connsiteX3-119" fmla="*/ 6772275 w 7398558"/>
              <a:gd name="connsiteY3-120" fmla="*/ 6970931 h 6989981"/>
              <a:gd name="connsiteX0-121" fmla="*/ 6772275 w 7368389"/>
              <a:gd name="connsiteY0-122" fmla="*/ 6970931 h 6989981"/>
              <a:gd name="connsiteX1-123" fmla="*/ 0 w 7368389"/>
              <a:gd name="connsiteY1-124" fmla="*/ 0 h 6989981"/>
              <a:gd name="connsiteX2-125" fmla="*/ 7362825 w 7368389"/>
              <a:gd name="connsiteY2-126" fmla="*/ 6989981 h 6989981"/>
              <a:gd name="connsiteX3-127" fmla="*/ 6772275 w 7368389"/>
              <a:gd name="connsiteY3-128" fmla="*/ 6970931 h 6989981"/>
              <a:gd name="connsiteX0-129" fmla="*/ 6772275 w 7388841"/>
              <a:gd name="connsiteY0-130" fmla="*/ 6970931 h 6989981"/>
              <a:gd name="connsiteX1-131" fmla="*/ 0 w 7388841"/>
              <a:gd name="connsiteY1-132" fmla="*/ 0 h 6989981"/>
              <a:gd name="connsiteX2-133" fmla="*/ 7362825 w 7388841"/>
              <a:gd name="connsiteY2-134" fmla="*/ 6989981 h 6989981"/>
              <a:gd name="connsiteX3-135" fmla="*/ 6772275 w 7388841"/>
              <a:gd name="connsiteY3-136" fmla="*/ 6970931 h 6989981"/>
              <a:gd name="connsiteX0-137" fmla="*/ 6772275 w 7400660"/>
              <a:gd name="connsiteY0-138" fmla="*/ 6970931 h 6989981"/>
              <a:gd name="connsiteX1-139" fmla="*/ 0 w 7400660"/>
              <a:gd name="connsiteY1-140" fmla="*/ 0 h 6989981"/>
              <a:gd name="connsiteX2-141" fmla="*/ 7362825 w 7400660"/>
              <a:gd name="connsiteY2-142" fmla="*/ 6989981 h 6989981"/>
              <a:gd name="connsiteX3-143" fmla="*/ 6772275 w 7400660"/>
              <a:gd name="connsiteY3-144" fmla="*/ 6970931 h 6989981"/>
              <a:gd name="connsiteX0-145" fmla="*/ 6600825 w 7400660"/>
              <a:gd name="connsiteY0-146" fmla="*/ 6970931 h 6989981"/>
              <a:gd name="connsiteX1-147" fmla="*/ 0 w 7400660"/>
              <a:gd name="connsiteY1-148" fmla="*/ 0 h 6989981"/>
              <a:gd name="connsiteX2-149" fmla="*/ 7362825 w 7400660"/>
              <a:gd name="connsiteY2-150" fmla="*/ 6989981 h 6989981"/>
              <a:gd name="connsiteX3-151" fmla="*/ 6600825 w 7400660"/>
              <a:gd name="connsiteY3-152" fmla="*/ 6970931 h 6989981"/>
              <a:gd name="connsiteX0-153" fmla="*/ 6600825 w 7400660"/>
              <a:gd name="connsiteY0-154" fmla="*/ 6970931 h 6989981"/>
              <a:gd name="connsiteX1-155" fmla="*/ 0 w 7400660"/>
              <a:gd name="connsiteY1-156" fmla="*/ 0 h 6989981"/>
              <a:gd name="connsiteX2-157" fmla="*/ 7362825 w 7400660"/>
              <a:gd name="connsiteY2-158" fmla="*/ 6989981 h 6989981"/>
              <a:gd name="connsiteX3-159" fmla="*/ 6600825 w 7400660"/>
              <a:gd name="connsiteY3-160" fmla="*/ 6970931 h 6989981"/>
              <a:gd name="connsiteX0-161" fmla="*/ 6600825 w 7427038"/>
              <a:gd name="connsiteY0-162" fmla="*/ 6970931 h 7016486"/>
              <a:gd name="connsiteX1-163" fmla="*/ 0 w 7427038"/>
              <a:gd name="connsiteY1-164" fmla="*/ 0 h 7016486"/>
              <a:gd name="connsiteX2-165" fmla="*/ 7389329 w 7427038"/>
              <a:gd name="connsiteY2-166" fmla="*/ 7016486 h 7016486"/>
              <a:gd name="connsiteX3-167" fmla="*/ 6600825 w 7427038"/>
              <a:gd name="connsiteY3-168" fmla="*/ 6970931 h 7016486"/>
              <a:gd name="connsiteX0-169" fmla="*/ 6574321 w 7400660"/>
              <a:gd name="connsiteY0-170" fmla="*/ 6917922 h 6963477"/>
              <a:gd name="connsiteX1-171" fmla="*/ 0 w 7400660"/>
              <a:gd name="connsiteY1-172" fmla="*/ 0 h 6963477"/>
              <a:gd name="connsiteX2-173" fmla="*/ 7362825 w 7400660"/>
              <a:gd name="connsiteY2-174" fmla="*/ 6963477 h 6963477"/>
              <a:gd name="connsiteX3-175" fmla="*/ 6574321 w 7400660"/>
              <a:gd name="connsiteY3-176" fmla="*/ 6917922 h 6963477"/>
              <a:gd name="connsiteX0-177" fmla="*/ 6574321 w 7400536"/>
              <a:gd name="connsiteY0-178" fmla="*/ 6917922 h 6963477"/>
              <a:gd name="connsiteX1-179" fmla="*/ 0 w 7400536"/>
              <a:gd name="connsiteY1-180" fmla="*/ 0 h 6963477"/>
              <a:gd name="connsiteX2-181" fmla="*/ 7362825 w 7400536"/>
              <a:gd name="connsiteY2-182" fmla="*/ 6963477 h 6963477"/>
              <a:gd name="connsiteX3-183" fmla="*/ 6574321 w 7400536"/>
              <a:gd name="connsiteY3-184" fmla="*/ 6917922 h 6963477"/>
              <a:gd name="connsiteX0-185" fmla="*/ 6574321 w 7414981"/>
              <a:gd name="connsiteY0-186" fmla="*/ 6917922 h 6934449"/>
              <a:gd name="connsiteX1-187" fmla="*/ 0 w 7414981"/>
              <a:gd name="connsiteY1-188" fmla="*/ 0 h 6934449"/>
              <a:gd name="connsiteX2-189" fmla="*/ 7377339 w 7414981"/>
              <a:gd name="connsiteY2-190" fmla="*/ 6934449 h 6934449"/>
              <a:gd name="connsiteX3-191" fmla="*/ 6574321 w 7414981"/>
              <a:gd name="connsiteY3-192" fmla="*/ 6917922 h 6934449"/>
              <a:gd name="connsiteX0-193" fmla="*/ 6533840 w 7374692"/>
              <a:gd name="connsiteY0-194" fmla="*/ 6898872 h 6915399"/>
              <a:gd name="connsiteX1-195" fmla="*/ 0 w 7374692"/>
              <a:gd name="connsiteY1-196" fmla="*/ 0 h 6915399"/>
              <a:gd name="connsiteX2-197" fmla="*/ 7336858 w 7374692"/>
              <a:gd name="connsiteY2-198" fmla="*/ 6915399 h 6915399"/>
              <a:gd name="connsiteX3-199" fmla="*/ 6533840 w 7374692"/>
              <a:gd name="connsiteY3-200" fmla="*/ 6898872 h 6915399"/>
              <a:gd name="connsiteX0-201" fmla="*/ 6533840 w 7374692"/>
              <a:gd name="connsiteY0-202" fmla="*/ 6898872 h 6915399"/>
              <a:gd name="connsiteX1-203" fmla="*/ 0 w 7374692"/>
              <a:gd name="connsiteY1-204" fmla="*/ 0 h 6915399"/>
              <a:gd name="connsiteX2-205" fmla="*/ 7336858 w 7374692"/>
              <a:gd name="connsiteY2-206" fmla="*/ 6915399 h 6915399"/>
              <a:gd name="connsiteX3-207" fmla="*/ 6533840 w 7374692"/>
              <a:gd name="connsiteY3-208" fmla="*/ 6898872 h 6915399"/>
              <a:gd name="connsiteX0-209" fmla="*/ 6533840 w 7374326"/>
              <a:gd name="connsiteY0-210" fmla="*/ 6898872 h 6915399"/>
              <a:gd name="connsiteX1-211" fmla="*/ 0 w 7374326"/>
              <a:gd name="connsiteY1-212" fmla="*/ 0 h 6915399"/>
              <a:gd name="connsiteX2-213" fmla="*/ 7336858 w 7374326"/>
              <a:gd name="connsiteY2-214" fmla="*/ 6915399 h 6915399"/>
              <a:gd name="connsiteX3-215" fmla="*/ 6533840 w 7374326"/>
              <a:gd name="connsiteY3-216" fmla="*/ 6898872 h 6915399"/>
              <a:gd name="connsiteX0-217" fmla="*/ 6533840 w 7366892"/>
              <a:gd name="connsiteY0-218" fmla="*/ 6898872 h 6915399"/>
              <a:gd name="connsiteX1-219" fmla="*/ 0 w 7366892"/>
              <a:gd name="connsiteY1-220" fmla="*/ 0 h 6915399"/>
              <a:gd name="connsiteX2-221" fmla="*/ 7336858 w 7366892"/>
              <a:gd name="connsiteY2-222" fmla="*/ 6915399 h 6915399"/>
              <a:gd name="connsiteX3-223" fmla="*/ 6533840 w 7366892"/>
              <a:gd name="connsiteY3-224" fmla="*/ 6898872 h 6915399"/>
              <a:gd name="connsiteX0-225" fmla="*/ 6533840 w 7380906"/>
              <a:gd name="connsiteY0-226" fmla="*/ 6898872 h 6901331"/>
              <a:gd name="connsiteX1-227" fmla="*/ 0 w 7380906"/>
              <a:gd name="connsiteY1-228" fmla="*/ 0 h 6901331"/>
              <a:gd name="connsiteX2-229" fmla="*/ 7350926 w 7380906"/>
              <a:gd name="connsiteY2-230" fmla="*/ 6901331 h 6901331"/>
              <a:gd name="connsiteX3-231" fmla="*/ 6533840 w 7380906"/>
              <a:gd name="connsiteY3-232" fmla="*/ 6898872 h 69013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380906" h="6901331">
                <a:moveTo>
                  <a:pt x="6533840" y="6898872"/>
                </a:moveTo>
                <a:cubicBezTo>
                  <a:pt x="7533965" y="4270428"/>
                  <a:pt x="209550" y="1675944"/>
                  <a:pt x="0" y="0"/>
                </a:cubicBezTo>
                <a:cubicBezTo>
                  <a:pt x="406089" y="1908720"/>
                  <a:pt x="7912412" y="3538534"/>
                  <a:pt x="7350926" y="6901331"/>
                </a:cubicBezTo>
                <a:lnTo>
                  <a:pt x="6533840" y="6898872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Right Triangle 2"/>
          <p:cNvSpPr/>
          <p:nvPr/>
        </p:nvSpPr>
        <p:spPr>
          <a:xfrm rot="10800000">
            <a:off x="1" y="-1"/>
            <a:ext cx="12192000" cy="6894288"/>
          </a:xfrm>
          <a:custGeom>
            <a:avLst/>
            <a:gdLst>
              <a:gd name="connsiteX0" fmla="*/ 0 w 12192000"/>
              <a:gd name="connsiteY0" fmla="*/ 6872749 h 6872749"/>
              <a:gd name="connsiteX1" fmla="*/ 0 w 12192000"/>
              <a:gd name="connsiteY1" fmla="*/ 0 h 6872749"/>
              <a:gd name="connsiteX2" fmla="*/ 12192000 w 12192000"/>
              <a:gd name="connsiteY2" fmla="*/ 6872749 h 6872749"/>
              <a:gd name="connsiteX3" fmla="*/ 0 w 12192000"/>
              <a:gd name="connsiteY3" fmla="*/ 6872749 h 6872749"/>
              <a:gd name="connsiteX0-1" fmla="*/ 0 w 12192000"/>
              <a:gd name="connsiteY0-2" fmla="*/ 6872749 h 6872749"/>
              <a:gd name="connsiteX1-3" fmla="*/ 0 w 12192000"/>
              <a:gd name="connsiteY1-4" fmla="*/ 0 h 6872749"/>
              <a:gd name="connsiteX2-5" fmla="*/ 12192000 w 12192000"/>
              <a:gd name="connsiteY2-6" fmla="*/ 6872749 h 6872749"/>
              <a:gd name="connsiteX3-7" fmla="*/ 0 w 12192000"/>
              <a:gd name="connsiteY3-8" fmla="*/ 6872749 h 6872749"/>
              <a:gd name="connsiteX0-9" fmla="*/ 0 w 12192000"/>
              <a:gd name="connsiteY0-10" fmla="*/ 6872749 h 6872749"/>
              <a:gd name="connsiteX1-11" fmla="*/ 0 w 12192000"/>
              <a:gd name="connsiteY1-12" fmla="*/ 0 h 6872749"/>
              <a:gd name="connsiteX2-13" fmla="*/ 12192000 w 12192000"/>
              <a:gd name="connsiteY2-14" fmla="*/ 6872749 h 6872749"/>
              <a:gd name="connsiteX3-15" fmla="*/ 0 w 12192000"/>
              <a:gd name="connsiteY3-16" fmla="*/ 6872749 h 6872749"/>
              <a:gd name="connsiteX0-17" fmla="*/ 0 w 12192000"/>
              <a:gd name="connsiteY0-18" fmla="*/ 6872749 h 6872749"/>
              <a:gd name="connsiteX1-19" fmla="*/ 0 w 12192000"/>
              <a:gd name="connsiteY1-20" fmla="*/ 0 h 6872749"/>
              <a:gd name="connsiteX2-21" fmla="*/ 12192000 w 12192000"/>
              <a:gd name="connsiteY2-22" fmla="*/ 6872749 h 6872749"/>
              <a:gd name="connsiteX3-23" fmla="*/ 0 w 12192000"/>
              <a:gd name="connsiteY3-24" fmla="*/ 6872749 h 6872749"/>
              <a:gd name="connsiteX0-25" fmla="*/ 0 w 12192000"/>
              <a:gd name="connsiteY0-26" fmla="*/ 6872749 h 6872749"/>
              <a:gd name="connsiteX1-27" fmla="*/ 0 w 12192000"/>
              <a:gd name="connsiteY1-28" fmla="*/ 0 h 6872749"/>
              <a:gd name="connsiteX2-29" fmla="*/ 12192000 w 12192000"/>
              <a:gd name="connsiteY2-30" fmla="*/ 6872749 h 6872749"/>
              <a:gd name="connsiteX3-31" fmla="*/ 0 w 12192000"/>
              <a:gd name="connsiteY3-32" fmla="*/ 6872749 h 6872749"/>
              <a:gd name="connsiteX0-33" fmla="*/ 0 w 12192000"/>
              <a:gd name="connsiteY0-34" fmla="*/ 6886321 h 6886321"/>
              <a:gd name="connsiteX1-35" fmla="*/ 0 w 12192000"/>
              <a:gd name="connsiteY1-36" fmla="*/ 13572 h 6886321"/>
              <a:gd name="connsiteX2-37" fmla="*/ 12192000 w 12192000"/>
              <a:gd name="connsiteY2-38" fmla="*/ 6886321 h 6886321"/>
              <a:gd name="connsiteX3-39" fmla="*/ 0 w 12192000"/>
              <a:gd name="connsiteY3-40" fmla="*/ 6886321 h 6886321"/>
              <a:gd name="connsiteX0-41" fmla="*/ 0 w 12192000"/>
              <a:gd name="connsiteY0-42" fmla="*/ 6886321 h 6886321"/>
              <a:gd name="connsiteX1-43" fmla="*/ 0 w 12192000"/>
              <a:gd name="connsiteY1-44" fmla="*/ 13572 h 6886321"/>
              <a:gd name="connsiteX2-45" fmla="*/ 12192000 w 12192000"/>
              <a:gd name="connsiteY2-46" fmla="*/ 6886321 h 6886321"/>
              <a:gd name="connsiteX3-47" fmla="*/ 0 w 12192000"/>
              <a:gd name="connsiteY3-48" fmla="*/ 6886321 h 6886321"/>
              <a:gd name="connsiteX0-49" fmla="*/ 0 w 12192000"/>
              <a:gd name="connsiteY0-50" fmla="*/ 6873519 h 6873519"/>
              <a:gd name="connsiteX1-51" fmla="*/ 0 w 12192000"/>
              <a:gd name="connsiteY1-52" fmla="*/ 770 h 6873519"/>
              <a:gd name="connsiteX2-53" fmla="*/ 12192000 w 12192000"/>
              <a:gd name="connsiteY2-54" fmla="*/ 6873519 h 6873519"/>
              <a:gd name="connsiteX3-55" fmla="*/ 0 w 12192000"/>
              <a:gd name="connsiteY3-56" fmla="*/ 6873519 h 6873519"/>
              <a:gd name="connsiteX0-57" fmla="*/ 0 w 12192000"/>
              <a:gd name="connsiteY0-58" fmla="*/ 6873588 h 6873588"/>
              <a:gd name="connsiteX1-59" fmla="*/ 0 w 12192000"/>
              <a:gd name="connsiteY1-60" fmla="*/ 839 h 6873588"/>
              <a:gd name="connsiteX2-61" fmla="*/ 12192000 w 12192000"/>
              <a:gd name="connsiteY2-62" fmla="*/ 6873588 h 6873588"/>
              <a:gd name="connsiteX3-63" fmla="*/ 0 w 12192000"/>
              <a:gd name="connsiteY3-64" fmla="*/ 6873588 h 6873588"/>
              <a:gd name="connsiteX0-65" fmla="*/ 0 w 12192000"/>
              <a:gd name="connsiteY0-66" fmla="*/ 6873432 h 6873432"/>
              <a:gd name="connsiteX1-67" fmla="*/ 0 w 12192000"/>
              <a:gd name="connsiteY1-68" fmla="*/ 683 h 6873432"/>
              <a:gd name="connsiteX2-69" fmla="*/ 12192000 w 12192000"/>
              <a:gd name="connsiteY2-70" fmla="*/ 6873432 h 6873432"/>
              <a:gd name="connsiteX3-71" fmla="*/ 0 w 12192000"/>
              <a:gd name="connsiteY3-72" fmla="*/ 6873432 h 6873432"/>
              <a:gd name="connsiteX0-73" fmla="*/ 0 w 12192000"/>
              <a:gd name="connsiteY0-74" fmla="*/ 6873432 h 6873432"/>
              <a:gd name="connsiteX1-75" fmla="*/ 0 w 12192000"/>
              <a:gd name="connsiteY1-76" fmla="*/ 683 h 6873432"/>
              <a:gd name="connsiteX2-77" fmla="*/ 12192000 w 12192000"/>
              <a:gd name="connsiteY2-78" fmla="*/ 6873432 h 6873432"/>
              <a:gd name="connsiteX3-79" fmla="*/ 0 w 12192000"/>
              <a:gd name="connsiteY3-80" fmla="*/ 6873432 h 6873432"/>
              <a:gd name="connsiteX0-81" fmla="*/ 0 w 12192000"/>
              <a:gd name="connsiteY0-82" fmla="*/ 6885172 h 6885172"/>
              <a:gd name="connsiteX1-83" fmla="*/ 0 w 12192000"/>
              <a:gd name="connsiteY1-84" fmla="*/ 12423 h 6885172"/>
              <a:gd name="connsiteX2-85" fmla="*/ 12192000 w 12192000"/>
              <a:gd name="connsiteY2-86" fmla="*/ 6885172 h 6885172"/>
              <a:gd name="connsiteX3-87" fmla="*/ 0 w 12192000"/>
              <a:gd name="connsiteY3-88" fmla="*/ 6885172 h 6885172"/>
              <a:gd name="connsiteX0-89" fmla="*/ 0 w 12192000"/>
              <a:gd name="connsiteY0-90" fmla="*/ 6885172 h 6885172"/>
              <a:gd name="connsiteX1-91" fmla="*/ 0 w 12192000"/>
              <a:gd name="connsiteY1-92" fmla="*/ 12423 h 6885172"/>
              <a:gd name="connsiteX2-93" fmla="*/ 12192000 w 12192000"/>
              <a:gd name="connsiteY2-94" fmla="*/ 6885172 h 6885172"/>
              <a:gd name="connsiteX3-95" fmla="*/ 0 w 12192000"/>
              <a:gd name="connsiteY3-96" fmla="*/ 6885172 h 6885172"/>
              <a:gd name="connsiteX0-97" fmla="*/ 0 w 12192000"/>
              <a:gd name="connsiteY0-98" fmla="*/ 6872873 h 6872873"/>
              <a:gd name="connsiteX1-99" fmla="*/ 0 w 12192000"/>
              <a:gd name="connsiteY1-100" fmla="*/ 124 h 6872873"/>
              <a:gd name="connsiteX2-101" fmla="*/ 12192000 w 12192000"/>
              <a:gd name="connsiteY2-102" fmla="*/ 6872873 h 6872873"/>
              <a:gd name="connsiteX3-103" fmla="*/ 0 w 12192000"/>
              <a:gd name="connsiteY3-104" fmla="*/ 6872873 h 6872873"/>
              <a:gd name="connsiteX0-105" fmla="*/ 0 w 12244728"/>
              <a:gd name="connsiteY0-106" fmla="*/ 7641784 h 7641784"/>
              <a:gd name="connsiteX1-107" fmla="*/ 0 w 12244728"/>
              <a:gd name="connsiteY1-108" fmla="*/ 769035 h 7641784"/>
              <a:gd name="connsiteX2-109" fmla="*/ 5544458 w 12244728"/>
              <a:gd name="connsiteY2-110" fmla="*/ 747496 h 7641784"/>
              <a:gd name="connsiteX3-111" fmla="*/ 12192000 w 12244728"/>
              <a:gd name="connsiteY3-112" fmla="*/ 7641784 h 7641784"/>
              <a:gd name="connsiteX4" fmla="*/ 0 w 12244728"/>
              <a:gd name="connsiteY4" fmla="*/ 7641784 h 7641784"/>
              <a:gd name="connsiteX0-113" fmla="*/ 0 w 12244728"/>
              <a:gd name="connsiteY0-114" fmla="*/ 7254240 h 7254240"/>
              <a:gd name="connsiteX1-115" fmla="*/ 0 w 12244728"/>
              <a:gd name="connsiteY1-116" fmla="*/ 381491 h 7254240"/>
              <a:gd name="connsiteX2-117" fmla="*/ 5544458 w 12244728"/>
              <a:gd name="connsiteY2-118" fmla="*/ 359952 h 7254240"/>
              <a:gd name="connsiteX3-119" fmla="*/ 12192000 w 12244728"/>
              <a:gd name="connsiteY3-120" fmla="*/ 7254240 h 7254240"/>
              <a:gd name="connsiteX4-121" fmla="*/ 0 w 12244728"/>
              <a:gd name="connsiteY4-122" fmla="*/ 7254240 h 7254240"/>
              <a:gd name="connsiteX0-123" fmla="*/ 0 w 12244728"/>
              <a:gd name="connsiteY0-124" fmla="*/ 6894288 h 6894288"/>
              <a:gd name="connsiteX1-125" fmla="*/ 0 w 12244728"/>
              <a:gd name="connsiteY1-126" fmla="*/ 21539 h 6894288"/>
              <a:gd name="connsiteX2-127" fmla="*/ 5544458 w 12244728"/>
              <a:gd name="connsiteY2-128" fmla="*/ 0 h 6894288"/>
              <a:gd name="connsiteX3-129" fmla="*/ 12192000 w 12244728"/>
              <a:gd name="connsiteY3-130" fmla="*/ 6894288 h 6894288"/>
              <a:gd name="connsiteX4-131" fmla="*/ 0 w 12244728"/>
              <a:gd name="connsiteY4-132" fmla="*/ 6894288 h 6894288"/>
              <a:gd name="connsiteX0-133" fmla="*/ 0 w 12228908"/>
              <a:gd name="connsiteY0-134" fmla="*/ 6894288 h 6894288"/>
              <a:gd name="connsiteX1-135" fmla="*/ 0 w 12228908"/>
              <a:gd name="connsiteY1-136" fmla="*/ 21539 h 6894288"/>
              <a:gd name="connsiteX2-137" fmla="*/ 5544458 w 12228908"/>
              <a:gd name="connsiteY2-138" fmla="*/ 0 h 6894288"/>
              <a:gd name="connsiteX3-139" fmla="*/ 12192000 w 12228908"/>
              <a:gd name="connsiteY3-140" fmla="*/ 6894288 h 6894288"/>
              <a:gd name="connsiteX4-141" fmla="*/ 0 w 12228908"/>
              <a:gd name="connsiteY4-142" fmla="*/ 6894288 h 6894288"/>
              <a:gd name="connsiteX0-143" fmla="*/ 0 w 12192000"/>
              <a:gd name="connsiteY0-144" fmla="*/ 6894288 h 6894288"/>
              <a:gd name="connsiteX1-145" fmla="*/ 0 w 12192000"/>
              <a:gd name="connsiteY1-146" fmla="*/ 21539 h 6894288"/>
              <a:gd name="connsiteX2-147" fmla="*/ 5544458 w 12192000"/>
              <a:gd name="connsiteY2-148" fmla="*/ 0 h 6894288"/>
              <a:gd name="connsiteX3-149" fmla="*/ 12192000 w 12192000"/>
              <a:gd name="connsiteY3-150" fmla="*/ 6894288 h 6894288"/>
              <a:gd name="connsiteX4-151" fmla="*/ 0 w 12192000"/>
              <a:gd name="connsiteY4-152" fmla="*/ 6894288 h 6894288"/>
              <a:gd name="connsiteX0-153" fmla="*/ 0 w 12192000"/>
              <a:gd name="connsiteY0-154" fmla="*/ 6894288 h 6894288"/>
              <a:gd name="connsiteX1-155" fmla="*/ 0 w 12192000"/>
              <a:gd name="connsiteY1-156" fmla="*/ 21539 h 6894288"/>
              <a:gd name="connsiteX2-157" fmla="*/ 4839608 w 12192000"/>
              <a:gd name="connsiteY2-158" fmla="*/ 0 h 6894288"/>
              <a:gd name="connsiteX3-159" fmla="*/ 12192000 w 12192000"/>
              <a:gd name="connsiteY3-160" fmla="*/ 6894288 h 6894288"/>
              <a:gd name="connsiteX4-161" fmla="*/ 0 w 12192000"/>
              <a:gd name="connsiteY4-162" fmla="*/ 6894288 h 68942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21" y="connsiteY4-122"/>
              </a:cxn>
            </a:cxnLst>
            <a:rect l="l" t="t" r="r" b="b"/>
            <a:pathLst>
              <a:path w="12192000" h="6894288">
                <a:moveTo>
                  <a:pt x="0" y="6894288"/>
                </a:moveTo>
                <a:lnTo>
                  <a:pt x="0" y="21539"/>
                </a:lnTo>
                <a:cubicBezTo>
                  <a:pt x="881441" y="-3861"/>
                  <a:pt x="2712358" y="35642"/>
                  <a:pt x="4839608" y="0"/>
                </a:cubicBezTo>
                <a:cubicBezTo>
                  <a:pt x="4376058" y="3393358"/>
                  <a:pt x="11854241" y="5001988"/>
                  <a:pt x="12192000" y="6894288"/>
                </a:cubicBezTo>
                <a:lnTo>
                  <a:pt x="0" y="6894288"/>
                </a:lnTo>
                <a:close/>
              </a:path>
            </a:pathLst>
          </a:custGeom>
          <a:solidFill>
            <a:srgbClr val="E4474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043" y="3788005"/>
            <a:ext cx="2671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目  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517" y="4711336"/>
            <a:ext cx="24367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9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5609" y="1520115"/>
            <a:ext cx="5382316" cy="5835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sz="3200" b="1" spc="300" dirty="0">
                <a:solidFill>
                  <a:srgbClr val="FFFFFF"/>
                </a:solidFill>
                <a:cs typeface="+mn-ea"/>
                <a:sym typeface="+mn-lt"/>
              </a:rPr>
              <a:t>经济特区的建立</a:t>
            </a:r>
            <a:endParaRPr kumimoji="0" lang="zh-CN" altLang="en-US" sz="3200" b="1" i="0" u="none" strike="noStrike" kern="1200" cap="none" spc="30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1994620" y="1626592"/>
            <a:ext cx="432000" cy="432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24377" y="3000194"/>
            <a:ext cx="555904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lvl="0">
              <a:defRPr sz="3200" b="1" spc="300">
                <a:solidFill>
                  <a:srgbClr val="FFFFFF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对外开放领域的扩大</a:t>
            </a:r>
          </a:p>
        </p:txBody>
      </p:sp>
      <p:sp>
        <p:nvSpPr>
          <p:cNvPr id="10" name="Oval 9"/>
          <p:cNvSpPr/>
          <p:nvPr/>
        </p:nvSpPr>
        <p:spPr>
          <a:xfrm>
            <a:off x="4244865" y="3045753"/>
            <a:ext cx="540000" cy="54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955379" y="4541026"/>
            <a:ext cx="648000" cy="64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流程图: 离页连接符 13"/>
          <p:cNvSpPr/>
          <p:nvPr/>
        </p:nvSpPr>
        <p:spPr>
          <a:xfrm>
            <a:off x="10363200" y="-12981"/>
            <a:ext cx="612648" cy="612648"/>
          </a:xfrm>
          <a:prstGeom prst="flowChartOffpageConnector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e0c2798e-57eb-4861-bef8-f091039b81ee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h_f"/>
  <p:tag name="KSO_WM_UNIT_INDEX" val="1_3_1"/>
  <p:tag name="KSO_WM_UNIT_ID" val="259*l_h_f*1_3_1"/>
  <p:tag name="KSO_WM_UNIT_CLEAR" val="1"/>
  <p:tag name="KSO_WM_UNIT_LAYERLEVEL" val="1_1_1"/>
  <p:tag name="KSO_WM_UNIT_VALUE" val="40"/>
  <p:tag name="KSO_WM_UNIT_HIGHLIGHT" val="0"/>
  <p:tag name="KSO_WM_UNIT_COMPATIBLE" val="0"/>
  <p:tag name="KSO_WM_BEAUTIFY_FLAG" val="#wm#"/>
  <p:tag name="KSO_WM_UNIT_PRESET_TEXT_INDEX" val="4"/>
  <p:tag name="KSO_WM_UNIT_PRESET_TEXT_LEN" val="62"/>
  <p:tag name="KSO_WM_DIAGRAM_GROUP_CODE" val="l1-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i"/>
  <p:tag name="KSO_WM_UNIT_INDEX" val="1_5"/>
  <p:tag name="KSO_WM_UNIT_ID" val="259*l_i*1_5"/>
  <p:tag name="KSO_WM_UNIT_CLEAR" val="1"/>
  <p:tag name="KSO_WM_UNIT_LAYERLEVEL" val="1_1"/>
  <p:tag name="KSO_WM_BEAUTIFY_FLAG" val="#wm#"/>
  <p:tag name="KSO_WM_DIAGRAM_GROUP_CODE" val="l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h_a"/>
  <p:tag name="KSO_WM_UNIT_INDEX" val="1_3_1"/>
  <p:tag name="KSO_WM_UNIT_ID" val="259*l_h_a*1_3_1"/>
  <p:tag name="KSO_WM_UNIT_CLEAR" val="1"/>
  <p:tag name="KSO_WM_UNIT_LAYERLEVEL" val="1_1_1"/>
  <p:tag name="KSO_WM_UNIT_VALUE" val="10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DIAGRAM_GROUP_CODE" val="l1-1"/>
  <p:tag name="KSO_WM_UNIT_TEXT_FILL_FORE_SCHEMECOLOR_INDEX" val="6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i"/>
  <p:tag name="KSO_WM_UNIT_INDEX" val="1_6"/>
  <p:tag name="KSO_WM_UNIT_ID" val="259*l_i*1_6"/>
  <p:tag name="KSO_WM_UNIT_CLEAR" val="1"/>
  <p:tag name="KSO_WM_UNIT_LAYERLEVEL" val="1_1"/>
  <p:tag name="KSO_WM_BEAUTIFY_FLAG" val="#wm#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h_a"/>
  <p:tag name="KSO_WM_UNIT_INDEX" val="1_1_1"/>
  <p:tag name="KSO_WM_UNIT_ID" val="259*l_h_a*1_1_1"/>
  <p:tag name="KSO_WM_UNIT_CLEAR" val="1"/>
  <p:tag name="KSO_WM_UNIT_LAYERLEVEL" val="1_1_1"/>
  <p:tag name="KSO_WM_UNIT_VALUE" val="10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DIAGRAM_GROUP_CODE" val="l1-1"/>
  <p:tag name="KSO_WM_UNIT_TEXT_FILL_FORE_SCHEMECOLOR_INDEX" val="5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40"/>
  <p:tag name="KSO_WM_UNIT_HIGHLIGHT" val="0"/>
  <p:tag name="KSO_WM_UNIT_COMPATIBLE" val="0"/>
  <p:tag name="KSO_WM_BEAUTIFY_FLAG" val="#wm#"/>
  <p:tag name="KSO_WM_UNIT_PRESET_TEXT_INDEX" val="4"/>
  <p:tag name="KSO_WM_UNIT_PRESET_TEXT_LEN" val="62"/>
  <p:tag name="KSO_WM_DIAGRAM_GROUP_CODE" val="l1-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h_a"/>
  <p:tag name="KSO_WM_UNIT_INDEX" val="1_1_1"/>
  <p:tag name="KSO_WM_UNIT_ID" val="259*l_h_a*1_1_1"/>
  <p:tag name="KSO_WM_UNIT_CLEAR" val="1"/>
  <p:tag name="KSO_WM_UNIT_LAYERLEVEL" val="1_1_1"/>
  <p:tag name="KSO_WM_UNIT_VALUE" val="10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DIAGRAM_GROUP_CODE" val="l1-1"/>
  <p:tag name="KSO_WM_UNIT_TEXT_FILL_FORE_SCHEMECOLOR_INDEX" val="5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h_f"/>
  <p:tag name="KSO_WM_UNIT_INDEX" val="1_2_1"/>
  <p:tag name="KSO_WM_UNIT_ID" val="259*l_h_f*1_2_1"/>
  <p:tag name="KSO_WM_UNIT_CLEAR" val="1"/>
  <p:tag name="KSO_WM_UNIT_LAYERLEVEL" val="1_1_1"/>
  <p:tag name="KSO_WM_UNIT_VALUE" val="40"/>
  <p:tag name="KSO_WM_UNIT_HIGHLIGHT" val="0"/>
  <p:tag name="KSO_WM_UNIT_COMPATIBLE" val="0"/>
  <p:tag name="KSO_WM_BEAUTIFY_FLAG" val="#wm#"/>
  <p:tag name="KSO_WM_UNIT_PRESET_TEXT_INDEX" val="4"/>
  <p:tag name="KSO_WM_UNIT_PRESET_TEXT_LEN" val="62"/>
  <p:tag name="KSO_WM_DIAGRAM_GROUP_CODE" val="l1-1"/>
  <p:tag name="KSO_WM_UNIT_TEXT_FILL_FORE_SCHEMECOLOR_INDEX" val="13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i"/>
  <p:tag name="KSO_WM_UNIT_INDEX" val="1_3"/>
  <p:tag name="KSO_WM_UNIT_ID" val="259*l_i*1_3"/>
  <p:tag name="KSO_WM_UNIT_CLEAR" val="1"/>
  <p:tag name="KSO_WM_UNIT_LAYERLEVEL" val="1_1"/>
  <p:tag name="KSO_WM_BEAUTIFY_FLAG" val="#wm#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h_a"/>
  <p:tag name="KSO_WM_UNIT_INDEX" val="1_2_1"/>
  <p:tag name="KSO_WM_UNIT_ID" val="259*l_h_a*1_2_1"/>
  <p:tag name="KSO_WM_UNIT_CLEAR" val="1"/>
  <p:tag name="KSO_WM_UNIT_LAYERLEVEL" val="1_1_1"/>
  <p:tag name="KSO_WM_UNIT_VALUE" val="10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DIAGRAM_GROUP_CODE" val="l1-1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8"/>
  <p:tag name="KSO_WM_UNIT_TYPE" val="l_i"/>
  <p:tag name="KSO_WM_UNIT_INDEX" val="1_4"/>
  <p:tag name="KSO_WM_UNIT_ID" val="259*l_i*1_4"/>
  <p:tag name="KSO_WM_UNIT_CLEAR" val="1"/>
  <p:tag name="KSO_WM_UNIT_LAYERLEVEL" val="1_1"/>
  <p:tag name="KSO_WM_BEAUTIFY_FLAG" val="#wm#"/>
  <p:tag name="KSO_WM_DIAGRAM_GROUP_CODE" val="l1-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E60908"/>
      </a:accent1>
      <a:accent2>
        <a:srgbClr val="F35920"/>
      </a:accent2>
      <a:accent3>
        <a:srgbClr val="CC8C36"/>
      </a:accent3>
      <a:accent4>
        <a:srgbClr val="E2AC5A"/>
      </a:accent4>
      <a:accent5>
        <a:srgbClr val="ECCB91"/>
      </a:accent5>
      <a:accent6>
        <a:srgbClr val="CCCCCC"/>
      </a:accent6>
      <a:hlink>
        <a:srgbClr val="4472C4"/>
      </a:hlink>
      <a:folHlink>
        <a:srgbClr val="BFBFBF"/>
      </a:folHlink>
    </a:clrScheme>
    <a:fontScheme name="faa1dgu4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75000"/>
            <a:alpha val="4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MyDesign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44741"/>
      </a:accent1>
      <a:accent2>
        <a:srgbClr val="08996A"/>
      </a:accent2>
      <a:accent3>
        <a:srgbClr val="44495F"/>
      </a:accent3>
      <a:accent4>
        <a:srgbClr val="DF5B57"/>
      </a:accent4>
      <a:accent5>
        <a:srgbClr val="90CEB9"/>
      </a:accent5>
      <a:accent6>
        <a:srgbClr val="93A297"/>
      </a:accent6>
      <a:hlink>
        <a:srgbClr val="0563C1"/>
      </a:hlink>
      <a:folHlink>
        <a:srgbClr val="954F72"/>
      </a:folHlink>
    </a:clrScheme>
    <a:fontScheme name="faa1dgu4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E60908"/>
    </a:accent1>
    <a:accent2>
      <a:srgbClr val="F35920"/>
    </a:accent2>
    <a:accent3>
      <a:srgbClr val="CC8C36"/>
    </a:accent3>
    <a:accent4>
      <a:srgbClr val="E2AC5A"/>
    </a:accent4>
    <a:accent5>
      <a:srgbClr val="ECCB91"/>
    </a:accent5>
    <a:accent6>
      <a:srgbClr val="CCCCCC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1641</Words>
  <Application>Microsoft Office PowerPoint</Application>
  <PresentationFormat>Custom</PresentationFormat>
  <Paragraphs>171</Paragraphs>
  <Slides>23</Slides>
  <Notes>10</Notes>
  <HiddenSlides>0</HiddenSlides>
  <MMClips>2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主题</vt:lpstr>
      <vt:lpstr>Office Theme</vt:lpstr>
      <vt:lpstr>主题3</vt:lpstr>
      <vt:lpstr>Slide 1</vt:lpstr>
      <vt:lpstr>Slide 2</vt:lpstr>
      <vt:lpstr>Slide 3</vt:lpstr>
      <vt:lpstr>碰撞2：“租界” 风波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xbany</cp:lastModifiedBy>
  <cp:revision>1</cp:revision>
  <dcterms:created xsi:type="dcterms:W3CDTF">2018-10-17T00:36:00Z</dcterms:created>
  <dcterms:modified xsi:type="dcterms:W3CDTF">2019-06-23T07:28:35Z</dcterms:modified>
  <cp:category/>
</cp:coreProperties>
</file>