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39"/>
  </p:notesMasterIdLst>
  <p:sldIdLst>
    <p:sldId id="311" r:id="rId3"/>
    <p:sldId id="294" r:id="rId4"/>
    <p:sldId id="312" r:id="rId5"/>
    <p:sldId id="313" r:id="rId6"/>
    <p:sldId id="291" r:id="rId7"/>
    <p:sldId id="314" r:id="rId8"/>
    <p:sldId id="318" r:id="rId9"/>
    <p:sldId id="315" r:id="rId10"/>
    <p:sldId id="316" r:id="rId11"/>
    <p:sldId id="317" r:id="rId12"/>
    <p:sldId id="319" r:id="rId13"/>
    <p:sldId id="265" r:id="rId14"/>
    <p:sldId id="320" r:id="rId15"/>
    <p:sldId id="267" r:id="rId16"/>
    <p:sldId id="321" r:id="rId17"/>
    <p:sldId id="302" r:id="rId18"/>
    <p:sldId id="322" r:id="rId19"/>
    <p:sldId id="323" r:id="rId20"/>
    <p:sldId id="271" r:id="rId21"/>
    <p:sldId id="324" r:id="rId22"/>
    <p:sldId id="304" r:id="rId23"/>
    <p:sldId id="274" r:id="rId24"/>
    <p:sldId id="329" r:id="rId25"/>
    <p:sldId id="306" r:id="rId26"/>
    <p:sldId id="326" r:id="rId27"/>
    <p:sldId id="327" r:id="rId28"/>
    <p:sldId id="307" r:id="rId29"/>
    <p:sldId id="309" r:id="rId30"/>
    <p:sldId id="328" r:id="rId31"/>
    <p:sldId id="280" r:id="rId32"/>
    <p:sldId id="281" r:id="rId33"/>
    <p:sldId id="310" r:id="rId34"/>
    <p:sldId id="284" r:id="rId35"/>
    <p:sldId id="285" r:id="rId36"/>
    <p:sldId id="308" r:id="rId37"/>
    <p:sldId id="330" r:id="rId3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5" d="100"/>
          <a:sy n="75" d="100"/>
        </p:scale>
        <p:origin x="-1422" y="-35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883A477-1B1D-4864-BF82-31CA92F2A855}" type="datetimeFigureOut">
              <a:rPr lang="zh-CN" altLang="en-US" smtClean="0"/>
              <a:pPr/>
              <a:t>2019-6-23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E216769-032B-41CF-8BB6-405A0FAAA10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8194"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8195" name="备注占位符 2"/>
          <p:cNvSpPr>
            <a:spLocks noGrp="1" noChangeArrowheads="1"/>
          </p:cNvSpPr>
          <p:nvPr>
            <p:ph type="body" idx="4294967295"/>
          </p:nvPr>
        </p:nvSpPr>
        <p:spPr bwMode="auto">
          <a:noFill/>
          <a:ln/>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8196" name="灯片编号占位符 3"/>
          <p:cNvSpPr txBox="1">
            <a:spLocks noGrp="1" noChangeArrowheads="1"/>
          </p:cNvSpPr>
          <p:nvPr/>
        </p:nvSpPr>
        <p:spPr bwMode="auto">
          <a:xfrm>
            <a:off x="3884613" y="8685213"/>
            <a:ext cx="2971800" cy="458787"/>
          </a:xfrm>
          <a:prstGeom prst="rect">
            <a:avLst/>
          </a:prstGeom>
          <a:noFill/>
          <a:ln w="9525">
            <a:noFill/>
            <a:miter lim="800000"/>
            <a:headEnd/>
            <a:tailEnd/>
          </a:ln>
        </p:spPr>
        <p:txBody>
          <a:bodyPr anchor="b"/>
          <a:lstStyle/>
          <a:p>
            <a:pPr algn="r"/>
            <a:fld id="{3EDB32A2-0AA0-4CA3-B550-7AF345912BE6}" type="slidenum">
              <a:rPr lang="zh-CN" altLang="en-US" sz="1200">
                <a:latin typeface="Calibri" pitchFamily="34" charset="0"/>
              </a:rPr>
              <a:pPr algn="r"/>
              <a:t>1</a:t>
            </a:fld>
            <a:endParaRPr lang="zh-CN" altLang="en-US" sz="1200">
              <a:latin typeface="Calibri"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3731"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5779"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2163"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32770" name="备注占位符 2"/>
          <p:cNvSpPr>
            <a:spLocks noGrp="1" noChangeArrowheads="1"/>
          </p:cNvSpPr>
          <p:nvPr>
            <p:ph type="body" idx="4294967295"/>
          </p:nvPr>
        </p:nvSpPr>
        <p:spPr bwMode="auto">
          <a:noFill/>
          <a:ln/>
        </p:spPr>
        <p:txBody>
          <a:bodyPr wrap="square" numCol="1" anchor="t" anchorCtr="0" compatLnSpc="1">
            <a:prstTxWarp prst="textNoShape">
              <a:avLst/>
            </a:prstTxWarp>
          </a:bodyPr>
          <a:lstStyle/>
          <a:p>
            <a:endParaRPr lang="zh-CN" altLang="en-US" smtClean="0"/>
          </a:p>
        </p:txBody>
      </p:sp>
      <p:sp>
        <p:nvSpPr>
          <p:cNvPr id="32771" name="灯片编号占位符 3"/>
          <p:cNvSpPr>
            <a:spLocks noGrp="1" noChangeArrowheads="1"/>
          </p:cNvSpPr>
          <p:nvPr>
            <p:ph type="sldNum" sz="quarter" idx="5"/>
          </p:nvPr>
        </p:nvSpPr>
        <p:spPr bwMode="auto">
          <a:noFill/>
          <a:ln>
            <a:miter lim="800000"/>
            <a:headEnd/>
            <a:tailEnd/>
          </a:ln>
        </p:spPr>
        <p:txBody>
          <a:bodyPr/>
          <a:lstStyle/>
          <a:p>
            <a:fld id="{6312272B-04B9-42C0-A78F-F248AE49D5FD}" type="slidenum">
              <a:rPr lang="en-US" altLang="zh-CN">
                <a:latin typeface="Arial" pitchFamily="34" charset="0"/>
              </a:rPr>
              <a:pPr/>
              <a:t>23</a:t>
            </a:fld>
            <a:endParaRPr lang="en-US" altLang="zh-CN">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8547"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zh-CN"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9571"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F11C492-11CF-42F8-A36B-9FD0E394F530}" type="slidenum">
              <a:rPr lang="en-US" altLang="zh-CN"/>
              <a:pPr/>
              <a:t>35</a:t>
            </a:fld>
            <a:endParaRPr lang="en-US" altLang="zh-CN"/>
          </a:p>
        </p:txBody>
      </p:sp>
      <p:sp>
        <p:nvSpPr>
          <p:cNvPr id="89090" name="Rectangle 2"/>
          <p:cNvSpPr>
            <a:spLocks noGrp="1" noRot="1" noChangeAspect="1" noChangeArrowheads="1" noTextEdit="1"/>
          </p:cNvSpPr>
          <p:nvPr>
            <p:ph type="sldImg"/>
          </p:nvPr>
        </p:nvSpPr>
        <p:spPr>
          <a:xfrm>
            <a:off x="1371600" y="1143000"/>
            <a:ext cx="4114800" cy="3086100"/>
          </a:xfrm>
          <a:ln/>
        </p:spPr>
      </p:sp>
      <p:sp>
        <p:nvSpPr>
          <p:cNvPr id="89091" name="Rectangle 3"/>
          <p:cNvSpPr>
            <a:spLocks noGrp="1" noChangeArrowheads="1"/>
          </p:cNvSpPr>
          <p:nvPr>
            <p:ph type="body" idx="1"/>
          </p:nvPr>
        </p:nvSpPr>
        <p:spPr>
          <a:xfrm>
            <a:off x="685800" y="4400550"/>
            <a:ext cx="5486400" cy="3600450"/>
          </a:xfrm>
        </p:spPr>
        <p:txBody>
          <a:bodyPr/>
          <a:lstStyle/>
          <a:p>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fld id="{FE5492F4-4542-442A-9F9B-3F753423CCEB}" type="datetimeFigureOut">
              <a:rPr lang="zh-CN" altLang="en-US" smtClean="0"/>
              <a:pPr/>
              <a:t>2019-6-23</a:t>
            </a:fld>
            <a:endParaRPr lang="zh-CN" altLang="en-US"/>
          </a:p>
        </p:txBody>
      </p:sp>
      <p:sp>
        <p:nvSpPr>
          <p:cNvPr id="5" name="Rectangle 5"/>
          <p:cNvSpPr>
            <a:spLocks noGrp="1" noChangeArrowheads="1"/>
          </p:cNvSpPr>
          <p:nvPr>
            <p:ph type="ftr" sz="quarter" idx="11"/>
          </p:nvPr>
        </p:nvSpPr>
        <p:spPr>
          <a:ln/>
        </p:spPr>
        <p:txBody>
          <a:bodyPr/>
          <a:lstStyle>
            <a:lvl1pPr>
              <a:defRPr/>
            </a:lvl1pPr>
          </a:lstStyle>
          <a:p>
            <a:endParaRPr lang="zh-CN" altLang="en-US"/>
          </a:p>
        </p:txBody>
      </p:sp>
      <p:sp>
        <p:nvSpPr>
          <p:cNvPr id="6" name="Rectangle 6"/>
          <p:cNvSpPr>
            <a:spLocks noGrp="1" noChangeArrowheads="1"/>
          </p:cNvSpPr>
          <p:nvPr>
            <p:ph type="sldNum" sz="quarter" idx="12"/>
          </p:nvPr>
        </p:nvSpPr>
        <p:spPr>
          <a:ln/>
        </p:spPr>
        <p:txBody>
          <a:bodyPr/>
          <a:lstStyle>
            <a:lvl1pPr>
              <a:defRPr/>
            </a:lvl1pPr>
          </a:lstStyle>
          <a:p>
            <a:fld id="{550DE825-AB35-4EE9-9F53-1CA70772C793}"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fld id="{FE5492F4-4542-442A-9F9B-3F753423CCEB}" type="datetimeFigureOut">
              <a:rPr lang="zh-CN" altLang="en-US" smtClean="0"/>
              <a:pPr/>
              <a:t>2019-6-23</a:t>
            </a:fld>
            <a:endParaRPr lang="zh-CN" altLang="en-US"/>
          </a:p>
        </p:txBody>
      </p:sp>
      <p:sp>
        <p:nvSpPr>
          <p:cNvPr id="5" name="Rectangle 5"/>
          <p:cNvSpPr>
            <a:spLocks noGrp="1" noChangeArrowheads="1"/>
          </p:cNvSpPr>
          <p:nvPr>
            <p:ph type="ftr" sz="quarter" idx="11"/>
          </p:nvPr>
        </p:nvSpPr>
        <p:spPr>
          <a:ln/>
        </p:spPr>
        <p:txBody>
          <a:bodyPr/>
          <a:lstStyle>
            <a:lvl1pPr>
              <a:defRPr/>
            </a:lvl1pPr>
          </a:lstStyle>
          <a:p>
            <a:endParaRPr lang="zh-CN" altLang="en-US"/>
          </a:p>
        </p:txBody>
      </p:sp>
      <p:sp>
        <p:nvSpPr>
          <p:cNvPr id="6" name="Rectangle 6"/>
          <p:cNvSpPr>
            <a:spLocks noGrp="1" noChangeArrowheads="1"/>
          </p:cNvSpPr>
          <p:nvPr>
            <p:ph type="sldNum" sz="quarter" idx="12"/>
          </p:nvPr>
        </p:nvSpPr>
        <p:spPr>
          <a:ln/>
        </p:spPr>
        <p:txBody>
          <a:bodyPr/>
          <a:lstStyle>
            <a:lvl1pPr>
              <a:defRPr/>
            </a:lvl1pPr>
          </a:lstStyle>
          <a:p>
            <a:fld id="{550DE825-AB35-4EE9-9F53-1CA70772C79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fld id="{FE5492F4-4542-442A-9F9B-3F753423CCEB}" type="datetimeFigureOut">
              <a:rPr lang="zh-CN" altLang="en-US" smtClean="0"/>
              <a:pPr/>
              <a:t>2019-6-23</a:t>
            </a:fld>
            <a:endParaRPr lang="zh-CN" altLang="en-US"/>
          </a:p>
        </p:txBody>
      </p:sp>
      <p:sp>
        <p:nvSpPr>
          <p:cNvPr id="5" name="Rectangle 5"/>
          <p:cNvSpPr>
            <a:spLocks noGrp="1" noChangeArrowheads="1"/>
          </p:cNvSpPr>
          <p:nvPr>
            <p:ph type="ftr" sz="quarter" idx="11"/>
          </p:nvPr>
        </p:nvSpPr>
        <p:spPr>
          <a:ln/>
        </p:spPr>
        <p:txBody>
          <a:bodyPr/>
          <a:lstStyle>
            <a:lvl1pPr>
              <a:defRPr/>
            </a:lvl1pPr>
          </a:lstStyle>
          <a:p>
            <a:endParaRPr lang="zh-CN" altLang="en-US"/>
          </a:p>
        </p:txBody>
      </p:sp>
      <p:sp>
        <p:nvSpPr>
          <p:cNvPr id="6" name="Rectangle 6"/>
          <p:cNvSpPr>
            <a:spLocks noGrp="1" noChangeArrowheads="1"/>
          </p:cNvSpPr>
          <p:nvPr>
            <p:ph type="sldNum" sz="quarter" idx="12"/>
          </p:nvPr>
        </p:nvSpPr>
        <p:spPr>
          <a:ln/>
        </p:spPr>
        <p:txBody>
          <a:bodyPr/>
          <a:lstStyle>
            <a:lvl1pPr>
              <a:defRPr/>
            </a:lvl1pPr>
          </a:lstStyle>
          <a:p>
            <a:fld id="{550DE825-AB35-4EE9-9F53-1CA70772C793}"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382"/>
            <a:ext cx="7772400" cy="1469164"/>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5374"/>
            <a:ext cx="6400800" cy="1753087"/>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396"/>
            <a:ext cx="8229600" cy="1143317"/>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645"/>
            <a:ext cx="8229600" cy="452563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7490"/>
            <a:ext cx="7772400" cy="1360548"/>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5933"/>
            <a:ext cx="7772400" cy="150155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396"/>
            <a:ext cx="8229600" cy="1143317"/>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645"/>
            <a:ext cx="4038600" cy="452563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645"/>
            <a:ext cx="4038600" cy="452563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396"/>
            <a:ext cx="8229600" cy="1143317"/>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857"/>
            <a:ext cx="4040188" cy="63835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210"/>
            <a:ext cx="4040188" cy="395206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535857"/>
            <a:ext cx="4041775" cy="63835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2174210"/>
            <a:ext cx="4041775" cy="395206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396"/>
            <a:ext cx="8229600" cy="1143317"/>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72492"/>
            <a:ext cx="3008313" cy="1162373"/>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2491"/>
            <a:ext cx="5111750" cy="5853786"/>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434865"/>
            <a:ext cx="3008313" cy="469141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fld id="{FE5492F4-4542-442A-9F9B-3F753423CCEB}" type="datetimeFigureOut">
              <a:rPr lang="zh-CN" altLang="en-US" smtClean="0"/>
              <a:pPr/>
              <a:t>2019-6-23</a:t>
            </a:fld>
            <a:endParaRPr lang="zh-CN" altLang="en-US"/>
          </a:p>
        </p:txBody>
      </p:sp>
      <p:sp>
        <p:nvSpPr>
          <p:cNvPr id="5" name="Rectangle 5"/>
          <p:cNvSpPr>
            <a:spLocks noGrp="1" noChangeArrowheads="1"/>
          </p:cNvSpPr>
          <p:nvPr>
            <p:ph type="ftr" sz="quarter" idx="11"/>
          </p:nvPr>
        </p:nvSpPr>
        <p:spPr>
          <a:ln/>
        </p:spPr>
        <p:txBody>
          <a:bodyPr/>
          <a:lstStyle>
            <a:lvl1pPr>
              <a:defRPr/>
            </a:lvl1pPr>
          </a:lstStyle>
          <a:p>
            <a:endParaRPr lang="zh-CN" altLang="en-US"/>
          </a:p>
        </p:txBody>
      </p:sp>
      <p:sp>
        <p:nvSpPr>
          <p:cNvPr id="6" name="Rectangle 6"/>
          <p:cNvSpPr>
            <a:spLocks noGrp="1" noChangeArrowheads="1"/>
          </p:cNvSpPr>
          <p:nvPr>
            <p:ph type="sldNum" sz="quarter" idx="12"/>
          </p:nvPr>
        </p:nvSpPr>
        <p:spPr>
          <a:ln/>
        </p:spPr>
        <p:txBody>
          <a:bodyPr/>
          <a:lstStyle>
            <a:lvl1pPr>
              <a:defRPr/>
            </a:lvl1pPr>
          </a:lstStyle>
          <a:p>
            <a:fld id="{550DE825-AB35-4EE9-9F53-1CA70772C793}"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029"/>
            <a:ext cx="5486400" cy="56784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3581"/>
            <a:ext cx="5486400" cy="411403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877"/>
            <a:ext cx="5486400" cy="8041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396"/>
            <a:ext cx="8229600" cy="1143317"/>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645"/>
            <a:ext cx="8229600" cy="452563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397"/>
            <a:ext cx="2057400" cy="585188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397"/>
            <a:ext cx="6019800" cy="585188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fld id="{FE5492F4-4542-442A-9F9B-3F753423CCEB}" type="datetimeFigureOut">
              <a:rPr lang="zh-CN" altLang="en-US" smtClean="0"/>
              <a:pPr/>
              <a:t>2019-6-23</a:t>
            </a:fld>
            <a:endParaRPr lang="zh-CN" altLang="en-US"/>
          </a:p>
        </p:txBody>
      </p:sp>
      <p:sp>
        <p:nvSpPr>
          <p:cNvPr id="5" name="Rectangle 5"/>
          <p:cNvSpPr>
            <a:spLocks noGrp="1" noChangeArrowheads="1"/>
          </p:cNvSpPr>
          <p:nvPr>
            <p:ph type="ftr" sz="quarter" idx="11"/>
          </p:nvPr>
        </p:nvSpPr>
        <p:spPr>
          <a:ln/>
        </p:spPr>
        <p:txBody>
          <a:bodyPr/>
          <a:lstStyle>
            <a:lvl1pPr>
              <a:defRPr/>
            </a:lvl1pPr>
          </a:lstStyle>
          <a:p>
            <a:endParaRPr lang="zh-CN" altLang="en-US"/>
          </a:p>
        </p:txBody>
      </p:sp>
      <p:sp>
        <p:nvSpPr>
          <p:cNvPr id="6" name="Rectangle 6"/>
          <p:cNvSpPr>
            <a:spLocks noGrp="1" noChangeArrowheads="1"/>
          </p:cNvSpPr>
          <p:nvPr>
            <p:ph type="sldNum" sz="quarter" idx="12"/>
          </p:nvPr>
        </p:nvSpPr>
        <p:spPr>
          <a:ln/>
        </p:spPr>
        <p:txBody>
          <a:bodyPr/>
          <a:lstStyle>
            <a:lvl1pPr>
              <a:defRPr/>
            </a:lvl1pPr>
          </a:lstStyle>
          <a:p>
            <a:fld id="{550DE825-AB35-4EE9-9F53-1CA70772C793}"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fld id="{FE5492F4-4542-442A-9F9B-3F753423CCEB}" type="datetimeFigureOut">
              <a:rPr lang="zh-CN" altLang="en-US" smtClean="0"/>
              <a:pPr/>
              <a:t>2019-6-23</a:t>
            </a:fld>
            <a:endParaRPr lang="zh-CN" altLang="en-US"/>
          </a:p>
        </p:txBody>
      </p:sp>
      <p:sp>
        <p:nvSpPr>
          <p:cNvPr id="6" name="Rectangle 5"/>
          <p:cNvSpPr>
            <a:spLocks noGrp="1" noChangeArrowheads="1"/>
          </p:cNvSpPr>
          <p:nvPr>
            <p:ph type="ftr" sz="quarter" idx="11"/>
          </p:nvPr>
        </p:nvSpPr>
        <p:spPr>
          <a:ln/>
        </p:spPr>
        <p:txBody>
          <a:bodyPr/>
          <a:lstStyle>
            <a:lvl1pPr>
              <a:defRPr/>
            </a:lvl1pPr>
          </a:lstStyle>
          <a:p>
            <a:endParaRPr lang="zh-CN" altLang="en-US"/>
          </a:p>
        </p:txBody>
      </p:sp>
      <p:sp>
        <p:nvSpPr>
          <p:cNvPr id="7" name="Rectangle 6"/>
          <p:cNvSpPr>
            <a:spLocks noGrp="1" noChangeArrowheads="1"/>
          </p:cNvSpPr>
          <p:nvPr>
            <p:ph type="sldNum" sz="quarter" idx="12"/>
          </p:nvPr>
        </p:nvSpPr>
        <p:spPr>
          <a:ln/>
        </p:spPr>
        <p:txBody>
          <a:bodyPr/>
          <a:lstStyle>
            <a:lvl1pPr>
              <a:defRPr/>
            </a:lvl1pPr>
          </a:lstStyle>
          <a:p>
            <a:fld id="{550DE825-AB35-4EE9-9F53-1CA70772C793}"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fld id="{FE5492F4-4542-442A-9F9B-3F753423CCEB}" type="datetimeFigureOut">
              <a:rPr lang="zh-CN" altLang="en-US" smtClean="0"/>
              <a:pPr/>
              <a:t>2019-6-23</a:t>
            </a:fld>
            <a:endParaRPr lang="zh-CN" altLang="en-US"/>
          </a:p>
        </p:txBody>
      </p:sp>
      <p:sp>
        <p:nvSpPr>
          <p:cNvPr id="8" name="Rectangle 5"/>
          <p:cNvSpPr>
            <a:spLocks noGrp="1" noChangeArrowheads="1"/>
          </p:cNvSpPr>
          <p:nvPr>
            <p:ph type="ftr" sz="quarter" idx="11"/>
          </p:nvPr>
        </p:nvSpPr>
        <p:spPr>
          <a:ln/>
        </p:spPr>
        <p:txBody>
          <a:bodyPr/>
          <a:lstStyle>
            <a:lvl1pPr>
              <a:defRPr/>
            </a:lvl1pPr>
          </a:lstStyle>
          <a:p>
            <a:endParaRPr lang="zh-CN" altLang="en-US"/>
          </a:p>
        </p:txBody>
      </p:sp>
      <p:sp>
        <p:nvSpPr>
          <p:cNvPr id="9" name="Rectangle 6"/>
          <p:cNvSpPr>
            <a:spLocks noGrp="1" noChangeArrowheads="1"/>
          </p:cNvSpPr>
          <p:nvPr>
            <p:ph type="sldNum" sz="quarter" idx="12"/>
          </p:nvPr>
        </p:nvSpPr>
        <p:spPr>
          <a:ln/>
        </p:spPr>
        <p:txBody>
          <a:bodyPr/>
          <a:lstStyle>
            <a:lvl1pPr>
              <a:defRPr/>
            </a:lvl1pPr>
          </a:lstStyle>
          <a:p>
            <a:fld id="{550DE825-AB35-4EE9-9F53-1CA70772C79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fld id="{FE5492F4-4542-442A-9F9B-3F753423CCEB}" type="datetimeFigureOut">
              <a:rPr lang="zh-CN" altLang="en-US" smtClean="0"/>
              <a:pPr/>
              <a:t>2019-6-23</a:t>
            </a:fld>
            <a:endParaRPr lang="zh-CN" altLang="en-US"/>
          </a:p>
        </p:txBody>
      </p:sp>
      <p:sp>
        <p:nvSpPr>
          <p:cNvPr id="4" name="Rectangle 5"/>
          <p:cNvSpPr>
            <a:spLocks noGrp="1" noChangeArrowheads="1"/>
          </p:cNvSpPr>
          <p:nvPr>
            <p:ph type="ftr" sz="quarter" idx="11"/>
          </p:nvPr>
        </p:nvSpPr>
        <p:spPr>
          <a:ln/>
        </p:spPr>
        <p:txBody>
          <a:bodyPr/>
          <a:lstStyle>
            <a:lvl1pPr>
              <a:defRPr/>
            </a:lvl1pPr>
          </a:lstStyle>
          <a:p>
            <a:endParaRPr lang="zh-CN" altLang="en-US"/>
          </a:p>
        </p:txBody>
      </p:sp>
      <p:sp>
        <p:nvSpPr>
          <p:cNvPr id="5" name="Rectangle 6"/>
          <p:cNvSpPr>
            <a:spLocks noGrp="1" noChangeArrowheads="1"/>
          </p:cNvSpPr>
          <p:nvPr>
            <p:ph type="sldNum" sz="quarter" idx="12"/>
          </p:nvPr>
        </p:nvSpPr>
        <p:spPr>
          <a:ln/>
        </p:spPr>
        <p:txBody>
          <a:bodyPr/>
          <a:lstStyle>
            <a:lvl1pPr>
              <a:defRPr/>
            </a:lvl1pPr>
          </a:lstStyle>
          <a:p>
            <a:fld id="{550DE825-AB35-4EE9-9F53-1CA70772C79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FE5492F4-4542-442A-9F9B-3F753423CCEB}" type="datetimeFigureOut">
              <a:rPr lang="zh-CN" altLang="en-US" smtClean="0"/>
              <a:pPr/>
              <a:t>2019-6-23</a:t>
            </a:fld>
            <a:endParaRPr lang="zh-CN" altLang="en-US"/>
          </a:p>
        </p:txBody>
      </p:sp>
      <p:sp>
        <p:nvSpPr>
          <p:cNvPr id="3" name="Rectangle 5"/>
          <p:cNvSpPr>
            <a:spLocks noGrp="1" noChangeArrowheads="1"/>
          </p:cNvSpPr>
          <p:nvPr>
            <p:ph type="ftr" sz="quarter" idx="11"/>
          </p:nvPr>
        </p:nvSpPr>
        <p:spPr>
          <a:ln/>
        </p:spPr>
        <p:txBody>
          <a:bodyPr/>
          <a:lstStyle>
            <a:lvl1pPr>
              <a:defRPr/>
            </a:lvl1pPr>
          </a:lstStyle>
          <a:p>
            <a:endParaRPr lang="zh-CN" altLang="en-US"/>
          </a:p>
        </p:txBody>
      </p:sp>
      <p:sp>
        <p:nvSpPr>
          <p:cNvPr id="4" name="Rectangle 6"/>
          <p:cNvSpPr>
            <a:spLocks noGrp="1" noChangeArrowheads="1"/>
          </p:cNvSpPr>
          <p:nvPr>
            <p:ph type="sldNum" sz="quarter" idx="12"/>
          </p:nvPr>
        </p:nvSpPr>
        <p:spPr>
          <a:ln/>
        </p:spPr>
        <p:txBody>
          <a:bodyPr/>
          <a:lstStyle>
            <a:lvl1pPr>
              <a:defRPr/>
            </a:lvl1pPr>
          </a:lstStyle>
          <a:p>
            <a:fld id="{550DE825-AB35-4EE9-9F53-1CA70772C79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fld id="{FE5492F4-4542-442A-9F9B-3F753423CCEB}" type="datetimeFigureOut">
              <a:rPr lang="zh-CN" altLang="en-US" smtClean="0"/>
              <a:pPr/>
              <a:t>2019-6-23</a:t>
            </a:fld>
            <a:endParaRPr lang="zh-CN" altLang="en-US"/>
          </a:p>
        </p:txBody>
      </p:sp>
      <p:sp>
        <p:nvSpPr>
          <p:cNvPr id="6" name="Rectangle 5"/>
          <p:cNvSpPr>
            <a:spLocks noGrp="1" noChangeArrowheads="1"/>
          </p:cNvSpPr>
          <p:nvPr>
            <p:ph type="ftr" sz="quarter" idx="11"/>
          </p:nvPr>
        </p:nvSpPr>
        <p:spPr>
          <a:ln/>
        </p:spPr>
        <p:txBody>
          <a:bodyPr/>
          <a:lstStyle>
            <a:lvl1pPr>
              <a:defRPr/>
            </a:lvl1pPr>
          </a:lstStyle>
          <a:p>
            <a:endParaRPr lang="zh-CN" altLang="en-US"/>
          </a:p>
        </p:txBody>
      </p:sp>
      <p:sp>
        <p:nvSpPr>
          <p:cNvPr id="7" name="Rectangle 6"/>
          <p:cNvSpPr>
            <a:spLocks noGrp="1" noChangeArrowheads="1"/>
          </p:cNvSpPr>
          <p:nvPr>
            <p:ph type="sldNum" sz="quarter" idx="12"/>
          </p:nvPr>
        </p:nvSpPr>
        <p:spPr>
          <a:ln/>
        </p:spPr>
        <p:txBody>
          <a:bodyPr/>
          <a:lstStyle>
            <a:lvl1pPr>
              <a:defRPr/>
            </a:lvl1pPr>
          </a:lstStyle>
          <a:p>
            <a:fld id="{550DE825-AB35-4EE9-9F53-1CA70772C79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fld id="{FE5492F4-4542-442A-9F9B-3F753423CCEB}" type="datetimeFigureOut">
              <a:rPr lang="zh-CN" altLang="en-US" smtClean="0"/>
              <a:pPr/>
              <a:t>2019-6-23</a:t>
            </a:fld>
            <a:endParaRPr lang="zh-CN" altLang="en-US"/>
          </a:p>
        </p:txBody>
      </p:sp>
      <p:sp>
        <p:nvSpPr>
          <p:cNvPr id="6" name="Rectangle 5"/>
          <p:cNvSpPr>
            <a:spLocks noGrp="1" noChangeArrowheads="1"/>
          </p:cNvSpPr>
          <p:nvPr>
            <p:ph type="ftr" sz="quarter" idx="11"/>
          </p:nvPr>
        </p:nvSpPr>
        <p:spPr>
          <a:ln/>
        </p:spPr>
        <p:txBody>
          <a:bodyPr/>
          <a:lstStyle>
            <a:lvl1pPr>
              <a:defRPr/>
            </a:lvl1pPr>
          </a:lstStyle>
          <a:p>
            <a:endParaRPr lang="zh-CN" altLang="en-US"/>
          </a:p>
        </p:txBody>
      </p:sp>
      <p:sp>
        <p:nvSpPr>
          <p:cNvPr id="7" name="Rectangle 6"/>
          <p:cNvSpPr>
            <a:spLocks noGrp="1" noChangeArrowheads="1"/>
          </p:cNvSpPr>
          <p:nvPr>
            <p:ph type="sldNum" sz="quarter" idx="12"/>
          </p:nvPr>
        </p:nvSpPr>
        <p:spPr>
          <a:ln/>
        </p:spPr>
        <p:txBody>
          <a:bodyPr/>
          <a:lstStyle>
            <a:lvl1pPr>
              <a:defRPr/>
            </a:lvl1pPr>
          </a:lstStyle>
          <a:p>
            <a:fld id="{550DE825-AB35-4EE9-9F53-1CA70772C793}"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hyperlink" Target="../../../../&#30446;&#24405;.ppt" TargetMode="Externa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lum/>
          </a:blip>
          <a:srcRect/>
          <a:stretch>
            <a:fillRect l="-6000" r="-6000"/>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34" charset="0"/>
                <a:ea typeface="+mn-ea"/>
              </a:defRPr>
            </a:lvl1pPr>
          </a:lstStyle>
          <a:p>
            <a:fld id="{FE5492F4-4542-442A-9F9B-3F753423CCEB}" type="datetimeFigureOut">
              <a:rPr lang="zh-CN" altLang="en-US" smtClean="0"/>
              <a:pPr/>
              <a:t>2019-6-23</a:t>
            </a:fld>
            <a:endParaRPr lang="zh-CN"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34" charset="0"/>
                <a:ea typeface="+mn-ea"/>
              </a:defRPr>
            </a:lvl1pPr>
          </a:lstStyle>
          <a:p>
            <a:endParaRPr lang="zh-CN"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pitchFamily="34" charset="0"/>
                <a:ea typeface="+mn-ea"/>
              </a:defRPr>
            </a:lvl1pPr>
          </a:lstStyle>
          <a:p>
            <a:fld id="{550DE825-AB35-4EE9-9F53-1CA70772C79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itchFamily="34" charset="0"/>
          <a:ea typeface="宋体" pitchFamily="2" charset="-122"/>
        </a:defRPr>
      </a:lvl2pPr>
      <a:lvl3pPr algn="ctr" rtl="0" eaLnBrk="1" fontAlgn="base" hangingPunct="1">
        <a:spcBef>
          <a:spcPct val="0"/>
        </a:spcBef>
        <a:spcAft>
          <a:spcPct val="0"/>
        </a:spcAft>
        <a:defRPr sz="4400">
          <a:solidFill>
            <a:schemeClr val="tx2"/>
          </a:solidFill>
          <a:latin typeface="Arial" pitchFamily="34" charset="0"/>
          <a:ea typeface="宋体" pitchFamily="2" charset="-122"/>
        </a:defRPr>
      </a:lvl3pPr>
      <a:lvl4pPr algn="ctr" rtl="0" eaLnBrk="1" fontAlgn="base" hangingPunct="1">
        <a:spcBef>
          <a:spcPct val="0"/>
        </a:spcBef>
        <a:spcAft>
          <a:spcPct val="0"/>
        </a:spcAft>
        <a:defRPr sz="4400">
          <a:solidFill>
            <a:schemeClr val="tx2"/>
          </a:solidFill>
          <a:latin typeface="Arial" pitchFamily="34" charset="0"/>
          <a:ea typeface="宋体" pitchFamily="2" charset="-122"/>
        </a:defRPr>
      </a:lvl4pPr>
      <a:lvl5pPr algn="ctr" rtl="0" eaLnBrk="1" fontAlgn="base" hangingPunct="1">
        <a:spcBef>
          <a:spcPct val="0"/>
        </a:spcBef>
        <a:spcAft>
          <a:spcPct val="0"/>
        </a:spcAft>
        <a:defRPr sz="4400">
          <a:solidFill>
            <a:schemeClr val="tx2"/>
          </a:solidFill>
          <a:latin typeface="Arial" pitchFamily="34" charset="0"/>
          <a:ea typeface="宋体" pitchFamily="2" charset="-122"/>
        </a:defRPr>
      </a:lvl5pPr>
      <a:lvl6pPr marL="457200" algn="ctr" rtl="0" eaLnBrk="1" fontAlgn="base" hangingPunct="1">
        <a:spcBef>
          <a:spcPct val="0"/>
        </a:spcBef>
        <a:spcAft>
          <a:spcPct val="0"/>
        </a:spcAft>
        <a:defRPr sz="4400">
          <a:solidFill>
            <a:schemeClr val="tx2"/>
          </a:solidFill>
          <a:latin typeface="Arial" pitchFamily="34" charset="0"/>
          <a:ea typeface="宋体" pitchFamily="2" charset="-122"/>
        </a:defRPr>
      </a:lvl6pPr>
      <a:lvl7pPr marL="914400" algn="ctr" rtl="0" eaLnBrk="1" fontAlgn="base" hangingPunct="1">
        <a:spcBef>
          <a:spcPct val="0"/>
        </a:spcBef>
        <a:spcAft>
          <a:spcPct val="0"/>
        </a:spcAft>
        <a:defRPr sz="4400">
          <a:solidFill>
            <a:schemeClr val="tx2"/>
          </a:solidFill>
          <a:latin typeface="Arial" pitchFamily="34" charset="0"/>
          <a:ea typeface="宋体" pitchFamily="2" charset="-122"/>
        </a:defRPr>
      </a:lvl7pPr>
      <a:lvl8pPr marL="1371600" algn="ctr" rtl="0" eaLnBrk="1" fontAlgn="base" hangingPunct="1">
        <a:spcBef>
          <a:spcPct val="0"/>
        </a:spcBef>
        <a:spcAft>
          <a:spcPct val="0"/>
        </a:spcAft>
        <a:defRPr sz="4400">
          <a:solidFill>
            <a:schemeClr val="tx2"/>
          </a:solidFill>
          <a:latin typeface="Arial" pitchFamily="34" charset="0"/>
          <a:ea typeface="宋体" pitchFamily="2" charset="-122"/>
        </a:defRPr>
      </a:lvl8pPr>
      <a:lvl9pPr marL="1828800" algn="ctr" rtl="0" eaLnBrk="1" fontAlgn="base" hangingPunct="1">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lum/>
          </a:blip>
          <a:srcRect/>
          <a:stretch>
            <a:fillRect l="-6000" r="-6000"/>
          </a:stretch>
        </a:blipFill>
        <a:effectLst/>
      </p:bgPr>
    </p:bg>
    <p:spTree>
      <p:nvGrpSpPr>
        <p:cNvPr id="1" name=""/>
        <p:cNvGrpSpPr/>
        <p:nvPr/>
      </p:nvGrpSpPr>
      <p:grpSpPr>
        <a:xfrm>
          <a:off x="0" y="0"/>
          <a:ext cx="0" cy="0"/>
          <a:chOff x="0" y="0"/>
          <a:chExt cx="0" cy="0"/>
        </a:xfrm>
      </p:grpSpPr>
      <p:sp>
        <p:nvSpPr>
          <p:cNvPr id="535559" name="Rectangle 7">
            <a:hlinkClick r:id="rId14" action="ppaction://hlinkpres?slideindex=7&amp;slidetitle=幻灯片 7" tooltip="返回目录"/>
          </p:cNvPr>
          <p:cNvSpPr>
            <a:spLocks noChangeArrowheads="1"/>
          </p:cNvSpPr>
          <p:nvPr/>
        </p:nvSpPr>
        <p:spPr bwMode="auto">
          <a:xfrm>
            <a:off x="2011364" y="392540"/>
            <a:ext cx="1049337" cy="738664"/>
          </a:xfrm>
          <a:prstGeom prst="rect">
            <a:avLst/>
          </a:prstGeom>
          <a:solidFill>
            <a:schemeClr val="accent1">
              <a:alpha val="999"/>
            </a:schemeClr>
          </a:solidFill>
          <a:ln w="9525" algn="ctr">
            <a:noFill/>
            <a:miter lim="800000"/>
            <a:headEnd/>
            <a:tailEnd/>
          </a:ln>
          <a:effectLst/>
        </p:spPr>
        <p:txBody>
          <a:bodyPr anchor="ctr">
            <a:spAutoFit/>
          </a:bodyPr>
          <a:lstStyle/>
          <a:p>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itchFamily="34" charset="0"/>
          <a:ea typeface="宋体" pitchFamily="2" charset="-122"/>
        </a:defRPr>
      </a:lvl2pPr>
      <a:lvl3pPr algn="ctr" rtl="0" eaLnBrk="1" fontAlgn="base" hangingPunct="1">
        <a:spcBef>
          <a:spcPct val="0"/>
        </a:spcBef>
        <a:spcAft>
          <a:spcPct val="0"/>
        </a:spcAft>
        <a:defRPr sz="4400">
          <a:solidFill>
            <a:schemeClr val="tx2"/>
          </a:solidFill>
          <a:latin typeface="Arial" pitchFamily="34" charset="0"/>
          <a:ea typeface="宋体" pitchFamily="2" charset="-122"/>
        </a:defRPr>
      </a:lvl3pPr>
      <a:lvl4pPr algn="ctr" rtl="0" eaLnBrk="1" fontAlgn="base" hangingPunct="1">
        <a:spcBef>
          <a:spcPct val="0"/>
        </a:spcBef>
        <a:spcAft>
          <a:spcPct val="0"/>
        </a:spcAft>
        <a:defRPr sz="4400">
          <a:solidFill>
            <a:schemeClr val="tx2"/>
          </a:solidFill>
          <a:latin typeface="Arial" pitchFamily="34" charset="0"/>
          <a:ea typeface="宋体" pitchFamily="2" charset="-122"/>
        </a:defRPr>
      </a:lvl4pPr>
      <a:lvl5pPr algn="ctr" rtl="0" eaLnBrk="1" fontAlgn="base" hangingPunct="1">
        <a:spcBef>
          <a:spcPct val="0"/>
        </a:spcBef>
        <a:spcAft>
          <a:spcPct val="0"/>
        </a:spcAft>
        <a:defRPr sz="4400">
          <a:solidFill>
            <a:schemeClr val="tx2"/>
          </a:solidFill>
          <a:latin typeface="Arial" pitchFamily="34" charset="0"/>
          <a:ea typeface="宋体" pitchFamily="2" charset="-122"/>
        </a:defRPr>
      </a:lvl5pPr>
      <a:lvl6pPr marL="457200" algn="ctr" rtl="0" eaLnBrk="1" fontAlgn="base" hangingPunct="1">
        <a:spcBef>
          <a:spcPct val="0"/>
        </a:spcBef>
        <a:spcAft>
          <a:spcPct val="0"/>
        </a:spcAft>
        <a:defRPr sz="4400">
          <a:solidFill>
            <a:schemeClr val="tx2"/>
          </a:solidFill>
          <a:latin typeface="Arial" pitchFamily="34" charset="0"/>
          <a:ea typeface="宋体" pitchFamily="2" charset="-122"/>
        </a:defRPr>
      </a:lvl6pPr>
      <a:lvl7pPr marL="914400" algn="ctr" rtl="0" eaLnBrk="1" fontAlgn="base" hangingPunct="1">
        <a:spcBef>
          <a:spcPct val="0"/>
        </a:spcBef>
        <a:spcAft>
          <a:spcPct val="0"/>
        </a:spcAft>
        <a:defRPr sz="4400">
          <a:solidFill>
            <a:schemeClr val="tx2"/>
          </a:solidFill>
          <a:latin typeface="Arial" pitchFamily="34" charset="0"/>
          <a:ea typeface="宋体" pitchFamily="2" charset="-122"/>
        </a:defRPr>
      </a:lvl7pPr>
      <a:lvl8pPr marL="1371600" algn="ctr" rtl="0" eaLnBrk="1" fontAlgn="base" hangingPunct="1">
        <a:spcBef>
          <a:spcPct val="0"/>
        </a:spcBef>
        <a:spcAft>
          <a:spcPct val="0"/>
        </a:spcAft>
        <a:defRPr sz="4400">
          <a:solidFill>
            <a:schemeClr val="tx2"/>
          </a:solidFill>
          <a:latin typeface="Arial" pitchFamily="34" charset="0"/>
          <a:ea typeface="宋体" pitchFamily="2" charset="-122"/>
        </a:defRPr>
      </a:lvl8pPr>
      <a:lvl9pPr marL="1828800" algn="ctr" rtl="0" eaLnBrk="1" fontAlgn="base" hangingPunct="1">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26.jpeg"/><Relationship Id="rId7" Type="http://schemas.openxmlformats.org/officeDocument/2006/relationships/hyperlink" Target="http://www.beijingreview.com.cn/2009news/zhuanti/2012-06/18/content_461036.htm" TargetMode="Externa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hyperlink" Target="http://www.beijingreview.com.cn/2009news/zhuanti/2012-06/18/content_461037.htm" TargetMode="External"/><Relationship Id="rId10" Type="http://schemas.openxmlformats.org/officeDocument/2006/relationships/image" Target="../media/image30.jpeg"/><Relationship Id="rId4" Type="http://schemas.openxmlformats.org/officeDocument/2006/relationships/image" Target="../media/image27.jpeg"/><Relationship Id="rId9" Type="http://schemas.openxmlformats.org/officeDocument/2006/relationships/hyperlink" Target="http://www.beijingreview.com.cn/2009news/zhuanti/2012-06/18/content_461021.htm"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2" name="图片 4"/>
          <p:cNvPicPr>
            <a:picLocks noChangeAspect="1" noChangeArrowheads="1"/>
          </p:cNvPicPr>
          <p:nvPr/>
        </p:nvPicPr>
        <p:blipFill>
          <a:blip r:embed="rId3" cstate="print"/>
          <a:srcRect/>
          <a:stretch>
            <a:fillRect/>
          </a:stretch>
        </p:blipFill>
        <p:spPr bwMode="auto">
          <a:xfrm>
            <a:off x="0" y="4221088"/>
            <a:ext cx="2365999" cy="2636912"/>
          </a:xfrm>
          <a:prstGeom prst="rect">
            <a:avLst/>
          </a:prstGeom>
          <a:noFill/>
          <a:ln w="9525">
            <a:noFill/>
            <a:miter lim="800000"/>
            <a:headEnd/>
            <a:tailEnd/>
          </a:ln>
        </p:spPr>
      </p:pic>
      <p:pic>
        <p:nvPicPr>
          <p:cNvPr id="7173" name="图片 5"/>
          <p:cNvPicPr>
            <a:picLocks noChangeAspect="1" noChangeArrowheads="1"/>
          </p:cNvPicPr>
          <p:nvPr/>
        </p:nvPicPr>
        <p:blipFill>
          <a:blip r:embed="rId4" cstate="print"/>
          <a:srcRect/>
          <a:stretch>
            <a:fillRect/>
          </a:stretch>
        </p:blipFill>
        <p:spPr bwMode="auto">
          <a:xfrm>
            <a:off x="2339752" y="4221087"/>
            <a:ext cx="2209130" cy="2636913"/>
          </a:xfrm>
          <a:prstGeom prst="rect">
            <a:avLst/>
          </a:prstGeom>
          <a:noFill/>
          <a:ln w="9525">
            <a:noFill/>
            <a:miter lim="800000"/>
            <a:headEnd/>
            <a:tailEnd/>
          </a:ln>
        </p:spPr>
      </p:pic>
      <p:pic>
        <p:nvPicPr>
          <p:cNvPr id="7174" name="图片 11"/>
          <p:cNvPicPr>
            <a:picLocks noChangeAspect="1" noChangeArrowheads="1"/>
          </p:cNvPicPr>
          <p:nvPr/>
        </p:nvPicPr>
        <p:blipFill>
          <a:blip r:embed="rId5" cstate="print"/>
          <a:srcRect/>
          <a:stretch>
            <a:fillRect/>
          </a:stretch>
        </p:blipFill>
        <p:spPr bwMode="auto">
          <a:xfrm>
            <a:off x="4572000" y="4221087"/>
            <a:ext cx="2369849" cy="2636913"/>
          </a:xfrm>
          <a:prstGeom prst="rect">
            <a:avLst/>
          </a:prstGeom>
          <a:noFill/>
          <a:ln w="9525">
            <a:noFill/>
            <a:miter lim="800000"/>
            <a:headEnd/>
            <a:tailEnd/>
          </a:ln>
        </p:spPr>
      </p:pic>
      <p:pic>
        <p:nvPicPr>
          <p:cNvPr id="7175" name="图片 12"/>
          <p:cNvPicPr>
            <a:picLocks noChangeAspect="1" noChangeArrowheads="1"/>
          </p:cNvPicPr>
          <p:nvPr/>
        </p:nvPicPr>
        <p:blipFill>
          <a:blip r:embed="rId6" cstate="print"/>
          <a:srcRect/>
          <a:stretch>
            <a:fillRect/>
          </a:stretch>
        </p:blipFill>
        <p:spPr bwMode="auto">
          <a:xfrm>
            <a:off x="6864162" y="4221089"/>
            <a:ext cx="2279837" cy="2636912"/>
          </a:xfrm>
          <a:prstGeom prst="rect">
            <a:avLst/>
          </a:prstGeom>
          <a:noFill/>
          <a:ln w="9525">
            <a:noFill/>
            <a:miter lim="800000"/>
            <a:headEnd/>
            <a:tailEnd/>
          </a:ln>
        </p:spPr>
      </p:pic>
      <p:sp>
        <p:nvSpPr>
          <p:cNvPr id="13" name="内容占位符 6"/>
          <p:cNvSpPr txBox="1"/>
          <p:nvPr/>
        </p:nvSpPr>
        <p:spPr>
          <a:xfrm>
            <a:off x="0" y="1772816"/>
            <a:ext cx="9144000" cy="2132856"/>
          </a:xfrm>
          <a:prstGeom prst="rect">
            <a:avLst/>
          </a:prstGeom>
        </p:spPr>
        <p:txBody>
          <a:bodyPr/>
          <a:lstStyle>
            <a:lvl1pPr algn="just" rtl="0" eaLnBrk="0" fontAlgn="base" hangingPunct="0">
              <a:lnSpc>
                <a:spcPct val="150000"/>
              </a:lnSpc>
              <a:spcBef>
                <a:spcPct val="0"/>
              </a:spcBef>
              <a:spcAft>
                <a:spcPct val="0"/>
              </a:spcAft>
              <a:defRPr sz="24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4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None/>
              <a:defRPr/>
            </a:pPr>
            <a:r>
              <a:rPr lang="zh-CN" altLang="en-US" b="1" dirty="0" smtClean="0">
                <a:latin typeface="华文中宋" pitchFamily="2" charset="-122"/>
                <a:ea typeface="华文中宋" pitchFamily="2" charset="-122"/>
              </a:rPr>
              <a:t>当今中国，科学技术突飞猛进，给人们生活带来巨大便利，也极大增强了我国的综合实力，科技是第一生产力，科学技术对社会进步的推进是不可小视的。你能举例说明，科学技术的发展给你的生活和学习带来了哪些改变吗？</a:t>
            </a:r>
            <a:endParaRPr lang="zh-CN" altLang="en-US" b="1" dirty="0">
              <a:latin typeface="华文中宋" pitchFamily="2" charset="-122"/>
              <a:ea typeface="华文中宋" pitchFamily="2" charset="-122"/>
            </a:endParaRPr>
          </a:p>
        </p:txBody>
      </p:sp>
      <p:sp>
        <p:nvSpPr>
          <p:cNvPr id="14" name="内容占位符 6"/>
          <p:cNvSpPr txBox="1"/>
          <p:nvPr/>
        </p:nvSpPr>
        <p:spPr>
          <a:xfrm>
            <a:off x="0" y="0"/>
            <a:ext cx="9144000" cy="1556792"/>
          </a:xfrm>
          <a:prstGeom prst="rect">
            <a:avLst/>
          </a:prstGeom>
        </p:spPr>
        <p:txBody>
          <a:bodyPr/>
          <a:lstStyle>
            <a:lvl1pPr algn="just" rtl="0" eaLnBrk="0" fontAlgn="base" hangingPunct="0">
              <a:lnSpc>
                <a:spcPct val="150000"/>
              </a:lnSpc>
              <a:spcBef>
                <a:spcPct val="0"/>
              </a:spcBef>
              <a:spcAft>
                <a:spcPct val="0"/>
              </a:spcAft>
              <a:defRPr sz="24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4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None/>
              <a:defRPr/>
            </a:pPr>
            <a:r>
              <a:rPr lang="zh-CN" altLang="en-US" sz="6600" b="1" dirty="0" smtClean="0">
                <a:solidFill>
                  <a:srgbClr val="FF0000"/>
                </a:solidFill>
                <a:latin typeface="华文中宋" pitchFamily="2" charset="-122"/>
                <a:ea typeface="华文中宋" pitchFamily="2" charset="-122"/>
              </a:rPr>
              <a:t>新课导入</a:t>
            </a:r>
            <a:endParaRPr lang="zh-CN" altLang="en-US" sz="6600" b="1" dirty="0">
              <a:solidFill>
                <a:srgbClr val="FF0000"/>
              </a:solidFill>
              <a:latin typeface="华文中宋" pitchFamily="2" charset="-122"/>
              <a:ea typeface="华文中宋" pitchFamily="2"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文本框 1"/>
          <p:cNvSpPr txBox="1">
            <a:spLocks noChangeArrowheads="1"/>
          </p:cNvSpPr>
          <p:nvPr/>
        </p:nvSpPr>
        <p:spPr bwMode="auto">
          <a:xfrm>
            <a:off x="468313" y="190500"/>
            <a:ext cx="8281987" cy="1320800"/>
          </a:xfrm>
          <a:prstGeom prst="rect">
            <a:avLst/>
          </a:prstGeom>
          <a:noFill/>
          <a:ln w="9525">
            <a:noFill/>
            <a:miter lim="800000"/>
            <a:headEnd/>
            <a:tailEnd/>
          </a:ln>
        </p:spPr>
        <p:txBody>
          <a:bodyPr>
            <a:spAutoFit/>
          </a:bodyPr>
          <a:lstStyle/>
          <a:p>
            <a:r>
              <a:rPr lang="en-US" altLang="zh-CN" sz="4000" b="1">
                <a:solidFill>
                  <a:srgbClr val="C00000"/>
                </a:solidFill>
                <a:latin typeface="黑体" pitchFamily="2" charset="-122"/>
                <a:ea typeface="黑体" pitchFamily="2" charset="-122"/>
              </a:rPr>
              <a:t>④1970年，我国成功地发射了第一颗</a:t>
            </a:r>
            <a:r>
              <a:rPr lang="en-US" altLang="zh-CN" sz="4000" b="1">
                <a:solidFill>
                  <a:srgbClr val="00B0F0"/>
                </a:solidFill>
                <a:latin typeface="黑体" pitchFamily="2" charset="-122"/>
                <a:ea typeface="黑体" pitchFamily="2" charset="-122"/>
              </a:rPr>
              <a:t>人造地球卫星</a:t>
            </a:r>
            <a:r>
              <a:rPr lang="en-US" altLang="zh-CN" sz="4000" b="1">
                <a:solidFill>
                  <a:srgbClr val="C00000"/>
                </a:solidFill>
                <a:latin typeface="黑体" pitchFamily="2" charset="-122"/>
                <a:ea typeface="黑体" pitchFamily="2" charset="-122"/>
              </a:rPr>
              <a:t>——东方红一号</a:t>
            </a:r>
          </a:p>
        </p:txBody>
      </p:sp>
      <p:pic>
        <p:nvPicPr>
          <p:cNvPr id="12290" name="图片 83971" descr="dongfanghong1"/>
          <p:cNvPicPr>
            <a:picLocks noChangeAspect="1" noChangeArrowheads="1"/>
          </p:cNvPicPr>
          <p:nvPr/>
        </p:nvPicPr>
        <p:blipFill>
          <a:blip r:embed="rId2" cstate="print"/>
          <a:srcRect/>
          <a:stretch>
            <a:fillRect/>
          </a:stretch>
        </p:blipFill>
        <p:spPr bwMode="auto">
          <a:xfrm>
            <a:off x="2773363" y="1770063"/>
            <a:ext cx="5976937" cy="3640137"/>
          </a:xfrm>
          <a:prstGeom prst="rect">
            <a:avLst/>
          </a:prstGeom>
          <a:noFill/>
          <a:ln w="9525">
            <a:noFill/>
            <a:miter lim="800000"/>
            <a:headEnd/>
            <a:tailEnd/>
          </a:ln>
        </p:spPr>
      </p:pic>
      <p:sp>
        <p:nvSpPr>
          <p:cNvPr id="13316" name="矩形 1"/>
          <p:cNvSpPr>
            <a:spLocks noChangeArrowheads="1"/>
          </p:cNvSpPr>
          <p:nvPr/>
        </p:nvSpPr>
        <p:spPr bwMode="auto">
          <a:xfrm>
            <a:off x="331788" y="5807075"/>
            <a:ext cx="8478837" cy="522288"/>
          </a:xfrm>
          <a:prstGeom prst="rect">
            <a:avLst/>
          </a:prstGeom>
          <a:noFill/>
          <a:ln w="9525">
            <a:noFill/>
            <a:miter lim="800000"/>
            <a:headEnd/>
            <a:tailEnd/>
          </a:ln>
        </p:spPr>
        <p:txBody>
          <a:bodyPr wrap="none">
            <a:spAutoFit/>
          </a:bodyPr>
          <a:lstStyle/>
          <a:p>
            <a:r>
              <a:rPr lang="zh-CN" altLang="en-US" sz="2800" b="1">
                <a:latin typeface="黑体" pitchFamily="2" charset="-122"/>
                <a:ea typeface="黑体" pitchFamily="2" charset="-122"/>
              </a:rPr>
              <a:t>成为世界上第五个能独立发射人造地球卫星的国家。</a:t>
            </a:r>
            <a:endParaRPr lang="zh-CN" altLang="en-US" sz="2800"/>
          </a:p>
        </p:txBody>
      </p:sp>
      <p:sp>
        <p:nvSpPr>
          <p:cNvPr id="3" name="文本框 2"/>
          <p:cNvSpPr txBox="1">
            <a:spLocks noChangeArrowheads="1"/>
          </p:cNvSpPr>
          <p:nvPr/>
        </p:nvSpPr>
        <p:spPr bwMode="auto">
          <a:xfrm>
            <a:off x="558800" y="1971675"/>
            <a:ext cx="1831975" cy="2860675"/>
          </a:xfrm>
          <a:prstGeom prst="rect">
            <a:avLst/>
          </a:prstGeom>
          <a:noFill/>
          <a:ln w="9525">
            <a:noFill/>
            <a:miter lim="800000"/>
            <a:headEnd/>
            <a:tailEnd/>
          </a:ln>
        </p:spPr>
        <p:txBody>
          <a:bodyPr>
            <a:spAutoFit/>
          </a:bodyPr>
          <a:lstStyle/>
          <a:p>
            <a:r>
              <a:rPr lang="zh-CN" altLang="en-US" sz="6000" b="1">
                <a:solidFill>
                  <a:srgbClr val="FF0000"/>
                </a:solidFill>
              </a:rPr>
              <a:t>人造地球卫星</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3314"/>
                                        </p:tgtEl>
                                        <p:attrNameLst>
                                          <p:attrName>style.visibility</p:attrName>
                                        </p:attrNameLst>
                                      </p:cBhvr>
                                      <p:to>
                                        <p:strVal val="visible"/>
                                      </p:to>
                                    </p:set>
                                    <p:animEffect transition="in" filter="fade">
                                      <p:cBhvr>
                                        <p:cTn id="13" dur="500"/>
                                        <p:tgtEl>
                                          <p:spTgt spid="13314"/>
                                        </p:tgtEl>
                                      </p:cBhvr>
                                    </p:animEffect>
                                    <p:anim calcmode="lin" valueType="num">
                                      <p:cBhvr>
                                        <p:cTn id="14" dur="500" fill="hold"/>
                                        <p:tgtEl>
                                          <p:spTgt spid="13314"/>
                                        </p:tgtEl>
                                        <p:attrNameLst>
                                          <p:attrName>ppt_x</p:attrName>
                                        </p:attrNameLst>
                                      </p:cBhvr>
                                      <p:tavLst>
                                        <p:tav tm="0">
                                          <p:val>
                                            <p:strVal val="#ppt_x"/>
                                          </p:val>
                                        </p:tav>
                                        <p:tav tm="100000">
                                          <p:val>
                                            <p:strVal val="#ppt_x"/>
                                          </p:val>
                                        </p:tav>
                                      </p:tavLst>
                                    </p:anim>
                                    <p:anim calcmode="lin" valueType="num">
                                      <p:cBhvr>
                                        <p:cTn id="15" dur="500" fill="hold"/>
                                        <p:tgtEl>
                                          <p:spTgt spid="1331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3316"/>
                                        </p:tgtEl>
                                        <p:attrNameLst>
                                          <p:attrName>style.visibility</p:attrName>
                                        </p:attrNameLst>
                                      </p:cBhvr>
                                      <p:to>
                                        <p:strVal val="visible"/>
                                      </p:to>
                                    </p:set>
                                    <p:animEffect transition="in" filter="fade">
                                      <p:cBhvr>
                                        <p:cTn id="20" dur="250"/>
                                        <p:tgtEl>
                                          <p:spTgt spid="13316"/>
                                        </p:tgtEl>
                                      </p:cBhvr>
                                    </p:animEffect>
                                    <p:anim calcmode="lin" valueType="num">
                                      <p:cBhvr>
                                        <p:cTn id="21" dur="250" fill="hold"/>
                                        <p:tgtEl>
                                          <p:spTgt spid="13316"/>
                                        </p:tgtEl>
                                        <p:attrNameLst>
                                          <p:attrName>ppt_x</p:attrName>
                                        </p:attrNameLst>
                                      </p:cBhvr>
                                      <p:tavLst>
                                        <p:tav tm="0">
                                          <p:val>
                                            <p:strVal val="#ppt_x"/>
                                          </p:val>
                                        </p:tav>
                                        <p:tav tm="100000">
                                          <p:val>
                                            <p:strVal val="#ppt_x"/>
                                          </p:val>
                                        </p:tav>
                                      </p:tavLst>
                                    </p:anim>
                                    <p:anim calcmode="lin" valueType="num">
                                      <p:cBhvr>
                                        <p:cTn id="22" dur="250" fill="hold"/>
                                        <p:tgtEl>
                                          <p:spTgt spid="133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P spid="13316"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546822"/>
          <p:cNvSpPr txBox="1">
            <a:spLocks noChangeArrowheads="1"/>
          </p:cNvSpPr>
          <p:nvPr/>
        </p:nvSpPr>
        <p:spPr bwMode="auto">
          <a:xfrm>
            <a:off x="2699792" y="840968"/>
            <a:ext cx="1872208" cy="6017032"/>
          </a:xfrm>
          <a:prstGeom prst="rect">
            <a:avLst/>
          </a:prstGeom>
          <a:noFill/>
          <a:ln w="9525">
            <a:noFill/>
            <a:miter lim="800000"/>
            <a:headEnd/>
            <a:tailEnd/>
          </a:ln>
        </p:spPr>
        <p:txBody>
          <a:bodyPr wrap="square" lIns="0" tIns="0" rIns="0" bIns="0" anchorCtr="1">
            <a:spAutoFit/>
          </a:bodyPr>
          <a:lstStyle/>
          <a:p>
            <a:pPr>
              <a:lnSpc>
                <a:spcPct val="115000"/>
              </a:lnSpc>
            </a:pPr>
            <a:r>
              <a:rPr lang="zh-CN" altLang="en-US" sz="2000" dirty="0">
                <a:latin typeface="华文楷体" pitchFamily="2" charset="-122"/>
              </a:rPr>
              <a:t>　　</a:t>
            </a:r>
            <a:r>
              <a:rPr lang="zh-CN" altLang="en-US" sz="2000" b="1" dirty="0">
                <a:solidFill>
                  <a:srgbClr val="0000FF"/>
                </a:solidFill>
                <a:latin typeface="宋体" pitchFamily="2" charset="-122"/>
              </a:rPr>
              <a:t>邓稼先在原子弹、氢弹研究中，领导开展了爆轰物理、流体力学、状态方程、中子输运等基础理论研究，对原子弹的物理过程进行了大量模拟计算和分析，迈出了中国独立研究核武器的第一步。他还领导完成了原子弹的理论方案，并参与指导核试验的爆轰模拟试验。</a:t>
            </a:r>
          </a:p>
        </p:txBody>
      </p:sp>
      <p:grpSp>
        <p:nvGrpSpPr>
          <p:cNvPr id="3" name="组合 546823"/>
          <p:cNvGrpSpPr>
            <a:grpSpLocks/>
          </p:cNvGrpSpPr>
          <p:nvPr/>
        </p:nvGrpSpPr>
        <p:grpSpPr bwMode="auto">
          <a:xfrm>
            <a:off x="0" y="1556792"/>
            <a:ext cx="2664749" cy="3887597"/>
            <a:chOff x="971" y="371"/>
            <a:chExt cx="2877" cy="4324"/>
          </a:xfrm>
        </p:grpSpPr>
        <p:sp>
          <p:nvSpPr>
            <p:cNvPr id="4" name="文本框 546824"/>
            <p:cNvSpPr txBox="1">
              <a:spLocks noChangeArrowheads="1"/>
            </p:cNvSpPr>
            <p:nvPr/>
          </p:nvSpPr>
          <p:spPr bwMode="auto">
            <a:xfrm>
              <a:off x="971" y="3771"/>
              <a:ext cx="2877" cy="924"/>
            </a:xfrm>
            <a:prstGeom prst="rect">
              <a:avLst/>
            </a:prstGeom>
            <a:noFill/>
            <a:ln w="9525">
              <a:noFill/>
              <a:miter lim="800000"/>
              <a:headEnd/>
              <a:tailEnd/>
            </a:ln>
          </p:spPr>
          <p:txBody>
            <a:bodyPr wrap="square" lIns="0" tIns="0" rIns="0" bIns="0">
              <a:spAutoFit/>
            </a:bodyPr>
            <a:lstStyle/>
            <a:p>
              <a:pPr algn="ctr"/>
              <a:r>
                <a:rPr lang="zh-CN" altLang="en-US" b="1" dirty="0">
                  <a:solidFill>
                    <a:srgbClr val="0000FF"/>
                  </a:solidFill>
                  <a:latin typeface="Times New Roman" pitchFamily="18" charset="0"/>
                </a:rPr>
                <a:t>身患重病的邓稼先</a:t>
              </a:r>
            </a:p>
            <a:p>
              <a:pPr algn="ctr"/>
              <a:r>
                <a:rPr lang="zh-CN" altLang="en-US" b="1" dirty="0">
                  <a:solidFill>
                    <a:srgbClr val="0000FF"/>
                  </a:solidFill>
                  <a:latin typeface="Times New Roman" pitchFamily="18" charset="0"/>
                </a:rPr>
                <a:t>在医院与同行探讨学术问题</a:t>
              </a:r>
            </a:p>
          </p:txBody>
        </p:sp>
        <p:pic>
          <p:nvPicPr>
            <p:cNvPr id="5" name="图片 546825" descr="重病中的邓稼先在医院与同行交流技术问题"/>
            <p:cNvPicPr>
              <a:picLocks noChangeAspect="1" noChangeArrowheads="1"/>
            </p:cNvPicPr>
            <p:nvPr/>
          </p:nvPicPr>
          <p:blipFill>
            <a:blip r:embed="rId2" cstate="print"/>
            <a:srcRect/>
            <a:stretch>
              <a:fillRect/>
            </a:stretch>
          </p:blipFill>
          <p:spPr bwMode="auto">
            <a:xfrm>
              <a:off x="1193" y="371"/>
              <a:ext cx="2555" cy="3235"/>
            </a:xfrm>
            <a:prstGeom prst="rect">
              <a:avLst/>
            </a:prstGeom>
            <a:noFill/>
            <a:ln w="9525">
              <a:noFill/>
              <a:miter lim="800000"/>
              <a:headEnd/>
              <a:tailEnd/>
            </a:ln>
          </p:spPr>
        </p:pic>
      </p:grpSp>
      <p:sp>
        <p:nvSpPr>
          <p:cNvPr id="6" name="文本框 1"/>
          <p:cNvSpPr txBox="1">
            <a:spLocks noChangeArrowheads="1"/>
          </p:cNvSpPr>
          <p:nvPr/>
        </p:nvSpPr>
        <p:spPr bwMode="auto">
          <a:xfrm>
            <a:off x="0" y="620688"/>
            <a:ext cx="2363366" cy="584775"/>
          </a:xfrm>
          <a:prstGeom prst="rect">
            <a:avLst/>
          </a:prstGeom>
          <a:noFill/>
          <a:ln w="9525">
            <a:noFill/>
            <a:miter lim="800000"/>
            <a:headEnd/>
            <a:tailEnd/>
          </a:ln>
        </p:spPr>
        <p:txBody>
          <a:bodyPr wrap="square">
            <a:spAutoFit/>
          </a:bodyPr>
          <a:lstStyle/>
          <a:p>
            <a:r>
              <a:rPr lang="zh-CN" altLang="en-US" sz="3200" b="1" dirty="0">
                <a:solidFill>
                  <a:srgbClr val="FF0000"/>
                </a:solidFill>
                <a:latin typeface="Tahoma" pitchFamily="34" charset="0"/>
                <a:ea typeface="华文行楷" pitchFamily="2" charset="-122"/>
              </a:rPr>
              <a:t>原子弹之父</a:t>
            </a:r>
          </a:p>
        </p:txBody>
      </p:sp>
      <p:pic>
        <p:nvPicPr>
          <p:cNvPr id="7" name="图片 617475"/>
          <p:cNvPicPr>
            <a:picLocks noChangeAspect="1" noChangeArrowheads="1"/>
          </p:cNvPicPr>
          <p:nvPr/>
        </p:nvPicPr>
        <p:blipFill>
          <a:blip r:embed="rId3" cstate="print"/>
          <a:srcRect l="987" t="574"/>
          <a:stretch>
            <a:fillRect/>
          </a:stretch>
        </p:blipFill>
        <p:spPr bwMode="auto">
          <a:xfrm>
            <a:off x="6588224" y="1556792"/>
            <a:ext cx="2555776" cy="4816475"/>
          </a:xfrm>
          <a:prstGeom prst="rect">
            <a:avLst/>
          </a:prstGeom>
          <a:noFill/>
          <a:ln w="28575">
            <a:noFill/>
            <a:miter lim="800000"/>
            <a:headEnd/>
            <a:tailEnd/>
          </a:ln>
        </p:spPr>
      </p:pic>
      <p:sp>
        <p:nvSpPr>
          <p:cNvPr id="8" name="文本框 617476"/>
          <p:cNvSpPr txBox="1">
            <a:spLocks noChangeArrowheads="1"/>
          </p:cNvSpPr>
          <p:nvPr/>
        </p:nvSpPr>
        <p:spPr bwMode="auto">
          <a:xfrm>
            <a:off x="4860032" y="836712"/>
            <a:ext cx="1703883" cy="5539978"/>
          </a:xfrm>
          <a:prstGeom prst="rect">
            <a:avLst/>
          </a:prstGeom>
          <a:noFill/>
          <a:ln w="9525">
            <a:noFill/>
            <a:miter lim="800000"/>
            <a:headEnd/>
            <a:tailEnd/>
          </a:ln>
        </p:spPr>
        <p:txBody>
          <a:bodyPr wrap="square" lIns="0" tIns="0" rIns="0" bIns="0" anchorCtr="1">
            <a:spAutoFit/>
          </a:bodyPr>
          <a:lstStyle/>
          <a:p>
            <a:r>
              <a:rPr lang="en-US" altLang="zh-CN" sz="2000" b="1" dirty="0">
                <a:solidFill>
                  <a:srgbClr val="FFC000"/>
                </a:solidFill>
                <a:latin typeface="宋体" pitchFamily="2" charset="-122"/>
              </a:rPr>
              <a:t>    </a:t>
            </a:r>
            <a:r>
              <a:rPr lang="zh-CN" altLang="en-US" sz="2000" b="1" dirty="0">
                <a:solidFill>
                  <a:srgbClr val="FFC000"/>
                </a:solidFill>
                <a:latin typeface="宋体" pitchFamily="2" charset="-122"/>
              </a:rPr>
              <a:t>钱学森组建中国第一个火箭、导弹研究所</a:t>
            </a:r>
            <a:r>
              <a:rPr lang="en-US" altLang="zh-CN" sz="2000" b="1" dirty="0">
                <a:solidFill>
                  <a:srgbClr val="FFC000"/>
                </a:solidFill>
                <a:latin typeface="宋体" pitchFamily="2" charset="-122"/>
              </a:rPr>
              <a:t>——</a:t>
            </a:r>
            <a:r>
              <a:rPr lang="zh-CN" altLang="en-US" sz="2000" b="1" dirty="0">
                <a:solidFill>
                  <a:srgbClr val="FFC000"/>
                </a:solidFill>
                <a:latin typeface="宋体" pitchFamily="2" charset="-122"/>
              </a:rPr>
              <a:t>国防部第五研究院并担任首任院长。在他的努力带领下，</a:t>
            </a:r>
            <a:r>
              <a:rPr lang="en-US" altLang="zh-CN" sz="2000" b="1" dirty="0">
                <a:solidFill>
                  <a:srgbClr val="FFC000"/>
                </a:solidFill>
                <a:latin typeface="宋体" pitchFamily="2" charset="-122"/>
              </a:rPr>
              <a:t>1964</a:t>
            </a:r>
            <a:r>
              <a:rPr lang="zh-CN" altLang="en-US" sz="2000" b="1" dirty="0">
                <a:solidFill>
                  <a:srgbClr val="FFC000"/>
                </a:solidFill>
                <a:latin typeface="宋体" pitchFamily="2" charset="-122"/>
              </a:rPr>
              <a:t>年</a:t>
            </a:r>
            <a:r>
              <a:rPr lang="en-US" altLang="zh-CN" sz="2000" b="1" dirty="0">
                <a:solidFill>
                  <a:srgbClr val="FFC000"/>
                </a:solidFill>
                <a:latin typeface="宋体" pitchFamily="2" charset="-122"/>
              </a:rPr>
              <a:t>10</a:t>
            </a:r>
            <a:r>
              <a:rPr lang="zh-CN" altLang="en-US" sz="2000" b="1" dirty="0">
                <a:solidFill>
                  <a:srgbClr val="FFC000"/>
                </a:solidFill>
                <a:latin typeface="宋体" pitchFamily="2" charset="-122"/>
              </a:rPr>
              <a:t>月</a:t>
            </a:r>
            <a:r>
              <a:rPr lang="en-US" altLang="zh-CN" sz="2000" b="1" dirty="0">
                <a:solidFill>
                  <a:srgbClr val="FFC000"/>
                </a:solidFill>
                <a:latin typeface="宋体" pitchFamily="2" charset="-122"/>
              </a:rPr>
              <a:t>16</a:t>
            </a:r>
            <a:r>
              <a:rPr lang="zh-CN" altLang="en-US" sz="2000" b="1" dirty="0">
                <a:solidFill>
                  <a:srgbClr val="FFC000"/>
                </a:solidFill>
                <a:latin typeface="宋体" pitchFamily="2" charset="-122"/>
              </a:rPr>
              <a:t>日中国第一颗原子弹爆炸成功，</a:t>
            </a:r>
            <a:r>
              <a:rPr lang="en-US" altLang="zh-CN" sz="2000" b="1" dirty="0">
                <a:solidFill>
                  <a:srgbClr val="FFC000"/>
                </a:solidFill>
                <a:latin typeface="宋体" pitchFamily="2" charset="-122"/>
              </a:rPr>
              <a:t>1967</a:t>
            </a:r>
            <a:r>
              <a:rPr lang="zh-CN" altLang="en-US" sz="2000" b="1" dirty="0">
                <a:solidFill>
                  <a:srgbClr val="FFC000"/>
                </a:solidFill>
                <a:latin typeface="宋体" pitchFamily="2" charset="-122"/>
              </a:rPr>
              <a:t>年</a:t>
            </a:r>
            <a:r>
              <a:rPr lang="en-US" altLang="zh-CN" sz="2000" b="1" dirty="0">
                <a:solidFill>
                  <a:srgbClr val="FFC000"/>
                </a:solidFill>
                <a:latin typeface="宋体" pitchFamily="2" charset="-122"/>
              </a:rPr>
              <a:t>6</a:t>
            </a:r>
            <a:r>
              <a:rPr lang="zh-CN" altLang="en-US" sz="2000" b="1" dirty="0">
                <a:solidFill>
                  <a:srgbClr val="FFC000"/>
                </a:solidFill>
                <a:latin typeface="宋体" pitchFamily="2" charset="-122"/>
              </a:rPr>
              <a:t>月</a:t>
            </a:r>
            <a:r>
              <a:rPr lang="en-US" altLang="zh-CN" sz="2000" b="1" dirty="0">
                <a:solidFill>
                  <a:srgbClr val="FFC000"/>
                </a:solidFill>
                <a:latin typeface="宋体" pitchFamily="2" charset="-122"/>
              </a:rPr>
              <a:t>17</a:t>
            </a:r>
            <a:r>
              <a:rPr lang="zh-CN" altLang="en-US" sz="2000" b="1" dirty="0">
                <a:solidFill>
                  <a:srgbClr val="FFC000"/>
                </a:solidFill>
                <a:latin typeface="宋体" pitchFamily="2" charset="-122"/>
              </a:rPr>
              <a:t>日中国第一颗氢弹空爆试验成功，</a:t>
            </a:r>
            <a:r>
              <a:rPr lang="en-US" altLang="zh-CN" sz="2000" b="1" dirty="0">
                <a:solidFill>
                  <a:srgbClr val="FFC000"/>
                </a:solidFill>
                <a:latin typeface="宋体" pitchFamily="2" charset="-122"/>
              </a:rPr>
              <a:t>1970</a:t>
            </a:r>
            <a:r>
              <a:rPr lang="zh-CN" altLang="en-US" sz="2000" b="1" dirty="0">
                <a:solidFill>
                  <a:srgbClr val="FFC000"/>
                </a:solidFill>
                <a:latin typeface="宋体" pitchFamily="2" charset="-122"/>
              </a:rPr>
              <a:t>年</a:t>
            </a:r>
            <a:r>
              <a:rPr lang="en-US" altLang="zh-CN" sz="2000" b="1" dirty="0">
                <a:solidFill>
                  <a:srgbClr val="FFC000"/>
                </a:solidFill>
                <a:latin typeface="宋体" pitchFamily="2" charset="-122"/>
              </a:rPr>
              <a:t>4</a:t>
            </a:r>
            <a:r>
              <a:rPr lang="zh-CN" altLang="en-US" sz="2000" b="1" dirty="0">
                <a:solidFill>
                  <a:srgbClr val="FFC000"/>
                </a:solidFill>
                <a:latin typeface="宋体" pitchFamily="2" charset="-122"/>
              </a:rPr>
              <a:t>月</a:t>
            </a:r>
            <a:r>
              <a:rPr lang="en-US" altLang="zh-CN" sz="2000" b="1" dirty="0">
                <a:solidFill>
                  <a:srgbClr val="FFC000"/>
                </a:solidFill>
                <a:latin typeface="宋体" pitchFamily="2" charset="-122"/>
              </a:rPr>
              <a:t>24</a:t>
            </a:r>
            <a:r>
              <a:rPr lang="zh-CN" altLang="en-US" sz="2000" b="1" dirty="0">
                <a:solidFill>
                  <a:srgbClr val="FFC000"/>
                </a:solidFill>
                <a:latin typeface="宋体" pitchFamily="2" charset="-122"/>
              </a:rPr>
              <a:t>日中国第一颗人造卫星发射成功。</a:t>
            </a:r>
          </a:p>
        </p:txBody>
      </p:sp>
      <p:sp>
        <p:nvSpPr>
          <p:cNvPr id="9" name="Rectangle 5"/>
          <p:cNvSpPr>
            <a:spLocks noChangeArrowheads="1"/>
          </p:cNvSpPr>
          <p:nvPr/>
        </p:nvSpPr>
        <p:spPr bwMode="auto">
          <a:xfrm>
            <a:off x="6864304" y="476672"/>
            <a:ext cx="2279696" cy="1077218"/>
          </a:xfrm>
          <a:prstGeom prst="rect">
            <a:avLst/>
          </a:prstGeom>
          <a:noFill/>
          <a:ln w="9525">
            <a:noFill/>
            <a:miter lim="800000"/>
            <a:headEnd/>
            <a:tailEnd/>
          </a:ln>
        </p:spPr>
        <p:txBody>
          <a:bodyPr wrap="square">
            <a:spAutoFit/>
          </a:bodyPr>
          <a:lstStyle/>
          <a:p>
            <a:r>
              <a:rPr lang="zh-CN" altLang="en-US" sz="3200" b="1" dirty="0">
                <a:solidFill>
                  <a:srgbClr val="FF0000"/>
                </a:solidFill>
                <a:latin typeface="楷体_GB2312" pitchFamily="49" charset="-122"/>
                <a:ea typeface="楷体_GB2312" pitchFamily="49" charset="-122"/>
              </a:rPr>
              <a:t>中国导弹之父“钱学森”</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548680"/>
            <a:ext cx="8892540" cy="1884045"/>
          </a:xfrm>
        </p:spPr>
        <p:txBody>
          <a:bodyPr/>
          <a:lstStyle/>
          <a:p>
            <a:pPr marL="0" indent="0">
              <a:buNone/>
            </a:pPr>
            <a:r>
              <a:rPr lang="zh-CN" altLang="en-US" sz="4000" b="1" dirty="0">
                <a:latin typeface="华文中宋" pitchFamily="2" charset="-122"/>
                <a:ea typeface="华文中宋" pitchFamily="2" charset="-122"/>
              </a:rPr>
              <a:t>意义：</a:t>
            </a:r>
          </a:p>
          <a:p>
            <a:endParaRPr lang="zh-CN" altLang="en-US" sz="4000" b="1" dirty="0">
              <a:latin typeface="华文中宋" pitchFamily="2" charset="-122"/>
              <a:ea typeface="华文中宋" pitchFamily="2" charset="-122"/>
            </a:endParaRPr>
          </a:p>
        </p:txBody>
      </p:sp>
      <p:sp>
        <p:nvSpPr>
          <p:cNvPr id="5" name="文本框 4"/>
          <p:cNvSpPr txBox="1"/>
          <p:nvPr/>
        </p:nvSpPr>
        <p:spPr>
          <a:xfrm>
            <a:off x="1454944" y="548680"/>
            <a:ext cx="7689056" cy="2062103"/>
          </a:xfrm>
          <a:prstGeom prst="rect">
            <a:avLst/>
          </a:prstGeom>
          <a:noFill/>
          <a:ln w="9525">
            <a:noFill/>
          </a:ln>
        </p:spPr>
        <p:txBody>
          <a:bodyPr wrap="square" anchor="t">
            <a:spAutoFit/>
          </a:bodyPr>
          <a:lstStyle/>
          <a:p>
            <a:r>
              <a:rPr lang="en-US" altLang="zh-CN" sz="3200" b="1" noProof="1">
                <a:effectLst>
                  <a:outerShdw blurRad="38100" dist="19050" dir="2700000" algn="tl" rotWithShape="0">
                    <a:schemeClr val="dk1">
                      <a:alpha val="40000"/>
                    </a:schemeClr>
                  </a:outerShdw>
                </a:effectLst>
                <a:latin typeface="华文中宋" pitchFamily="2" charset="-122"/>
                <a:ea typeface="华文中宋" pitchFamily="2" charset="-122"/>
              </a:rPr>
              <a:t>   </a:t>
            </a:r>
            <a:r>
              <a:rPr lang="zh-CN" altLang="en-US" sz="3200" b="1" noProof="1">
                <a:effectLst>
                  <a:outerShdw blurRad="38100" dist="19050" dir="2700000" algn="tl" rotWithShape="0">
                    <a:schemeClr val="dk1">
                      <a:alpha val="40000"/>
                    </a:schemeClr>
                  </a:outerShdw>
                </a:effectLst>
                <a:latin typeface="华文中宋" pitchFamily="2" charset="-122"/>
                <a:ea typeface="华文中宋" pitchFamily="2" charset="-122"/>
              </a:rPr>
              <a:t>极大地</a:t>
            </a:r>
            <a:r>
              <a:rPr lang="zh-CN" altLang="en-US" sz="3200" b="1" noProof="1">
                <a:solidFill>
                  <a:srgbClr val="FF0000"/>
                </a:solidFill>
                <a:effectLst>
                  <a:outerShdw blurRad="38100" dist="19050" dir="2700000" algn="tl" rotWithShape="0">
                    <a:schemeClr val="dk1">
                      <a:alpha val="40000"/>
                    </a:schemeClr>
                  </a:outerShdw>
                </a:effectLst>
                <a:latin typeface="华文中宋" pitchFamily="2" charset="-122"/>
                <a:ea typeface="华文中宋" pitchFamily="2" charset="-122"/>
              </a:rPr>
              <a:t>鼓舞</a:t>
            </a:r>
            <a:r>
              <a:rPr lang="zh-CN" altLang="en-US" sz="3200" b="1" noProof="1">
                <a:effectLst>
                  <a:outerShdw blurRad="38100" dist="19050" dir="2700000" algn="tl" rotWithShape="0">
                    <a:schemeClr val="dk1">
                      <a:alpha val="40000"/>
                    </a:schemeClr>
                  </a:outerShdw>
                </a:effectLst>
                <a:latin typeface="华文中宋" pitchFamily="2" charset="-122"/>
                <a:ea typeface="华文中宋" pitchFamily="2" charset="-122"/>
              </a:rPr>
              <a:t>了中国人民的</a:t>
            </a:r>
            <a:r>
              <a:rPr lang="zh-CN" altLang="en-US" sz="3200" b="1" noProof="1">
                <a:solidFill>
                  <a:srgbClr val="FF0000"/>
                </a:solidFill>
                <a:effectLst>
                  <a:outerShdw blurRad="38100" dist="19050" dir="2700000" algn="tl" rotWithShape="0">
                    <a:schemeClr val="dk1">
                      <a:alpha val="40000"/>
                    </a:schemeClr>
                  </a:outerShdw>
                </a:effectLst>
                <a:latin typeface="华文中宋" pitchFamily="2" charset="-122"/>
                <a:ea typeface="华文中宋" pitchFamily="2" charset="-122"/>
              </a:rPr>
              <a:t>志气</a:t>
            </a:r>
            <a:r>
              <a:rPr lang="zh-CN" altLang="en-US" sz="3200" b="1" noProof="1">
                <a:effectLst>
                  <a:outerShdw blurRad="38100" dist="19050" dir="2700000" algn="tl" rotWithShape="0">
                    <a:schemeClr val="dk1">
                      <a:alpha val="40000"/>
                    </a:schemeClr>
                  </a:outerShdw>
                </a:effectLst>
                <a:latin typeface="华文中宋" pitchFamily="2" charset="-122"/>
                <a:ea typeface="华文中宋" pitchFamily="2" charset="-122"/>
              </a:rPr>
              <a:t>，</a:t>
            </a:r>
            <a:r>
              <a:rPr lang="zh-CN" altLang="en-US" sz="3200" b="1" noProof="1">
                <a:solidFill>
                  <a:srgbClr val="FF0000"/>
                </a:solidFill>
                <a:effectLst>
                  <a:outerShdw blurRad="38100" dist="19050" dir="2700000" algn="tl" rotWithShape="0">
                    <a:schemeClr val="dk1">
                      <a:alpha val="40000"/>
                    </a:schemeClr>
                  </a:outerShdw>
                </a:effectLst>
                <a:latin typeface="华文中宋" pitchFamily="2" charset="-122"/>
                <a:ea typeface="华文中宋" pitchFamily="2" charset="-122"/>
              </a:rPr>
              <a:t>振奋</a:t>
            </a:r>
            <a:r>
              <a:rPr lang="zh-CN" altLang="en-US" sz="3200" b="1" noProof="1">
                <a:effectLst>
                  <a:outerShdw blurRad="38100" dist="19050" dir="2700000" algn="tl" rotWithShape="0">
                    <a:schemeClr val="dk1">
                      <a:alpha val="40000"/>
                    </a:schemeClr>
                  </a:outerShdw>
                </a:effectLst>
                <a:latin typeface="华文中宋" pitchFamily="2" charset="-122"/>
                <a:ea typeface="华文中宋" pitchFamily="2" charset="-122"/>
              </a:rPr>
              <a:t>了中华民族的</a:t>
            </a:r>
            <a:r>
              <a:rPr lang="zh-CN" altLang="en-US" sz="3200" b="1" noProof="1">
                <a:solidFill>
                  <a:srgbClr val="FF0000"/>
                </a:solidFill>
                <a:effectLst>
                  <a:outerShdw blurRad="38100" dist="19050" dir="2700000" algn="tl" rotWithShape="0">
                    <a:schemeClr val="dk1">
                      <a:alpha val="40000"/>
                    </a:schemeClr>
                  </a:outerShdw>
                </a:effectLst>
                <a:latin typeface="华文中宋" pitchFamily="2" charset="-122"/>
                <a:ea typeface="华文中宋" pitchFamily="2" charset="-122"/>
              </a:rPr>
              <a:t>精神</a:t>
            </a:r>
            <a:r>
              <a:rPr lang="zh-CN" altLang="en-US" sz="3200" b="1" noProof="1">
                <a:effectLst>
                  <a:outerShdw blurRad="38100" dist="19050" dir="2700000" algn="tl" rotWithShape="0">
                    <a:schemeClr val="dk1">
                      <a:alpha val="40000"/>
                    </a:schemeClr>
                  </a:outerShdw>
                </a:effectLst>
                <a:latin typeface="华文中宋" pitchFamily="2" charset="-122"/>
                <a:ea typeface="华文中宋" pitchFamily="2" charset="-122"/>
              </a:rPr>
              <a:t>。打破了当时有核大国的核垄断，增强了我国的国防实力，大大提高了我国的</a:t>
            </a:r>
            <a:r>
              <a:rPr lang="zh-CN" altLang="en-US" sz="3200" b="1" noProof="1">
                <a:solidFill>
                  <a:srgbClr val="FF0000"/>
                </a:solidFill>
                <a:effectLst>
                  <a:outerShdw blurRad="38100" dist="19050" dir="2700000" algn="tl" rotWithShape="0">
                    <a:schemeClr val="dk1">
                      <a:alpha val="40000"/>
                    </a:schemeClr>
                  </a:outerShdw>
                </a:effectLst>
                <a:latin typeface="华文中宋" pitchFamily="2" charset="-122"/>
                <a:ea typeface="华文中宋" pitchFamily="2" charset="-122"/>
              </a:rPr>
              <a:t>国际地位</a:t>
            </a:r>
            <a:r>
              <a:rPr lang="zh-CN" altLang="en-US" sz="3200" b="1" noProof="1">
                <a:effectLst>
                  <a:outerShdw blurRad="38100" dist="19050" dir="2700000" algn="tl" rotWithShape="0">
                    <a:schemeClr val="dk1">
                      <a:alpha val="40000"/>
                    </a:schemeClr>
                  </a:outerShdw>
                </a:effectLst>
                <a:latin typeface="华文中宋" pitchFamily="2" charset="-122"/>
                <a:ea typeface="华文中宋" pitchFamily="2" charset="-122"/>
              </a:rPr>
              <a:t>。</a:t>
            </a:r>
          </a:p>
        </p:txBody>
      </p:sp>
      <p:pic>
        <p:nvPicPr>
          <p:cNvPr id="6" name="图片 5"/>
          <p:cNvPicPr>
            <a:picLocks noChangeAspect="1"/>
          </p:cNvPicPr>
          <p:nvPr/>
        </p:nvPicPr>
        <p:blipFill>
          <a:blip r:embed="rId2" cstate="print"/>
          <a:stretch>
            <a:fillRect/>
          </a:stretch>
        </p:blipFill>
        <p:spPr>
          <a:xfrm>
            <a:off x="5652120" y="2852936"/>
            <a:ext cx="2533174" cy="3114040"/>
          </a:xfrm>
          <a:prstGeom prst="rect">
            <a:avLst/>
          </a:prstGeom>
        </p:spPr>
      </p:pic>
      <p:pic>
        <p:nvPicPr>
          <p:cNvPr id="7" name="图片 6"/>
          <p:cNvPicPr>
            <a:picLocks noChangeAspect="1"/>
          </p:cNvPicPr>
          <p:nvPr/>
        </p:nvPicPr>
        <p:blipFill>
          <a:blip r:embed="rId3" cstate="print"/>
          <a:stretch>
            <a:fillRect/>
          </a:stretch>
        </p:blipFill>
        <p:spPr>
          <a:xfrm>
            <a:off x="1184419" y="2852936"/>
            <a:ext cx="3689985" cy="3114040"/>
          </a:xfrm>
          <a:prstGeom prst="rect">
            <a:avLst/>
          </a:prstGeom>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09" name="标题 1"/>
          <p:cNvSpPr>
            <a:spLocks noGrp="1" noChangeArrowheads="1"/>
          </p:cNvSpPr>
          <p:nvPr>
            <p:ph type="title"/>
          </p:nvPr>
        </p:nvSpPr>
        <p:spPr/>
        <p:txBody>
          <a:bodyPr/>
          <a:lstStyle/>
          <a:p>
            <a:r>
              <a:rPr lang="zh-CN" altLang="en-US" sz="6000" b="1" dirty="0" smtClean="0">
                <a:latin typeface="华文中宋" pitchFamily="2" charset="-122"/>
                <a:ea typeface="华文中宋" pitchFamily="2" charset="-122"/>
              </a:rPr>
              <a:t>漫步太空</a:t>
            </a:r>
          </a:p>
        </p:txBody>
      </p:sp>
      <p:pic>
        <p:nvPicPr>
          <p:cNvPr id="17410" name="图片 618502" descr="134655630_14430783717661n"/>
          <p:cNvPicPr>
            <a:picLocks noGrp="1" noChangeAspect="1" noChangeArrowheads="1"/>
          </p:cNvPicPr>
          <p:nvPr>
            <p:ph idx="1"/>
          </p:nvPr>
        </p:nvPicPr>
        <p:blipFill>
          <a:blip r:embed="rId2" cstate="print"/>
          <a:srcRect/>
          <a:stretch>
            <a:fillRect/>
          </a:stretch>
        </p:blipFill>
        <p:spPr>
          <a:xfrm>
            <a:off x="925513" y="1804988"/>
            <a:ext cx="7212012" cy="4592637"/>
          </a:xfr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5727" y="918210"/>
            <a:ext cx="9021128" cy="5868670"/>
          </a:xfrm>
        </p:spPr>
        <p:txBody>
          <a:bodyPr/>
          <a:lstStyle/>
          <a:p>
            <a:r>
              <a:rPr lang="en-US" altLang="zh-CN" dirty="0">
                <a:solidFill>
                  <a:srgbClr val="FF0000"/>
                </a:solidFill>
              </a:rPr>
              <a:t>20</a:t>
            </a:r>
            <a:r>
              <a:rPr lang="zh-CN" altLang="en-US" dirty="0">
                <a:solidFill>
                  <a:srgbClr val="FF0000"/>
                </a:solidFill>
              </a:rPr>
              <a:t>世纪</a:t>
            </a:r>
            <a:r>
              <a:rPr lang="en-US" altLang="zh-CN" dirty="0">
                <a:solidFill>
                  <a:srgbClr val="FF0000"/>
                </a:solidFill>
              </a:rPr>
              <a:t>90</a:t>
            </a:r>
            <a:r>
              <a:rPr lang="zh-CN" altLang="en-US" dirty="0">
                <a:solidFill>
                  <a:srgbClr val="FF0000"/>
                </a:solidFill>
              </a:rPr>
              <a:t>年代，开始</a:t>
            </a:r>
            <a:r>
              <a:rPr lang="zh-CN" altLang="en-US" dirty="0"/>
              <a:t>实施载人航天工程。</a:t>
            </a:r>
          </a:p>
          <a:p>
            <a:r>
              <a:rPr lang="en-US" altLang="zh-CN" dirty="0">
                <a:solidFill>
                  <a:srgbClr val="FF0000"/>
                </a:solidFill>
              </a:rPr>
              <a:t>1999</a:t>
            </a:r>
            <a:r>
              <a:rPr lang="zh-CN" altLang="en-US" dirty="0">
                <a:solidFill>
                  <a:srgbClr val="FF0000"/>
                </a:solidFill>
              </a:rPr>
              <a:t>年</a:t>
            </a:r>
            <a:r>
              <a:rPr lang="zh-CN" altLang="en-US" dirty="0"/>
              <a:t>，</a:t>
            </a:r>
            <a:r>
              <a:rPr lang="zh-CN" altLang="en-US" dirty="0">
                <a:solidFill>
                  <a:srgbClr val="FF0000"/>
                </a:solidFill>
              </a:rPr>
              <a:t>神舟一号</a:t>
            </a:r>
            <a:r>
              <a:rPr lang="zh-CN" altLang="en-US" dirty="0"/>
              <a:t>无人飞船，开启我国的飞天之旅。</a:t>
            </a:r>
          </a:p>
          <a:p>
            <a:r>
              <a:rPr lang="en-US" altLang="zh-CN" dirty="0">
                <a:solidFill>
                  <a:srgbClr val="FF0000"/>
                </a:solidFill>
              </a:rPr>
              <a:t>2003</a:t>
            </a:r>
            <a:r>
              <a:rPr lang="zh-CN" altLang="en-US" dirty="0">
                <a:solidFill>
                  <a:srgbClr val="FF0000"/>
                </a:solidFill>
              </a:rPr>
              <a:t>年</a:t>
            </a:r>
            <a:r>
              <a:rPr lang="en-US" altLang="zh-CN" dirty="0"/>
              <a:t>10</a:t>
            </a:r>
            <a:r>
              <a:rPr lang="zh-CN" altLang="en-US" dirty="0"/>
              <a:t>月，航天员</a:t>
            </a:r>
            <a:r>
              <a:rPr lang="zh-CN" altLang="en-US" dirty="0">
                <a:solidFill>
                  <a:srgbClr val="FF0000"/>
                </a:solidFill>
              </a:rPr>
              <a:t>杨利伟</a:t>
            </a:r>
            <a:r>
              <a:rPr lang="zh-CN" altLang="en-US" dirty="0"/>
              <a:t>乘坐</a:t>
            </a:r>
            <a:r>
              <a:rPr lang="zh-CN" altLang="en-US" dirty="0">
                <a:solidFill>
                  <a:srgbClr val="FF0000"/>
                </a:solidFill>
              </a:rPr>
              <a:t>神舟五号</a:t>
            </a:r>
            <a:r>
              <a:rPr lang="zh-CN" altLang="en-US" dirty="0"/>
              <a:t>飞船升入太空，并成功返航。</a:t>
            </a:r>
          </a:p>
          <a:p>
            <a:endParaRPr lang="zh-CN" altLang="en-US" dirty="0"/>
          </a:p>
        </p:txBody>
      </p:sp>
      <p:pic>
        <p:nvPicPr>
          <p:cNvPr id="5" name="图片 4"/>
          <p:cNvPicPr>
            <a:picLocks noChangeAspect="1"/>
          </p:cNvPicPr>
          <p:nvPr/>
        </p:nvPicPr>
        <p:blipFill>
          <a:blip r:embed="rId2" cstate="print"/>
          <a:stretch>
            <a:fillRect/>
          </a:stretch>
        </p:blipFill>
        <p:spPr>
          <a:xfrm>
            <a:off x="6228184" y="3717032"/>
            <a:ext cx="1487701" cy="2840361"/>
          </a:xfrm>
          <a:prstGeom prst="rect">
            <a:avLst/>
          </a:prstGeom>
        </p:spPr>
      </p:pic>
      <p:sp>
        <p:nvSpPr>
          <p:cNvPr id="6" name="矩形 5"/>
          <p:cNvSpPr/>
          <p:nvPr/>
        </p:nvSpPr>
        <p:spPr>
          <a:xfrm>
            <a:off x="6558439" y="1659256"/>
            <a:ext cx="2428875" cy="706755"/>
          </a:xfrm>
          <a:prstGeom prst="rect">
            <a:avLst/>
          </a:prstGeom>
          <a:noFill/>
          <a:ln>
            <a:noFill/>
          </a:ln>
        </p:spPr>
        <p:txBody>
          <a:bodyPr wrap="square" rtlCol="0" anchor="t">
            <a:spAutoFit/>
          </a:bodyPr>
          <a:lstStyle/>
          <a:p>
            <a:pPr algn="ctr"/>
            <a:r>
              <a:rPr lang="zh-CN" altLang="en-US" sz="4000" b="1">
                <a:ln w="22225">
                  <a:solidFill>
                    <a:schemeClr val="accent2"/>
                  </a:solidFill>
                  <a:prstDash val="solid"/>
                </a:ln>
                <a:solidFill>
                  <a:schemeClr val="accent2">
                    <a:lumMod val="40000"/>
                    <a:lumOff val="60000"/>
                  </a:schemeClr>
                </a:solidFill>
                <a:effectLst/>
              </a:rPr>
              <a:t>世界第三</a:t>
            </a:r>
          </a:p>
        </p:txBody>
      </p:sp>
      <p:pic>
        <p:nvPicPr>
          <p:cNvPr id="8" name="图片 86019" descr="神舟飞船"/>
          <p:cNvPicPr>
            <a:picLocks noChangeAspect="1" noChangeArrowheads="1"/>
          </p:cNvPicPr>
          <p:nvPr/>
        </p:nvPicPr>
        <p:blipFill>
          <a:blip r:embed="rId3" cstate="print"/>
          <a:srcRect/>
          <a:stretch>
            <a:fillRect/>
          </a:stretch>
        </p:blipFill>
        <p:spPr bwMode="auto">
          <a:xfrm>
            <a:off x="323528" y="3933056"/>
            <a:ext cx="3204205" cy="2616193"/>
          </a:xfrm>
          <a:prstGeom prst="rect">
            <a:avLst/>
          </a:prstGeom>
          <a:noFill/>
          <a:ln w="9525">
            <a:noFill/>
            <a:miter lim="800000"/>
            <a:headEnd/>
            <a:tailEnd/>
          </a:ln>
        </p:spPr>
      </p:pic>
      <p:pic>
        <p:nvPicPr>
          <p:cNvPr id="9" name="图片 87043" descr="s"/>
          <p:cNvPicPr>
            <a:picLocks noChangeAspect="1" noChangeArrowheads="1"/>
          </p:cNvPicPr>
          <p:nvPr/>
        </p:nvPicPr>
        <p:blipFill>
          <a:blip r:embed="rId4" cstate="print"/>
          <a:srcRect/>
          <a:stretch>
            <a:fillRect/>
          </a:stretch>
        </p:blipFill>
        <p:spPr bwMode="auto">
          <a:xfrm>
            <a:off x="3995936" y="3861048"/>
            <a:ext cx="1779482" cy="2650616"/>
          </a:xfrm>
          <a:prstGeom prst="rect">
            <a:avLst/>
          </a:prstGeom>
          <a:noFill/>
          <a:ln w="9525">
            <a:noFill/>
            <a:miter lim="800000"/>
            <a:headEnd/>
            <a:tailEnd/>
          </a:ln>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xit" presetSubtype="4" fill="hold" nodeType="clickEffect">
                                  <p:stCondLst>
                                    <p:cond delay="0"/>
                                  </p:stCondLst>
                                  <p:childTnLst>
                                    <p:anim calcmode="lin" valueType="num">
                                      <p:cBhvr additive="base">
                                        <p:cTn id="36" dur="500"/>
                                        <p:tgtEl>
                                          <p:spTgt spid="5"/>
                                        </p:tgtEl>
                                        <p:attrNameLst>
                                          <p:attrName>ppt_x</p:attrName>
                                        </p:attrNameLst>
                                      </p:cBhvr>
                                      <p:tavLst>
                                        <p:tav tm="0">
                                          <p:val>
                                            <p:strVal val="ppt_x"/>
                                          </p:val>
                                        </p:tav>
                                        <p:tav tm="100000">
                                          <p:val>
                                            <p:strVal val="ppt_x"/>
                                          </p:val>
                                        </p:tav>
                                      </p:tavLst>
                                    </p:anim>
                                    <p:anim calcmode="lin" valueType="num">
                                      <p:cBhvr additive="base">
                                        <p:cTn id="37" dur="500"/>
                                        <p:tgtEl>
                                          <p:spTgt spid="5"/>
                                        </p:tgtEl>
                                        <p:attrNameLst>
                                          <p:attrName>ppt_y</p:attrName>
                                        </p:attrNameLst>
                                      </p:cBhvr>
                                      <p:tavLst>
                                        <p:tav tm="0">
                                          <p:val>
                                            <p:strVal val="ppt_y"/>
                                          </p:val>
                                        </p:tav>
                                        <p:tav tm="100000">
                                          <p:val>
                                            <p:strVal val="1+ppt_h/2"/>
                                          </p:val>
                                        </p:tav>
                                      </p:tavLst>
                                    </p:anim>
                                    <p:set>
                                      <p:cBhvr>
                                        <p:cTn id="38" dur="1" fill="hold">
                                          <p:stCondLst>
                                            <p:cond delay="499"/>
                                          </p:stCondLst>
                                        </p:cTn>
                                        <p:tgtEl>
                                          <p:spTgt spid="5"/>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6" presetClass="entr" presetSubtype="16" fill="hold" nodeType="click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circle(in)">
                                      <p:cBhvr>
                                        <p:cTn id="43" dur="2000"/>
                                        <p:tgtEl>
                                          <p:spTgt spid="8"/>
                                        </p:tgtEl>
                                      </p:cBhvr>
                                    </p:animEffect>
                                  </p:childTnLst>
                                </p:cTn>
                              </p:par>
                            </p:childTnLst>
                          </p:cTn>
                        </p:par>
                      </p:childTnLst>
                    </p:cTn>
                  </p:par>
                  <p:par>
                    <p:cTn id="44" fill="hold">
                      <p:stCondLst>
                        <p:cond delay="indefinite"/>
                      </p:stCondLst>
                      <p:childTnLst>
                        <p:par>
                          <p:cTn id="45" fill="hold">
                            <p:stCondLst>
                              <p:cond delay="0"/>
                            </p:stCondLst>
                            <p:childTnLst>
                              <p:par>
                                <p:cTn id="46" presetID="20" presetClass="entr" presetSubtype="0" fill="hold" nodeType="click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edge">
                                      <p:cBhvr>
                                        <p:cTn id="48"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3" name="Text Box 2"/>
          <p:cNvSpPr txBox="1">
            <a:spLocks noChangeArrowheads="1"/>
          </p:cNvSpPr>
          <p:nvPr/>
        </p:nvSpPr>
        <p:spPr bwMode="auto">
          <a:xfrm>
            <a:off x="4427538" y="188913"/>
            <a:ext cx="4067175" cy="1311275"/>
          </a:xfrm>
          <a:prstGeom prst="rect">
            <a:avLst/>
          </a:prstGeom>
          <a:noFill/>
          <a:ln w="9525">
            <a:noFill/>
            <a:miter lim="800000"/>
            <a:headEnd/>
            <a:tailEnd/>
          </a:ln>
        </p:spPr>
        <p:txBody>
          <a:bodyPr>
            <a:spAutoFit/>
          </a:bodyPr>
          <a:lstStyle/>
          <a:p>
            <a:pPr>
              <a:spcBef>
                <a:spcPct val="50000"/>
              </a:spcBef>
            </a:pPr>
            <a:r>
              <a:rPr lang="zh-CN" altLang="en-US" sz="4000" b="1">
                <a:solidFill>
                  <a:srgbClr val="FF0000"/>
                </a:solidFill>
                <a:latin typeface="Times New Roman" pitchFamily="18" charset="0"/>
              </a:rPr>
              <a:t>“</a:t>
            </a:r>
            <a:r>
              <a:rPr lang="zh-CN" altLang="en-US" sz="4000" b="1">
                <a:solidFill>
                  <a:srgbClr val="FF0000"/>
                </a:solidFill>
                <a:latin typeface="Tahoma" pitchFamily="34" charset="0"/>
              </a:rPr>
              <a:t>神舟</a:t>
            </a:r>
            <a:r>
              <a:rPr lang="zh-CN" altLang="en-US" sz="4000" b="1">
                <a:solidFill>
                  <a:srgbClr val="FF0000"/>
                </a:solidFill>
                <a:latin typeface="Times New Roman" pitchFamily="18" charset="0"/>
              </a:rPr>
              <a:t>”</a:t>
            </a:r>
            <a:r>
              <a:rPr lang="zh-CN" altLang="en-US" sz="4000" b="1">
                <a:solidFill>
                  <a:srgbClr val="FF0000"/>
                </a:solidFill>
                <a:latin typeface="Tahoma" pitchFamily="34" charset="0"/>
              </a:rPr>
              <a:t>五号载人飞船发射升空</a:t>
            </a:r>
          </a:p>
        </p:txBody>
      </p:sp>
      <p:pic>
        <p:nvPicPr>
          <p:cNvPr id="18434" name="Picture 3" descr="“神舟”五号载人飞船发射升空1"/>
          <p:cNvPicPr>
            <a:picLocks noGrp="1" noChangeAspect="1" noChangeArrowheads="1"/>
          </p:cNvPicPr>
          <p:nvPr>
            <p:ph idx="4294967295"/>
          </p:nvPr>
        </p:nvPicPr>
        <p:blipFill>
          <a:blip r:embed="rId2" cstate="print">
            <a:lum bright="6000" contrast="6000"/>
          </a:blip>
          <a:srcRect/>
          <a:stretch>
            <a:fillRect/>
          </a:stretch>
        </p:blipFill>
        <p:spPr>
          <a:xfrm>
            <a:off x="323850" y="188913"/>
            <a:ext cx="3311525" cy="4392612"/>
          </a:xfrm>
        </p:spPr>
      </p:pic>
      <p:pic>
        <p:nvPicPr>
          <p:cNvPr id="18435" name="Picture 4" descr="从“神舟”一号到“神舟”五号(组图)"/>
          <p:cNvPicPr>
            <a:picLocks noChangeAspect="1" noChangeArrowheads="1"/>
          </p:cNvPicPr>
          <p:nvPr/>
        </p:nvPicPr>
        <p:blipFill>
          <a:blip r:embed="rId3" cstate="print"/>
          <a:srcRect/>
          <a:stretch>
            <a:fillRect/>
          </a:stretch>
        </p:blipFill>
        <p:spPr bwMode="auto">
          <a:xfrm>
            <a:off x="4427538" y="1700213"/>
            <a:ext cx="4241800" cy="2808287"/>
          </a:xfrm>
          <a:prstGeom prst="rect">
            <a:avLst/>
          </a:prstGeom>
          <a:noFill/>
          <a:ln w="9525">
            <a:noFill/>
            <a:miter lim="800000"/>
            <a:headEnd/>
            <a:tailEnd/>
          </a:ln>
        </p:spPr>
      </p:pic>
      <p:sp>
        <p:nvSpPr>
          <p:cNvPr id="18436" name="Rectangle 5"/>
          <p:cNvSpPr>
            <a:spLocks noChangeArrowheads="1"/>
          </p:cNvSpPr>
          <p:nvPr/>
        </p:nvSpPr>
        <p:spPr bwMode="auto">
          <a:xfrm>
            <a:off x="0" y="4845050"/>
            <a:ext cx="9144000" cy="1736725"/>
          </a:xfrm>
          <a:prstGeom prst="rect">
            <a:avLst/>
          </a:prstGeom>
          <a:noFill/>
          <a:ln w="9525">
            <a:noFill/>
            <a:miter lim="800000"/>
            <a:headEnd/>
            <a:tailEnd/>
          </a:ln>
        </p:spPr>
        <p:txBody>
          <a:bodyPr anchor="ctr">
            <a:spAutoFit/>
          </a:bodyPr>
          <a:lstStyle/>
          <a:p>
            <a:r>
              <a:rPr lang="en-US" altLang="zh-CN" sz="3600" b="1">
                <a:solidFill>
                  <a:srgbClr val="FF0000"/>
                </a:solidFill>
              </a:rPr>
              <a:t>2003</a:t>
            </a:r>
            <a:r>
              <a:rPr lang="zh-CN" altLang="en-US" sz="3600" b="1">
                <a:solidFill>
                  <a:srgbClr val="FF0000"/>
                </a:solidFill>
              </a:rPr>
              <a:t>年</a:t>
            </a:r>
            <a:r>
              <a:rPr lang="en-US" altLang="zh-CN" sz="3600" b="1">
                <a:solidFill>
                  <a:srgbClr val="FF0000"/>
                </a:solidFill>
              </a:rPr>
              <a:t>10</a:t>
            </a:r>
            <a:r>
              <a:rPr lang="zh-CN" altLang="en-US" sz="3600" b="1">
                <a:solidFill>
                  <a:srgbClr val="FF0000"/>
                </a:solidFill>
              </a:rPr>
              <a:t>月</a:t>
            </a:r>
            <a:r>
              <a:rPr lang="en-US" altLang="zh-CN" sz="3600" b="1">
                <a:solidFill>
                  <a:srgbClr val="FF0000"/>
                </a:solidFill>
              </a:rPr>
              <a:t>16</a:t>
            </a:r>
            <a:r>
              <a:rPr lang="zh-CN" altLang="en-US" sz="3600" b="1">
                <a:solidFill>
                  <a:srgbClr val="FF0000"/>
                </a:solidFill>
              </a:rPr>
              <a:t>日</a:t>
            </a:r>
            <a:r>
              <a:rPr lang="zh-CN" altLang="en-US" sz="3600" b="1">
                <a:solidFill>
                  <a:srgbClr val="FFFF66"/>
                </a:solidFill>
              </a:rPr>
              <a:t>，</a:t>
            </a:r>
            <a:r>
              <a:rPr lang="zh-CN" altLang="en-US" sz="3600" b="1">
                <a:solidFill>
                  <a:srgbClr val="FF0000"/>
                </a:solidFill>
              </a:rPr>
              <a:t>“神舟五号”</a:t>
            </a:r>
            <a:r>
              <a:rPr lang="zh-CN" altLang="en-US" sz="3600" b="1"/>
              <a:t>在内蒙古主着陆场成功着陆。返回舱完好无损。航天英雄</a:t>
            </a:r>
            <a:r>
              <a:rPr lang="zh-CN" altLang="en-US" sz="3600" b="1">
                <a:solidFill>
                  <a:srgbClr val="CC3300"/>
                </a:solidFill>
              </a:rPr>
              <a:t>杨利伟</a:t>
            </a:r>
            <a:r>
              <a:rPr lang="zh-CN" altLang="en-US" sz="3600" b="1"/>
              <a:t>自主出舱。</a:t>
            </a:r>
            <a:r>
              <a:rPr lang="zh-CN" altLang="en-US" b="1"/>
              <a:t> </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MH_Text_1"/>
          <p:cNvSpPr txBox="1">
            <a:spLocks noChangeArrowheads="1"/>
          </p:cNvSpPr>
          <p:nvPr>
            <p:custDataLst>
              <p:tags r:id="rId1"/>
            </p:custDataLst>
          </p:nvPr>
        </p:nvSpPr>
        <p:spPr bwMode="auto">
          <a:xfrm>
            <a:off x="1000100" y="214290"/>
            <a:ext cx="7286676" cy="2000264"/>
          </a:xfrm>
          <a:prstGeom prst="rect">
            <a:avLst/>
          </a:prstGeom>
          <a:noFill/>
          <a:ln w="9525">
            <a:noFill/>
            <a:miter lim="800000"/>
            <a:headEnd/>
            <a:tailEnd/>
          </a:ln>
        </p:spPr>
        <p:txBody>
          <a:bodyPr/>
          <a:lstStyle/>
          <a:p>
            <a:r>
              <a:rPr lang="en-US" altLang="zh-CN" sz="3200" dirty="0" smtClean="0">
                <a:latin typeface="黑体" pitchFamily="49" charset="-122"/>
                <a:ea typeface="黑体" pitchFamily="49" charset="-122"/>
              </a:rPr>
              <a:t>2008</a:t>
            </a:r>
            <a:r>
              <a:rPr lang="zh-CN" altLang="en-US" sz="3200" dirty="0">
                <a:latin typeface="黑体" pitchFamily="49" charset="-122"/>
                <a:ea typeface="黑体" pitchFamily="49" charset="-122"/>
              </a:rPr>
              <a:t>年</a:t>
            </a:r>
            <a:r>
              <a:rPr lang="en-US" altLang="zh-CN" sz="3200" dirty="0">
                <a:latin typeface="黑体" pitchFamily="49" charset="-122"/>
                <a:ea typeface="黑体" pitchFamily="49" charset="-122"/>
              </a:rPr>
              <a:t>9</a:t>
            </a:r>
            <a:r>
              <a:rPr lang="zh-CN" altLang="en-US" sz="3200" dirty="0">
                <a:latin typeface="黑体" pitchFamily="49" charset="-122"/>
                <a:ea typeface="黑体" pitchFamily="49" charset="-122"/>
              </a:rPr>
              <a:t>月</a:t>
            </a:r>
            <a:r>
              <a:rPr lang="en-US" altLang="zh-CN" sz="3200" dirty="0">
                <a:latin typeface="黑体" pitchFamily="49" charset="-122"/>
                <a:ea typeface="黑体" pitchFamily="49" charset="-122"/>
              </a:rPr>
              <a:t>27</a:t>
            </a:r>
            <a:r>
              <a:rPr lang="zh-CN" altLang="en-US" sz="3200" dirty="0">
                <a:latin typeface="黑体" pitchFamily="49" charset="-122"/>
                <a:ea typeface="黑体" pitchFamily="49" charset="-122"/>
              </a:rPr>
              <a:t>日</a:t>
            </a:r>
            <a:r>
              <a:rPr lang="en-US" altLang="zh-CN" sz="3200" dirty="0">
                <a:latin typeface="黑体" pitchFamily="49" charset="-122"/>
                <a:ea typeface="黑体" pitchFamily="49" charset="-122"/>
              </a:rPr>
              <a:t>16</a:t>
            </a:r>
            <a:r>
              <a:rPr lang="zh-CN" altLang="en-US" sz="3200" dirty="0">
                <a:latin typeface="黑体" pitchFamily="49" charset="-122"/>
                <a:ea typeface="黑体" pitchFamily="49" charset="-122"/>
              </a:rPr>
              <a:t>时</a:t>
            </a:r>
            <a:r>
              <a:rPr lang="en-US" altLang="zh-CN" sz="3200" dirty="0">
                <a:latin typeface="黑体" pitchFamily="49" charset="-122"/>
                <a:ea typeface="黑体" pitchFamily="49" charset="-122"/>
              </a:rPr>
              <a:t>43</a:t>
            </a:r>
            <a:r>
              <a:rPr lang="zh-CN" altLang="en-US" sz="3200" dirty="0">
                <a:latin typeface="黑体" pitchFamily="49" charset="-122"/>
                <a:ea typeface="黑体" pitchFamily="49" charset="-122"/>
              </a:rPr>
              <a:t>分，中国</a:t>
            </a:r>
            <a:r>
              <a:rPr lang="zh-CN" altLang="en-US" sz="3200" dirty="0">
                <a:solidFill>
                  <a:srgbClr val="C00000"/>
                </a:solidFill>
                <a:latin typeface="黑体" pitchFamily="49" charset="-122"/>
                <a:ea typeface="黑体" pitchFamily="49" charset="-122"/>
              </a:rPr>
              <a:t>“神七”</a:t>
            </a:r>
            <a:r>
              <a:rPr lang="zh-CN" altLang="en-US" sz="3200" dirty="0">
                <a:latin typeface="黑体" pitchFamily="49" charset="-122"/>
                <a:ea typeface="黑体" pitchFamily="49" charset="-122"/>
              </a:rPr>
              <a:t>载人飞船航天员</a:t>
            </a:r>
            <a:r>
              <a:rPr lang="zh-CN" altLang="en-US" sz="3200" dirty="0">
                <a:solidFill>
                  <a:srgbClr val="C00000"/>
                </a:solidFill>
                <a:latin typeface="黑体" pitchFamily="49" charset="-122"/>
                <a:ea typeface="黑体" pitchFamily="49" charset="-122"/>
              </a:rPr>
              <a:t>翟志刚</a:t>
            </a:r>
            <a:r>
              <a:rPr lang="zh-CN" altLang="en-US" sz="3200" dirty="0">
                <a:latin typeface="黑体" pitchFamily="49" charset="-122"/>
                <a:ea typeface="黑体" pitchFamily="49" charset="-122"/>
              </a:rPr>
              <a:t>顺利出舱，实施中国首次空间出舱活动，完成了中国航天员的</a:t>
            </a:r>
            <a:r>
              <a:rPr lang="zh-CN" altLang="en-US" sz="3200" dirty="0">
                <a:solidFill>
                  <a:srgbClr val="C00000"/>
                </a:solidFill>
                <a:latin typeface="黑体" pitchFamily="49" charset="-122"/>
                <a:ea typeface="黑体" pitchFamily="49" charset="-122"/>
              </a:rPr>
              <a:t>第一次太空行走</a:t>
            </a:r>
            <a:r>
              <a:rPr lang="zh-CN" altLang="en-US" sz="3200" dirty="0">
                <a:latin typeface="黑体" pitchFamily="49" charset="-122"/>
                <a:ea typeface="黑体" pitchFamily="49" charset="-122"/>
              </a:rPr>
              <a:t>。 </a:t>
            </a:r>
          </a:p>
        </p:txBody>
      </p:sp>
      <p:pic>
        <p:nvPicPr>
          <p:cNvPr id="3" name="Picture 6" descr="e435bb77074f9801b151b954"/>
          <p:cNvPicPr>
            <a:picLocks noChangeAspect="1" noChangeArrowheads="1"/>
          </p:cNvPicPr>
          <p:nvPr/>
        </p:nvPicPr>
        <p:blipFill>
          <a:blip r:embed="rId3" cstate="print"/>
          <a:srcRect/>
          <a:stretch>
            <a:fillRect/>
          </a:stretch>
        </p:blipFill>
        <p:spPr bwMode="auto">
          <a:xfrm>
            <a:off x="323528" y="2636912"/>
            <a:ext cx="4230687" cy="3292475"/>
          </a:xfrm>
          <a:prstGeom prst="rect">
            <a:avLst/>
          </a:prstGeom>
          <a:noFill/>
          <a:ln w="9525">
            <a:noFill/>
            <a:miter lim="800000"/>
            <a:headEnd/>
            <a:tailEnd/>
          </a:ln>
        </p:spPr>
      </p:pic>
      <p:pic>
        <p:nvPicPr>
          <p:cNvPr id="4" name="图片 3"/>
          <p:cNvPicPr>
            <a:picLocks noChangeAspect="1"/>
          </p:cNvPicPr>
          <p:nvPr/>
        </p:nvPicPr>
        <p:blipFill>
          <a:blip r:embed="rId4" cstate="print"/>
          <a:stretch>
            <a:fillRect/>
          </a:stretch>
        </p:blipFill>
        <p:spPr>
          <a:xfrm>
            <a:off x="5004048" y="2636912"/>
            <a:ext cx="3857652" cy="3072769"/>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nodeType="clickEffect">
                                  <p:stCondLst>
                                    <p:cond delay="0"/>
                                  </p:stCondLst>
                                  <p:iterate type="lt">
                                    <p:tmPct val="5000"/>
                                  </p:iterate>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7466" name="标题 147465" descr="13177001_558319"/>
          <p:cNvPicPr>
            <a:picLocks noGrp="1" noChangeAspect="1" noChangeArrowheads="1"/>
          </p:cNvPicPr>
          <p:nvPr>
            <p:ph type="title"/>
          </p:nvPr>
        </p:nvPicPr>
        <p:blipFill>
          <a:blip r:embed="rId3" cstate="print"/>
          <a:srcRect/>
          <a:stretch>
            <a:fillRect/>
          </a:stretch>
        </p:blipFill>
        <p:spPr>
          <a:xfrm>
            <a:off x="5715000" y="1143000"/>
            <a:ext cx="3429000" cy="5715000"/>
          </a:xfrm>
        </p:spPr>
      </p:pic>
      <p:sp>
        <p:nvSpPr>
          <p:cNvPr id="147458" name="文本框 147457"/>
          <p:cNvSpPr txBox="1">
            <a:spLocks noChangeArrowheads="1"/>
          </p:cNvSpPr>
          <p:nvPr/>
        </p:nvSpPr>
        <p:spPr bwMode="auto">
          <a:xfrm>
            <a:off x="0" y="228600"/>
            <a:ext cx="9396413" cy="528638"/>
          </a:xfrm>
          <a:prstGeom prst="rect">
            <a:avLst/>
          </a:prstGeom>
          <a:solidFill>
            <a:srgbClr val="99CC00"/>
          </a:solidFill>
          <a:ln w="9525">
            <a:solidFill>
              <a:srgbClr val="FF00FF"/>
            </a:solidFill>
            <a:miter lim="800000"/>
            <a:headEnd/>
            <a:tailEnd/>
          </a:ln>
        </p:spPr>
        <p:txBody>
          <a:bodyPr>
            <a:spAutoFit/>
          </a:bodyPr>
          <a:lstStyle/>
          <a:p>
            <a:pPr>
              <a:spcBef>
                <a:spcPct val="50000"/>
              </a:spcBef>
            </a:pPr>
            <a:r>
              <a:rPr lang="en-US" altLang="zh-CN" sz="2800" b="1"/>
              <a:t>2012</a:t>
            </a:r>
            <a:r>
              <a:rPr lang="zh-CN" altLang="en-US" sz="2800" b="1"/>
              <a:t>年</a:t>
            </a:r>
            <a:r>
              <a:rPr lang="en-US" altLang="zh-CN" sz="2800" b="1"/>
              <a:t>6</a:t>
            </a:r>
            <a:r>
              <a:rPr lang="zh-CN" altLang="en-US" sz="2800" b="1"/>
              <a:t>月，神舟九号：飞船与“天宫一号”载人交会对接</a:t>
            </a:r>
          </a:p>
        </p:txBody>
      </p:sp>
      <p:sp>
        <p:nvSpPr>
          <p:cNvPr id="21507" name="文本框 147461"/>
          <p:cNvSpPr txBox="1">
            <a:spLocks noChangeArrowheads="1"/>
          </p:cNvSpPr>
          <p:nvPr/>
        </p:nvSpPr>
        <p:spPr bwMode="auto">
          <a:xfrm>
            <a:off x="669925" y="2232025"/>
            <a:ext cx="184150" cy="366713"/>
          </a:xfrm>
          <a:prstGeom prst="rect">
            <a:avLst/>
          </a:prstGeom>
          <a:noFill/>
          <a:ln w="9525">
            <a:noFill/>
            <a:miter lim="800000"/>
            <a:headEnd/>
            <a:tailEnd/>
          </a:ln>
        </p:spPr>
        <p:txBody>
          <a:bodyPr wrap="none">
            <a:spAutoFit/>
          </a:bodyPr>
          <a:lstStyle/>
          <a:p>
            <a:endParaRPr lang="zh-CN" altLang="en-US"/>
          </a:p>
        </p:txBody>
      </p:sp>
      <p:sp>
        <p:nvSpPr>
          <p:cNvPr id="147463" name="文本框 147462"/>
          <p:cNvSpPr txBox="1">
            <a:spLocks noChangeArrowheads="1"/>
          </p:cNvSpPr>
          <p:nvPr/>
        </p:nvSpPr>
        <p:spPr bwMode="auto">
          <a:xfrm>
            <a:off x="381000" y="2286000"/>
            <a:ext cx="1066800" cy="366713"/>
          </a:xfrm>
          <a:prstGeom prst="rect">
            <a:avLst/>
          </a:prstGeom>
          <a:noFill/>
          <a:ln w="9525">
            <a:noFill/>
            <a:miter lim="800000"/>
            <a:headEnd/>
            <a:tailEnd/>
          </a:ln>
        </p:spPr>
        <p:txBody>
          <a:bodyPr>
            <a:spAutoFit/>
          </a:bodyPr>
          <a:lstStyle/>
          <a:p>
            <a:pPr>
              <a:spcBef>
                <a:spcPct val="50000"/>
              </a:spcBef>
            </a:pPr>
            <a:r>
              <a:rPr lang="zh-CN" altLang="en-US" b="1">
                <a:solidFill>
                  <a:srgbClr val="9933FF"/>
                </a:solidFill>
              </a:rPr>
              <a:t>景海鹏</a:t>
            </a:r>
          </a:p>
        </p:txBody>
      </p:sp>
      <p:sp>
        <p:nvSpPr>
          <p:cNvPr id="147464" name="文本框 147463"/>
          <p:cNvSpPr txBox="1">
            <a:spLocks noChangeArrowheads="1"/>
          </p:cNvSpPr>
          <p:nvPr/>
        </p:nvSpPr>
        <p:spPr bwMode="auto">
          <a:xfrm>
            <a:off x="5724525" y="2205038"/>
            <a:ext cx="990600" cy="366712"/>
          </a:xfrm>
          <a:prstGeom prst="rect">
            <a:avLst/>
          </a:prstGeom>
          <a:noFill/>
          <a:ln w="9525">
            <a:noFill/>
            <a:miter lim="800000"/>
            <a:headEnd/>
            <a:tailEnd/>
          </a:ln>
        </p:spPr>
        <p:txBody>
          <a:bodyPr>
            <a:spAutoFit/>
          </a:bodyPr>
          <a:lstStyle/>
          <a:p>
            <a:pPr>
              <a:spcBef>
                <a:spcPct val="50000"/>
              </a:spcBef>
            </a:pPr>
            <a:r>
              <a:rPr lang="zh-CN" altLang="en-US" b="1">
                <a:solidFill>
                  <a:srgbClr val="9933FF"/>
                </a:solidFill>
              </a:rPr>
              <a:t>刘  旺</a:t>
            </a:r>
          </a:p>
        </p:txBody>
      </p:sp>
      <p:sp>
        <p:nvSpPr>
          <p:cNvPr id="147465" name="文本框 147464"/>
          <p:cNvSpPr txBox="1">
            <a:spLocks noChangeArrowheads="1"/>
          </p:cNvSpPr>
          <p:nvPr/>
        </p:nvSpPr>
        <p:spPr bwMode="auto">
          <a:xfrm>
            <a:off x="3132138" y="2205038"/>
            <a:ext cx="1219200" cy="366712"/>
          </a:xfrm>
          <a:prstGeom prst="rect">
            <a:avLst/>
          </a:prstGeom>
          <a:noFill/>
          <a:ln w="9525">
            <a:noFill/>
            <a:miter lim="800000"/>
            <a:headEnd/>
            <a:tailEnd/>
          </a:ln>
        </p:spPr>
        <p:txBody>
          <a:bodyPr>
            <a:spAutoFit/>
          </a:bodyPr>
          <a:lstStyle/>
          <a:p>
            <a:pPr>
              <a:spcBef>
                <a:spcPct val="50000"/>
              </a:spcBef>
            </a:pPr>
            <a:r>
              <a:rPr lang="zh-CN" altLang="en-US" b="1">
                <a:solidFill>
                  <a:srgbClr val="9933FF"/>
                </a:solidFill>
              </a:rPr>
              <a:t>刘  洋</a:t>
            </a:r>
          </a:p>
        </p:txBody>
      </p:sp>
      <p:pic>
        <p:nvPicPr>
          <p:cNvPr id="147467" name="内容占位符 147466" descr="12061808505978"/>
          <p:cNvPicPr>
            <a:picLocks noGrp="1" noChangeAspect="1" noChangeArrowheads="1"/>
          </p:cNvPicPr>
          <p:nvPr>
            <p:ph idx="1"/>
          </p:nvPr>
        </p:nvPicPr>
        <p:blipFill>
          <a:blip r:embed="rId4" cstate="print"/>
          <a:srcRect/>
          <a:stretch>
            <a:fillRect/>
          </a:stretch>
        </p:blipFill>
        <p:spPr>
          <a:xfrm>
            <a:off x="0" y="2743200"/>
            <a:ext cx="5715000" cy="4114800"/>
          </a:xfrm>
        </p:spPr>
      </p:pic>
      <p:pic>
        <p:nvPicPr>
          <p:cNvPr id="147459" name="图片 147458" descr="001aa0bcbecb1148e9cb17">
            <a:hlinkClick r:id="rId5"/>
          </p:cNvPr>
          <p:cNvPicPr>
            <a:picLocks noChangeAspect="1" noChangeArrowheads="1"/>
          </p:cNvPicPr>
          <p:nvPr/>
        </p:nvPicPr>
        <p:blipFill>
          <a:blip r:embed="rId6" cstate="print"/>
          <a:srcRect/>
          <a:stretch>
            <a:fillRect/>
          </a:stretch>
        </p:blipFill>
        <p:spPr bwMode="auto">
          <a:xfrm>
            <a:off x="0" y="1052513"/>
            <a:ext cx="2195513" cy="1138237"/>
          </a:xfrm>
          <a:prstGeom prst="rect">
            <a:avLst/>
          </a:prstGeom>
          <a:noFill/>
          <a:ln w="9525">
            <a:noFill/>
            <a:miter lim="800000"/>
            <a:headEnd/>
            <a:tailEnd/>
          </a:ln>
        </p:spPr>
      </p:pic>
      <p:pic>
        <p:nvPicPr>
          <p:cNvPr id="147460" name="图片 147459" descr="001aa0bcbecb1148e9ff18">
            <a:hlinkClick r:id="rId7"/>
          </p:cNvPr>
          <p:cNvPicPr>
            <a:picLocks noChangeAspect="1" noChangeArrowheads="1"/>
          </p:cNvPicPr>
          <p:nvPr/>
        </p:nvPicPr>
        <p:blipFill>
          <a:blip r:embed="rId8" cstate="print"/>
          <a:srcRect/>
          <a:stretch>
            <a:fillRect/>
          </a:stretch>
        </p:blipFill>
        <p:spPr bwMode="auto">
          <a:xfrm>
            <a:off x="5148263" y="981075"/>
            <a:ext cx="2303462" cy="1192213"/>
          </a:xfrm>
          <a:prstGeom prst="rect">
            <a:avLst/>
          </a:prstGeom>
          <a:noFill/>
          <a:ln w="9525">
            <a:noFill/>
            <a:miter lim="800000"/>
            <a:headEnd/>
            <a:tailEnd/>
          </a:ln>
        </p:spPr>
      </p:pic>
      <p:pic>
        <p:nvPicPr>
          <p:cNvPr id="147461" name="图片 147460" descr="001aa0bcbecb1148ea3819">
            <a:hlinkClick r:id="rId9"/>
          </p:cNvPr>
          <p:cNvPicPr>
            <a:picLocks noChangeAspect="1" noChangeArrowheads="1"/>
          </p:cNvPicPr>
          <p:nvPr/>
        </p:nvPicPr>
        <p:blipFill>
          <a:blip r:embed="rId10" cstate="print"/>
          <a:srcRect/>
          <a:stretch>
            <a:fillRect/>
          </a:stretch>
        </p:blipFill>
        <p:spPr bwMode="auto">
          <a:xfrm>
            <a:off x="2555875" y="981075"/>
            <a:ext cx="2160588" cy="1192213"/>
          </a:xfrm>
          <a:prstGeom prst="rect">
            <a:avLst/>
          </a:prstGeom>
          <a:noFill/>
          <a:ln w="9525">
            <a:noFill/>
            <a:miter lim="800000"/>
            <a:headEnd/>
            <a:tailEnd/>
          </a:ln>
        </p:spPr>
      </p:pic>
    </p:spTree>
  </p:cSld>
  <p:clrMapOvr>
    <a:masterClrMapping/>
  </p:clrMapOvr>
  <p:transition>
    <p:cover dir="u"/>
    <p:sndAc>
      <p:stSnd>
        <p:snd r:embed="rId2" name="click.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147458"/>
                                        </p:tgtEl>
                                        <p:attrNameLst>
                                          <p:attrName>style.visibility</p:attrName>
                                        </p:attrNameLst>
                                      </p:cBhvr>
                                      <p:to>
                                        <p:strVal val="visible"/>
                                      </p:to>
                                    </p:set>
                                    <p:anim calcmode="lin" valueType="num">
                                      <p:cBhvr>
                                        <p:cTn id="7" dur="500" fill="hold"/>
                                        <p:tgtEl>
                                          <p:spTgt spid="147458"/>
                                        </p:tgtEl>
                                        <p:attrNameLst>
                                          <p:attrName>ppt_w</p:attrName>
                                        </p:attrNameLst>
                                      </p:cBhvr>
                                      <p:tavLst>
                                        <p:tav tm="0">
                                          <p:val>
                                            <p:strVal val="#ppt_w*0.05"/>
                                          </p:val>
                                        </p:tav>
                                        <p:tav tm="100000">
                                          <p:val>
                                            <p:strVal val="#ppt_w"/>
                                          </p:val>
                                        </p:tav>
                                      </p:tavLst>
                                    </p:anim>
                                    <p:anim calcmode="lin" valueType="num">
                                      <p:cBhvr>
                                        <p:cTn id="8" dur="500" fill="hold"/>
                                        <p:tgtEl>
                                          <p:spTgt spid="147458"/>
                                        </p:tgtEl>
                                        <p:attrNameLst>
                                          <p:attrName>ppt_h</p:attrName>
                                        </p:attrNameLst>
                                      </p:cBhvr>
                                      <p:tavLst>
                                        <p:tav tm="0">
                                          <p:val>
                                            <p:strVal val="#ppt_h"/>
                                          </p:val>
                                        </p:tav>
                                        <p:tav tm="100000">
                                          <p:val>
                                            <p:strVal val="#ppt_h"/>
                                          </p:val>
                                        </p:tav>
                                      </p:tavLst>
                                    </p:anim>
                                    <p:anim calcmode="lin" valueType="num">
                                      <p:cBhvr>
                                        <p:cTn id="9" dur="500" fill="hold"/>
                                        <p:tgtEl>
                                          <p:spTgt spid="147458"/>
                                        </p:tgtEl>
                                        <p:attrNameLst>
                                          <p:attrName>ppt_x</p:attrName>
                                        </p:attrNameLst>
                                      </p:cBhvr>
                                      <p:tavLst>
                                        <p:tav tm="0">
                                          <p:val>
                                            <p:strVal val="#ppt_x-.2"/>
                                          </p:val>
                                        </p:tav>
                                        <p:tav tm="100000">
                                          <p:val>
                                            <p:strVal val="#ppt_x"/>
                                          </p:val>
                                        </p:tav>
                                      </p:tavLst>
                                    </p:anim>
                                    <p:anim calcmode="lin" valueType="num">
                                      <p:cBhvr>
                                        <p:cTn id="10" dur="500" fill="hold"/>
                                        <p:tgtEl>
                                          <p:spTgt spid="147458"/>
                                        </p:tgtEl>
                                        <p:attrNameLst>
                                          <p:attrName>ppt_y</p:attrName>
                                        </p:attrNameLst>
                                      </p:cBhvr>
                                      <p:tavLst>
                                        <p:tav tm="0">
                                          <p:val>
                                            <p:strVal val="#ppt_y"/>
                                          </p:val>
                                        </p:tav>
                                        <p:tav tm="100000">
                                          <p:val>
                                            <p:strVal val="#ppt_y"/>
                                          </p:val>
                                        </p:tav>
                                      </p:tavLst>
                                    </p:anim>
                                    <p:animEffect transition="in" filter="fade">
                                      <p:cBhvr>
                                        <p:cTn id="11" dur="500"/>
                                        <p:tgtEl>
                                          <p:spTgt spid="147458"/>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nodeType="clickEffect">
                                  <p:stCondLst>
                                    <p:cond delay="0"/>
                                  </p:stCondLst>
                                  <p:childTnLst>
                                    <p:set>
                                      <p:cBhvr>
                                        <p:cTn id="15" dur="1" fill="hold">
                                          <p:stCondLst>
                                            <p:cond delay="0"/>
                                          </p:stCondLst>
                                        </p:cTn>
                                        <p:tgtEl>
                                          <p:spTgt spid="147466"/>
                                        </p:tgtEl>
                                        <p:attrNameLst>
                                          <p:attrName>style.visibility</p:attrName>
                                        </p:attrNameLst>
                                      </p:cBhvr>
                                      <p:to>
                                        <p:strVal val="visible"/>
                                      </p:to>
                                    </p:set>
                                    <p:anim calcmode="lin" valueType="num">
                                      <p:cBhvr>
                                        <p:cTn id="16" dur="500" fill="hold"/>
                                        <p:tgtEl>
                                          <p:spTgt spid="147466"/>
                                        </p:tgtEl>
                                        <p:attrNameLst>
                                          <p:attrName>ppt_w</p:attrName>
                                        </p:attrNameLst>
                                      </p:cBhvr>
                                      <p:tavLst>
                                        <p:tav tm="0">
                                          <p:val>
                                            <p:strVal val="#ppt_w*0.05"/>
                                          </p:val>
                                        </p:tav>
                                        <p:tav tm="100000">
                                          <p:val>
                                            <p:strVal val="#ppt_w"/>
                                          </p:val>
                                        </p:tav>
                                      </p:tavLst>
                                    </p:anim>
                                    <p:anim calcmode="lin" valueType="num">
                                      <p:cBhvr>
                                        <p:cTn id="17" dur="500" fill="hold"/>
                                        <p:tgtEl>
                                          <p:spTgt spid="147466"/>
                                        </p:tgtEl>
                                        <p:attrNameLst>
                                          <p:attrName>ppt_h</p:attrName>
                                        </p:attrNameLst>
                                      </p:cBhvr>
                                      <p:tavLst>
                                        <p:tav tm="0">
                                          <p:val>
                                            <p:strVal val="#ppt_h"/>
                                          </p:val>
                                        </p:tav>
                                        <p:tav tm="100000">
                                          <p:val>
                                            <p:strVal val="#ppt_h"/>
                                          </p:val>
                                        </p:tav>
                                      </p:tavLst>
                                    </p:anim>
                                    <p:anim calcmode="lin" valueType="num">
                                      <p:cBhvr>
                                        <p:cTn id="18" dur="500" fill="hold"/>
                                        <p:tgtEl>
                                          <p:spTgt spid="147466"/>
                                        </p:tgtEl>
                                        <p:attrNameLst>
                                          <p:attrName>ppt_x</p:attrName>
                                        </p:attrNameLst>
                                      </p:cBhvr>
                                      <p:tavLst>
                                        <p:tav tm="0">
                                          <p:val>
                                            <p:strVal val="#ppt_x-.2"/>
                                          </p:val>
                                        </p:tav>
                                        <p:tav tm="100000">
                                          <p:val>
                                            <p:strVal val="#ppt_x"/>
                                          </p:val>
                                        </p:tav>
                                      </p:tavLst>
                                    </p:anim>
                                    <p:anim calcmode="lin" valueType="num">
                                      <p:cBhvr>
                                        <p:cTn id="19" dur="500" fill="hold"/>
                                        <p:tgtEl>
                                          <p:spTgt spid="147466"/>
                                        </p:tgtEl>
                                        <p:attrNameLst>
                                          <p:attrName>ppt_y</p:attrName>
                                        </p:attrNameLst>
                                      </p:cBhvr>
                                      <p:tavLst>
                                        <p:tav tm="0">
                                          <p:val>
                                            <p:strVal val="#ppt_y"/>
                                          </p:val>
                                        </p:tav>
                                        <p:tav tm="100000">
                                          <p:val>
                                            <p:strVal val="#ppt_y"/>
                                          </p:val>
                                        </p:tav>
                                      </p:tavLst>
                                    </p:anim>
                                    <p:animEffect transition="in" filter="fade">
                                      <p:cBhvr>
                                        <p:cTn id="20" dur="500"/>
                                        <p:tgtEl>
                                          <p:spTgt spid="147466"/>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nodeType="clickEffect">
                                  <p:stCondLst>
                                    <p:cond delay="0"/>
                                  </p:stCondLst>
                                  <p:childTnLst>
                                    <p:set>
                                      <p:cBhvr>
                                        <p:cTn id="24" dur="1" fill="hold">
                                          <p:stCondLst>
                                            <p:cond delay="0"/>
                                          </p:stCondLst>
                                        </p:cTn>
                                        <p:tgtEl>
                                          <p:spTgt spid="147467"/>
                                        </p:tgtEl>
                                        <p:attrNameLst>
                                          <p:attrName>style.visibility</p:attrName>
                                        </p:attrNameLst>
                                      </p:cBhvr>
                                      <p:to>
                                        <p:strVal val="visible"/>
                                      </p:to>
                                    </p:set>
                                    <p:anim calcmode="lin" valueType="num">
                                      <p:cBhvr>
                                        <p:cTn id="25" dur="1000" fill="hold"/>
                                        <p:tgtEl>
                                          <p:spTgt spid="147467"/>
                                        </p:tgtEl>
                                        <p:attrNameLst>
                                          <p:attrName>ppt_x</p:attrName>
                                        </p:attrNameLst>
                                      </p:cBhvr>
                                      <p:tavLst>
                                        <p:tav tm="0">
                                          <p:val>
                                            <p:strVal val="#ppt_x-.2"/>
                                          </p:val>
                                        </p:tav>
                                        <p:tav tm="100000">
                                          <p:val>
                                            <p:strVal val="#ppt_x"/>
                                          </p:val>
                                        </p:tav>
                                      </p:tavLst>
                                    </p:anim>
                                    <p:anim calcmode="lin" valueType="num">
                                      <p:cBhvr>
                                        <p:cTn id="26" dur="1000" fill="hold"/>
                                        <p:tgtEl>
                                          <p:spTgt spid="147467"/>
                                        </p:tgtEl>
                                        <p:attrNameLst>
                                          <p:attrName>ppt_y</p:attrName>
                                        </p:attrNameLst>
                                      </p:cBhvr>
                                      <p:tavLst>
                                        <p:tav tm="0">
                                          <p:val>
                                            <p:strVal val="#ppt_y"/>
                                          </p:val>
                                        </p:tav>
                                        <p:tav tm="100000">
                                          <p:val>
                                            <p:strVal val="#ppt_y"/>
                                          </p:val>
                                        </p:tav>
                                      </p:tavLst>
                                    </p:anim>
                                    <p:animEffect transition="in" filter="wipe(right)" prLst="gradientSize: 0.1">
                                      <p:cBhvr>
                                        <p:cTn id="27" dur="1000"/>
                                        <p:tgtEl>
                                          <p:spTgt spid="147467"/>
                                        </p:tgtEl>
                                      </p:cBhvr>
                                    </p:animEffect>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nodeType="clickEffect">
                                  <p:stCondLst>
                                    <p:cond delay="0"/>
                                  </p:stCondLst>
                                  <p:childTnLst>
                                    <p:set>
                                      <p:cBhvr>
                                        <p:cTn id="31" dur="1" fill="hold">
                                          <p:stCondLst>
                                            <p:cond delay="0"/>
                                          </p:stCondLst>
                                        </p:cTn>
                                        <p:tgtEl>
                                          <p:spTgt spid="147459"/>
                                        </p:tgtEl>
                                        <p:attrNameLst>
                                          <p:attrName>style.visibility</p:attrName>
                                        </p:attrNameLst>
                                      </p:cBhvr>
                                      <p:to>
                                        <p:strVal val="visible"/>
                                      </p:to>
                                    </p:set>
                                    <p:anim calcmode="lin" valueType="num">
                                      <p:cBhvr>
                                        <p:cTn id="32" dur="1" fill="hold"/>
                                        <p:tgtEl>
                                          <p:spTgt spid="147459"/>
                                        </p:tgtEl>
                                      </p:cBhvr>
                                    </p:anim>
                                  </p:childTnLst>
                                </p:cTn>
                              </p:par>
                              <p:par>
                                <p:cTn id="33" presetID="24" presetClass="entr" presetSubtype="0" fill="hold" nodeType="withEffect">
                                  <p:stCondLst>
                                    <p:cond delay="0"/>
                                  </p:stCondLst>
                                  <p:childTnLst>
                                    <p:set>
                                      <p:cBhvr>
                                        <p:cTn id="34" dur="1" fill="hold">
                                          <p:stCondLst>
                                            <p:cond delay="0"/>
                                          </p:stCondLst>
                                        </p:cTn>
                                        <p:tgtEl>
                                          <p:spTgt spid="147461"/>
                                        </p:tgtEl>
                                        <p:attrNameLst>
                                          <p:attrName>style.visibility</p:attrName>
                                        </p:attrNameLst>
                                      </p:cBhvr>
                                      <p:to>
                                        <p:strVal val="visible"/>
                                      </p:to>
                                    </p:set>
                                    <p:anim calcmode="lin" valueType="num">
                                      <p:cBhvr>
                                        <p:cTn id="35" dur="1" fill="hold"/>
                                        <p:tgtEl>
                                          <p:spTgt spid="147461"/>
                                        </p:tgtEl>
                                      </p:cBhvr>
                                    </p:anim>
                                  </p:childTnLst>
                                </p:cTn>
                              </p:par>
                              <p:par>
                                <p:cTn id="36" presetID="24" presetClass="entr" presetSubtype="0" fill="hold" nodeType="withEffect">
                                  <p:stCondLst>
                                    <p:cond delay="0"/>
                                  </p:stCondLst>
                                  <p:childTnLst>
                                    <p:set>
                                      <p:cBhvr>
                                        <p:cTn id="37" dur="1" fill="hold">
                                          <p:stCondLst>
                                            <p:cond delay="0"/>
                                          </p:stCondLst>
                                        </p:cTn>
                                        <p:tgtEl>
                                          <p:spTgt spid="147460"/>
                                        </p:tgtEl>
                                        <p:attrNameLst>
                                          <p:attrName>style.visibility</p:attrName>
                                        </p:attrNameLst>
                                      </p:cBhvr>
                                      <p:to>
                                        <p:strVal val="visible"/>
                                      </p:to>
                                    </p:set>
                                    <p:anim calcmode="lin" valueType="num">
                                      <p:cBhvr>
                                        <p:cTn id="38" dur="1" fill="hold"/>
                                        <p:tgtEl>
                                          <p:spTgt spid="147460"/>
                                        </p:tgtEl>
                                      </p:cBhvr>
                                    </p:anim>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147463"/>
                                        </p:tgtEl>
                                        <p:attrNameLst>
                                          <p:attrName>style.visibility</p:attrName>
                                        </p:attrNameLst>
                                      </p:cBhvr>
                                      <p:to>
                                        <p:strVal val="visible"/>
                                      </p:to>
                                    </p:set>
                                    <p:animEffect transition="in" filter="wipe(down)">
                                      <p:cBhvr>
                                        <p:cTn id="43" dur="580">
                                          <p:stCondLst>
                                            <p:cond delay="0"/>
                                          </p:stCondLst>
                                        </p:cTn>
                                        <p:tgtEl>
                                          <p:spTgt spid="147463"/>
                                        </p:tgtEl>
                                      </p:cBhvr>
                                    </p:animEffect>
                                    <p:anim calcmode="lin" valueType="num">
                                      <p:cBhvr>
                                        <p:cTn id="44" dur="1822" tmFilter="0,0; 0.14,0.36; 0.43,0.73; 0.71,0.91; 1.0,1.0">
                                          <p:stCondLst>
                                            <p:cond delay="0"/>
                                          </p:stCondLst>
                                        </p:cTn>
                                        <p:tgtEl>
                                          <p:spTgt spid="147463"/>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147463"/>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147463"/>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147463"/>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147463"/>
                                        </p:tgtEl>
                                        <p:attrNameLst>
                                          <p:attrName>ppt_y</p:attrName>
                                        </p:attrNameLst>
                                      </p:cBhvr>
                                      <p:tavLst>
                                        <p:tav tm="0" fmla="#ppt_y-sin(pi*$)/81">
                                          <p:val>
                                            <p:fltVal val="0"/>
                                          </p:val>
                                        </p:tav>
                                        <p:tav tm="100000">
                                          <p:val>
                                            <p:fltVal val="1"/>
                                          </p:val>
                                        </p:tav>
                                      </p:tavLst>
                                    </p:anim>
                                    <p:animScale>
                                      <p:cBhvr>
                                        <p:cTn id="49" dur="26">
                                          <p:stCondLst>
                                            <p:cond delay="650"/>
                                          </p:stCondLst>
                                        </p:cTn>
                                        <p:tgtEl>
                                          <p:spTgt spid="147463"/>
                                        </p:tgtEl>
                                      </p:cBhvr>
                                      <p:to x="100000" y="60000"/>
                                    </p:animScale>
                                    <p:animScale>
                                      <p:cBhvr>
                                        <p:cTn id="50" dur="166" decel="50000">
                                          <p:stCondLst>
                                            <p:cond delay="676"/>
                                          </p:stCondLst>
                                        </p:cTn>
                                        <p:tgtEl>
                                          <p:spTgt spid="147463"/>
                                        </p:tgtEl>
                                      </p:cBhvr>
                                      <p:to x="100000" y="100000"/>
                                    </p:animScale>
                                    <p:animScale>
                                      <p:cBhvr>
                                        <p:cTn id="51" dur="26">
                                          <p:stCondLst>
                                            <p:cond delay="1312"/>
                                          </p:stCondLst>
                                        </p:cTn>
                                        <p:tgtEl>
                                          <p:spTgt spid="147463"/>
                                        </p:tgtEl>
                                      </p:cBhvr>
                                      <p:to x="100000" y="80000"/>
                                    </p:animScale>
                                    <p:animScale>
                                      <p:cBhvr>
                                        <p:cTn id="52" dur="166" decel="50000">
                                          <p:stCondLst>
                                            <p:cond delay="1338"/>
                                          </p:stCondLst>
                                        </p:cTn>
                                        <p:tgtEl>
                                          <p:spTgt spid="147463"/>
                                        </p:tgtEl>
                                      </p:cBhvr>
                                      <p:to x="100000" y="100000"/>
                                    </p:animScale>
                                    <p:animScale>
                                      <p:cBhvr>
                                        <p:cTn id="53" dur="26">
                                          <p:stCondLst>
                                            <p:cond delay="1642"/>
                                          </p:stCondLst>
                                        </p:cTn>
                                        <p:tgtEl>
                                          <p:spTgt spid="147463"/>
                                        </p:tgtEl>
                                      </p:cBhvr>
                                      <p:to x="100000" y="90000"/>
                                    </p:animScale>
                                    <p:animScale>
                                      <p:cBhvr>
                                        <p:cTn id="54" dur="166" decel="50000">
                                          <p:stCondLst>
                                            <p:cond delay="1668"/>
                                          </p:stCondLst>
                                        </p:cTn>
                                        <p:tgtEl>
                                          <p:spTgt spid="147463"/>
                                        </p:tgtEl>
                                      </p:cBhvr>
                                      <p:to x="100000" y="100000"/>
                                    </p:animScale>
                                    <p:animScale>
                                      <p:cBhvr>
                                        <p:cTn id="55" dur="26">
                                          <p:stCondLst>
                                            <p:cond delay="1808"/>
                                          </p:stCondLst>
                                        </p:cTn>
                                        <p:tgtEl>
                                          <p:spTgt spid="147463"/>
                                        </p:tgtEl>
                                      </p:cBhvr>
                                      <p:to x="100000" y="95000"/>
                                    </p:animScale>
                                    <p:animScale>
                                      <p:cBhvr>
                                        <p:cTn id="56" dur="166" decel="50000">
                                          <p:stCondLst>
                                            <p:cond delay="1834"/>
                                          </p:stCondLst>
                                        </p:cTn>
                                        <p:tgtEl>
                                          <p:spTgt spid="147463"/>
                                        </p:tgtEl>
                                      </p:cBhvr>
                                      <p:to x="100000" y="100000"/>
                                    </p:animScale>
                                  </p:childTnLst>
                                </p:cTn>
                              </p:par>
                              <p:par>
                                <p:cTn id="57" presetID="26" presetClass="entr" presetSubtype="0" fill="hold" grpId="0" nodeType="withEffect">
                                  <p:stCondLst>
                                    <p:cond delay="0"/>
                                  </p:stCondLst>
                                  <p:childTnLst>
                                    <p:set>
                                      <p:cBhvr>
                                        <p:cTn id="58" dur="1" fill="hold">
                                          <p:stCondLst>
                                            <p:cond delay="0"/>
                                          </p:stCondLst>
                                        </p:cTn>
                                        <p:tgtEl>
                                          <p:spTgt spid="147465"/>
                                        </p:tgtEl>
                                        <p:attrNameLst>
                                          <p:attrName>style.visibility</p:attrName>
                                        </p:attrNameLst>
                                      </p:cBhvr>
                                      <p:to>
                                        <p:strVal val="visible"/>
                                      </p:to>
                                    </p:set>
                                    <p:animEffect transition="in" filter="wipe(down)">
                                      <p:cBhvr>
                                        <p:cTn id="59" dur="580">
                                          <p:stCondLst>
                                            <p:cond delay="0"/>
                                          </p:stCondLst>
                                        </p:cTn>
                                        <p:tgtEl>
                                          <p:spTgt spid="147465"/>
                                        </p:tgtEl>
                                      </p:cBhvr>
                                    </p:animEffect>
                                    <p:anim calcmode="lin" valueType="num">
                                      <p:cBhvr>
                                        <p:cTn id="60" dur="1822" tmFilter="0,0; 0.14,0.36; 0.43,0.73; 0.71,0.91; 1.0,1.0">
                                          <p:stCondLst>
                                            <p:cond delay="0"/>
                                          </p:stCondLst>
                                        </p:cTn>
                                        <p:tgtEl>
                                          <p:spTgt spid="147465"/>
                                        </p:tgtEl>
                                        <p:attrNameLst>
                                          <p:attrName>ppt_x</p:attrName>
                                        </p:attrNameLst>
                                      </p:cBhvr>
                                      <p:tavLst>
                                        <p:tav tm="0">
                                          <p:val>
                                            <p:strVal val="#ppt_x-0.25"/>
                                          </p:val>
                                        </p:tav>
                                        <p:tav tm="100000">
                                          <p:val>
                                            <p:strVal val="#ppt_x"/>
                                          </p:val>
                                        </p:tav>
                                      </p:tavLst>
                                    </p:anim>
                                    <p:anim calcmode="lin" valueType="num">
                                      <p:cBhvr>
                                        <p:cTn id="61" dur="664" tmFilter="0.0,0.0; 0.25,0.07; 0.50,0.2; 0.75,0.467; 1.0,1.0">
                                          <p:stCondLst>
                                            <p:cond delay="0"/>
                                          </p:stCondLst>
                                        </p:cTn>
                                        <p:tgtEl>
                                          <p:spTgt spid="147465"/>
                                        </p:tgtEl>
                                        <p:attrNameLst>
                                          <p:attrName>ppt_y</p:attrName>
                                        </p:attrNameLst>
                                      </p:cBhvr>
                                      <p:tavLst>
                                        <p:tav tm="0" fmla="#ppt_y-sin(pi*$)/3">
                                          <p:val>
                                            <p:fltVal val="0.5"/>
                                          </p:val>
                                        </p:tav>
                                        <p:tav tm="100000">
                                          <p:val>
                                            <p:fltVal val="1"/>
                                          </p:val>
                                        </p:tav>
                                      </p:tavLst>
                                    </p:anim>
                                    <p:anim calcmode="lin" valueType="num">
                                      <p:cBhvr>
                                        <p:cTn id="62" dur="664" tmFilter="0, 0; 0.125,0.2665; 0.25,0.4; 0.375,0.465; 0.5,0.5;  0.625,0.535; 0.75,0.6; 0.875,0.7335; 1,1">
                                          <p:stCondLst>
                                            <p:cond delay="664"/>
                                          </p:stCondLst>
                                        </p:cTn>
                                        <p:tgtEl>
                                          <p:spTgt spid="147465"/>
                                        </p:tgtEl>
                                        <p:attrNameLst>
                                          <p:attrName>ppt_y</p:attrName>
                                        </p:attrNameLst>
                                      </p:cBhvr>
                                      <p:tavLst>
                                        <p:tav tm="0" fmla="#ppt_y-sin(pi*$)/9">
                                          <p:val>
                                            <p:fltVal val="0"/>
                                          </p:val>
                                        </p:tav>
                                        <p:tav tm="100000">
                                          <p:val>
                                            <p:fltVal val="1"/>
                                          </p:val>
                                        </p:tav>
                                      </p:tavLst>
                                    </p:anim>
                                    <p:anim calcmode="lin" valueType="num">
                                      <p:cBhvr>
                                        <p:cTn id="63" dur="332" tmFilter="0, 0; 0.125,0.2665; 0.25,0.4; 0.375,0.465; 0.5,0.5;  0.625,0.535; 0.75,0.6; 0.875,0.7335; 1,1">
                                          <p:stCondLst>
                                            <p:cond delay="1324"/>
                                          </p:stCondLst>
                                        </p:cTn>
                                        <p:tgtEl>
                                          <p:spTgt spid="147465"/>
                                        </p:tgtEl>
                                        <p:attrNameLst>
                                          <p:attrName>ppt_y</p:attrName>
                                        </p:attrNameLst>
                                      </p:cBhvr>
                                      <p:tavLst>
                                        <p:tav tm="0" fmla="#ppt_y-sin(pi*$)/27">
                                          <p:val>
                                            <p:fltVal val="0"/>
                                          </p:val>
                                        </p:tav>
                                        <p:tav tm="100000">
                                          <p:val>
                                            <p:fltVal val="1"/>
                                          </p:val>
                                        </p:tav>
                                      </p:tavLst>
                                    </p:anim>
                                    <p:anim calcmode="lin" valueType="num">
                                      <p:cBhvr>
                                        <p:cTn id="64" dur="164" tmFilter="0, 0; 0.125,0.2665; 0.25,0.4; 0.375,0.465; 0.5,0.5;  0.625,0.535; 0.75,0.6; 0.875,0.7335; 1,1">
                                          <p:stCondLst>
                                            <p:cond delay="1656"/>
                                          </p:stCondLst>
                                        </p:cTn>
                                        <p:tgtEl>
                                          <p:spTgt spid="147465"/>
                                        </p:tgtEl>
                                        <p:attrNameLst>
                                          <p:attrName>ppt_y</p:attrName>
                                        </p:attrNameLst>
                                      </p:cBhvr>
                                      <p:tavLst>
                                        <p:tav tm="0" fmla="#ppt_y-sin(pi*$)/81">
                                          <p:val>
                                            <p:fltVal val="0"/>
                                          </p:val>
                                        </p:tav>
                                        <p:tav tm="100000">
                                          <p:val>
                                            <p:fltVal val="1"/>
                                          </p:val>
                                        </p:tav>
                                      </p:tavLst>
                                    </p:anim>
                                    <p:animScale>
                                      <p:cBhvr>
                                        <p:cTn id="65" dur="26">
                                          <p:stCondLst>
                                            <p:cond delay="650"/>
                                          </p:stCondLst>
                                        </p:cTn>
                                        <p:tgtEl>
                                          <p:spTgt spid="147465"/>
                                        </p:tgtEl>
                                      </p:cBhvr>
                                      <p:to x="100000" y="60000"/>
                                    </p:animScale>
                                    <p:animScale>
                                      <p:cBhvr>
                                        <p:cTn id="66" dur="166" decel="50000">
                                          <p:stCondLst>
                                            <p:cond delay="676"/>
                                          </p:stCondLst>
                                        </p:cTn>
                                        <p:tgtEl>
                                          <p:spTgt spid="147465"/>
                                        </p:tgtEl>
                                      </p:cBhvr>
                                      <p:to x="100000" y="100000"/>
                                    </p:animScale>
                                    <p:animScale>
                                      <p:cBhvr>
                                        <p:cTn id="67" dur="26">
                                          <p:stCondLst>
                                            <p:cond delay="1312"/>
                                          </p:stCondLst>
                                        </p:cTn>
                                        <p:tgtEl>
                                          <p:spTgt spid="147465"/>
                                        </p:tgtEl>
                                      </p:cBhvr>
                                      <p:to x="100000" y="80000"/>
                                    </p:animScale>
                                    <p:animScale>
                                      <p:cBhvr>
                                        <p:cTn id="68" dur="166" decel="50000">
                                          <p:stCondLst>
                                            <p:cond delay="1338"/>
                                          </p:stCondLst>
                                        </p:cTn>
                                        <p:tgtEl>
                                          <p:spTgt spid="147465"/>
                                        </p:tgtEl>
                                      </p:cBhvr>
                                      <p:to x="100000" y="100000"/>
                                    </p:animScale>
                                    <p:animScale>
                                      <p:cBhvr>
                                        <p:cTn id="69" dur="26">
                                          <p:stCondLst>
                                            <p:cond delay="1642"/>
                                          </p:stCondLst>
                                        </p:cTn>
                                        <p:tgtEl>
                                          <p:spTgt spid="147465"/>
                                        </p:tgtEl>
                                      </p:cBhvr>
                                      <p:to x="100000" y="90000"/>
                                    </p:animScale>
                                    <p:animScale>
                                      <p:cBhvr>
                                        <p:cTn id="70" dur="166" decel="50000">
                                          <p:stCondLst>
                                            <p:cond delay="1668"/>
                                          </p:stCondLst>
                                        </p:cTn>
                                        <p:tgtEl>
                                          <p:spTgt spid="147465"/>
                                        </p:tgtEl>
                                      </p:cBhvr>
                                      <p:to x="100000" y="100000"/>
                                    </p:animScale>
                                    <p:animScale>
                                      <p:cBhvr>
                                        <p:cTn id="71" dur="26">
                                          <p:stCondLst>
                                            <p:cond delay="1808"/>
                                          </p:stCondLst>
                                        </p:cTn>
                                        <p:tgtEl>
                                          <p:spTgt spid="147465"/>
                                        </p:tgtEl>
                                      </p:cBhvr>
                                      <p:to x="100000" y="95000"/>
                                    </p:animScale>
                                    <p:animScale>
                                      <p:cBhvr>
                                        <p:cTn id="72" dur="166" decel="50000">
                                          <p:stCondLst>
                                            <p:cond delay="1834"/>
                                          </p:stCondLst>
                                        </p:cTn>
                                        <p:tgtEl>
                                          <p:spTgt spid="147465"/>
                                        </p:tgtEl>
                                      </p:cBhvr>
                                      <p:to x="100000" y="100000"/>
                                    </p:animScale>
                                  </p:childTnLst>
                                </p:cTn>
                              </p:par>
                              <p:par>
                                <p:cTn id="73" presetID="26" presetClass="entr" presetSubtype="0" fill="hold" grpId="0" nodeType="withEffect">
                                  <p:stCondLst>
                                    <p:cond delay="0"/>
                                  </p:stCondLst>
                                  <p:childTnLst>
                                    <p:set>
                                      <p:cBhvr>
                                        <p:cTn id="74" dur="1" fill="hold">
                                          <p:stCondLst>
                                            <p:cond delay="0"/>
                                          </p:stCondLst>
                                        </p:cTn>
                                        <p:tgtEl>
                                          <p:spTgt spid="147464"/>
                                        </p:tgtEl>
                                        <p:attrNameLst>
                                          <p:attrName>style.visibility</p:attrName>
                                        </p:attrNameLst>
                                      </p:cBhvr>
                                      <p:to>
                                        <p:strVal val="visible"/>
                                      </p:to>
                                    </p:set>
                                    <p:animEffect transition="in" filter="wipe(down)">
                                      <p:cBhvr>
                                        <p:cTn id="75" dur="580">
                                          <p:stCondLst>
                                            <p:cond delay="0"/>
                                          </p:stCondLst>
                                        </p:cTn>
                                        <p:tgtEl>
                                          <p:spTgt spid="147464"/>
                                        </p:tgtEl>
                                      </p:cBhvr>
                                    </p:animEffect>
                                    <p:anim calcmode="lin" valueType="num">
                                      <p:cBhvr>
                                        <p:cTn id="76" dur="1822" tmFilter="0,0; 0.14,0.36; 0.43,0.73; 0.71,0.91; 1.0,1.0">
                                          <p:stCondLst>
                                            <p:cond delay="0"/>
                                          </p:stCondLst>
                                        </p:cTn>
                                        <p:tgtEl>
                                          <p:spTgt spid="147464"/>
                                        </p:tgtEl>
                                        <p:attrNameLst>
                                          <p:attrName>ppt_x</p:attrName>
                                        </p:attrNameLst>
                                      </p:cBhvr>
                                      <p:tavLst>
                                        <p:tav tm="0">
                                          <p:val>
                                            <p:strVal val="#ppt_x-0.25"/>
                                          </p:val>
                                        </p:tav>
                                        <p:tav tm="100000">
                                          <p:val>
                                            <p:strVal val="#ppt_x"/>
                                          </p:val>
                                        </p:tav>
                                      </p:tavLst>
                                    </p:anim>
                                    <p:anim calcmode="lin" valueType="num">
                                      <p:cBhvr>
                                        <p:cTn id="77" dur="664" tmFilter="0.0,0.0; 0.25,0.07; 0.50,0.2; 0.75,0.467; 1.0,1.0">
                                          <p:stCondLst>
                                            <p:cond delay="0"/>
                                          </p:stCondLst>
                                        </p:cTn>
                                        <p:tgtEl>
                                          <p:spTgt spid="147464"/>
                                        </p:tgtEl>
                                        <p:attrNameLst>
                                          <p:attrName>ppt_y</p:attrName>
                                        </p:attrNameLst>
                                      </p:cBhvr>
                                      <p:tavLst>
                                        <p:tav tm="0" fmla="#ppt_y-sin(pi*$)/3">
                                          <p:val>
                                            <p:fltVal val="0.5"/>
                                          </p:val>
                                        </p:tav>
                                        <p:tav tm="100000">
                                          <p:val>
                                            <p:fltVal val="1"/>
                                          </p:val>
                                        </p:tav>
                                      </p:tavLst>
                                    </p:anim>
                                    <p:anim calcmode="lin" valueType="num">
                                      <p:cBhvr>
                                        <p:cTn id="78" dur="664" tmFilter="0, 0; 0.125,0.2665; 0.25,0.4; 0.375,0.465; 0.5,0.5;  0.625,0.535; 0.75,0.6; 0.875,0.7335; 1,1">
                                          <p:stCondLst>
                                            <p:cond delay="664"/>
                                          </p:stCondLst>
                                        </p:cTn>
                                        <p:tgtEl>
                                          <p:spTgt spid="147464"/>
                                        </p:tgtEl>
                                        <p:attrNameLst>
                                          <p:attrName>ppt_y</p:attrName>
                                        </p:attrNameLst>
                                      </p:cBhvr>
                                      <p:tavLst>
                                        <p:tav tm="0" fmla="#ppt_y-sin(pi*$)/9">
                                          <p:val>
                                            <p:fltVal val="0"/>
                                          </p:val>
                                        </p:tav>
                                        <p:tav tm="100000">
                                          <p:val>
                                            <p:fltVal val="1"/>
                                          </p:val>
                                        </p:tav>
                                      </p:tavLst>
                                    </p:anim>
                                    <p:anim calcmode="lin" valueType="num">
                                      <p:cBhvr>
                                        <p:cTn id="79" dur="332" tmFilter="0, 0; 0.125,0.2665; 0.25,0.4; 0.375,0.465; 0.5,0.5;  0.625,0.535; 0.75,0.6; 0.875,0.7335; 1,1">
                                          <p:stCondLst>
                                            <p:cond delay="1324"/>
                                          </p:stCondLst>
                                        </p:cTn>
                                        <p:tgtEl>
                                          <p:spTgt spid="147464"/>
                                        </p:tgtEl>
                                        <p:attrNameLst>
                                          <p:attrName>ppt_y</p:attrName>
                                        </p:attrNameLst>
                                      </p:cBhvr>
                                      <p:tavLst>
                                        <p:tav tm="0" fmla="#ppt_y-sin(pi*$)/27">
                                          <p:val>
                                            <p:fltVal val="0"/>
                                          </p:val>
                                        </p:tav>
                                        <p:tav tm="100000">
                                          <p:val>
                                            <p:fltVal val="1"/>
                                          </p:val>
                                        </p:tav>
                                      </p:tavLst>
                                    </p:anim>
                                    <p:anim calcmode="lin" valueType="num">
                                      <p:cBhvr>
                                        <p:cTn id="80" dur="164" tmFilter="0, 0; 0.125,0.2665; 0.25,0.4; 0.375,0.465; 0.5,0.5;  0.625,0.535; 0.75,0.6; 0.875,0.7335; 1,1">
                                          <p:stCondLst>
                                            <p:cond delay="1656"/>
                                          </p:stCondLst>
                                        </p:cTn>
                                        <p:tgtEl>
                                          <p:spTgt spid="147464"/>
                                        </p:tgtEl>
                                        <p:attrNameLst>
                                          <p:attrName>ppt_y</p:attrName>
                                        </p:attrNameLst>
                                      </p:cBhvr>
                                      <p:tavLst>
                                        <p:tav tm="0" fmla="#ppt_y-sin(pi*$)/81">
                                          <p:val>
                                            <p:fltVal val="0"/>
                                          </p:val>
                                        </p:tav>
                                        <p:tav tm="100000">
                                          <p:val>
                                            <p:fltVal val="1"/>
                                          </p:val>
                                        </p:tav>
                                      </p:tavLst>
                                    </p:anim>
                                    <p:animScale>
                                      <p:cBhvr>
                                        <p:cTn id="81" dur="26">
                                          <p:stCondLst>
                                            <p:cond delay="650"/>
                                          </p:stCondLst>
                                        </p:cTn>
                                        <p:tgtEl>
                                          <p:spTgt spid="147464"/>
                                        </p:tgtEl>
                                      </p:cBhvr>
                                      <p:to x="100000" y="60000"/>
                                    </p:animScale>
                                    <p:animScale>
                                      <p:cBhvr>
                                        <p:cTn id="82" dur="166" decel="50000">
                                          <p:stCondLst>
                                            <p:cond delay="676"/>
                                          </p:stCondLst>
                                        </p:cTn>
                                        <p:tgtEl>
                                          <p:spTgt spid="147464"/>
                                        </p:tgtEl>
                                      </p:cBhvr>
                                      <p:to x="100000" y="100000"/>
                                    </p:animScale>
                                    <p:animScale>
                                      <p:cBhvr>
                                        <p:cTn id="83" dur="26">
                                          <p:stCondLst>
                                            <p:cond delay="1312"/>
                                          </p:stCondLst>
                                        </p:cTn>
                                        <p:tgtEl>
                                          <p:spTgt spid="147464"/>
                                        </p:tgtEl>
                                      </p:cBhvr>
                                      <p:to x="100000" y="80000"/>
                                    </p:animScale>
                                    <p:animScale>
                                      <p:cBhvr>
                                        <p:cTn id="84" dur="166" decel="50000">
                                          <p:stCondLst>
                                            <p:cond delay="1338"/>
                                          </p:stCondLst>
                                        </p:cTn>
                                        <p:tgtEl>
                                          <p:spTgt spid="147464"/>
                                        </p:tgtEl>
                                      </p:cBhvr>
                                      <p:to x="100000" y="100000"/>
                                    </p:animScale>
                                    <p:animScale>
                                      <p:cBhvr>
                                        <p:cTn id="85" dur="26">
                                          <p:stCondLst>
                                            <p:cond delay="1642"/>
                                          </p:stCondLst>
                                        </p:cTn>
                                        <p:tgtEl>
                                          <p:spTgt spid="147464"/>
                                        </p:tgtEl>
                                      </p:cBhvr>
                                      <p:to x="100000" y="90000"/>
                                    </p:animScale>
                                    <p:animScale>
                                      <p:cBhvr>
                                        <p:cTn id="86" dur="166" decel="50000">
                                          <p:stCondLst>
                                            <p:cond delay="1668"/>
                                          </p:stCondLst>
                                        </p:cTn>
                                        <p:tgtEl>
                                          <p:spTgt spid="147464"/>
                                        </p:tgtEl>
                                      </p:cBhvr>
                                      <p:to x="100000" y="100000"/>
                                    </p:animScale>
                                    <p:animScale>
                                      <p:cBhvr>
                                        <p:cTn id="87" dur="26">
                                          <p:stCondLst>
                                            <p:cond delay="1808"/>
                                          </p:stCondLst>
                                        </p:cTn>
                                        <p:tgtEl>
                                          <p:spTgt spid="147464"/>
                                        </p:tgtEl>
                                      </p:cBhvr>
                                      <p:to x="100000" y="95000"/>
                                    </p:animScale>
                                    <p:animScale>
                                      <p:cBhvr>
                                        <p:cTn id="88" dur="166" decel="50000">
                                          <p:stCondLst>
                                            <p:cond delay="1834"/>
                                          </p:stCondLst>
                                        </p:cTn>
                                        <p:tgtEl>
                                          <p:spTgt spid="14746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458" grpId="0" bldLvl="0" animBg="1"/>
      <p:bldP spid="147463" grpId="0"/>
      <p:bldP spid="147464" grpId="0"/>
      <p:bldP spid="147465"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567299" descr="y"/>
          <p:cNvPicPr>
            <a:picLocks noChangeAspect="1" noChangeArrowheads="1"/>
          </p:cNvPicPr>
          <p:nvPr/>
        </p:nvPicPr>
        <p:blipFill>
          <a:blip r:embed="rId2" cstate="print"/>
          <a:srcRect/>
          <a:stretch>
            <a:fillRect/>
          </a:stretch>
        </p:blipFill>
        <p:spPr bwMode="auto">
          <a:xfrm>
            <a:off x="0" y="2489587"/>
            <a:ext cx="4499992" cy="4368413"/>
          </a:xfrm>
          <a:prstGeom prst="rect">
            <a:avLst/>
          </a:prstGeom>
          <a:noFill/>
          <a:ln w="9525">
            <a:noFill/>
            <a:miter lim="800000"/>
            <a:headEnd/>
            <a:tailEnd/>
          </a:ln>
        </p:spPr>
      </p:pic>
      <p:pic>
        <p:nvPicPr>
          <p:cNvPr id="5" name="图片 621572" descr="001ZDBQkgy6VYgVkP1983&amp;690"/>
          <p:cNvPicPr>
            <a:picLocks noChangeAspect="1" noChangeArrowheads="1"/>
          </p:cNvPicPr>
          <p:nvPr/>
        </p:nvPicPr>
        <p:blipFill>
          <a:blip r:embed="rId3" cstate="print"/>
          <a:srcRect/>
          <a:stretch>
            <a:fillRect/>
          </a:stretch>
        </p:blipFill>
        <p:spPr bwMode="auto">
          <a:xfrm>
            <a:off x="4427984" y="0"/>
            <a:ext cx="4716016" cy="3645024"/>
          </a:xfrm>
          <a:prstGeom prst="rect">
            <a:avLst/>
          </a:prstGeom>
          <a:noFill/>
          <a:ln w="9525">
            <a:noFill/>
            <a:miter lim="800000"/>
            <a:headEnd/>
            <a:tailEnd/>
          </a:ln>
        </p:spPr>
      </p:pic>
      <p:sp>
        <p:nvSpPr>
          <p:cNvPr id="6" name="标题 1"/>
          <p:cNvSpPr>
            <a:spLocks noGrp="1"/>
          </p:cNvSpPr>
          <p:nvPr>
            <p:ph type="title"/>
          </p:nvPr>
        </p:nvSpPr>
        <p:spPr>
          <a:xfrm>
            <a:off x="0" y="476672"/>
            <a:ext cx="4427984" cy="1325563"/>
          </a:xfrm>
        </p:spPr>
        <p:txBody>
          <a:bodyPr/>
          <a:lstStyle/>
          <a:p>
            <a:pPr algn="ctr"/>
            <a:r>
              <a:rPr lang="zh-CN" altLang="en-US" sz="6600" b="1" dirty="0">
                <a:solidFill>
                  <a:srgbClr val="FFC000"/>
                </a:solidFill>
                <a:latin typeface="华文中宋" pitchFamily="2" charset="-122"/>
                <a:ea typeface="华文中宋" pitchFamily="2" charset="-122"/>
              </a:rPr>
              <a:t>杂交水稻</a:t>
            </a:r>
          </a:p>
        </p:txBody>
      </p:sp>
      <p:sp>
        <p:nvSpPr>
          <p:cNvPr id="7" name="矩形 6"/>
          <p:cNvSpPr/>
          <p:nvPr/>
        </p:nvSpPr>
        <p:spPr>
          <a:xfrm>
            <a:off x="5868144" y="4653136"/>
            <a:ext cx="2502608" cy="1015663"/>
          </a:xfrm>
          <a:prstGeom prst="rect">
            <a:avLst/>
          </a:prstGeom>
        </p:spPr>
        <p:txBody>
          <a:bodyPr wrap="none">
            <a:spAutoFit/>
          </a:bodyPr>
          <a:lstStyle/>
          <a:p>
            <a:r>
              <a:rPr lang="zh-CN" altLang="en-US" sz="6000" b="1" dirty="0" smtClean="0">
                <a:solidFill>
                  <a:srgbClr val="0000FF"/>
                </a:solidFill>
                <a:latin typeface="华文中宋" pitchFamily="2" charset="-122"/>
                <a:ea typeface="华文中宋" pitchFamily="2" charset="-122"/>
                <a:cs typeface="+mj-cs"/>
              </a:rPr>
              <a:t>青蒿素</a:t>
            </a:r>
            <a:endParaRPr lang="zh-CN" altLang="en-US" sz="6000" b="1" dirty="0">
              <a:solidFill>
                <a:srgbClr val="0000FF"/>
              </a:solidFill>
              <a:latin typeface="华文中宋" pitchFamily="2" charset="-122"/>
              <a:ea typeface="华文中宋" pitchFamily="2"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314325"/>
            <a:ext cx="7886700" cy="1325563"/>
          </a:xfrm>
        </p:spPr>
        <p:txBody>
          <a:bodyPr/>
          <a:lstStyle/>
          <a:p>
            <a:pPr algn="ctr"/>
            <a:r>
              <a:rPr lang="zh-CN" altLang="en-US" dirty="0"/>
              <a:t>杂交水稻</a:t>
            </a:r>
          </a:p>
        </p:txBody>
      </p:sp>
      <p:sp>
        <p:nvSpPr>
          <p:cNvPr id="3" name="内容占位符 2"/>
          <p:cNvSpPr>
            <a:spLocks noGrp="1"/>
          </p:cNvSpPr>
          <p:nvPr>
            <p:ph idx="1"/>
          </p:nvPr>
        </p:nvSpPr>
        <p:spPr>
          <a:xfrm>
            <a:off x="1285853" y="0"/>
            <a:ext cx="1879265" cy="774370"/>
          </a:xfrm>
        </p:spPr>
        <p:txBody>
          <a:bodyPr>
            <a:normAutofit/>
          </a:bodyPr>
          <a:lstStyle/>
          <a:p>
            <a:pPr>
              <a:buNone/>
            </a:pPr>
            <a:r>
              <a:rPr lang="zh-CN" altLang="en-US" sz="4000" dirty="0" smtClean="0"/>
              <a:t>袁</a:t>
            </a:r>
            <a:r>
              <a:rPr lang="zh-CN" altLang="en-US" sz="4000" dirty="0"/>
              <a:t>隆平</a:t>
            </a:r>
          </a:p>
        </p:txBody>
      </p:sp>
      <p:pic>
        <p:nvPicPr>
          <p:cNvPr id="22531" name="图片 568322" descr="y"/>
          <p:cNvPicPr>
            <a:picLocks noChangeAspect="1"/>
          </p:cNvPicPr>
          <p:nvPr/>
        </p:nvPicPr>
        <p:blipFill>
          <a:blip r:embed="rId2" cstate="print"/>
          <a:srcRect b="7520"/>
          <a:stretch>
            <a:fillRect/>
          </a:stretch>
        </p:blipFill>
        <p:spPr>
          <a:xfrm>
            <a:off x="251520" y="1196752"/>
            <a:ext cx="4393406" cy="3714776"/>
          </a:xfrm>
          <a:prstGeom prst="rect">
            <a:avLst/>
          </a:prstGeom>
          <a:noFill/>
          <a:ln w="9525">
            <a:noFill/>
          </a:ln>
        </p:spPr>
      </p:pic>
      <p:sp>
        <p:nvSpPr>
          <p:cNvPr id="21509" name="矩形 567301"/>
          <p:cNvSpPr/>
          <p:nvPr/>
        </p:nvSpPr>
        <p:spPr>
          <a:xfrm>
            <a:off x="683568" y="5157192"/>
            <a:ext cx="5572038" cy="1107996"/>
          </a:xfrm>
          <a:prstGeom prst="rect">
            <a:avLst/>
          </a:prstGeom>
          <a:noFill/>
          <a:ln w="9525">
            <a:noFill/>
          </a:ln>
        </p:spPr>
        <p:txBody>
          <a:bodyPr wrap="none" lIns="0" tIns="0" rIns="0" bIns="0">
            <a:spAutoFit/>
          </a:bodyPr>
          <a:lstStyle/>
          <a:p>
            <a:r>
              <a:rPr lang="zh-CN" altLang="en-US" sz="2400" b="1" dirty="0">
                <a:solidFill>
                  <a:srgbClr val="FF0000"/>
                </a:solidFill>
                <a:latin typeface="宋体" panose="02010600030101010101" pitchFamily="2" charset="-122"/>
              </a:rPr>
              <a:t>吃饭靠“两平”</a:t>
            </a:r>
          </a:p>
          <a:p>
            <a:r>
              <a:rPr lang="zh-CN" altLang="en-US" sz="2400" b="1" dirty="0">
                <a:solidFill>
                  <a:srgbClr val="FF0000"/>
                </a:solidFill>
                <a:latin typeface="宋体" panose="02010600030101010101" pitchFamily="2" charset="-122"/>
              </a:rPr>
              <a:t>一靠邓小平（ </a:t>
            </a:r>
            <a:r>
              <a:rPr lang="zh-CN" altLang="en-US" sz="2400" b="1" dirty="0" smtClean="0">
                <a:solidFill>
                  <a:srgbClr val="FF0000"/>
                </a:solidFill>
                <a:latin typeface="宋体" panose="02010600030101010101" pitchFamily="2" charset="-122"/>
              </a:rPr>
              <a:t>家庭联产承包责任制 </a:t>
            </a:r>
            <a:r>
              <a:rPr lang="zh-CN" altLang="en-US" sz="2400" b="1" dirty="0">
                <a:solidFill>
                  <a:srgbClr val="FF0000"/>
                </a:solidFill>
                <a:latin typeface="宋体" panose="02010600030101010101" pitchFamily="2" charset="-122"/>
              </a:rPr>
              <a:t>）  </a:t>
            </a:r>
          </a:p>
          <a:p>
            <a:r>
              <a:rPr lang="zh-CN" altLang="en-US" sz="2400" b="1" dirty="0">
                <a:solidFill>
                  <a:srgbClr val="FF0000"/>
                </a:solidFill>
                <a:latin typeface="宋体" panose="02010600030101010101" pitchFamily="2" charset="-122"/>
              </a:rPr>
              <a:t>二靠袁隆平（杂交水稻）</a:t>
            </a:r>
          </a:p>
        </p:txBody>
      </p:sp>
      <p:sp>
        <p:nvSpPr>
          <p:cNvPr id="4" name="文本框 3"/>
          <p:cNvSpPr txBox="1"/>
          <p:nvPr/>
        </p:nvSpPr>
        <p:spPr>
          <a:xfrm>
            <a:off x="5072034" y="1772816"/>
            <a:ext cx="4071966" cy="2862322"/>
          </a:xfrm>
          <a:prstGeom prst="rect">
            <a:avLst/>
          </a:prstGeom>
          <a:noFill/>
        </p:spPr>
        <p:txBody>
          <a:bodyPr wrap="square" rtlCol="0" anchor="t">
            <a:spAutoFit/>
          </a:bodyPr>
          <a:lstStyle/>
          <a:p>
            <a:r>
              <a:rPr lang="en-US" altLang="zh-CN" sz="3600" b="1" dirty="0">
                <a:effectLst>
                  <a:outerShdw blurRad="38100" dist="19050" dir="2700000" algn="tl" rotWithShape="0">
                    <a:schemeClr val="dk1">
                      <a:alpha val="40000"/>
                    </a:schemeClr>
                  </a:outerShdw>
                </a:effectLst>
                <a:latin typeface="宋体" panose="02010600030101010101" pitchFamily="2" charset="-122"/>
                <a:sym typeface="+mn-ea"/>
              </a:rPr>
              <a:t>1973</a:t>
            </a:r>
            <a:r>
              <a:rPr lang="zh-CN" altLang="en-US" sz="3600" b="1" dirty="0">
                <a:effectLst>
                  <a:outerShdw blurRad="38100" dist="19050" dir="2700000" algn="tl" rotWithShape="0">
                    <a:schemeClr val="dk1">
                      <a:alpha val="40000"/>
                    </a:schemeClr>
                  </a:outerShdw>
                </a:effectLst>
                <a:latin typeface="宋体" panose="02010600030101010101" pitchFamily="2" charset="-122"/>
                <a:sym typeface="+mn-ea"/>
              </a:rPr>
              <a:t>年</a:t>
            </a:r>
            <a:r>
              <a:rPr lang="en-US" altLang="zh-CN" sz="3600" b="1" dirty="0">
                <a:effectLst>
                  <a:outerShdw blurRad="38100" dist="19050" dir="2700000" algn="tl" rotWithShape="0">
                    <a:schemeClr val="dk1">
                      <a:alpha val="40000"/>
                    </a:schemeClr>
                  </a:outerShdw>
                </a:effectLst>
                <a:latin typeface="宋体" panose="02010600030101010101" pitchFamily="2" charset="-122"/>
                <a:sym typeface="+mn-ea"/>
              </a:rPr>
              <a:t>10</a:t>
            </a:r>
            <a:r>
              <a:rPr lang="zh-CN" altLang="en-US" sz="3600" b="1" dirty="0">
                <a:effectLst>
                  <a:outerShdw blurRad="38100" dist="19050" dir="2700000" algn="tl" rotWithShape="0">
                    <a:schemeClr val="dk1">
                      <a:alpha val="40000"/>
                    </a:schemeClr>
                  </a:outerShdw>
                </a:effectLst>
                <a:latin typeface="宋体" panose="02010600030101010101" pitchFamily="2" charset="-122"/>
                <a:sym typeface="+mn-ea"/>
              </a:rPr>
              <a:t>月，袁隆平培育成功一种茎秆粗壮、穗大粒多、米质优良、适应性广的籼型杂交水稻。</a:t>
            </a:r>
            <a:endParaRPr lang="zh-CN" altLang="en-US" sz="3600" dirty="0"/>
          </a:p>
        </p:txBody>
      </p:sp>
      <p:sp>
        <p:nvSpPr>
          <p:cNvPr id="6" name="矩形 5"/>
          <p:cNvSpPr/>
          <p:nvPr/>
        </p:nvSpPr>
        <p:spPr>
          <a:xfrm>
            <a:off x="5929322" y="2"/>
            <a:ext cx="2428875" cy="706755"/>
          </a:xfrm>
          <a:prstGeom prst="rect">
            <a:avLst/>
          </a:prstGeom>
          <a:noFill/>
          <a:ln>
            <a:noFill/>
          </a:ln>
        </p:spPr>
        <p:txBody>
          <a:bodyPr wrap="square" rtlCol="0" anchor="t">
            <a:spAutoFit/>
          </a:bodyPr>
          <a:lstStyle/>
          <a:p>
            <a:pPr algn="ctr"/>
            <a:r>
              <a:rPr lang="zh-CN" altLang="en-US" sz="4000" b="1" dirty="0">
                <a:ln w="22225">
                  <a:solidFill>
                    <a:schemeClr val="accent2"/>
                  </a:solidFill>
                  <a:prstDash val="solid"/>
                </a:ln>
                <a:solidFill>
                  <a:schemeClr val="accent2">
                    <a:lumMod val="40000"/>
                    <a:lumOff val="60000"/>
                  </a:schemeClr>
                </a:solidFill>
                <a:effectLst/>
              </a:rPr>
              <a:t>文革期间</a:t>
            </a:r>
          </a:p>
        </p:txBody>
      </p:sp>
      <p:sp>
        <p:nvSpPr>
          <p:cNvPr id="8" name="右箭头 7"/>
          <p:cNvSpPr/>
          <p:nvPr/>
        </p:nvSpPr>
        <p:spPr>
          <a:xfrm>
            <a:off x="2928927" y="214290"/>
            <a:ext cx="500066" cy="2143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509"/>
                                        </p:tgtEl>
                                        <p:attrNameLst>
                                          <p:attrName>style.visibility</p:attrName>
                                        </p:attrNameLst>
                                      </p:cBhvr>
                                      <p:to>
                                        <p:strVal val="visible"/>
                                      </p:to>
                                    </p:set>
                                    <p:anim calcmode="lin" valueType="num">
                                      <p:cBhvr additive="base">
                                        <p:cTn id="13" dur="500" fill="hold"/>
                                        <p:tgtEl>
                                          <p:spTgt spid="21509"/>
                                        </p:tgtEl>
                                        <p:attrNameLst>
                                          <p:attrName>ppt_x</p:attrName>
                                        </p:attrNameLst>
                                      </p:cBhvr>
                                      <p:tavLst>
                                        <p:tav tm="0">
                                          <p:val>
                                            <p:strVal val="#ppt_x"/>
                                          </p:val>
                                        </p:tav>
                                        <p:tav tm="100000">
                                          <p:val>
                                            <p:strVal val="#ppt_x"/>
                                          </p:val>
                                        </p:tav>
                                      </p:tavLst>
                                    </p:anim>
                                    <p:anim calcmode="lin" valueType="num">
                                      <p:cBhvr additive="base">
                                        <p:cTn id="14" dur="500" fill="hold"/>
                                        <p:tgtEl>
                                          <p:spTgt spid="2150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9" grpId="0"/>
      <p:bldP spid="4"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3"/>
          <p:cNvSpPr>
            <a:spLocks noGrp="1"/>
          </p:cNvSpPr>
          <p:nvPr>
            <p:ph type="ctrTitle"/>
          </p:nvPr>
        </p:nvSpPr>
        <p:spPr>
          <a:xfrm>
            <a:off x="683568" y="0"/>
            <a:ext cx="7886700" cy="2387600"/>
          </a:xfrm>
        </p:spPr>
        <p:txBody>
          <a:bodyPr/>
          <a:lstStyle/>
          <a:p>
            <a:r>
              <a:rPr lang="zh-CN" altLang="en-US" b="1" dirty="0">
                <a:solidFill>
                  <a:srgbClr val="FF0000"/>
                </a:solidFill>
                <a:latin typeface="华文中宋" pitchFamily="2" charset="-122"/>
                <a:ea typeface="华文中宋" pitchFamily="2" charset="-122"/>
              </a:rPr>
              <a:t>第六单元 科技文化与社会生活</a:t>
            </a:r>
          </a:p>
        </p:txBody>
      </p:sp>
      <p:sp>
        <p:nvSpPr>
          <p:cNvPr id="4" name="副标题 4"/>
          <p:cNvSpPr>
            <a:spLocks noGrp="1"/>
          </p:cNvSpPr>
          <p:nvPr>
            <p:ph type="subTitle" idx="1"/>
          </p:nvPr>
        </p:nvSpPr>
        <p:spPr>
          <a:xfrm>
            <a:off x="755576" y="2060848"/>
            <a:ext cx="7886700" cy="1655445"/>
          </a:xfrm>
        </p:spPr>
        <p:txBody>
          <a:bodyPr/>
          <a:lstStyle/>
          <a:p>
            <a:r>
              <a:rPr lang="zh-CN" altLang="en-US" sz="5400" b="1" dirty="0">
                <a:solidFill>
                  <a:srgbClr val="0000FF"/>
                </a:solidFill>
                <a:latin typeface="华文中宋" pitchFamily="2" charset="-122"/>
                <a:ea typeface="华文中宋" pitchFamily="2" charset="-122"/>
              </a:rPr>
              <a:t>第</a:t>
            </a:r>
            <a:r>
              <a:rPr lang="en-US" altLang="zh-CN" sz="5400" b="1" dirty="0">
                <a:solidFill>
                  <a:srgbClr val="0000FF"/>
                </a:solidFill>
                <a:latin typeface="华文中宋" pitchFamily="2" charset="-122"/>
                <a:ea typeface="华文中宋" pitchFamily="2" charset="-122"/>
              </a:rPr>
              <a:t>18</a:t>
            </a:r>
            <a:r>
              <a:rPr lang="zh-CN" altLang="en-US" sz="5400" b="1" dirty="0">
                <a:solidFill>
                  <a:srgbClr val="0000FF"/>
                </a:solidFill>
                <a:latin typeface="华文中宋" pitchFamily="2" charset="-122"/>
                <a:ea typeface="华文中宋" pitchFamily="2" charset="-122"/>
              </a:rPr>
              <a:t>课 科技文化成就</a:t>
            </a:r>
          </a:p>
        </p:txBody>
      </p:sp>
      <p:pic>
        <p:nvPicPr>
          <p:cNvPr id="5" name="图片 3"/>
          <p:cNvPicPr>
            <a:picLocks noChangeAspect="1" noChangeArrowheads="1"/>
          </p:cNvPicPr>
          <p:nvPr/>
        </p:nvPicPr>
        <p:blipFill>
          <a:blip r:embed="rId2" cstate="print"/>
          <a:srcRect/>
          <a:stretch>
            <a:fillRect/>
          </a:stretch>
        </p:blipFill>
        <p:spPr bwMode="auto">
          <a:xfrm>
            <a:off x="157163" y="3317875"/>
            <a:ext cx="4375150" cy="3460750"/>
          </a:xfrm>
          <a:prstGeom prst="rect">
            <a:avLst/>
          </a:prstGeom>
          <a:noFill/>
          <a:ln w="9525">
            <a:noFill/>
            <a:miter lim="800000"/>
            <a:headEnd/>
            <a:tailEnd/>
          </a:ln>
        </p:spPr>
      </p:pic>
      <p:pic>
        <p:nvPicPr>
          <p:cNvPr id="6" name="图片 4"/>
          <p:cNvPicPr>
            <a:picLocks noChangeAspect="1" noChangeArrowheads="1"/>
          </p:cNvPicPr>
          <p:nvPr/>
        </p:nvPicPr>
        <p:blipFill>
          <a:blip r:embed="rId3" cstate="print"/>
          <a:srcRect/>
          <a:stretch>
            <a:fillRect/>
          </a:stretch>
        </p:blipFill>
        <p:spPr bwMode="auto">
          <a:xfrm>
            <a:off x="4452938" y="3317875"/>
            <a:ext cx="4587875" cy="346075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577" name="图片 563201" descr="1097890716_2haaFn"/>
          <p:cNvPicPr>
            <a:picLocks noChangeAspect="1" noChangeArrowheads="1"/>
          </p:cNvPicPr>
          <p:nvPr/>
        </p:nvPicPr>
        <p:blipFill>
          <a:blip r:embed="rId2" cstate="print"/>
          <a:srcRect t="12329"/>
          <a:stretch>
            <a:fillRect/>
          </a:stretch>
        </p:blipFill>
        <p:spPr bwMode="auto">
          <a:xfrm>
            <a:off x="577850" y="488950"/>
            <a:ext cx="7948613" cy="4873625"/>
          </a:xfrm>
          <a:prstGeom prst="rect">
            <a:avLst/>
          </a:prstGeom>
          <a:noFill/>
          <a:ln w="9525">
            <a:noFill/>
            <a:miter lim="800000"/>
            <a:headEnd/>
            <a:tailEnd/>
          </a:ln>
        </p:spPr>
      </p:pic>
      <p:sp>
        <p:nvSpPr>
          <p:cNvPr id="24578" name="矩形 563202"/>
          <p:cNvSpPr>
            <a:spLocks noChangeArrowheads="1"/>
          </p:cNvSpPr>
          <p:nvPr/>
        </p:nvSpPr>
        <p:spPr bwMode="auto">
          <a:xfrm>
            <a:off x="211138" y="5556250"/>
            <a:ext cx="8721725" cy="554038"/>
          </a:xfrm>
          <a:prstGeom prst="rect">
            <a:avLst/>
          </a:prstGeom>
          <a:noFill/>
          <a:ln w="9525">
            <a:noFill/>
            <a:miter lim="800000"/>
            <a:headEnd/>
            <a:tailEnd/>
          </a:ln>
        </p:spPr>
        <p:txBody>
          <a:bodyPr wrap="none" lIns="0" tIns="0" rIns="0" bIns="0">
            <a:spAutoFit/>
          </a:bodyPr>
          <a:lstStyle/>
          <a:p>
            <a:pPr algn="ctr"/>
            <a:r>
              <a:rPr lang="zh-CN" altLang="en-US" sz="3600" b="1">
                <a:latin typeface="Times New Roman" pitchFamily="18" charset="0"/>
              </a:rPr>
              <a:t>袁隆平获得国际农业最高奖</a:t>
            </a:r>
            <a:r>
              <a:rPr lang="en-US" altLang="zh-CN" sz="3600" b="1">
                <a:latin typeface="宋体" pitchFamily="2" charset="-122"/>
              </a:rPr>
              <a:t>——</a:t>
            </a:r>
            <a:r>
              <a:rPr lang="zh-CN" altLang="en-US" sz="3600" b="1">
                <a:latin typeface="Times New Roman" pitchFamily="18" charset="0"/>
              </a:rPr>
              <a:t>世界粮食奖</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85720" y="285728"/>
            <a:ext cx="2271776" cy="646331"/>
          </a:xfrm>
          <a:prstGeom prst="rect">
            <a:avLst/>
          </a:prstGeom>
        </p:spPr>
        <p:txBody>
          <a:bodyPr wrap="none">
            <a:spAutoFit/>
          </a:bodyPr>
          <a:lstStyle/>
          <a:p>
            <a:r>
              <a:rPr lang="en-US" altLang="zh-CN" sz="3600" b="1" dirty="0" smtClean="0">
                <a:solidFill>
                  <a:srgbClr val="202020"/>
                </a:solidFill>
                <a:latin typeface="宋体" pitchFamily="2" charset="-122"/>
                <a:ea typeface="宋体" pitchFamily="2" charset="-122"/>
                <a:cs typeface="+mj-cs"/>
              </a:rPr>
              <a:t>(2)</a:t>
            </a:r>
            <a:r>
              <a:rPr lang="zh-CN" altLang="en-US" sz="3600" b="1" dirty="0" smtClean="0">
                <a:solidFill>
                  <a:srgbClr val="202020"/>
                </a:solidFill>
                <a:latin typeface="宋体" pitchFamily="2" charset="-122"/>
                <a:ea typeface="宋体" pitchFamily="2" charset="-122"/>
                <a:cs typeface="+mj-cs"/>
              </a:rPr>
              <a:t>影响：</a:t>
            </a:r>
            <a:endParaRPr lang="zh-CN" altLang="en-US" dirty="0"/>
          </a:p>
        </p:txBody>
      </p:sp>
      <p:sp>
        <p:nvSpPr>
          <p:cNvPr id="3" name="矩形 2"/>
          <p:cNvSpPr/>
          <p:nvPr/>
        </p:nvSpPr>
        <p:spPr>
          <a:xfrm>
            <a:off x="714348" y="928670"/>
            <a:ext cx="8072494" cy="1384995"/>
          </a:xfrm>
          <a:prstGeom prst="rect">
            <a:avLst/>
          </a:prstGeom>
        </p:spPr>
        <p:txBody>
          <a:bodyPr wrap="square">
            <a:spAutoFit/>
          </a:bodyPr>
          <a:lstStyle/>
          <a:p>
            <a:pPr fontAlgn="base">
              <a:spcBef>
                <a:spcPct val="0"/>
              </a:spcBef>
              <a:spcAft>
                <a:spcPct val="0"/>
              </a:spcAft>
            </a:pPr>
            <a:r>
              <a:rPr lang="zh-CN" altLang="en-US" sz="2800" b="1" dirty="0" smtClean="0">
                <a:solidFill>
                  <a:srgbClr val="FF0000"/>
                </a:solidFill>
                <a:latin typeface="宋体" charset="-122"/>
              </a:rPr>
              <a:t>袁隆平</a:t>
            </a:r>
            <a:r>
              <a:rPr lang="zh-CN" altLang="en-US" sz="2800" b="1" dirty="0" smtClean="0">
                <a:latin typeface="宋体" charset="-122"/>
              </a:rPr>
              <a:t>的</a:t>
            </a:r>
            <a:r>
              <a:rPr lang="zh-CN" altLang="en-US" sz="2800" b="1" dirty="0" smtClean="0">
                <a:solidFill>
                  <a:srgbClr val="000000"/>
                </a:solidFill>
                <a:latin typeface="黑体" pitchFamily="49" charset="-122"/>
                <a:ea typeface="黑体" pitchFamily="49" charset="-122"/>
              </a:rPr>
              <a:t>杂交水稻为解决我国的吃饭问题和保障我国的粮食安全作出了巨大贡献，对解决世界性饥饿问题也有重要贡献</a:t>
            </a:r>
            <a:endParaRPr lang="zh-CN" altLang="en-US" sz="2800" b="1" dirty="0">
              <a:solidFill>
                <a:srgbClr val="000000"/>
              </a:solidFill>
              <a:latin typeface="黑体" pitchFamily="49" charset="-122"/>
              <a:ea typeface="黑体" pitchFamily="49" charset="-122"/>
            </a:endParaRPr>
          </a:p>
        </p:txBody>
      </p:sp>
      <p:sp>
        <p:nvSpPr>
          <p:cNvPr id="4" name="矩形 90120"/>
          <p:cNvSpPr/>
          <p:nvPr/>
        </p:nvSpPr>
        <p:spPr>
          <a:xfrm>
            <a:off x="1000100" y="2428868"/>
            <a:ext cx="6215106" cy="984885"/>
          </a:xfrm>
          <a:prstGeom prst="rect">
            <a:avLst/>
          </a:prstGeom>
          <a:noFill/>
          <a:ln w="9525">
            <a:noFill/>
          </a:ln>
        </p:spPr>
        <p:txBody>
          <a:bodyPr wrap="square" lIns="0" tIns="0" rIns="0" bIns="0">
            <a:spAutoFit/>
          </a:bodyPr>
          <a:lstStyle/>
          <a:p>
            <a:r>
              <a:rPr lang="zh-CN" altLang="en-US" sz="3200" b="1" dirty="0">
                <a:solidFill>
                  <a:srgbClr val="C00000"/>
                </a:solidFill>
                <a:latin typeface="黑体" pitchFamily="49" charset="-122"/>
                <a:ea typeface="黑体" pitchFamily="49" charset="-122"/>
              </a:rPr>
              <a:t>原子弹让中国人不再受恐吓</a:t>
            </a:r>
            <a:r>
              <a:rPr lang="zh-CN" altLang="en-US" sz="3200" b="1" dirty="0" smtClean="0">
                <a:solidFill>
                  <a:srgbClr val="C00000"/>
                </a:solidFill>
                <a:latin typeface="黑体" pitchFamily="49" charset="-122"/>
                <a:ea typeface="黑体" pitchFamily="49" charset="-122"/>
              </a:rPr>
              <a:t>！</a:t>
            </a:r>
            <a:endParaRPr lang="en-US" altLang="zh-CN" sz="3200" b="1" dirty="0" smtClean="0">
              <a:solidFill>
                <a:srgbClr val="C00000"/>
              </a:solidFill>
              <a:latin typeface="黑体" pitchFamily="49" charset="-122"/>
              <a:ea typeface="黑体" pitchFamily="49" charset="-122"/>
            </a:endParaRPr>
          </a:p>
          <a:p>
            <a:r>
              <a:rPr lang="zh-CN" altLang="en-US" sz="3200" b="1" dirty="0" smtClean="0">
                <a:solidFill>
                  <a:srgbClr val="C00000"/>
                </a:solidFill>
                <a:latin typeface="黑体" pitchFamily="49" charset="-122"/>
                <a:ea typeface="黑体" pitchFamily="49" charset="-122"/>
              </a:rPr>
              <a:t>袁隆平</a:t>
            </a:r>
            <a:r>
              <a:rPr lang="zh-CN" altLang="en-US" sz="3200" b="1" dirty="0">
                <a:solidFill>
                  <a:srgbClr val="C00000"/>
                </a:solidFill>
                <a:latin typeface="黑体" pitchFamily="49" charset="-122"/>
                <a:ea typeface="黑体" pitchFamily="49" charset="-122"/>
              </a:rPr>
              <a:t>使中国人不再挨饿！</a:t>
            </a:r>
          </a:p>
        </p:txBody>
      </p:sp>
      <p:sp>
        <p:nvSpPr>
          <p:cNvPr id="6" name="矩形 5"/>
          <p:cNvSpPr/>
          <p:nvPr/>
        </p:nvSpPr>
        <p:spPr>
          <a:xfrm>
            <a:off x="642910" y="5143512"/>
            <a:ext cx="7929618" cy="1077218"/>
          </a:xfrm>
          <a:prstGeom prst="rect">
            <a:avLst/>
          </a:prstGeom>
        </p:spPr>
        <p:txBody>
          <a:bodyPr wrap="square">
            <a:spAutoFit/>
          </a:bodyPr>
          <a:lstStyle/>
          <a:p>
            <a:r>
              <a:rPr lang="zh-CN" altLang="en-US" sz="3200" dirty="0" smtClean="0">
                <a:latin typeface="微软雅黑" panose="020B0503020204020204" pitchFamily="34" charset="-122"/>
                <a:ea typeface="微软雅黑" panose="020B0503020204020204" pitchFamily="34" charset="-122"/>
                <a:sym typeface="宋体" panose="02010600030101010101" pitchFamily="2" charset="-122"/>
              </a:rPr>
              <a:t>国际上甚至把杂交稻当作中国继四大发明之后的第五大发明，赞誉为“第二次绿色革命”</a:t>
            </a:r>
            <a:endParaRPr lang="zh-CN" altLang="en-US" sz="3200" dirty="0">
              <a:latin typeface="微软雅黑" panose="020B0503020204020204" pitchFamily="34" charset="-122"/>
              <a:ea typeface="微软雅黑" panose="020B0503020204020204" pitchFamily="34" charset="-122"/>
              <a:sym typeface="宋体" panose="02010600030101010101" pitchFamily="2" charset="-122"/>
            </a:endParaRPr>
          </a:p>
        </p:txBody>
      </p:sp>
      <p:sp>
        <p:nvSpPr>
          <p:cNvPr id="7" name="矩形 567301"/>
          <p:cNvSpPr/>
          <p:nvPr/>
        </p:nvSpPr>
        <p:spPr>
          <a:xfrm>
            <a:off x="1285852" y="3571876"/>
            <a:ext cx="4946867" cy="1477328"/>
          </a:xfrm>
          <a:prstGeom prst="rect">
            <a:avLst/>
          </a:prstGeom>
          <a:noFill/>
          <a:ln w="9525">
            <a:noFill/>
          </a:ln>
        </p:spPr>
        <p:txBody>
          <a:bodyPr wrap="square" lIns="0" tIns="0" rIns="0" bIns="0">
            <a:spAutoFit/>
          </a:bodyPr>
          <a:lstStyle/>
          <a:p>
            <a:r>
              <a:rPr lang="zh-CN" altLang="en-US" sz="3200" b="1" dirty="0">
                <a:latin typeface="宋体" panose="02010600030101010101" pitchFamily="2" charset="-122"/>
              </a:rPr>
              <a:t>吃饭靠“两平”</a:t>
            </a:r>
          </a:p>
          <a:p>
            <a:r>
              <a:rPr lang="zh-CN" altLang="en-US" sz="3200" b="1" dirty="0">
                <a:latin typeface="宋体" panose="02010600030101010101" pitchFamily="2" charset="-122"/>
              </a:rPr>
              <a:t>一靠邓小平（ 责任制 ）  </a:t>
            </a:r>
          </a:p>
          <a:p>
            <a:r>
              <a:rPr lang="zh-CN" altLang="en-US" sz="3200" b="1" dirty="0">
                <a:latin typeface="宋体" panose="02010600030101010101" pitchFamily="2" charset="-122"/>
              </a:rPr>
              <a:t>二靠袁隆平（杂交水稻</a:t>
            </a:r>
            <a:r>
              <a:rPr lang="zh-CN" altLang="en-US" sz="3200" b="1" dirty="0">
                <a:solidFill>
                  <a:srgbClr val="FF0000"/>
                </a:solidFill>
                <a:latin typeface="宋体" panose="02010600030101010101" pitchFamily="2" charset="-122"/>
              </a:rPr>
              <a:t>）</a:t>
            </a:r>
          </a:p>
        </p:txBody>
      </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3" name="文本框 95233"/>
          <p:cNvSpPr txBox="1">
            <a:spLocks noChangeArrowheads="1"/>
          </p:cNvSpPr>
          <p:nvPr/>
        </p:nvSpPr>
        <p:spPr bwMode="auto">
          <a:xfrm>
            <a:off x="874714" y="5534027"/>
            <a:ext cx="7369175" cy="492125"/>
          </a:xfrm>
          <a:prstGeom prst="rect">
            <a:avLst/>
          </a:prstGeom>
          <a:noFill/>
          <a:ln w="9525">
            <a:noFill/>
            <a:miter lim="800000"/>
            <a:headEnd/>
            <a:tailEnd/>
          </a:ln>
        </p:spPr>
        <p:txBody>
          <a:bodyPr lIns="0" tIns="0" rIns="0" bIns="0">
            <a:spAutoFit/>
          </a:bodyPr>
          <a:lstStyle/>
          <a:p>
            <a:pPr algn="ctr"/>
            <a:r>
              <a:rPr lang="zh-CN" altLang="en-US" sz="3200" b="1">
                <a:solidFill>
                  <a:srgbClr val="0000FF"/>
                </a:solidFill>
                <a:latin typeface="宋体" pitchFamily="2" charset="-122"/>
              </a:rPr>
              <a:t>袁隆平当选</a:t>
            </a:r>
            <a:r>
              <a:rPr lang="en-US" altLang="zh-CN" sz="3200" b="1">
                <a:solidFill>
                  <a:srgbClr val="0000FF"/>
                </a:solidFill>
                <a:latin typeface="宋体" pitchFamily="2" charset="-122"/>
              </a:rPr>
              <a:t>2004</a:t>
            </a:r>
            <a:r>
              <a:rPr lang="zh-CN" altLang="en-US" sz="3200" b="1">
                <a:solidFill>
                  <a:srgbClr val="0000FF"/>
                </a:solidFill>
                <a:latin typeface="宋体" pitchFamily="2" charset="-122"/>
              </a:rPr>
              <a:t>年十大感动中国人物</a:t>
            </a:r>
          </a:p>
        </p:txBody>
      </p:sp>
      <p:pic>
        <p:nvPicPr>
          <p:cNvPr id="33794" name="图片 95234" descr="y"/>
          <p:cNvPicPr>
            <a:picLocks noChangeAspect="1"/>
          </p:cNvPicPr>
          <p:nvPr/>
        </p:nvPicPr>
        <p:blipFill>
          <a:blip r:embed="rId3" cstate="print"/>
          <a:srcRect/>
          <a:stretch>
            <a:fillRect/>
          </a:stretch>
        </p:blipFill>
        <p:spPr bwMode="auto">
          <a:xfrm>
            <a:off x="1235076" y="781050"/>
            <a:ext cx="6769100" cy="46609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Freeform 5"/>
          <p:cNvSpPr/>
          <p:nvPr/>
        </p:nvSpPr>
        <p:spPr bwMode="auto">
          <a:xfrm>
            <a:off x="3700463" y="1412876"/>
            <a:ext cx="1744266" cy="314325"/>
          </a:xfrm>
          <a:custGeom>
            <a:avLst/>
            <a:gdLst>
              <a:gd name="T0" fmla="*/ 62 w 1378"/>
              <a:gd name="T1" fmla="*/ 100 h 248"/>
              <a:gd name="T2" fmla="*/ 380 w 1378"/>
              <a:gd name="T3" fmla="*/ 44 h 248"/>
              <a:gd name="T4" fmla="*/ 422 w 1378"/>
              <a:gd name="T5" fmla="*/ 116 h 248"/>
              <a:gd name="T6" fmla="*/ 400 w 1378"/>
              <a:gd name="T7" fmla="*/ 98 h 248"/>
              <a:gd name="T8" fmla="*/ 406 w 1378"/>
              <a:gd name="T9" fmla="*/ 132 h 248"/>
              <a:gd name="T10" fmla="*/ 428 w 1378"/>
              <a:gd name="T11" fmla="*/ 90 h 248"/>
              <a:gd name="T12" fmla="*/ 492 w 1378"/>
              <a:gd name="T13" fmla="*/ 24 h 248"/>
              <a:gd name="T14" fmla="*/ 642 w 1378"/>
              <a:gd name="T15" fmla="*/ 58 h 248"/>
              <a:gd name="T16" fmla="*/ 548 w 1378"/>
              <a:gd name="T17" fmla="*/ 84 h 248"/>
              <a:gd name="T18" fmla="*/ 474 w 1378"/>
              <a:gd name="T19" fmla="*/ 178 h 248"/>
              <a:gd name="T20" fmla="*/ 606 w 1378"/>
              <a:gd name="T21" fmla="*/ 248 h 248"/>
              <a:gd name="T22" fmla="*/ 772 w 1378"/>
              <a:gd name="T23" fmla="*/ 248 h 248"/>
              <a:gd name="T24" fmla="*/ 904 w 1378"/>
              <a:gd name="T25" fmla="*/ 178 h 248"/>
              <a:gd name="T26" fmla="*/ 830 w 1378"/>
              <a:gd name="T27" fmla="*/ 84 h 248"/>
              <a:gd name="T28" fmla="*/ 736 w 1378"/>
              <a:gd name="T29" fmla="*/ 58 h 248"/>
              <a:gd name="T30" fmla="*/ 886 w 1378"/>
              <a:gd name="T31" fmla="*/ 24 h 248"/>
              <a:gd name="T32" fmla="*/ 950 w 1378"/>
              <a:gd name="T33" fmla="*/ 90 h 248"/>
              <a:gd name="T34" fmla="*/ 972 w 1378"/>
              <a:gd name="T35" fmla="*/ 132 h 248"/>
              <a:gd name="T36" fmla="*/ 980 w 1378"/>
              <a:gd name="T37" fmla="*/ 98 h 248"/>
              <a:gd name="T38" fmla="*/ 956 w 1378"/>
              <a:gd name="T39" fmla="*/ 120 h 248"/>
              <a:gd name="T40" fmla="*/ 996 w 1378"/>
              <a:gd name="T41" fmla="*/ 44 h 248"/>
              <a:gd name="T42" fmla="*/ 1316 w 1378"/>
              <a:gd name="T43" fmla="*/ 100 h 248"/>
              <a:gd name="T44" fmla="*/ 1376 w 1378"/>
              <a:gd name="T45" fmla="*/ 56 h 248"/>
              <a:gd name="T46" fmla="*/ 1226 w 1378"/>
              <a:gd name="T47" fmla="*/ 2 h 248"/>
              <a:gd name="T48" fmla="*/ 968 w 1378"/>
              <a:gd name="T49" fmla="*/ 20 h 248"/>
              <a:gd name="T50" fmla="*/ 744 w 1378"/>
              <a:gd name="T51" fmla="*/ 8 h 248"/>
              <a:gd name="T52" fmla="*/ 594 w 1378"/>
              <a:gd name="T53" fmla="*/ 2 h 248"/>
              <a:gd name="T54" fmla="*/ 372 w 1378"/>
              <a:gd name="T55" fmla="*/ 30 h 248"/>
              <a:gd name="T56" fmla="*/ 100 w 1378"/>
              <a:gd name="T57" fmla="*/ 8 h 248"/>
              <a:gd name="T58" fmla="*/ 0 w 1378"/>
              <a:gd name="T59" fmla="*/ 62 h 248"/>
              <a:gd name="T60" fmla="*/ 1198 w 1378"/>
              <a:gd name="T61" fmla="*/ 4 h 248"/>
              <a:gd name="T62" fmla="*/ 1368 w 1378"/>
              <a:gd name="T63" fmla="*/ 42 h 248"/>
              <a:gd name="T64" fmla="*/ 1350 w 1378"/>
              <a:gd name="T65" fmla="*/ 90 h 248"/>
              <a:gd name="T66" fmla="*/ 1080 w 1378"/>
              <a:gd name="T67" fmla="*/ 52 h 248"/>
              <a:gd name="T68" fmla="*/ 760 w 1378"/>
              <a:gd name="T69" fmla="*/ 182 h 248"/>
              <a:gd name="T70" fmla="*/ 788 w 1378"/>
              <a:gd name="T71" fmla="*/ 100 h 248"/>
              <a:gd name="T72" fmla="*/ 898 w 1378"/>
              <a:gd name="T73" fmla="*/ 152 h 248"/>
              <a:gd name="T74" fmla="*/ 846 w 1378"/>
              <a:gd name="T75" fmla="*/ 230 h 248"/>
              <a:gd name="T76" fmla="*/ 614 w 1378"/>
              <a:gd name="T77" fmla="*/ 102 h 248"/>
              <a:gd name="T78" fmla="*/ 626 w 1378"/>
              <a:gd name="T79" fmla="*/ 196 h 248"/>
              <a:gd name="T80" fmla="*/ 606 w 1378"/>
              <a:gd name="T81" fmla="*/ 244 h 248"/>
              <a:gd name="T82" fmla="*/ 480 w 1378"/>
              <a:gd name="T83" fmla="*/ 178 h 248"/>
              <a:gd name="T84" fmla="*/ 550 w 1378"/>
              <a:gd name="T85" fmla="*/ 102 h 248"/>
              <a:gd name="T86" fmla="*/ 726 w 1378"/>
              <a:gd name="T87" fmla="*/ 60 h 248"/>
              <a:gd name="T88" fmla="*/ 708 w 1378"/>
              <a:gd name="T89" fmla="*/ 134 h 248"/>
              <a:gd name="T90" fmla="*/ 732 w 1378"/>
              <a:gd name="T91" fmla="*/ 178 h 248"/>
              <a:gd name="T92" fmla="*/ 752 w 1378"/>
              <a:gd name="T93" fmla="*/ 166 h 248"/>
              <a:gd name="T94" fmla="*/ 724 w 1378"/>
              <a:gd name="T95" fmla="*/ 148 h 248"/>
              <a:gd name="T96" fmla="*/ 710 w 1378"/>
              <a:gd name="T97" fmla="*/ 152 h 248"/>
              <a:gd name="T98" fmla="*/ 760 w 1378"/>
              <a:gd name="T99" fmla="*/ 102 h 248"/>
              <a:gd name="T100" fmla="*/ 736 w 1378"/>
              <a:gd name="T101" fmla="*/ 206 h 248"/>
              <a:gd name="T102" fmla="*/ 622 w 1378"/>
              <a:gd name="T103" fmla="*/ 182 h 248"/>
              <a:gd name="T104" fmla="*/ 644 w 1378"/>
              <a:gd name="T105" fmla="*/ 112 h 248"/>
              <a:gd name="T106" fmla="*/ 662 w 1378"/>
              <a:gd name="T107" fmla="*/ 164 h 248"/>
              <a:gd name="T108" fmla="*/ 642 w 1378"/>
              <a:gd name="T109" fmla="*/ 144 h 248"/>
              <a:gd name="T110" fmla="*/ 638 w 1378"/>
              <a:gd name="T111" fmla="*/ 176 h 248"/>
              <a:gd name="T112" fmla="*/ 652 w 1378"/>
              <a:gd name="T113" fmla="*/ 176 h 248"/>
              <a:gd name="T114" fmla="*/ 658 w 1378"/>
              <a:gd name="T115" fmla="*/ 110 h 248"/>
              <a:gd name="T116" fmla="*/ 688 w 1378"/>
              <a:gd name="T117" fmla="*/ 40 h 248"/>
              <a:gd name="T118" fmla="*/ 76 w 1378"/>
              <a:gd name="T119" fmla="*/ 14 h 248"/>
              <a:gd name="T120" fmla="*/ 290 w 1378"/>
              <a:gd name="T121" fmla="*/ 12 h 248"/>
              <a:gd name="T122" fmla="*/ 122 w 1378"/>
              <a:gd name="T123" fmla="*/ 96 h 248"/>
              <a:gd name="T124" fmla="*/ 4 w 1378"/>
              <a:gd name="T125" fmla="*/ 6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78" h="248">
                <a:moveTo>
                  <a:pt x="0" y="62"/>
                </a:moveTo>
                <a:lnTo>
                  <a:pt x="0" y="62"/>
                </a:lnTo>
                <a:lnTo>
                  <a:pt x="2" y="70"/>
                </a:lnTo>
                <a:lnTo>
                  <a:pt x="4" y="76"/>
                </a:lnTo>
                <a:lnTo>
                  <a:pt x="8" y="80"/>
                </a:lnTo>
                <a:lnTo>
                  <a:pt x="12" y="86"/>
                </a:lnTo>
                <a:lnTo>
                  <a:pt x="26" y="92"/>
                </a:lnTo>
                <a:lnTo>
                  <a:pt x="42" y="98"/>
                </a:lnTo>
                <a:lnTo>
                  <a:pt x="62" y="100"/>
                </a:lnTo>
                <a:lnTo>
                  <a:pt x="82" y="102"/>
                </a:lnTo>
                <a:lnTo>
                  <a:pt x="124" y="100"/>
                </a:lnTo>
                <a:lnTo>
                  <a:pt x="124" y="100"/>
                </a:lnTo>
                <a:lnTo>
                  <a:pt x="152" y="96"/>
                </a:lnTo>
                <a:lnTo>
                  <a:pt x="184" y="92"/>
                </a:lnTo>
                <a:lnTo>
                  <a:pt x="246" y="78"/>
                </a:lnTo>
                <a:lnTo>
                  <a:pt x="312" y="60"/>
                </a:lnTo>
                <a:lnTo>
                  <a:pt x="380" y="44"/>
                </a:lnTo>
                <a:lnTo>
                  <a:pt x="380" y="44"/>
                </a:lnTo>
                <a:lnTo>
                  <a:pt x="398" y="54"/>
                </a:lnTo>
                <a:lnTo>
                  <a:pt x="412" y="68"/>
                </a:lnTo>
                <a:lnTo>
                  <a:pt x="418" y="76"/>
                </a:lnTo>
                <a:lnTo>
                  <a:pt x="422" y="84"/>
                </a:lnTo>
                <a:lnTo>
                  <a:pt x="424" y="90"/>
                </a:lnTo>
                <a:lnTo>
                  <a:pt x="426" y="100"/>
                </a:lnTo>
                <a:lnTo>
                  <a:pt x="426" y="100"/>
                </a:lnTo>
                <a:lnTo>
                  <a:pt x="426" y="108"/>
                </a:lnTo>
                <a:lnTo>
                  <a:pt x="422" y="116"/>
                </a:lnTo>
                <a:lnTo>
                  <a:pt x="422" y="116"/>
                </a:lnTo>
                <a:lnTo>
                  <a:pt x="422" y="114"/>
                </a:lnTo>
                <a:lnTo>
                  <a:pt x="422" y="114"/>
                </a:lnTo>
                <a:lnTo>
                  <a:pt x="422" y="108"/>
                </a:lnTo>
                <a:lnTo>
                  <a:pt x="418" y="102"/>
                </a:lnTo>
                <a:lnTo>
                  <a:pt x="412" y="98"/>
                </a:lnTo>
                <a:lnTo>
                  <a:pt x="406" y="96"/>
                </a:lnTo>
                <a:lnTo>
                  <a:pt x="406" y="96"/>
                </a:lnTo>
                <a:lnTo>
                  <a:pt x="400" y="98"/>
                </a:lnTo>
                <a:lnTo>
                  <a:pt x="394" y="102"/>
                </a:lnTo>
                <a:lnTo>
                  <a:pt x="390" y="108"/>
                </a:lnTo>
                <a:lnTo>
                  <a:pt x="388" y="114"/>
                </a:lnTo>
                <a:lnTo>
                  <a:pt x="388" y="114"/>
                </a:lnTo>
                <a:lnTo>
                  <a:pt x="390" y="120"/>
                </a:lnTo>
                <a:lnTo>
                  <a:pt x="394" y="126"/>
                </a:lnTo>
                <a:lnTo>
                  <a:pt x="400" y="130"/>
                </a:lnTo>
                <a:lnTo>
                  <a:pt x="406" y="132"/>
                </a:lnTo>
                <a:lnTo>
                  <a:pt x="406" y="132"/>
                </a:lnTo>
                <a:lnTo>
                  <a:pt x="412" y="130"/>
                </a:lnTo>
                <a:lnTo>
                  <a:pt x="416" y="128"/>
                </a:lnTo>
                <a:lnTo>
                  <a:pt x="416" y="128"/>
                </a:lnTo>
                <a:lnTo>
                  <a:pt x="422" y="124"/>
                </a:lnTo>
                <a:lnTo>
                  <a:pt x="426" y="118"/>
                </a:lnTo>
                <a:lnTo>
                  <a:pt x="428" y="108"/>
                </a:lnTo>
                <a:lnTo>
                  <a:pt x="430" y="98"/>
                </a:lnTo>
                <a:lnTo>
                  <a:pt x="430" y="98"/>
                </a:lnTo>
                <a:lnTo>
                  <a:pt x="428" y="90"/>
                </a:lnTo>
                <a:lnTo>
                  <a:pt x="426" y="82"/>
                </a:lnTo>
                <a:lnTo>
                  <a:pt x="422" y="76"/>
                </a:lnTo>
                <a:lnTo>
                  <a:pt x="416" y="68"/>
                </a:lnTo>
                <a:lnTo>
                  <a:pt x="402" y="54"/>
                </a:lnTo>
                <a:lnTo>
                  <a:pt x="386" y="42"/>
                </a:lnTo>
                <a:lnTo>
                  <a:pt x="386" y="42"/>
                </a:lnTo>
                <a:lnTo>
                  <a:pt x="420" y="34"/>
                </a:lnTo>
                <a:lnTo>
                  <a:pt x="456" y="28"/>
                </a:lnTo>
                <a:lnTo>
                  <a:pt x="492" y="24"/>
                </a:lnTo>
                <a:lnTo>
                  <a:pt x="528" y="20"/>
                </a:lnTo>
                <a:lnTo>
                  <a:pt x="528" y="20"/>
                </a:lnTo>
                <a:lnTo>
                  <a:pt x="566" y="18"/>
                </a:lnTo>
                <a:lnTo>
                  <a:pt x="604" y="20"/>
                </a:lnTo>
                <a:lnTo>
                  <a:pt x="640" y="26"/>
                </a:lnTo>
                <a:lnTo>
                  <a:pt x="674" y="34"/>
                </a:lnTo>
                <a:lnTo>
                  <a:pt x="674" y="34"/>
                </a:lnTo>
                <a:lnTo>
                  <a:pt x="656" y="46"/>
                </a:lnTo>
                <a:lnTo>
                  <a:pt x="642" y="58"/>
                </a:lnTo>
                <a:lnTo>
                  <a:pt x="630" y="72"/>
                </a:lnTo>
                <a:lnTo>
                  <a:pt x="620" y="86"/>
                </a:lnTo>
                <a:lnTo>
                  <a:pt x="620" y="86"/>
                </a:lnTo>
                <a:lnTo>
                  <a:pt x="608" y="84"/>
                </a:lnTo>
                <a:lnTo>
                  <a:pt x="594" y="82"/>
                </a:lnTo>
                <a:lnTo>
                  <a:pt x="582" y="80"/>
                </a:lnTo>
                <a:lnTo>
                  <a:pt x="568" y="80"/>
                </a:lnTo>
                <a:lnTo>
                  <a:pt x="568" y="80"/>
                </a:lnTo>
                <a:lnTo>
                  <a:pt x="548" y="84"/>
                </a:lnTo>
                <a:lnTo>
                  <a:pt x="530" y="90"/>
                </a:lnTo>
                <a:lnTo>
                  <a:pt x="514" y="98"/>
                </a:lnTo>
                <a:lnTo>
                  <a:pt x="498" y="108"/>
                </a:lnTo>
                <a:lnTo>
                  <a:pt x="486" y="120"/>
                </a:lnTo>
                <a:lnTo>
                  <a:pt x="478" y="134"/>
                </a:lnTo>
                <a:lnTo>
                  <a:pt x="472" y="150"/>
                </a:lnTo>
                <a:lnTo>
                  <a:pt x="472" y="168"/>
                </a:lnTo>
                <a:lnTo>
                  <a:pt x="472" y="168"/>
                </a:lnTo>
                <a:lnTo>
                  <a:pt x="474" y="178"/>
                </a:lnTo>
                <a:lnTo>
                  <a:pt x="476" y="188"/>
                </a:lnTo>
                <a:lnTo>
                  <a:pt x="482" y="198"/>
                </a:lnTo>
                <a:lnTo>
                  <a:pt x="488" y="206"/>
                </a:lnTo>
                <a:lnTo>
                  <a:pt x="496" y="214"/>
                </a:lnTo>
                <a:lnTo>
                  <a:pt x="506" y="222"/>
                </a:lnTo>
                <a:lnTo>
                  <a:pt x="526" y="232"/>
                </a:lnTo>
                <a:lnTo>
                  <a:pt x="552" y="240"/>
                </a:lnTo>
                <a:lnTo>
                  <a:pt x="578" y="246"/>
                </a:lnTo>
                <a:lnTo>
                  <a:pt x="606" y="248"/>
                </a:lnTo>
                <a:lnTo>
                  <a:pt x="634" y="248"/>
                </a:lnTo>
                <a:lnTo>
                  <a:pt x="634" y="248"/>
                </a:lnTo>
                <a:lnTo>
                  <a:pt x="662" y="244"/>
                </a:lnTo>
                <a:lnTo>
                  <a:pt x="688" y="238"/>
                </a:lnTo>
                <a:lnTo>
                  <a:pt x="688" y="238"/>
                </a:lnTo>
                <a:lnTo>
                  <a:pt x="716" y="244"/>
                </a:lnTo>
                <a:lnTo>
                  <a:pt x="744" y="248"/>
                </a:lnTo>
                <a:lnTo>
                  <a:pt x="744" y="248"/>
                </a:lnTo>
                <a:lnTo>
                  <a:pt x="772" y="248"/>
                </a:lnTo>
                <a:lnTo>
                  <a:pt x="800" y="246"/>
                </a:lnTo>
                <a:lnTo>
                  <a:pt x="826" y="240"/>
                </a:lnTo>
                <a:lnTo>
                  <a:pt x="850" y="232"/>
                </a:lnTo>
                <a:lnTo>
                  <a:pt x="872" y="222"/>
                </a:lnTo>
                <a:lnTo>
                  <a:pt x="882" y="214"/>
                </a:lnTo>
                <a:lnTo>
                  <a:pt x="890" y="206"/>
                </a:lnTo>
                <a:lnTo>
                  <a:pt x="896" y="198"/>
                </a:lnTo>
                <a:lnTo>
                  <a:pt x="900" y="188"/>
                </a:lnTo>
                <a:lnTo>
                  <a:pt x="904" y="178"/>
                </a:lnTo>
                <a:lnTo>
                  <a:pt x="906" y="168"/>
                </a:lnTo>
                <a:lnTo>
                  <a:pt x="906" y="168"/>
                </a:lnTo>
                <a:lnTo>
                  <a:pt x="904" y="150"/>
                </a:lnTo>
                <a:lnTo>
                  <a:pt x="900" y="134"/>
                </a:lnTo>
                <a:lnTo>
                  <a:pt x="890" y="120"/>
                </a:lnTo>
                <a:lnTo>
                  <a:pt x="878" y="108"/>
                </a:lnTo>
                <a:lnTo>
                  <a:pt x="864" y="98"/>
                </a:lnTo>
                <a:lnTo>
                  <a:pt x="848" y="90"/>
                </a:lnTo>
                <a:lnTo>
                  <a:pt x="830" y="84"/>
                </a:lnTo>
                <a:lnTo>
                  <a:pt x="810" y="80"/>
                </a:lnTo>
                <a:lnTo>
                  <a:pt x="810" y="80"/>
                </a:lnTo>
                <a:lnTo>
                  <a:pt x="796" y="80"/>
                </a:lnTo>
                <a:lnTo>
                  <a:pt x="782" y="82"/>
                </a:lnTo>
                <a:lnTo>
                  <a:pt x="770" y="84"/>
                </a:lnTo>
                <a:lnTo>
                  <a:pt x="758" y="86"/>
                </a:lnTo>
                <a:lnTo>
                  <a:pt x="758" y="86"/>
                </a:lnTo>
                <a:lnTo>
                  <a:pt x="748" y="72"/>
                </a:lnTo>
                <a:lnTo>
                  <a:pt x="736" y="58"/>
                </a:lnTo>
                <a:lnTo>
                  <a:pt x="720" y="46"/>
                </a:lnTo>
                <a:lnTo>
                  <a:pt x="704" y="34"/>
                </a:lnTo>
                <a:lnTo>
                  <a:pt x="704" y="34"/>
                </a:lnTo>
                <a:lnTo>
                  <a:pt x="738" y="26"/>
                </a:lnTo>
                <a:lnTo>
                  <a:pt x="774" y="20"/>
                </a:lnTo>
                <a:lnTo>
                  <a:pt x="812" y="18"/>
                </a:lnTo>
                <a:lnTo>
                  <a:pt x="850" y="20"/>
                </a:lnTo>
                <a:lnTo>
                  <a:pt x="850" y="20"/>
                </a:lnTo>
                <a:lnTo>
                  <a:pt x="886" y="24"/>
                </a:lnTo>
                <a:lnTo>
                  <a:pt x="922" y="28"/>
                </a:lnTo>
                <a:lnTo>
                  <a:pt x="958" y="34"/>
                </a:lnTo>
                <a:lnTo>
                  <a:pt x="992" y="42"/>
                </a:lnTo>
                <a:lnTo>
                  <a:pt x="992" y="42"/>
                </a:lnTo>
                <a:lnTo>
                  <a:pt x="974" y="54"/>
                </a:lnTo>
                <a:lnTo>
                  <a:pt x="960" y="68"/>
                </a:lnTo>
                <a:lnTo>
                  <a:pt x="956" y="76"/>
                </a:lnTo>
                <a:lnTo>
                  <a:pt x="952" y="82"/>
                </a:lnTo>
                <a:lnTo>
                  <a:pt x="950" y="90"/>
                </a:lnTo>
                <a:lnTo>
                  <a:pt x="948" y="98"/>
                </a:lnTo>
                <a:lnTo>
                  <a:pt x="948" y="98"/>
                </a:lnTo>
                <a:lnTo>
                  <a:pt x="948" y="110"/>
                </a:lnTo>
                <a:lnTo>
                  <a:pt x="952" y="118"/>
                </a:lnTo>
                <a:lnTo>
                  <a:pt x="958" y="126"/>
                </a:lnTo>
                <a:lnTo>
                  <a:pt x="964" y="128"/>
                </a:lnTo>
                <a:lnTo>
                  <a:pt x="964" y="128"/>
                </a:lnTo>
                <a:lnTo>
                  <a:pt x="968" y="130"/>
                </a:lnTo>
                <a:lnTo>
                  <a:pt x="972" y="132"/>
                </a:lnTo>
                <a:lnTo>
                  <a:pt x="972" y="132"/>
                </a:lnTo>
                <a:lnTo>
                  <a:pt x="980" y="130"/>
                </a:lnTo>
                <a:lnTo>
                  <a:pt x="984" y="126"/>
                </a:lnTo>
                <a:lnTo>
                  <a:pt x="988" y="120"/>
                </a:lnTo>
                <a:lnTo>
                  <a:pt x="990" y="114"/>
                </a:lnTo>
                <a:lnTo>
                  <a:pt x="990" y="114"/>
                </a:lnTo>
                <a:lnTo>
                  <a:pt x="988" y="108"/>
                </a:lnTo>
                <a:lnTo>
                  <a:pt x="984" y="102"/>
                </a:lnTo>
                <a:lnTo>
                  <a:pt x="980" y="98"/>
                </a:lnTo>
                <a:lnTo>
                  <a:pt x="972" y="96"/>
                </a:lnTo>
                <a:lnTo>
                  <a:pt x="972" y="96"/>
                </a:lnTo>
                <a:lnTo>
                  <a:pt x="966" y="98"/>
                </a:lnTo>
                <a:lnTo>
                  <a:pt x="960" y="102"/>
                </a:lnTo>
                <a:lnTo>
                  <a:pt x="956" y="108"/>
                </a:lnTo>
                <a:lnTo>
                  <a:pt x="956" y="114"/>
                </a:lnTo>
                <a:lnTo>
                  <a:pt x="956" y="114"/>
                </a:lnTo>
                <a:lnTo>
                  <a:pt x="956" y="120"/>
                </a:lnTo>
                <a:lnTo>
                  <a:pt x="956" y="120"/>
                </a:lnTo>
                <a:lnTo>
                  <a:pt x="952" y="110"/>
                </a:lnTo>
                <a:lnTo>
                  <a:pt x="952" y="100"/>
                </a:lnTo>
                <a:lnTo>
                  <a:pt x="952" y="100"/>
                </a:lnTo>
                <a:lnTo>
                  <a:pt x="952" y="90"/>
                </a:lnTo>
                <a:lnTo>
                  <a:pt x="956" y="84"/>
                </a:lnTo>
                <a:lnTo>
                  <a:pt x="960" y="76"/>
                </a:lnTo>
                <a:lnTo>
                  <a:pt x="964" y="68"/>
                </a:lnTo>
                <a:lnTo>
                  <a:pt x="978" y="54"/>
                </a:lnTo>
                <a:lnTo>
                  <a:pt x="996" y="44"/>
                </a:lnTo>
                <a:lnTo>
                  <a:pt x="996" y="44"/>
                </a:lnTo>
                <a:lnTo>
                  <a:pt x="1064" y="60"/>
                </a:lnTo>
                <a:lnTo>
                  <a:pt x="1130" y="78"/>
                </a:lnTo>
                <a:lnTo>
                  <a:pt x="1194" y="92"/>
                </a:lnTo>
                <a:lnTo>
                  <a:pt x="1224" y="96"/>
                </a:lnTo>
                <a:lnTo>
                  <a:pt x="1254" y="100"/>
                </a:lnTo>
                <a:lnTo>
                  <a:pt x="1254" y="100"/>
                </a:lnTo>
                <a:lnTo>
                  <a:pt x="1296" y="102"/>
                </a:lnTo>
                <a:lnTo>
                  <a:pt x="1316" y="100"/>
                </a:lnTo>
                <a:lnTo>
                  <a:pt x="1334" y="98"/>
                </a:lnTo>
                <a:lnTo>
                  <a:pt x="1352" y="92"/>
                </a:lnTo>
                <a:lnTo>
                  <a:pt x="1364" y="86"/>
                </a:lnTo>
                <a:lnTo>
                  <a:pt x="1370" y="80"/>
                </a:lnTo>
                <a:lnTo>
                  <a:pt x="1374" y="76"/>
                </a:lnTo>
                <a:lnTo>
                  <a:pt x="1376" y="70"/>
                </a:lnTo>
                <a:lnTo>
                  <a:pt x="1378" y="62"/>
                </a:lnTo>
                <a:lnTo>
                  <a:pt x="1378" y="62"/>
                </a:lnTo>
                <a:lnTo>
                  <a:pt x="1376" y="56"/>
                </a:lnTo>
                <a:lnTo>
                  <a:pt x="1374" y="48"/>
                </a:lnTo>
                <a:lnTo>
                  <a:pt x="1370" y="42"/>
                </a:lnTo>
                <a:lnTo>
                  <a:pt x="1364" y="36"/>
                </a:lnTo>
                <a:lnTo>
                  <a:pt x="1348" y="26"/>
                </a:lnTo>
                <a:lnTo>
                  <a:pt x="1328" y="18"/>
                </a:lnTo>
                <a:lnTo>
                  <a:pt x="1304" y="12"/>
                </a:lnTo>
                <a:lnTo>
                  <a:pt x="1278" y="8"/>
                </a:lnTo>
                <a:lnTo>
                  <a:pt x="1226" y="2"/>
                </a:lnTo>
                <a:lnTo>
                  <a:pt x="1226" y="2"/>
                </a:lnTo>
                <a:lnTo>
                  <a:pt x="1170" y="0"/>
                </a:lnTo>
                <a:lnTo>
                  <a:pt x="1140" y="2"/>
                </a:lnTo>
                <a:lnTo>
                  <a:pt x="1110" y="4"/>
                </a:lnTo>
                <a:lnTo>
                  <a:pt x="1082" y="8"/>
                </a:lnTo>
                <a:lnTo>
                  <a:pt x="1054" y="14"/>
                </a:lnTo>
                <a:lnTo>
                  <a:pt x="1030" y="20"/>
                </a:lnTo>
                <a:lnTo>
                  <a:pt x="1006" y="30"/>
                </a:lnTo>
                <a:lnTo>
                  <a:pt x="1006" y="30"/>
                </a:lnTo>
                <a:lnTo>
                  <a:pt x="968" y="20"/>
                </a:lnTo>
                <a:lnTo>
                  <a:pt x="930" y="12"/>
                </a:lnTo>
                <a:lnTo>
                  <a:pt x="890" y="6"/>
                </a:lnTo>
                <a:lnTo>
                  <a:pt x="848" y="0"/>
                </a:lnTo>
                <a:lnTo>
                  <a:pt x="848" y="0"/>
                </a:lnTo>
                <a:lnTo>
                  <a:pt x="828" y="0"/>
                </a:lnTo>
                <a:lnTo>
                  <a:pt x="806" y="0"/>
                </a:lnTo>
                <a:lnTo>
                  <a:pt x="784" y="2"/>
                </a:lnTo>
                <a:lnTo>
                  <a:pt x="764" y="4"/>
                </a:lnTo>
                <a:lnTo>
                  <a:pt x="744" y="8"/>
                </a:lnTo>
                <a:lnTo>
                  <a:pt x="724" y="12"/>
                </a:lnTo>
                <a:lnTo>
                  <a:pt x="706" y="18"/>
                </a:lnTo>
                <a:lnTo>
                  <a:pt x="688" y="26"/>
                </a:lnTo>
                <a:lnTo>
                  <a:pt x="688" y="26"/>
                </a:lnTo>
                <a:lnTo>
                  <a:pt x="672" y="18"/>
                </a:lnTo>
                <a:lnTo>
                  <a:pt x="654" y="12"/>
                </a:lnTo>
                <a:lnTo>
                  <a:pt x="634" y="8"/>
                </a:lnTo>
                <a:lnTo>
                  <a:pt x="614" y="4"/>
                </a:lnTo>
                <a:lnTo>
                  <a:pt x="594" y="2"/>
                </a:lnTo>
                <a:lnTo>
                  <a:pt x="572" y="0"/>
                </a:lnTo>
                <a:lnTo>
                  <a:pt x="550" y="0"/>
                </a:lnTo>
                <a:lnTo>
                  <a:pt x="528" y="0"/>
                </a:lnTo>
                <a:lnTo>
                  <a:pt x="528" y="0"/>
                </a:lnTo>
                <a:lnTo>
                  <a:pt x="486" y="6"/>
                </a:lnTo>
                <a:lnTo>
                  <a:pt x="446" y="12"/>
                </a:lnTo>
                <a:lnTo>
                  <a:pt x="408" y="20"/>
                </a:lnTo>
                <a:lnTo>
                  <a:pt x="372" y="30"/>
                </a:lnTo>
                <a:lnTo>
                  <a:pt x="372" y="30"/>
                </a:lnTo>
                <a:lnTo>
                  <a:pt x="348" y="20"/>
                </a:lnTo>
                <a:lnTo>
                  <a:pt x="322" y="14"/>
                </a:lnTo>
                <a:lnTo>
                  <a:pt x="296" y="8"/>
                </a:lnTo>
                <a:lnTo>
                  <a:pt x="266" y="4"/>
                </a:lnTo>
                <a:lnTo>
                  <a:pt x="238" y="2"/>
                </a:lnTo>
                <a:lnTo>
                  <a:pt x="208" y="0"/>
                </a:lnTo>
                <a:lnTo>
                  <a:pt x="152" y="2"/>
                </a:lnTo>
                <a:lnTo>
                  <a:pt x="152" y="2"/>
                </a:lnTo>
                <a:lnTo>
                  <a:pt x="100" y="8"/>
                </a:lnTo>
                <a:lnTo>
                  <a:pt x="74" y="12"/>
                </a:lnTo>
                <a:lnTo>
                  <a:pt x="50" y="18"/>
                </a:lnTo>
                <a:lnTo>
                  <a:pt x="30" y="26"/>
                </a:lnTo>
                <a:lnTo>
                  <a:pt x="14" y="36"/>
                </a:lnTo>
                <a:lnTo>
                  <a:pt x="8" y="42"/>
                </a:lnTo>
                <a:lnTo>
                  <a:pt x="4" y="48"/>
                </a:lnTo>
                <a:lnTo>
                  <a:pt x="0" y="56"/>
                </a:lnTo>
                <a:lnTo>
                  <a:pt x="0" y="62"/>
                </a:lnTo>
                <a:lnTo>
                  <a:pt x="0" y="62"/>
                </a:lnTo>
                <a:close/>
                <a:moveTo>
                  <a:pt x="1014" y="34"/>
                </a:moveTo>
                <a:lnTo>
                  <a:pt x="1014" y="34"/>
                </a:lnTo>
                <a:lnTo>
                  <a:pt x="1036" y="24"/>
                </a:lnTo>
                <a:lnTo>
                  <a:pt x="1062" y="18"/>
                </a:lnTo>
                <a:lnTo>
                  <a:pt x="1088" y="12"/>
                </a:lnTo>
                <a:lnTo>
                  <a:pt x="1116" y="8"/>
                </a:lnTo>
                <a:lnTo>
                  <a:pt x="1142" y="6"/>
                </a:lnTo>
                <a:lnTo>
                  <a:pt x="1170" y="4"/>
                </a:lnTo>
                <a:lnTo>
                  <a:pt x="1198" y="4"/>
                </a:lnTo>
                <a:lnTo>
                  <a:pt x="1224" y="6"/>
                </a:lnTo>
                <a:lnTo>
                  <a:pt x="1226" y="6"/>
                </a:lnTo>
                <a:lnTo>
                  <a:pt x="1226" y="6"/>
                </a:lnTo>
                <a:lnTo>
                  <a:pt x="1276" y="10"/>
                </a:lnTo>
                <a:lnTo>
                  <a:pt x="1300" y="14"/>
                </a:lnTo>
                <a:lnTo>
                  <a:pt x="1324" y="20"/>
                </a:lnTo>
                <a:lnTo>
                  <a:pt x="1346" y="28"/>
                </a:lnTo>
                <a:lnTo>
                  <a:pt x="1362" y="36"/>
                </a:lnTo>
                <a:lnTo>
                  <a:pt x="1368" y="42"/>
                </a:lnTo>
                <a:lnTo>
                  <a:pt x="1372" y="48"/>
                </a:lnTo>
                <a:lnTo>
                  <a:pt x="1374" y="56"/>
                </a:lnTo>
                <a:lnTo>
                  <a:pt x="1374" y="62"/>
                </a:lnTo>
                <a:lnTo>
                  <a:pt x="1374" y="62"/>
                </a:lnTo>
                <a:lnTo>
                  <a:pt x="1374" y="68"/>
                </a:lnTo>
                <a:lnTo>
                  <a:pt x="1370" y="74"/>
                </a:lnTo>
                <a:lnTo>
                  <a:pt x="1366" y="78"/>
                </a:lnTo>
                <a:lnTo>
                  <a:pt x="1362" y="84"/>
                </a:lnTo>
                <a:lnTo>
                  <a:pt x="1350" y="90"/>
                </a:lnTo>
                <a:lnTo>
                  <a:pt x="1334" y="94"/>
                </a:lnTo>
                <a:lnTo>
                  <a:pt x="1314" y="96"/>
                </a:lnTo>
                <a:lnTo>
                  <a:pt x="1294" y="98"/>
                </a:lnTo>
                <a:lnTo>
                  <a:pt x="1254" y="96"/>
                </a:lnTo>
                <a:lnTo>
                  <a:pt x="1254" y="96"/>
                </a:lnTo>
                <a:lnTo>
                  <a:pt x="1226" y="92"/>
                </a:lnTo>
                <a:lnTo>
                  <a:pt x="1198" y="88"/>
                </a:lnTo>
                <a:lnTo>
                  <a:pt x="1140" y="72"/>
                </a:lnTo>
                <a:lnTo>
                  <a:pt x="1080" y="52"/>
                </a:lnTo>
                <a:lnTo>
                  <a:pt x="1014" y="34"/>
                </a:lnTo>
                <a:lnTo>
                  <a:pt x="1014" y="34"/>
                </a:lnTo>
                <a:close/>
                <a:moveTo>
                  <a:pt x="696" y="234"/>
                </a:moveTo>
                <a:lnTo>
                  <a:pt x="696" y="234"/>
                </a:lnTo>
                <a:lnTo>
                  <a:pt x="712" y="228"/>
                </a:lnTo>
                <a:lnTo>
                  <a:pt x="726" y="218"/>
                </a:lnTo>
                <a:lnTo>
                  <a:pt x="740" y="208"/>
                </a:lnTo>
                <a:lnTo>
                  <a:pt x="752" y="196"/>
                </a:lnTo>
                <a:lnTo>
                  <a:pt x="760" y="182"/>
                </a:lnTo>
                <a:lnTo>
                  <a:pt x="766" y="168"/>
                </a:lnTo>
                <a:lnTo>
                  <a:pt x="770" y="150"/>
                </a:lnTo>
                <a:lnTo>
                  <a:pt x="770" y="134"/>
                </a:lnTo>
                <a:lnTo>
                  <a:pt x="770" y="132"/>
                </a:lnTo>
                <a:lnTo>
                  <a:pt x="770" y="132"/>
                </a:lnTo>
                <a:lnTo>
                  <a:pt x="768" y="116"/>
                </a:lnTo>
                <a:lnTo>
                  <a:pt x="764" y="102"/>
                </a:lnTo>
                <a:lnTo>
                  <a:pt x="764" y="102"/>
                </a:lnTo>
                <a:lnTo>
                  <a:pt x="788" y="100"/>
                </a:lnTo>
                <a:lnTo>
                  <a:pt x="810" y="100"/>
                </a:lnTo>
                <a:lnTo>
                  <a:pt x="810" y="100"/>
                </a:lnTo>
                <a:lnTo>
                  <a:pt x="828" y="102"/>
                </a:lnTo>
                <a:lnTo>
                  <a:pt x="844" y="106"/>
                </a:lnTo>
                <a:lnTo>
                  <a:pt x="858" y="112"/>
                </a:lnTo>
                <a:lnTo>
                  <a:pt x="872" y="118"/>
                </a:lnTo>
                <a:lnTo>
                  <a:pt x="884" y="128"/>
                </a:lnTo>
                <a:lnTo>
                  <a:pt x="892" y="140"/>
                </a:lnTo>
                <a:lnTo>
                  <a:pt x="898" y="152"/>
                </a:lnTo>
                <a:lnTo>
                  <a:pt x="900" y="168"/>
                </a:lnTo>
                <a:lnTo>
                  <a:pt x="900" y="168"/>
                </a:lnTo>
                <a:lnTo>
                  <a:pt x="898" y="178"/>
                </a:lnTo>
                <a:lnTo>
                  <a:pt x="894" y="188"/>
                </a:lnTo>
                <a:lnTo>
                  <a:pt x="890" y="198"/>
                </a:lnTo>
                <a:lnTo>
                  <a:pt x="884" y="206"/>
                </a:lnTo>
                <a:lnTo>
                  <a:pt x="876" y="212"/>
                </a:lnTo>
                <a:lnTo>
                  <a:pt x="866" y="220"/>
                </a:lnTo>
                <a:lnTo>
                  <a:pt x="846" y="230"/>
                </a:lnTo>
                <a:lnTo>
                  <a:pt x="824" y="238"/>
                </a:lnTo>
                <a:lnTo>
                  <a:pt x="798" y="242"/>
                </a:lnTo>
                <a:lnTo>
                  <a:pt x="772" y="244"/>
                </a:lnTo>
                <a:lnTo>
                  <a:pt x="746" y="244"/>
                </a:lnTo>
                <a:lnTo>
                  <a:pt x="746" y="244"/>
                </a:lnTo>
                <a:lnTo>
                  <a:pt x="720" y="240"/>
                </a:lnTo>
                <a:lnTo>
                  <a:pt x="696" y="234"/>
                </a:lnTo>
                <a:lnTo>
                  <a:pt x="696" y="234"/>
                </a:lnTo>
                <a:close/>
                <a:moveTo>
                  <a:pt x="614" y="102"/>
                </a:moveTo>
                <a:lnTo>
                  <a:pt x="614" y="102"/>
                </a:lnTo>
                <a:lnTo>
                  <a:pt x="608" y="116"/>
                </a:lnTo>
                <a:lnTo>
                  <a:pt x="606" y="132"/>
                </a:lnTo>
                <a:lnTo>
                  <a:pt x="606" y="134"/>
                </a:lnTo>
                <a:lnTo>
                  <a:pt x="606" y="134"/>
                </a:lnTo>
                <a:lnTo>
                  <a:pt x="608" y="150"/>
                </a:lnTo>
                <a:lnTo>
                  <a:pt x="610" y="168"/>
                </a:lnTo>
                <a:lnTo>
                  <a:pt x="618" y="182"/>
                </a:lnTo>
                <a:lnTo>
                  <a:pt x="626" y="196"/>
                </a:lnTo>
                <a:lnTo>
                  <a:pt x="638" y="208"/>
                </a:lnTo>
                <a:lnTo>
                  <a:pt x="650" y="218"/>
                </a:lnTo>
                <a:lnTo>
                  <a:pt x="666" y="228"/>
                </a:lnTo>
                <a:lnTo>
                  <a:pt x="682" y="234"/>
                </a:lnTo>
                <a:lnTo>
                  <a:pt x="682" y="234"/>
                </a:lnTo>
                <a:lnTo>
                  <a:pt x="658" y="240"/>
                </a:lnTo>
                <a:lnTo>
                  <a:pt x="632" y="244"/>
                </a:lnTo>
                <a:lnTo>
                  <a:pt x="632" y="244"/>
                </a:lnTo>
                <a:lnTo>
                  <a:pt x="606" y="244"/>
                </a:lnTo>
                <a:lnTo>
                  <a:pt x="580" y="242"/>
                </a:lnTo>
                <a:lnTo>
                  <a:pt x="554" y="238"/>
                </a:lnTo>
                <a:lnTo>
                  <a:pt x="530" y="230"/>
                </a:lnTo>
                <a:lnTo>
                  <a:pt x="510" y="220"/>
                </a:lnTo>
                <a:lnTo>
                  <a:pt x="502" y="212"/>
                </a:lnTo>
                <a:lnTo>
                  <a:pt x="494" y="206"/>
                </a:lnTo>
                <a:lnTo>
                  <a:pt x="488" y="198"/>
                </a:lnTo>
                <a:lnTo>
                  <a:pt x="484" y="188"/>
                </a:lnTo>
                <a:lnTo>
                  <a:pt x="480" y="178"/>
                </a:lnTo>
                <a:lnTo>
                  <a:pt x="478" y="168"/>
                </a:lnTo>
                <a:lnTo>
                  <a:pt x="478" y="168"/>
                </a:lnTo>
                <a:lnTo>
                  <a:pt x="480" y="152"/>
                </a:lnTo>
                <a:lnTo>
                  <a:pt x="484" y="140"/>
                </a:lnTo>
                <a:lnTo>
                  <a:pt x="494" y="128"/>
                </a:lnTo>
                <a:lnTo>
                  <a:pt x="506" y="118"/>
                </a:lnTo>
                <a:lnTo>
                  <a:pt x="518" y="112"/>
                </a:lnTo>
                <a:lnTo>
                  <a:pt x="534" y="106"/>
                </a:lnTo>
                <a:lnTo>
                  <a:pt x="550" y="102"/>
                </a:lnTo>
                <a:lnTo>
                  <a:pt x="566" y="100"/>
                </a:lnTo>
                <a:lnTo>
                  <a:pt x="566" y="100"/>
                </a:lnTo>
                <a:lnTo>
                  <a:pt x="590" y="100"/>
                </a:lnTo>
                <a:lnTo>
                  <a:pt x="614" y="102"/>
                </a:lnTo>
                <a:lnTo>
                  <a:pt x="614" y="102"/>
                </a:lnTo>
                <a:close/>
                <a:moveTo>
                  <a:pt x="688" y="40"/>
                </a:moveTo>
                <a:lnTo>
                  <a:pt x="688" y="40"/>
                </a:lnTo>
                <a:lnTo>
                  <a:pt x="708" y="48"/>
                </a:lnTo>
                <a:lnTo>
                  <a:pt x="726" y="60"/>
                </a:lnTo>
                <a:lnTo>
                  <a:pt x="742" y="74"/>
                </a:lnTo>
                <a:lnTo>
                  <a:pt x="752" y="88"/>
                </a:lnTo>
                <a:lnTo>
                  <a:pt x="752" y="88"/>
                </a:lnTo>
                <a:lnTo>
                  <a:pt x="734" y="98"/>
                </a:lnTo>
                <a:lnTo>
                  <a:pt x="728" y="104"/>
                </a:lnTo>
                <a:lnTo>
                  <a:pt x="720" y="110"/>
                </a:lnTo>
                <a:lnTo>
                  <a:pt x="714" y="118"/>
                </a:lnTo>
                <a:lnTo>
                  <a:pt x="710" y="126"/>
                </a:lnTo>
                <a:lnTo>
                  <a:pt x="708" y="134"/>
                </a:lnTo>
                <a:lnTo>
                  <a:pt x="706" y="144"/>
                </a:lnTo>
                <a:lnTo>
                  <a:pt x="706" y="144"/>
                </a:lnTo>
                <a:lnTo>
                  <a:pt x="708" y="154"/>
                </a:lnTo>
                <a:lnTo>
                  <a:pt x="712" y="164"/>
                </a:lnTo>
                <a:lnTo>
                  <a:pt x="718" y="170"/>
                </a:lnTo>
                <a:lnTo>
                  <a:pt x="726" y="176"/>
                </a:lnTo>
                <a:lnTo>
                  <a:pt x="726" y="176"/>
                </a:lnTo>
                <a:lnTo>
                  <a:pt x="732" y="178"/>
                </a:lnTo>
                <a:lnTo>
                  <a:pt x="732" y="178"/>
                </a:lnTo>
                <a:lnTo>
                  <a:pt x="736" y="178"/>
                </a:lnTo>
                <a:lnTo>
                  <a:pt x="736" y="178"/>
                </a:lnTo>
                <a:lnTo>
                  <a:pt x="736" y="178"/>
                </a:lnTo>
                <a:lnTo>
                  <a:pt x="736" y="178"/>
                </a:lnTo>
                <a:lnTo>
                  <a:pt x="738" y="178"/>
                </a:lnTo>
                <a:lnTo>
                  <a:pt x="738" y="178"/>
                </a:lnTo>
                <a:lnTo>
                  <a:pt x="744" y="176"/>
                </a:lnTo>
                <a:lnTo>
                  <a:pt x="750" y="172"/>
                </a:lnTo>
                <a:lnTo>
                  <a:pt x="752" y="166"/>
                </a:lnTo>
                <a:lnTo>
                  <a:pt x="754" y="160"/>
                </a:lnTo>
                <a:lnTo>
                  <a:pt x="754" y="160"/>
                </a:lnTo>
                <a:lnTo>
                  <a:pt x="752" y="154"/>
                </a:lnTo>
                <a:lnTo>
                  <a:pt x="748" y="148"/>
                </a:lnTo>
                <a:lnTo>
                  <a:pt x="742" y="144"/>
                </a:lnTo>
                <a:lnTo>
                  <a:pt x="736" y="144"/>
                </a:lnTo>
                <a:lnTo>
                  <a:pt x="736" y="144"/>
                </a:lnTo>
                <a:lnTo>
                  <a:pt x="730" y="144"/>
                </a:lnTo>
                <a:lnTo>
                  <a:pt x="724" y="148"/>
                </a:lnTo>
                <a:lnTo>
                  <a:pt x="720" y="154"/>
                </a:lnTo>
                <a:lnTo>
                  <a:pt x="718" y="160"/>
                </a:lnTo>
                <a:lnTo>
                  <a:pt x="718" y="160"/>
                </a:lnTo>
                <a:lnTo>
                  <a:pt x="720" y="166"/>
                </a:lnTo>
                <a:lnTo>
                  <a:pt x="722" y="170"/>
                </a:lnTo>
                <a:lnTo>
                  <a:pt x="722" y="170"/>
                </a:lnTo>
                <a:lnTo>
                  <a:pt x="716" y="166"/>
                </a:lnTo>
                <a:lnTo>
                  <a:pt x="712" y="160"/>
                </a:lnTo>
                <a:lnTo>
                  <a:pt x="710" y="152"/>
                </a:lnTo>
                <a:lnTo>
                  <a:pt x="710" y="144"/>
                </a:lnTo>
                <a:lnTo>
                  <a:pt x="710" y="144"/>
                </a:lnTo>
                <a:lnTo>
                  <a:pt x="712" y="136"/>
                </a:lnTo>
                <a:lnTo>
                  <a:pt x="714" y="128"/>
                </a:lnTo>
                <a:lnTo>
                  <a:pt x="720" y="122"/>
                </a:lnTo>
                <a:lnTo>
                  <a:pt x="726" y="116"/>
                </a:lnTo>
                <a:lnTo>
                  <a:pt x="732" y="112"/>
                </a:lnTo>
                <a:lnTo>
                  <a:pt x="742" y="108"/>
                </a:lnTo>
                <a:lnTo>
                  <a:pt x="760" y="102"/>
                </a:lnTo>
                <a:lnTo>
                  <a:pt x="760" y="102"/>
                </a:lnTo>
                <a:lnTo>
                  <a:pt x="764" y="118"/>
                </a:lnTo>
                <a:lnTo>
                  <a:pt x="766" y="134"/>
                </a:lnTo>
                <a:lnTo>
                  <a:pt x="766" y="134"/>
                </a:lnTo>
                <a:lnTo>
                  <a:pt x="766" y="150"/>
                </a:lnTo>
                <a:lnTo>
                  <a:pt x="762" y="166"/>
                </a:lnTo>
                <a:lnTo>
                  <a:pt x="756" y="182"/>
                </a:lnTo>
                <a:lnTo>
                  <a:pt x="746" y="194"/>
                </a:lnTo>
                <a:lnTo>
                  <a:pt x="736" y="206"/>
                </a:lnTo>
                <a:lnTo>
                  <a:pt x="722" y="216"/>
                </a:lnTo>
                <a:lnTo>
                  <a:pt x="706" y="226"/>
                </a:lnTo>
                <a:lnTo>
                  <a:pt x="688" y="232"/>
                </a:lnTo>
                <a:lnTo>
                  <a:pt x="688" y="232"/>
                </a:lnTo>
                <a:lnTo>
                  <a:pt x="672" y="226"/>
                </a:lnTo>
                <a:lnTo>
                  <a:pt x="656" y="216"/>
                </a:lnTo>
                <a:lnTo>
                  <a:pt x="642" y="206"/>
                </a:lnTo>
                <a:lnTo>
                  <a:pt x="630" y="194"/>
                </a:lnTo>
                <a:lnTo>
                  <a:pt x="622" y="182"/>
                </a:lnTo>
                <a:lnTo>
                  <a:pt x="614" y="166"/>
                </a:lnTo>
                <a:lnTo>
                  <a:pt x="612" y="150"/>
                </a:lnTo>
                <a:lnTo>
                  <a:pt x="610" y="134"/>
                </a:lnTo>
                <a:lnTo>
                  <a:pt x="610" y="134"/>
                </a:lnTo>
                <a:lnTo>
                  <a:pt x="612" y="118"/>
                </a:lnTo>
                <a:lnTo>
                  <a:pt x="618" y="102"/>
                </a:lnTo>
                <a:lnTo>
                  <a:pt x="618" y="102"/>
                </a:lnTo>
                <a:lnTo>
                  <a:pt x="636" y="108"/>
                </a:lnTo>
                <a:lnTo>
                  <a:pt x="644" y="112"/>
                </a:lnTo>
                <a:lnTo>
                  <a:pt x="652" y="116"/>
                </a:lnTo>
                <a:lnTo>
                  <a:pt x="658" y="122"/>
                </a:lnTo>
                <a:lnTo>
                  <a:pt x="662" y="128"/>
                </a:lnTo>
                <a:lnTo>
                  <a:pt x="666" y="136"/>
                </a:lnTo>
                <a:lnTo>
                  <a:pt x="668" y="144"/>
                </a:lnTo>
                <a:lnTo>
                  <a:pt x="668" y="144"/>
                </a:lnTo>
                <a:lnTo>
                  <a:pt x="668" y="152"/>
                </a:lnTo>
                <a:lnTo>
                  <a:pt x="666" y="158"/>
                </a:lnTo>
                <a:lnTo>
                  <a:pt x="662" y="164"/>
                </a:lnTo>
                <a:lnTo>
                  <a:pt x="658" y="168"/>
                </a:lnTo>
                <a:lnTo>
                  <a:pt x="658" y="168"/>
                </a:lnTo>
                <a:lnTo>
                  <a:pt x="660" y="160"/>
                </a:lnTo>
                <a:lnTo>
                  <a:pt x="660" y="160"/>
                </a:lnTo>
                <a:lnTo>
                  <a:pt x="658" y="154"/>
                </a:lnTo>
                <a:lnTo>
                  <a:pt x="654" y="148"/>
                </a:lnTo>
                <a:lnTo>
                  <a:pt x="650" y="144"/>
                </a:lnTo>
                <a:lnTo>
                  <a:pt x="642" y="144"/>
                </a:lnTo>
                <a:lnTo>
                  <a:pt x="642" y="144"/>
                </a:lnTo>
                <a:lnTo>
                  <a:pt x="636" y="144"/>
                </a:lnTo>
                <a:lnTo>
                  <a:pt x="630" y="148"/>
                </a:lnTo>
                <a:lnTo>
                  <a:pt x="626" y="154"/>
                </a:lnTo>
                <a:lnTo>
                  <a:pt x="626" y="160"/>
                </a:lnTo>
                <a:lnTo>
                  <a:pt x="626" y="160"/>
                </a:lnTo>
                <a:lnTo>
                  <a:pt x="626" y="166"/>
                </a:lnTo>
                <a:lnTo>
                  <a:pt x="628" y="170"/>
                </a:lnTo>
                <a:lnTo>
                  <a:pt x="632" y="174"/>
                </a:lnTo>
                <a:lnTo>
                  <a:pt x="638" y="176"/>
                </a:lnTo>
                <a:lnTo>
                  <a:pt x="638" y="176"/>
                </a:lnTo>
                <a:lnTo>
                  <a:pt x="642" y="178"/>
                </a:lnTo>
                <a:lnTo>
                  <a:pt x="642" y="178"/>
                </a:lnTo>
                <a:lnTo>
                  <a:pt x="642" y="178"/>
                </a:lnTo>
                <a:lnTo>
                  <a:pt x="642" y="178"/>
                </a:lnTo>
                <a:lnTo>
                  <a:pt x="650" y="176"/>
                </a:lnTo>
                <a:lnTo>
                  <a:pt x="650" y="176"/>
                </a:lnTo>
                <a:lnTo>
                  <a:pt x="652" y="176"/>
                </a:lnTo>
                <a:lnTo>
                  <a:pt x="652" y="176"/>
                </a:lnTo>
                <a:lnTo>
                  <a:pt x="660" y="170"/>
                </a:lnTo>
                <a:lnTo>
                  <a:pt x="666" y="164"/>
                </a:lnTo>
                <a:lnTo>
                  <a:pt x="670" y="154"/>
                </a:lnTo>
                <a:lnTo>
                  <a:pt x="672" y="144"/>
                </a:lnTo>
                <a:lnTo>
                  <a:pt x="672" y="144"/>
                </a:lnTo>
                <a:lnTo>
                  <a:pt x="670" y="134"/>
                </a:lnTo>
                <a:lnTo>
                  <a:pt x="666" y="126"/>
                </a:lnTo>
                <a:lnTo>
                  <a:pt x="662" y="118"/>
                </a:lnTo>
                <a:lnTo>
                  <a:pt x="658" y="110"/>
                </a:lnTo>
                <a:lnTo>
                  <a:pt x="650" y="104"/>
                </a:lnTo>
                <a:lnTo>
                  <a:pt x="642" y="98"/>
                </a:lnTo>
                <a:lnTo>
                  <a:pt x="624" y="88"/>
                </a:lnTo>
                <a:lnTo>
                  <a:pt x="624" y="88"/>
                </a:lnTo>
                <a:lnTo>
                  <a:pt x="636" y="74"/>
                </a:lnTo>
                <a:lnTo>
                  <a:pt x="652" y="60"/>
                </a:lnTo>
                <a:lnTo>
                  <a:pt x="668" y="48"/>
                </a:lnTo>
                <a:lnTo>
                  <a:pt x="688" y="40"/>
                </a:lnTo>
                <a:lnTo>
                  <a:pt x="688" y="40"/>
                </a:lnTo>
                <a:close/>
                <a:moveTo>
                  <a:pt x="4" y="62"/>
                </a:moveTo>
                <a:lnTo>
                  <a:pt x="4" y="62"/>
                </a:lnTo>
                <a:lnTo>
                  <a:pt x="4" y="56"/>
                </a:lnTo>
                <a:lnTo>
                  <a:pt x="6" y="48"/>
                </a:lnTo>
                <a:lnTo>
                  <a:pt x="10" y="42"/>
                </a:lnTo>
                <a:lnTo>
                  <a:pt x="16" y="36"/>
                </a:lnTo>
                <a:lnTo>
                  <a:pt x="32" y="28"/>
                </a:lnTo>
                <a:lnTo>
                  <a:pt x="52" y="20"/>
                </a:lnTo>
                <a:lnTo>
                  <a:pt x="76" y="14"/>
                </a:lnTo>
                <a:lnTo>
                  <a:pt x="102" y="10"/>
                </a:lnTo>
                <a:lnTo>
                  <a:pt x="152" y="6"/>
                </a:lnTo>
                <a:lnTo>
                  <a:pt x="152" y="6"/>
                </a:lnTo>
                <a:lnTo>
                  <a:pt x="152" y="6"/>
                </a:lnTo>
                <a:lnTo>
                  <a:pt x="180" y="4"/>
                </a:lnTo>
                <a:lnTo>
                  <a:pt x="206" y="4"/>
                </a:lnTo>
                <a:lnTo>
                  <a:pt x="234" y="6"/>
                </a:lnTo>
                <a:lnTo>
                  <a:pt x="262" y="8"/>
                </a:lnTo>
                <a:lnTo>
                  <a:pt x="290" y="12"/>
                </a:lnTo>
                <a:lnTo>
                  <a:pt x="316" y="18"/>
                </a:lnTo>
                <a:lnTo>
                  <a:pt x="340" y="24"/>
                </a:lnTo>
                <a:lnTo>
                  <a:pt x="362" y="34"/>
                </a:lnTo>
                <a:lnTo>
                  <a:pt x="362" y="34"/>
                </a:lnTo>
                <a:lnTo>
                  <a:pt x="298" y="52"/>
                </a:lnTo>
                <a:lnTo>
                  <a:pt x="238" y="72"/>
                </a:lnTo>
                <a:lnTo>
                  <a:pt x="180" y="88"/>
                </a:lnTo>
                <a:lnTo>
                  <a:pt x="152" y="92"/>
                </a:lnTo>
                <a:lnTo>
                  <a:pt x="122" y="96"/>
                </a:lnTo>
                <a:lnTo>
                  <a:pt x="122" y="96"/>
                </a:lnTo>
                <a:lnTo>
                  <a:pt x="82" y="98"/>
                </a:lnTo>
                <a:lnTo>
                  <a:pt x="62" y="96"/>
                </a:lnTo>
                <a:lnTo>
                  <a:pt x="44" y="94"/>
                </a:lnTo>
                <a:lnTo>
                  <a:pt x="28" y="90"/>
                </a:lnTo>
                <a:lnTo>
                  <a:pt x="16" y="84"/>
                </a:lnTo>
                <a:lnTo>
                  <a:pt x="10" y="78"/>
                </a:lnTo>
                <a:lnTo>
                  <a:pt x="6" y="74"/>
                </a:lnTo>
                <a:lnTo>
                  <a:pt x="4" y="68"/>
                </a:lnTo>
                <a:lnTo>
                  <a:pt x="4" y="62"/>
                </a:lnTo>
                <a:lnTo>
                  <a:pt x="4" y="62"/>
                </a:lnTo>
                <a:close/>
              </a:path>
            </a:pathLst>
          </a:custGeom>
          <a:solidFill>
            <a:srgbClr val="C00000"/>
          </a:solidFill>
          <a:ln>
            <a:noFill/>
          </a:ln>
        </p:spPr>
        <p:txBody>
          <a:bodyPr/>
          <a:lstStyle/>
          <a:p>
            <a:pPr fontAlgn="auto">
              <a:spcBef>
                <a:spcPts val="0"/>
              </a:spcBef>
              <a:spcAft>
                <a:spcPts val="0"/>
              </a:spcAft>
              <a:buFontTx/>
              <a:buNone/>
              <a:defRPr/>
            </a:pPr>
            <a:endParaRPr lang="zh-CN" altLang="en-US" kern="0">
              <a:solidFill>
                <a:srgbClr val="C00000"/>
              </a:solidFill>
              <a:latin typeface="+mn-lt"/>
              <a:ea typeface="+mn-ea"/>
            </a:endParaRPr>
          </a:p>
        </p:txBody>
      </p:sp>
      <p:sp>
        <p:nvSpPr>
          <p:cNvPr id="31746" name="文本框 26"/>
          <p:cNvSpPr txBox="1">
            <a:spLocks noChangeArrowheads="1"/>
          </p:cNvSpPr>
          <p:nvPr/>
        </p:nvSpPr>
        <p:spPr bwMode="auto">
          <a:xfrm>
            <a:off x="3239691" y="765176"/>
            <a:ext cx="2664619" cy="828675"/>
          </a:xfrm>
          <a:prstGeom prst="rect">
            <a:avLst/>
          </a:prstGeom>
          <a:noFill/>
          <a:ln w="9525">
            <a:noFill/>
            <a:miter lim="800000"/>
            <a:headEnd/>
            <a:tailEnd/>
          </a:ln>
        </p:spPr>
        <p:txBody>
          <a:bodyPr wrap="none"/>
          <a:lstStyle/>
          <a:p>
            <a:pPr algn="ctr"/>
            <a:r>
              <a:rPr lang="zh-CN" altLang="en-US" sz="3600">
                <a:solidFill>
                  <a:srgbClr val="C00000"/>
                </a:solidFill>
                <a:latin typeface="黑体" pitchFamily="2" charset="-122"/>
                <a:ea typeface="黑体" pitchFamily="2" charset="-122"/>
              </a:rPr>
              <a:t>互动探究</a:t>
            </a:r>
          </a:p>
        </p:txBody>
      </p:sp>
      <p:cxnSp>
        <p:nvCxnSpPr>
          <p:cNvPr id="31747" name="直接连接符 30"/>
          <p:cNvCxnSpPr>
            <a:cxnSpLocks noChangeShapeType="1"/>
          </p:cNvCxnSpPr>
          <p:nvPr/>
        </p:nvCxnSpPr>
        <p:spPr bwMode="auto">
          <a:xfrm>
            <a:off x="2586038" y="1268413"/>
            <a:ext cx="762000" cy="0"/>
          </a:xfrm>
          <a:prstGeom prst="line">
            <a:avLst/>
          </a:prstGeom>
          <a:noFill/>
          <a:ln w="12700">
            <a:solidFill>
              <a:srgbClr val="C00000"/>
            </a:solidFill>
            <a:prstDash val="dash"/>
            <a:miter lim="800000"/>
            <a:headEnd/>
            <a:tailEnd/>
          </a:ln>
        </p:spPr>
      </p:cxnSp>
      <p:cxnSp>
        <p:nvCxnSpPr>
          <p:cNvPr id="31748" name="直接连接符 32"/>
          <p:cNvCxnSpPr>
            <a:cxnSpLocks noChangeShapeType="1"/>
          </p:cNvCxnSpPr>
          <p:nvPr/>
        </p:nvCxnSpPr>
        <p:spPr bwMode="auto">
          <a:xfrm>
            <a:off x="5867400" y="1268413"/>
            <a:ext cx="762000" cy="0"/>
          </a:xfrm>
          <a:prstGeom prst="line">
            <a:avLst/>
          </a:prstGeom>
          <a:noFill/>
          <a:ln w="12700">
            <a:solidFill>
              <a:srgbClr val="C00000"/>
            </a:solidFill>
            <a:prstDash val="dash"/>
            <a:miter lim="800000"/>
            <a:headEnd/>
            <a:tailEnd/>
          </a:ln>
        </p:spPr>
      </p:cxnSp>
      <p:sp>
        <p:nvSpPr>
          <p:cNvPr id="19462" name="内容占位符 1"/>
          <p:cNvSpPr>
            <a:spLocks noGrp="1"/>
          </p:cNvSpPr>
          <p:nvPr>
            <p:ph idx="1"/>
          </p:nvPr>
        </p:nvSpPr>
        <p:spPr>
          <a:xfrm>
            <a:off x="1691879" y="1989138"/>
            <a:ext cx="6841331" cy="4070350"/>
          </a:xfrm>
        </p:spPr>
        <p:txBody>
          <a:bodyPr/>
          <a:lstStyle/>
          <a:p>
            <a:pPr>
              <a:buFont typeface="Wingdings" pitchFamily="2" charset="2"/>
              <a:buChar char="Ø"/>
              <a:defRPr/>
            </a:pPr>
            <a:r>
              <a:rPr lang="zh-CN" altLang="en-US" dirty="0" smtClean="0">
                <a:solidFill>
                  <a:srgbClr val="C00000"/>
                </a:solidFill>
                <a:latin typeface="+mn-ea"/>
              </a:rPr>
              <a:t>现实意义：</a:t>
            </a:r>
            <a:r>
              <a:rPr lang="zh-CN" altLang="en-US" dirty="0" smtClean="0">
                <a:latin typeface="+mn-ea"/>
              </a:rPr>
              <a:t>中国是世界第一人口大国，</a:t>
            </a:r>
            <a:r>
              <a:rPr lang="en-US" altLang="zh-CN" dirty="0" smtClean="0">
                <a:latin typeface="+mn-ea"/>
              </a:rPr>
              <a:t>13</a:t>
            </a:r>
            <a:r>
              <a:rPr lang="zh-CN" altLang="en-US" dirty="0" smtClean="0">
                <a:latin typeface="+mn-ea"/>
              </a:rPr>
              <a:t>亿人口的吃饭问题是重要的问题。民以食为天，杂交水稻增产效果显著，对解决中国粮食的需求问题发挥了及其重要的作用。</a:t>
            </a:r>
            <a:endParaRPr lang="en-US" altLang="zh-CN" dirty="0" smtClean="0">
              <a:latin typeface="+mn-ea"/>
            </a:endParaRPr>
          </a:p>
          <a:p>
            <a:pPr>
              <a:buFont typeface="Wingdings" pitchFamily="2" charset="2"/>
              <a:buChar char="Ø"/>
              <a:defRPr/>
            </a:pPr>
            <a:r>
              <a:rPr lang="zh-CN" altLang="en-US" dirty="0" smtClean="0">
                <a:solidFill>
                  <a:srgbClr val="C00000"/>
                </a:solidFill>
                <a:latin typeface="+mn-ea"/>
              </a:rPr>
              <a:t>世界意义：</a:t>
            </a:r>
            <a:r>
              <a:rPr lang="zh-CN" altLang="en-US" dirty="0" smtClean="0">
                <a:latin typeface="+mn-ea"/>
              </a:rPr>
              <a:t>联合国把全球范围内推广杂交水稻技术作为一项战略计划，杂交水稻在解决世界饥饿问题上正日益显示其强大的生命力。</a:t>
            </a:r>
          </a:p>
        </p:txBody>
      </p:sp>
      <p:grpSp>
        <p:nvGrpSpPr>
          <p:cNvPr id="2" name="组合 1"/>
          <p:cNvGrpSpPr/>
          <p:nvPr/>
        </p:nvGrpSpPr>
        <p:grpSpPr>
          <a:xfrm rot="5400000">
            <a:off x="-1309092" y="3471466"/>
            <a:ext cx="4995862" cy="1007269"/>
            <a:chOff x="2285876" y="1795659"/>
            <a:chExt cx="4995361" cy="702014"/>
          </a:xfrm>
        </p:grpSpPr>
        <p:pic>
          <p:nvPicPr>
            <p:cNvPr id="10" name="图片 9"/>
            <p:cNvPicPr>
              <a:picLocks noChangeAspect="1"/>
            </p:cNvPicPr>
            <p:nvPr/>
          </p:nvPicPr>
          <p:blipFill rotWithShape="1">
            <a:blip r:embed="rId3" cstate="print">
              <a:duotone>
                <a:schemeClr val="accent1">
                  <a:shade val="45000"/>
                  <a:satMod val="135000"/>
                </a:schemeClr>
                <a:prstClr val="white"/>
              </a:duotone>
            </a:blip>
            <a:srcRect t="34116" b="28305"/>
            <a:stretch>
              <a:fillRect/>
            </a:stretch>
          </p:blipFill>
          <p:spPr>
            <a:xfrm>
              <a:off x="2285876" y="1795659"/>
              <a:ext cx="4995361" cy="702013"/>
            </a:xfrm>
            <a:prstGeom prst="rect">
              <a:avLst/>
            </a:prstGeom>
          </p:spPr>
        </p:pic>
        <p:sp>
          <p:nvSpPr>
            <p:cNvPr id="8" name="矩形 3"/>
            <p:cNvSpPr>
              <a:spLocks noChangeArrowheads="1"/>
            </p:cNvSpPr>
            <p:nvPr/>
          </p:nvSpPr>
          <p:spPr bwMode="auto">
            <a:xfrm>
              <a:off x="2648571" y="1835677"/>
              <a:ext cx="4248473" cy="661996"/>
            </a:xfrm>
            <a:prstGeom prst="rect">
              <a:avLst/>
            </a:prstGeom>
            <a:solidFill>
              <a:srgbClr val="C00000">
                <a:alpha val="10000"/>
              </a:srgbClr>
            </a:solidFill>
            <a:ln>
              <a:noFill/>
            </a:ln>
          </p:spPr>
          <p:style>
            <a:lnRef idx="3">
              <a:schemeClr val="lt1"/>
            </a:lnRef>
            <a:fillRef idx="1">
              <a:schemeClr val="accent6"/>
            </a:fillRef>
            <a:effectRef idx="1">
              <a:schemeClr val="accent6"/>
            </a:effectRef>
            <a:fontRef idx="minor">
              <a:schemeClr val="lt1"/>
            </a:fontRef>
          </p:style>
          <p:txBody>
            <a:bodyPr vert="vert270" anchor="ctr"/>
            <a:lstStyle>
              <a:lvl1pPr algn="just">
                <a:lnSpc>
                  <a:spcPct val="150000"/>
                </a:lnSpc>
                <a:defRPr sz="2400">
                  <a:solidFill>
                    <a:schemeClr val="tx1"/>
                  </a:solidFill>
                  <a:latin typeface="Arial" panose="020B0604020202020204" pitchFamily="34" charset="0"/>
                  <a:ea typeface="黑体" panose="0201060003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003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003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003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003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003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003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003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0030101010101" pitchFamily="49" charset="-122"/>
                </a:defRPr>
              </a:lvl9pPr>
            </a:lstStyle>
            <a:p>
              <a:pPr algn="ctr">
                <a:lnSpc>
                  <a:spcPct val="100000"/>
                </a:lnSpc>
                <a:buFontTx/>
                <a:buNone/>
                <a:defRPr/>
              </a:pPr>
              <a:r>
                <a:rPr lang="zh-CN" altLang="en-US" dirty="0" smtClean="0">
                  <a:latin typeface="黑体" panose="02010600030101010101" pitchFamily="49" charset="-122"/>
                </a:rPr>
                <a:t>“籼型杂交水稻”培育和推广的意义</a:t>
              </a:r>
            </a:p>
          </p:txBody>
        </p:sp>
      </p:gr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622596" descr="587426db9c989"/>
          <p:cNvPicPr>
            <a:picLocks noChangeAspect="1"/>
          </p:cNvPicPr>
          <p:nvPr/>
        </p:nvPicPr>
        <p:blipFill>
          <a:blip r:embed="rId2" cstate="print"/>
          <a:srcRect/>
          <a:stretch>
            <a:fillRect/>
          </a:stretch>
        </p:blipFill>
        <p:spPr bwMode="auto">
          <a:xfrm>
            <a:off x="1187624" y="332656"/>
            <a:ext cx="7341569" cy="4728775"/>
          </a:xfrm>
          <a:prstGeom prst="rect">
            <a:avLst/>
          </a:prstGeom>
          <a:noFill/>
          <a:ln w="9525">
            <a:noFill/>
            <a:miter lim="800000"/>
            <a:headEnd/>
            <a:tailEnd/>
          </a:ln>
        </p:spPr>
      </p:pic>
      <p:sp>
        <p:nvSpPr>
          <p:cNvPr id="3" name="矩形 2"/>
          <p:cNvSpPr/>
          <p:nvPr/>
        </p:nvSpPr>
        <p:spPr>
          <a:xfrm>
            <a:off x="1187624" y="5013176"/>
            <a:ext cx="7200800" cy="1462323"/>
          </a:xfrm>
          <a:prstGeom prst="rect">
            <a:avLst/>
          </a:prstGeom>
        </p:spPr>
        <p:txBody>
          <a:bodyPr wrap="square">
            <a:spAutoFit/>
          </a:bodyPr>
          <a:lstStyle/>
          <a:p>
            <a:pPr algn="ctr">
              <a:lnSpc>
                <a:spcPct val="130000"/>
              </a:lnSpc>
            </a:pPr>
            <a:r>
              <a:rPr lang="en-US" altLang="zh-CN" sz="3600" b="1" dirty="0" smtClean="0">
                <a:solidFill>
                  <a:srgbClr val="0000FF"/>
                </a:solidFill>
                <a:latin typeface="华文中宋" pitchFamily="2" charset="-122"/>
                <a:ea typeface="华文中宋" pitchFamily="2" charset="-122"/>
              </a:rPr>
              <a:t>2017</a:t>
            </a:r>
            <a:r>
              <a:rPr lang="zh-CN" altLang="en-US" sz="3600" b="1" dirty="0" smtClean="0">
                <a:solidFill>
                  <a:srgbClr val="0000FF"/>
                </a:solidFill>
                <a:latin typeface="华文中宋" pitchFamily="2" charset="-122"/>
                <a:ea typeface="华文中宋" pitchFamily="2" charset="-122"/>
              </a:rPr>
              <a:t>年</a:t>
            </a:r>
            <a:r>
              <a:rPr lang="en-US" altLang="zh-CN" sz="3600" b="1" dirty="0" smtClean="0">
                <a:solidFill>
                  <a:srgbClr val="0000FF"/>
                </a:solidFill>
                <a:latin typeface="华文中宋" pitchFamily="2" charset="-122"/>
                <a:ea typeface="华文中宋" pitchFamily="2" charset="-122"/>
              </a:rPr>
              <a:t>1</a:t>
            </a:r>
            <a:r>
              <a:rPr lang="zh-CN" altLang="en-US" sz="3600" b="1" dirty="0" smtClean="0">
                <a:solidFill>
                  <a:srgbClr val="0000FF"/>
                </a:solidFill>
                <a:latin typeface="华文中宋" pitchFamily="2" charset="-122"/>
                <a:ea typeface="华文中宋" pitchFamily="2" charset="-122"/>
              </a:rPr>
              <a:t>月</a:t>
            </a:r>
            <a:r>
              <a:rPr lang="en-US" altLang="zh-CN" sz="3600" b="1" dirty="0" smtClean="0">
                <a:solidFill>
                  <a:srgbClr val="0000FF"/>
                </a:solidFill>
                <a:latin typeface="华文中宋" pitchFamily="2" charset="-122"/>
                <a:ea typeface="华文中宋" pitchFamily="2" charset="-122"/>
              </a:rPr>
              <a:t>9</a:t>
            </a:r>
            <a:r>
              <a:rPr lang="zh-CN" altLang="en-US" sz="3600" b="1" dirty="0" smtClean="0">
                <a:solidFill>
                  <a:srgbClr val="0000FF"/>
                </a:solidFill>
                <a:latin typeface="华文中宋" pitchFamily="2" charset="-122"/>
                <a:ea typeface="华文中宋" pitchFamily="2" charset="-122"/>
              </a:rPr>
              <a:t>日习近平与国家最高科学技术奖获得者</a:t>
            </a:r>
            <a:r>
              <a:rPr lang="zh-CN" altLang="en-US" sz="3600" b="1" dirty="0" smtClean="0">
                <a:solidFill>
                  <a:srgbClr val="FF0000"/>
                </a:solidFill>
                <a:latin typeface="华文中宋" pitchFamily="2" charset="-122"/>
                <a:ea typeface="华文中宋" pitchFamily="2" charset="-122"/>
              </a:rPr>
              <a:t>屠呦呦</a:t>
            </a:r>
            <a:r>
              <a:rPr lang="zh-CN" altLang="en-US" sz="3600" b="1" dirty="0" smtClean="0">
                <a:solidFill>
                  <a:srgbClr val="0000FF"/>
                </a:solidFill>
                <a:latin typeface="华文中宋" pitchFamily="2" charset="-122"/>
                <a:ea typeface="华文中宋" pitchFamily="2" charset="-122"/>
              </a:rPr>
              <a:t>（左）</a:t>
            </a:r>
            <a:endParaRPr lang="zh-CN" altLang="en-US" sz="3600" b="1" dirty="0">
              <a:solidFill>
                <a:srgbClr val="0000FF"/>
              </a:solidFill>
              <a:latin typeface="华文中宋" pitchFamily="2" charset="-122"/>
              <a:ea typeface="华文中宋" pitchFamily="2" charset="-122"/>
            </a:endParaRPr>
          </a:p>
        </p:txBody>
      </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625" name="图片 621572" descr="001ZDBQkgy6VYgVkP1983&amp;690"/>
          <p:cNvPicPr>
            <a:picLocks noChangeAspect="1" noChangeArrowheads="1"/>
          </p:cNvPicPr>
          <p:nvPr/>
        </p:nvPicPr>
        <p:blipFill>
          <a:blip r:embed="rId2" cstate="print"/>
          <a:srcRect/>
          <a:stretch>
            <a:fillRect/>
          </a:stretch>
        </p:blipFill>
        <p:spPr bwMode="auto">
          <a:xfrm>
            <a:off x="423863" y="1311275"/>
            <a:ext cx="4532312" cy="2505075"/>
          </a:xfrm>
          <a:prstGeom prst="rect">
            <a:avLst/>
          </a:prstGeom>
          <a:noFill/>
          <a:ln w="9525">
            <a:noFill/>
            <a:miter lim="800000"/>
            <a:headEnd/>
            <a:tailEnd/>
          </a:ln>
        </p:spPr>
      </p:pic>
      <p:pic>
        <p:nvPicPr>
          <p:cNvPr id="26626" name="图片 621574" descr="t0192ae2420b7fbc164"/>
          <p:cNvPicPr>
            <a:picLocks noChangeAspect="1" noChangeArrowheads="1"/>
          </p:cNvPicPr>
          <p:nvPr/>
        </p:nvPicPr>
        <p:blipFill>
          <a:blip r:embed="rId3" cstate="print"/>
          <a:srcRect/>
          <a:stretch>
            <a:fillRect/>
          </a:stretch>
        </p:blipFill>
        <p:spPr bwMode="auto">
          <a:xfrm>
            <a:off x="3249613" y="3816350"/>
            <a:ext cx="5513387" cy="2659063"/>
          </a:xfrm>
          <a:prstGeom prst="rect">
            <a:avLst/>
          </a:prstGeom>
          <a:noFill/>
          <a:ln w="9525">
            <a:noFill/>
            <a:miter lim="800000"/>
            <a:headEnd/>
            <a:tailEnd/>
          </a:ln>
        </p:spPr>
      </p:pic>
      <p:sp>
        <p:nvSpPr>
          <p:cNvPr id="26627" name="文本框 621575"/>
          <p:cNvSpPr txBox="1">
            <a:spLocks noChangeArrowheads="1"/>
          </p:cNvSpPr>
          <p:nvPr/>
        </p:nvSpPr>
        <p:spPr bwMode="auto">
          <a:xfrm>
            <a:off x="5089525" y="1849438"/>
            <a:ext cx="3925888" cy="830262"/>
          </a:xfrm>
          <a:prstGeom prst="rect">
            <a:avLst/>
          </a:prstGeom>
          <a:noFill/>
          <a:ln w="9525">
            <a:noFill/>
            <a:miter lim="800000"/>
            <a:headEnd/>
            <a:tailEnd/>
          </a:ln>
        </p:spPr>
        <p:txBody>
          <a:bodyPr>
            <a:spAutoFit/>
          </a:bodyPr>
          <a:lstStyle/>
          <a:p>
            <a:pPr algn="ctr">
              <a:lnSpc>
                <a:spcPct val="120000"/>
              </a:lnSpc>
            </a:pPr>
            <a:r>
              <a:rPr lang="zh-CN" altLang="en-US" sz="4000" b="1">
                <a:latin typeface="宋体" pitchFamily="2" charset="-122"/>
              </a:rPr>
              <a:t>屠呦呦在实验室</a:t>
            </a:r>
          </a:p>
        </p:txBody>
      </p:sp>
      <p:sp>
        <p:nvSpPr>
          <p:cNvPr id="26628" name="文本框 1"/>
          <p:cNvSpPr txBox="1">
            <a:spLocks noChangeArrowheads="1"/>
          </p:cNvSpPr>
          <p:nvPr/>
        </p:nvSpPr>
        <p:spPr bwMode="auto">
          <a:xfrm>
            <a:off x="423863" y="77788"/>
            <a:ext cx="4219575" cy="922337"/>
          </a:xfrm>
          <a:prstGeom prst="rect">
            <a:avLst/>
          </a:prstGeom>
          <a:noFill/>
          <a:ln w="9525">
            <a:noFill/>
            <a:miter lim="800000"/>
            <a:headEnd/>
            <a:tailEnd/>
          </a:ln>
        </p:spPr>
        <p:txBody>
          <a:bodyPr>
            <a:spAutoFit/>
          </a:bodyPr>
          <a:lstStyle/>
          <a:p>
            <a:r>
              <a:rPr lang="zh-CN" altLang="en-US" sz="5400" b="1">
                <a:solidFill>
                  <a:srgbClr val="00B0F0"/>
                </a:solidFill>
                <a:latin typeface="微软雅黑" pitchFamily="34" charset="-122"/>
                <a:ea typeface="微软雅黑" pitchFamily="34" charset="-122"/>
              </a:rPr>
              <a:t>青蒿素</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649" name="Picture 14" descr="https://p1.ssl.qhmsg.com/dr/270_500_/t01c94fd88488a9dc21.jpg?size=500x570"/>
          <p:cNvPicPr>
            <a:picLocks noChangeAspect="1" noChangeArrowheads="1"/>
          </p:cNvPicPr>
          <p:nvPr/>
        </p:nvPicPr>
        <p:blipFill>
          <a:blip r:embed="rId2" cstate="print"/>
          <a:srcRect/>
          <a:stretch>
            <a:fillRect/>
          </a:stretch>
        </p:blipFill>
        <p:spPr bwMode="auto">
          <a:xfrm>
            <a:off x="4168775" y="307975"/>
            <a:ext cx="4705350" cy="2906713"/>
          </a:xfrm>
          <a:prstGeom prst="rect">
            <a:avLst/>
          </a:prstGeom>
          <a:noFill/>
          <a:ln w="9525">
            <a:noFill/>
            <a:miter lim="800000"/>
            <a:headEnd/>
            <a:tailEnd/>
          </a:ln>
        </p:spPr>
      </p:pic>
      <p:sp>
        <p:nvSpPr>
          <p:cNvPr id="27650" name="矩形 14"/>
          <p:cNvSpPr>
            <a:spLocks noChangeArrowheads="1"/>
          </p:cNvSpPr>
          <p:nvPr/>
        </p:nvSpPr>
        <p:spPr bwMode="auto">
          <a:xfrm>
            <a:off x="395288" y="3214688"/>
            <a:ext cx="8353425" cy="3414712"/>
          </a:xfrm>
          <a:prstGeom prst="rect">
            <a:avLst/>
          </a:prstGeom>
          <a:noFill/>
          <a:ln w="9525">
            <a:noFill/>
            <a:miter lim="800000"/>
            <a:headEnd/>
            <a:tailEnd/>
          </a:ln>
        </p:spPr>
        <p:txBody>
          <a:bodyPr>
            <a:spAutoFit/>
          </a:bodyPr>
          <a:lstStyle/>
          <a:p>
            <a:r>
              <a:rPr lang="zh-CN" altLang="en-US" sz="3600"/>
              <a:t>屠呦呦，多年从事中药和中西药结合研究，突出贡献是创制新型抗疟药</a:t>
            </a:r>
            <a:r>
              <a:rPr lang="en-US" altLang="zh-CN" sz="3600"/>
              <a:t>———</a:t>
            </a:r>
            <a:r>
              <a:rPr lang="zh-CN" altLang="en-US" sz="3600"/>
              <a:t>青蒿素和双氢青蒿素。</a:t>
            </a:r>
            <a:r>
              <a:rPr lang="en-US" altLang="zh-CN" sz="3600"/>
              <a:t>2011</a:t>
            </a:r>
            <a:r>
              <a:rPr lang="zh-CN" altLang="en-US" sz="3600"/>
              <a:t>年</a:t>
            </a:r>
            <a:r>
              <a:rPr lang="en-US" altLang="zh-CN" sz="3600"/>
              <a:t>9</a:t>
            </a:r>
            <a:r>
              <a:rPr lang="zh-CN" altLang="en-US" sz="3600"/>
              <a:t>月，获得被誉为诺贝尔奖“风向标”的拉斯克奖。</a:t>
            </a:r>
            <a:r>
              <a:rPr lang="en-US" altLang="zh-CN" sz="3600">
                <a:solidFill>
                  <a:srgbClr val="FF0000"/>
                </a:solidFill>
              </a:rPr>
              <a:t>2015</a:t>
            </a:r>
            <a:r>
              <a:rPr lang="zh-CN" altLang="en-US" sz="3600">
                <a:solidFill>
                  <a:srgbClr val="FF0000"/>
                </a:solidFill>
              </a:rPr>
              <a:t>年</a:t>
            </a:r>
            <a:r>
              <a:rPr lang="en-US" altLang="zh-CN" sz="3600">
                <a:solidFill>
                  <a:srgbClr val="FF0000"/>
                </a:solidFill>
              </a:rPr>
              <a:t>10</a:t>
            </a:r>
            <a:r>
              <a:rPr lang="zh-CN" altLang="en-US" sz="3600">
                <a:solidFill>
                  <a:srgbClr val="FF0000"/>
                </a:solidFill>
              </a:rPr>
              <a:t>月</a:t>
            </a:r>
            <a:r>
              <a:rPr lang="zh-CN" altLang="en-US" sz="3600"/>
              <a:t>，因发现青蒿素治疗疟疾的新疗法获</a:t>
            </a:r>
            <a:r>
              <a:rPr lang="zh-CN" altLang="en-US" sz="3600">
                <a:solidFill>
                  <a:srgbClr val="FF0000"/>
                </a:solidFill>
              </a:rPr>
              <a:t>诺贝尔生理学或医学奖</a:t>
            </a:r>
            <a:r>
              <a:rPr lang="zh-CN" altLang="en-US" sz="3600"/>
              <a:t>。</a:t>
            </a:r>
          </a:p>
        </p:txBody>
      </p:sp>
      <p:pic>
        <p:nvPicPr>
          <p:cNvPr id="27651" name="图片 2"/>
          <p:cNvPicPr>
            <a:picLocks noChangeAspect="1" noChangeArrowheads="1"/>
          </p:cNvPicPr>
          <p:nvPr/>
        </p:nvPicPr>
        <p:blipFill>
          <a:blip r:embed="rId3" cstate="print"/>
          <a:srcRect/>
          <a:stretch>
            <a:fillRect/>
          </a:stretch>
        </p:blipFill>
        <p:spPr bwMode="auto">
          <a:xfrm>
            <a:off x="306388" y="214313"/>
            <a:ext cx="3613150" cy="3000375"/>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0" y="0"/>
            <a:ext cx="2502608" cy="1015663"/>
          </a:xfrm>
          <a:prstGeom prst="rect">
            <a:avLst/>
          </a:prstGeom>
        </p:spPr>
        <p:txBody>
          <a:bodyPr wrap="none">
            <a:spAutoFit/>
          </a:bodyPr>
          <a:lstStyle/>
          <a:p>
            <a:r>
              <a:rPr lang="zh-CN" altLang="en-US" sz="6000" b="1" dirty="0" smtClean="0">
                <a:solidFill>
                  <a:srgbClr val="FF0000"/>
                </a:solidFill>
                <a:latin typeface="黑体" pitchFamily="49" charset="-122"/>
                <a:ea typeface="黑体" pitchFamily="49" charset="-122"/>
                <a:cs typeface="+mj-cs"/>
              </a:rPr>
              <a:t>青蒿素</a:t>
            </a:r>
            <a:endParaRPr lang="zh-CN" altLang="en-US" sz="6000" b="1" dirty="0">
              <a:solidFill>
                <a:srgbClr val="FF0000"/>
              </a:solidFill>
              <a:latin typeface="黑体" pitchFamily="49" charset="-122"/>
              <a:ea typeface="黑体" pitchFamily="49" charset="-122"/>
            </a:endParaRPr>
          </a:p>
        </p:txBody>
      </p:sp>
      <p:sp>
        <p:nvSpPr>
          <p:cNvPr id="3" name="文本框 2"/>
          <p:cNvSpPr txBox="1">
            <a:spLocks noChangeArrowheads="1"/>
          </p:cNvSpPr>
          <p:nvPr/>
        </p:nvSpPr>
        <p:spPr bwMode="auto">
          <a:xfrm>
            <a:off x="4572000" y="620688"/>
            <a:ext cx="4114904" cy="2554545"/>
          </a:xfrm>
          <a:prstGeom prst="rect">
            <a:avLst/>
          </a:prstGeom>
          <a:noFill/>
          <a:ln w="9525">
            <a:noFill/>
            <a:miter lim="800000"/>
            <a:headEnd/>
            <a:tailEnd/>
          </a:ln>
        </p:spPr>
        <p:txBody>
          <a:bodyPr wrap="square">
            <a:spAutoFit/>
          </a:bodyPr>
          <a:lstStyle/>
          <a:p>
            <a:r>
              <a:rPr lang="zh-CN" altLang="en-US" sz="3200" b="1" dirty="0" smtClean="0">
                <a:latin typeface="华文中宋" pitchFamily="2" charset="-122"/>
                <a:ea typeface="华文中宋" pitchFamily="2" charset="-122"/>
              </a:rPr>
              <a:t>屠</a:t>
            </a:r>
            <a:r>
              <a:rPr lang="zh-CN" altLang="en-US" sz="3200" b="1" dirty="0">
                <a:latin typeface="华文中宋" pitchFamily="2" charset="-122"/>
                <a:ea typeface="华文中宋" pitchFamily="2" charset="-122"/>
              </a:rPr>
              <a:t>呦呦在20世纪70年代初发现了能够有效抵 抗疟疾的青蒿素，开创了治疗疟疾的新方法</a:t>
            </a:r>
          </a:p>
        </p:txBody>
      </p:sp>
      <p:pic>
        <p:nvPicPr>
          <p:cNvPr id="5" name="图片 4"/>
          <p:cNvPicPr>
            <a:picLocks noChangeAspect="1"/>
          </p:cNvPicPr>
          <p:nvPr/>
        </p:nvPicPr>
        <p:blipFill>
          <a:blip r:embed="rId2" cstate="print"/>
          <a:stretch>
            <a:fillRect/>
          </a:stretch>
        </p:blipFill>
        <p:spPr>
          <a:xfrm>
            <a:off x="395536" y="1556792"/>
            <a:ext cx="4081778" cy="3653167"/>
          </a:xfrm>
          <a:prstGeom prst="rect">
            <a:avLst/>
          </a:prstGeom>
        </p:spPr>
      </p:pic>
      <p:sp>
        <p:nvSpPr>
          <p:cNvPr id="6" name="矩形 91139"/>
          <p:cNvSpPr>
            <a:spLocks noChangeArrowheads="1"/>
          </p:cNvSpPr>
          <p:nvPr/>
        </p:nvSpPr>
        <p:spPr bwMode="auto">
          <a:xfrm>
            <a:off x="611560" y="5301208"/>
            <a:ext cx="3600400" cy="560153"/>
          </a:xfrm>
          <a:prstGeom prst="rect">
            <a:avLst/>
          </a:prstGeom>
          <a:noFill/>
          <a:ln w="9525">
            <a:noFill/>
            <a:miter lim="800000"/>
            <a:headEnd/>
            <a:tailEnd/>
          </a:ln>
        </p:spPr>
        <p:txBody>
          <a:bodyPr wrap="square" lIns="0" tIns="0" rIns="0" bIns="0" anchorCtr="1">
            <a:spAutoFit/>
          </a:bodyPr>
          <a:lstStyle/>
          <a:p>
            <a:pPr>
              <a:lnSpc>
                <a:spcPct val="130000"/>
              </a:lnSpc>
            </a:pPr>
            <a:r>
              <a:rPr lang="zh-CN" altLang="en-US" sz="2800" b="1" dirty="0" smtClean="0">
                <a:solidFill>
                  <a:srgbClr val="C00000"/>
                </a:solidFill>
                <a:latin typeface="宋体" pitchFamily="2" charset="-122"/>
                <a:ea typeface="宋体" pitchFamily="2" charset="-122"/>
              </a:rPr>
              <a:t>屠</a:t>
            </a:r>
            <a:r>
              <a:rPr lang="zh-CN" altLang="en-US" sz="2800" b="1" dirty="0">
                <a:solidFill>
                  <a:srgbClr val="C00000"/>
                </a:solidFill>
                <a:latin typeface="宋体" pitchFamily="2" charset="-122"/>
                <a:ea typeface="宋体" pitchFamily="2" charset="-122"/>
              </a:rPr>
              <a:t>呦呦在实验室工作</a:t>
            </a:r>
          </a:p>
        </p:txBody>
      </p:sp>
      <p:sp>
        <p:nvSpPr>
          <p:cNvPr id="7" name="文本框 3"/>
          <p:cNvSpPr txBox="1">
            <a:spLocks noChangeArrowheads="1"/>
          </p:cNvSpPr>
          <p:nvPr/>
        </p:nvSpPr>
        <p:spPr bwMode="auto">
          <a:xfrm>
            <a:off x="4716016" y="3995678"/>
            <a:ext cx="4114334" cy="2554545"/>
          </a:xfrm>
          <a:prstGeom prst="rect">
            <a:avLst/>
          </a:prstGeom>
          <a:noFill/>
          <a:ln w="9525">
            <a:noFill/>
            <a:miter lim="800000"/>
            <a:headEnd/>
            <a:tailEnd/>
          </a:ln>
        </p:spPr>
        <p:txBody>
          <a:bodyPr wrap="square">
            <a:spAutoFit/>
          </a:bodyPr>
          <a:lstStyle/>
          <a:p>
            <a:r>
              <a:rPr lang="zh-CN" altLang="en-US" sz="3200" b="1" dirty="0" smtClean="0">
                <a:solidFill>
                  <a:srgbClr val="FF0000"/>
                </a:solidFill>
                <a:latin typeface="华文中宋" pitchFamily="2" charset="-122"/>
                <a:ea typeface="华文中宋" pitchFamily="2" charset="-122"/>
              </a:rPr>
              <a:t>青蒿</a:t>
            </a:r>
            <a:r>
              <a:rPr lang="zh-CN" altLang="en-US" sz="3200" b="1" dirty="0">
                <a:solidFill>
                  <a:srgbClr val="FF0000"/>
                </a:solidFill>
                <a:latin typeface="华文中宋" pitchFamily="2" charset="-122"/>
                <a:ea typeface="华文中宋" pitchFamily="2" charset="-122"/>
              </a:rPr>
              <a:t>素类药物对疟疾的治愈率很高，得到世界卫生组织的认可和大力推广，使全球数亿人受益。</a:t>
            </a:r>
          </a:p>
        </p:txBody>
      </p:sp>
      <p:sp>
        <p:nvSpPr>
          <p:cNvPr id="8" name="矩形 7"/>
          <p:cNvSpPr/>
          <p:nvPr/>
        </p:nvSpPr>
        <p:spPr>
          <a:xfrm>
            <a:off x="4788024" y="3212976"/>
            <a:ext cx="2603832" cy="646331"/>
          </a:xfrm>
          <a:prstGeom prst="rect">
            <a:avLst/>
          </a:prstGeom>
        </p:spPr>
        <p:txBody>
          <a:bodyPr wrap="square">
            <a:spAutoFit/>
          </a:bodyPr>
          <a:lstStyle/>
          <a:p>
            <a:r>
              <a:rPr lang="zh-CN" altLang="en-US" sz="3600" b="1" dirty="0" smtClean="0">
                <a:solidFill>
                  <a:srgbClr val="FF0000"/>
                </a:solidFill>
                <a:latin typeface="华文中宋" pitchFamily="2" charset="-122"/>
                <a:ea typeface="华文中宋" pitchFamily="2" charset="-122"/>
              </a:rPr>
              <a:t>医学价值：</a:t>
            </a:r>
            <a:endParaRPr lang="zh-CN" altLang="en-US" sz="3600" dirty="0">
              <a:solidFill>
                <a:srgbClr val="FF0000"/>
              </a:solidFill>
              <a:latin typeface="华文中宋" pitchFamily="2" charset="-122"/>
              <a:ea typeface="华文中宋" pitchFamily="2" charset="-122"/>
            </a:endParaRPr>
          </a:p>
        </p:txBody>
      </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8" presetClass="entr" presetSubtype="16"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diamond(in)">
                                      <p:cBhvr>
                                        <p:cTn id="25"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6151"/>
          <p:cNvSpPr txBox="1">
            <a:spLocks noChangeArrowheads="1"/>
          </p:cNvSpPr>
          <p:nvPr/>
        </p:nvSpPr>
        <p:spPr bwMode="auto">
          <a:xfrm>
            <a:off x="0" y="142852"/>
            <a:ext cx="3427541" cy="646331"/>
          </a:xfrm>
          <a:prstGeom prst="rect">
            <a:avLst/>
          </a:prstGeom>
          <a:noFill/>
          <a:ln w="9525">
            <a:noFill/>
            <a:miter lim="800000"/>
            <a:headEnd/>
            <a:tailEnd/>
          </a:ln>
        </p:spPr>
        <p:txBody>
          <a:bodyPr wrap="none">
            <a:spAutoFit/>
          </a:bodyPr>
          <a:lstStyle/>
          <a:p>
            <a:r>
              <a:rPr lang="zh-CN" altLang="en-US" sz="3600" b="1" dirty="0" smtClean="0">
                <a:latin typeface="华文中宋" pitchFamily="2" charset="-122"/>
                <a:ea typeface="华文中宋" pitchFamily="2" charset="-122"/>
                <a:sym typeface="宋体" pitchFamily="2" charset="-122"/>
              </a:rPr>
              <a:t>文化</a:t>
            </a:r>
            <a:r>
              <a:rPr lang="zh-CN" altLang="en-US" sz="3600" b="1" dirty="0">
                <a:latin typeface="华文中宋" pitchFamily="2" charset="-122"/>
                <a:ea typeface="华文中宋" pitchFamily="2" charset="-122"/>
                <a:sym typeface="宋体" pitchFamily="2" charset="-122"/>
              </a:rPr>
              <a:t>事业的发展</a:t>
            </a:r>
          </a:p>
        </p:txBody>
      </p:sp>
      <p:sp>
        <p:nvSpPr>
          <p:cNvPr id="3" name="文本框 6"/>
          <p:cNvSpPr txBox="1">
            <a:spLocks noChangeArrowheads="1"/>
          </p:cNvSpPr>
          <p:nvPr/>
        </p:nvSpPr>
        <p:spPr bwMode="auto">
          <a:xfrm>
            <a:off x="323528" y="908720"/>
            <a:ext cx="2940050" cy="646331"/>
          </a:xfrm>
          <a:prstGeom prst="rect">
            <a:avLst/>
          </a:prstGeom>
          <a:noFill/>
          <a:ln w="9525">
            <a:noFill/>
            <a:miter lim="800000"/>
            <a:headEnd/>
            <a:tailEnd/>
          </a:ln>
        </p:spPr>
        <p:txBody>
          <a:bodyPr>
            <a:spAutoFit/>
          </a:bodyPr>
          <a:lstStyle/>
          <a:p>
            <a:r>
              <a:rPr lang="en-US" altLang="zh-CN" sz="3600" b="1" dirty="0" smtClean="0">
                <a:solidFill>
                  <a:srgbClr val="FF0000"/>
                </a:solidFill>
                <a:latin typeface="华文中宋" pitchFamily="2" charset="-122"/>
                <a:ea typeface="华文中宋" pitchFamily="2" charset="-122"/>
              </a:rPr>
              <a:t>“</a:t>
            </a:r>
            <a:r>
              <a:rPr lang="zh-CN" altLang="en-US" sz="3600" b="1" dirty="0">
                <a:solidFill>
                  <a:srgbClr val="FF0000"/>
                </a:solidFill>
                <a:latin typeface="华文中宋" pitchFamily="2" charset="-122"/>
                <a:ea typeface="华文中宋" pitchFamily="2" charset="-122"/>
              </a:rPr>
              <a:t>双百</a:t>
            </a:r>
            <a:r>
              <a:rPr lang="en-US" altLang="zh-CN" sz="3600" b="1" dirty="0">
                <a:solidFill>
                  <a:srgbClr val="FF0000"/>
                </a:solidFill>
                <a:latin typeface="华文中宋" pitchFamily="2" charset="-122"/>
                <a:ea typeface="华文中宋" pitchFamily="2" charset="-122"/>
              </a:rPr>
              <a:t>”</a:t>
            </a:r>
            <a:r>
              <a:rPr lang="zh-CN" altLang="en-US" sz="3600" b="1" dirty="0">
                <a:solidFill>
                  <a:srgbClr val="FF0000"/>
                </a:solidFill>
                <a:latin typeface="华文中宋" pitchFamily="2" charset="-122"/>
                <a:ea typeface="华文中宋" pitchFamily="2" charset="-122"/>
              </a:rPr>
              <a:t>方针</a:t>
            </a:r>
          </a:p>
        </p:txBody>
      </p:sp>
      <p:sp>
        <p:nvSpPr>
          <p:cNvPr id="4" name="文本框 7"/>
          <p:cNvSpPr txBox="1">
            <a:spLocks noChangeArrowheads="1"/>
          </p:cNvSpPr>
          <p:nvPr/>
        </p:nvSpPr>
        <p:spPr bwMode="auto">
          <a:xfrm>
            <a:off x="428596" y="1857364"/>
            <a:ext cx="3903663" cy="523875"/>
          </a:xfrm>
          <a:prstGeom prst="rect">
            <a:avLst/>
          </a:prstGeom>
          <a:noFill/>
          <a:ln w="9525">
            <a:noFill/>
            <a:miter lim="800000"/>
            <a:headEnd/>
            <a:tailEnd/>
          </a:ln>
        </p:spPr>
        <p:txBody>
          <a:bodyPr>
            <a:spAutoFit/>
          </a:bodyPr>
          <a:lstStyle/>
          <a:p>
            <a:r>
              <a:rPr lang="en-US" altLang="zh-CN" sz="2800" b="1" dirty="0">
                <a:latin typeface="黑体" pitchFamily="49" charset="-122"/>
                <a:ea typeface="黑体" pitchFamily="49" charset="-122"/>
              </a:rPr>
              <a:t>1956</a:t>
            </a:r>
            <a:r>
              <a:rPr lang="zh-CN" altLang="en-US" sz="2800" b="1" dirty="0">
                <a:latin typeface="黑体" pitchFamily="49" charset="-122"/>
                <a:ea typeface="黑体" pitchFamily="49" charset="-122"/>
              </a:rPr>
              <a:t>年，毛泽东提出</a:t>
            </a:r>
          </a:p>
        </p:txBody>
      </p:sp>
      <p:sp>
        <p:nvSpPr>
          <p:cNvPr id="5" name="右箭头 4"/>
          <p:cNvSpPr>
            <a:spLocks noChangeArrowheads="1"/>
          </p:cNvSpPr>
          <p:nvPr/>
        </p:nvSpPr>
        <p:spPr bwMode="auto">
          <a:xfrm>
            <a:off x="4143372" y="2000240"/>
            <a:ext cx="669925" cy="319087"/>
          </a:xfrm>
          <a:prstGeom prst="rightArrow">
            <a:avLst>
              <a:gd name="adj1" fmla="val 50000"/>
              <a:gd name="adj2" fmla="val 49999"/>
            </a:avLst>
          </a:prstGeom>
          <a:solidFill>
            <a:schemeClr val="accent1"/>
          </a:solidFill>
          <a:ln w="9525">
            <a:solidFill>
              <a:schemeClr val="tx1"/>
            </a:solidFill>
            <a:round/>
            <a:headEnd/>
            <a:tailEnd/>
          </a:ln>
        </p:spPr>
        <p:txBody>
          <a:bodyPr/>
          <a:lstStyle/>
          <a:p>
            <a:endParaRPr lang="zh-CN" altLang="en-US"/>
          </a:p>
        </p:txBody>
      </p:sp>
      <p:sp>
        <p:nvSpPr>
          <p:cNvPr id="6" name="文本框 13"/>
          <p:cNvSpPr txBox="1">
            <a:spLocks noChangeArrowheads="1"/>
          </p:cNvSpPr>
          <p:nvPr/>
        </p:nvSpPr>
        <p:spPr bwMode="auto">
          <a:xfrm>
            <a:off x="4857752" y="4357694"/>
            <a:ext cx="3941763" cy="954107"/>
          </a:xfrm>
          <a:prstGeom prst="rect">
            <a:avLst/>
          </a:prstGeom>
          <a:noFill/>
          <a:ln w="9525">
            <a:noFill/>
            <a:miter lim="800000"/>
            <a:headEnd/>
            <a:tailEnd/>
          </a:ln>
        </p:spPr>
        <p:txBody>
          <a:bodyPr>
            <a:spAutoFit/>
          </a:bodyPr>
          <a:lstStyle/>
          <a:p>
            <a:r>
              <a:rPr lang="en-US" altLang="zh-CN" sz="2800" b="1" dirty="0" smtClean="0">
                <a:solidFill>
                  <a:srgbClr val="FF0000"/>
                </a:solidFill>
                <a:latin typeface="华文中宋" pitchFamily="2" charset="-122"/>
                <a:ea typeface="华文中宋" pitchFamily="2" charset="-122"/>
              </a:rPr>
              <a:t>“</a:t>
            </a:r>
            <a:r>
              <a:rPr lang="zh-CN" altLang="en-US" sz="2800" b="1" dirty="0" smtClean="0">
                <a:solidFill>
                  <a:srgbClr val="FF0000"/>
                </a:solidFill>
                <a:latin typeface="华文中宋" pitchFamily="2" charset="-122"/>
                <a:ea typeface="华文中宋" pitchFamily="2" charset="-122"/>
              </a:rPr>
              <a:t>双百</a:t>
            </a:r>
            <a:r>
              <a:rPr lang="en-US" altLang="zh-CN" sz="2800" b="1" dirty="0" smtClean="0">
                <a:solidFill>
                  <a:srgbClr val="FF0000"/>
                </a:solidFill>
                <a:latin typeface="华文中宋" pitchFamily="2" charset="-122"/>
                <a:ea typeface="华文中宋" pitchFamily="2" charset="-122"/>
              </a:rPr>
              <a:t>”</a:t>
            </a:r>
            <a:r>
              <a:rPr lang="zh-CN" altLang="en-US" sz="2800" b="1" dirty="0" smtClean="0">
                <a:solidFill>
                  <a:srgbClr val="FF0000"/>
                </a:solidFill>
                <a:latin typeface="华文中宋" pitchFamily="2" charset="-122"/>
                <a:ea typeface="华文中宋" pitchFamily="2" charset="-122"/>
              </a:rPr>
              <a:t>方针提出后，</a:t>
            </a:r>
          </a:p>
          <a:p>
            <a:r>
              <a:rPr lang="zh-CN" altLang="en-US" sz="2800" b="1" dirty="0" smtClean="0">
                <a:latin typeface="华文中宋" pitchFamily="2" charset="-122"/>
                <a:ea typeface="华文中宋" pitchFamily="2" charset="-122"/>
              </a:rPr>
              <a:t>文学</a:t>
            </a:r>
            <a:r>
              <a:rPr lang="zh-CN" altLang="en-US" sz="2800" b="1" dirty="0">
                <a:latin typeface="华文中宋" pitchFamily="2" charset="-122"/>
                <a:ea typeface="华文中宋" pitchFamily="2" charset="-122"/>
              </a:rPr>
              <a:t>领域出现繁荣景象</a:t>
            </a:r>
          </a:p>
        </p:txBody>
      </p:sp>
      <p:sp>
        <p:nvSpPr>
          <p:cNvPr id="7" name="文本框 8"/>
          <p:cNvSpPr txBox="1">
            <a:spLocks noChangeArrowheads="1"/>
          </p:cNvSpPr>
          <p:nvPr/>
        </p:nvSpPr>
        <p:spPr bwMode="auto">
          <a:xfrm>
            <a:off x="4857752" y="1571612"/>
            <a:ext cx="4073525" cy="1384300"/>
          </a:xfrm>
          <a:prstGeom prst="rect">
            <a:avLst/>
          </a:prstGeom>
          <a:noFill/>
          <a:ln w="9525">
            <a:noFill/>
            <a:miter lim="800000"/>
            <a:headEnd/>
            <a:tailEnd/>
          </a:ln>
        </p:spPr>
        <p:txBody>
          <a:bodyPr>
            <a:spAutoFit/>
          </a:bodyPr>
          <a:lstStyle/>
          <a:p>
            <a:pPr>
              <a:lnSpc>
                <a:spcPct val="150000"/>
              </a:lnSpc>
            </a:pPr>
            <a:r>
              <a:rPr lang="zh-CN" altLang="en-US" sz="2800" b="1" dirty="0">
                <a:latin typeface="黑体" pitchFamily="49" charset="-122"/>
                <a:ea typeface="黑体" pitchFamily="49" charset="-122"/>
              </a:rPr>
              <a:t>艺术问题上</a:t>
            </a:r>
            <a:r>
              <a:rPr lang="en-US" altLang="zh-CN" sz="2800" b="1" dirty="0">
                <a:latin typeface="黑体" pitchFamily="49" charset="-122"/>
                <a:ea typeface="黑体" pitchFamily="49" charset="-122"/>
              </a:rPr>
              <a:t>“</a:t>
            </a:r>
            <a:r>
              <a:rPr lang="zh-CN" altLang="en-US" sz="2800" b="1" dirty="0">
                <a:latin typeface="黑体" pitchFamily="49" charset="-122"/>
                <a:ea typeface="黑体" pitchFamily="49" charset="-122"/>
              </a:rPr>
              <a:t>百花齐放</a:t>
            </a:r>
            <a:r>
              <a:rPr lang="en-US" altLang="zh-CN" sz="2800" b="1" dirty="0">
                <a:latin typeface="黑体" pitchFamily="49" charset="-122"/>
                <a:ea typeface="黑体" pitchFamily="49" charset="-122"/>
              </a:rPr>
              <a:t>”</a:t>
            </a:r>
          </a:p>
          <a:p>
            <a:pPr>
              <a:lnSpc>
                <a:spcPct val="150000"/>
              </a:lnSpc>
            </a:pPr>
            <a:r>
              <a:rPr lang="zh-CN" altLang="en-US" sz="2800" b="1" dirty="0">
                <a:latin typeface="黑体" pitchFamily="49" charset="-122"/>
                <a:ea typeface="黑体" pitchFamily="49" charset="-122"/>
              </a:rPr>
              <a:t>学术问题上</a:t>
            </a:r>
            <a:r>
              <a:rPr lang="en-US" altLang="zh-CN" sz="2800" b="1" dirty="0">
                <a:latin typeface="黑体" pitchFamily="49" charset="-122"/>
                <a:ea typeface="黑体" pitchFamily="49" charset="-122"/>
              </a:rPr>
              <a:t>“</a:t>
            </a:r>
            <a:r>
              <a:rPr lang="zh-CN" altLang="en-US" sz="2800" b="1" dirty="0">
                <a:latin typeface="黑体" pitchFamily="49" charset="-122"/>
                <a:ea typeface="黑体" pitchFamily="49" charset="-122"/>
              </a:rPr>
              <a:t>百家争鸣</a:t>
            </a:r>
            <a:r>
              <a:rPr lang="en-US" altLang="zh-CN" sz="2800" b="1" dirty="0">
                <a:latin typeface="黑体" pitchFamily="49" charset="-122"/>
                <a:ea typeface="黑体" pitchFamily="49" charset="-122"/>
              </a:rPr>
              <a:t>”</a:t>
            </a:r>
          </a:p>
        </p:txBody>
      </p:sp>
      <p:pic>
        <p:nvPicPr>
          <p:cNvPr id="8" name="图片 7"/>
          <p:cNvPicPr>
            <a:picLocks noChangeAspect="1" noChangeArrowheads="1"/>
          </p:cNvPicPr>
          <p:nvPr/>
        </p:nvPicPr>
        <p:blipFill>
          <a:blip r:embed="rId2" cstate="print"/>
          <a:srcRect/>
          <a:stretch>
            <a:fillRect/>
          </a:stretch>
        </p:blipFill>
        <p:spPr bwMode="auto">
          <a:xfrm>
            <a:off x="642910" y="2714620"/>
            <a:ext cx="3136900" cy="2927350"/>
          </a:xfrm>
          <a:prstGeom prst="rect">
            <a:avLst/>
          </a:prstGeom>
          <a:noFill/>
          <a:ln w="9525">
            <a:noFill/>
            <a:miter lim="800000"/>
            <a:headEnd/>
            <a:tailEnd/>
          </a:ln>
        </p:spPr>
      </p:pic>
      <p:sp>
        <p:nvSpPr>
          <p:cNvPr id="9" name="文本框 10"/>
          <p:cNvSpPr txBox="1">
            <a:spLocks noChangeArrowheads="1"/>
          </p:cNvSpPr>
          <p:nvPr/>
        </p:nvSpPr>
        <p:spPr bwMode="auto">
          <a:xfrm>
            <a:off x="571472" y="5857892"/>
            <a:ext cx="2732087" cy="523875"/>
          </a:xfrm>
          <a:prstGeom prst="rect">
            <a:avLst/>
          </a:prstGeom>
          <a:noFill/>
          <a:ln w="9525">
            <a:noFill/>
            <a:miter lim="800000"/>
            <a:headEnd/>
            <a:tailEnd/>
          </a:ln>
        </p:spPr>
        <p:txBody>
          <a:bodyPr>
            <a:spAutoFit/>
          </a:bodyPr>
          <a:lstStyle/>
          <a:p>
            <a:r>
              <a:rPr lang="zh-CN" altLang="en-US" sz="2800" b="1" dirty="0">
                <a:solidFill>
                  <a:srgbClr val="C00000"/>
                </a:solidFill>
                <a:latin typeface="华文新魏" pitchFamily="2" charset="-122"/>
                <a:ea typeface="华文新魏" pitchFamily="2" charset="-122"/>
              </a:rPr>
              <a:t>毛主席题词</a:t>
            </a:r>
          </a:p>
        </p:txBody>
      </p:sp>
      <p:sp>
        <p:nvSpPr>
          <p:cNvPr id="11" name="文本框 6"/>
          <p:cNvSpPr txBox="1">
            <a:spLocks noChangeArrowheads="1"/>
          </p:cNvSpPr>
          <p:nvPr/>
        </p:nvSpPr>
        <p:spPr bwMode="auto">
          <a:xfrm>
            <a:off x="4071934" y="3643314"/>
            <a:ext cx="2940050" cy="523220"/>
          </a:xfrm>
          <a:prstGeom prst="rect">
            <a:avLst/>
          </a:prstGeom>
          <a:noFill/>
          <a:ln w="9525">
            <a:noFill/>
            <a:miter lim="800000"/>
            <a:headEnd/>
            <a:tailEnd/>
          </a:ln>
        </p:spPr>
        <p:txBody>
          <a:bodyPr>
            <a:spAutoFit/>
          </a:bodyPr>
          <a:lstStyle/>
          <a:p>
            <a:r>
              <a:rPr lang="zh-CN" altLang="en-US" sz="2800" b="1" dirty="0" smtClean="0">
                <a:solidFill>
                  <a:srgbClr val="C00000"/>
                </a:solidFill>
                <a:latin typeface="华文中宋" pitchFamily="2" charset="-122"/>
                <a:ea typeface="华文中宋" pitchFamily="2" charset="-122"/>
              </a:rPr>
              <a:t>（</a:t>
            </a:r>
            <a:r>
              <a:rPr lang="en-US" altLang="zh-CN" sz="2800" b="1" dirty="0" smtClean="0">
                <a:solidFill>
                  <a:srgbClr val="C00000"/>
                </a:solidFill>
                <a:latin typeface="华文中宋" pitchFamily="2" charset="-122"/>
                <a:ea typeface="华文中宋" pitchFamily="2" charset="-122"/>
              </a:rPr>
              <a:t>2</a:t>
            </a:r>
            <a:r>
              <a:rPr lang="zh-CN" altLang="en-US" sz="2800" b="1" dirty="0" smtClean="0">
                <a:solidFill>
                  <a:srgbClr val="C00000"/>
                </a:solidFill>
                <a:latin typeface="华文中宋" pitchFamily="2" charset="-122"/>
                <a:ea typeface="华文中宋" pitchFamily="2" charset="-122"/>
              </a:rPr>
              <a:t>）影响：</a:t>
            </a:r>
            <a:endParaRPr lang="zh-CN" altLang="en-US" sz="2800" b="1" dirty="0">
              <a:solidFill>
                <a:srgbClr val="C00000"/>
              </a:solidFill>
              <a:latin typeface="华文中宋" pitchFamily="2" charset="-122"/>
              <a:ea typeface="华文中宋" pitchFamily="2" charset="-122"/>
            </a:endParaRPr>
          </a:p>
        </p:txBody>
      </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8" presetClass="entr" presetSubtype="12"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strips(downLeft)">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8" presetClass="entr" presetSubtype="12"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strips(downLeft)">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strips(downLeft)">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20" presetClass="entr" presetSubtype="0" fill="hold"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edge">
                                      <p:cBhvr>
                                        <p:cTn id="30" dur="2000"/>
                                        <p:tgtEl>
                                          <p:spTgt spid="8"/>
                                        </p:tgtEl>
                                      </p:cBhvr>
                                    </p:animEffect>
                                  </p:childTnLst>
                                </p:cTn>
                              </p:par>
                              <p:par>
                                <p:cTn id="31" presetID="20"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edge">
                                      <p:cBhvr>
                                        <p:cTn id="33" dur="20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37" presetClass="entr" presetSubtype="0"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900" decel="100000" fill="hold"/>
                                        <p:tgtEl>
                                          <p:spTgt spid="11"/>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6"/>
                                        </p:tgtEl>
                                        <p:attrNameLst>
                                          <p:attrName>style.visibility</p:attrName>
                                        </p:attrNameLst>
                                      </p:cBhvr>
                                      <p:to>
                                        <p:strVal val="visible"/>
                                      </p:to>
                                    </p:set>
                                    <p:anim calcmode="lin" valueType="num">
                                      <p:cBhvr additive="base">
                                        <p:cTn id="46" dur="500" fill="hold"/>
                                        <p:tgtEl>
                                          <p:spTgt spid="6"/>
                                        </p:tgtEl>
                                        <p:attrNameLst>
                                          <p:attrName>ppt_x</p:attrName>
                                        </p:attrNameLst>
                                      </p:cBhvr>
                                      <p:tavLst>
                                        <p:tav tm="0">
                                          <p:val>
                                            <p:strVal val="#ppt_x"/>
                                          </p:val>
                                        </p:tav>
                                        <p:tav tm="100000">
                                          <p:val>
                                            <p:strVal val="#ppt_x"/>
                                          </p:val>
                                        </p:tav>
                                      </p:tavLst>
                                    </p:anim>
                                    <p:anim calcmode="lin" valueType="num">
                                      <p:cBhvr additive="base">
                                        <p:cTn id="4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P spid="9" grpId="0"/>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8609" name="标题 1"/>
          <p:cNvSpPr>
            <a:spLocks noGrp="1"/>
          </p:cNvSpPr>
          <p:nvPr>
            <p:ph type="title"/>
          </p:nvPr>
        </p:nvSpPr>
        <p:spPr>
          <a:xfrm>
            <a:off x="374650" y="254000"/>
            <a:ext cx="7427913" cy="852488"/>
          </a:xfrm>
        </p:spPr>
        <p:style>
          <a:lnRef idx="3">
            <a:schemeClr val="lt1"/>
          </a:lnRef>
          <a:fillRef idx="1">
            <a:schemeClr val="accent3"/>
          </a:fillRef>
          <a:effectRef idx="1">
            <a:schemeClr val="accent3"/>
          </a:effectRef>
          <a:fontRef idx="minor">
            <a:schemeClr val="lt1"/>
          </a:fontRef>
        </p:style>
        <p:txBody>
          <a:bodyPr lIns="68580" tIns="34290" rIns="68580" bIns="34290" anchor="t"/>
          <a:lstStyle/>
          <a:p>
            <a:r>
              <a:rPr lang="zh-CN" altLang="en-US" sz="5400" b="1" noProof="1" smtClean="0">
                <a:solidFill>
                  <a:srgbClr val="FF0000"/>
                </a:solidFill>
              </a:rPr>
              <a:t>中国文化走向世界</a:t>
            </a:r>
          </a:p>
        </p:txBody>
      </p:sp>
      <p:pic>
        <p:nvPicPr>
          <p:cNvPr id="31746" name="内容占位符 3"/>
          <p:cNvPicPr>
            <a:picLocks noGrp="1" noChangeAspect="1" noChangeArrowheads="1"/>
          </p:cNvPicPr>
          <p:nvPr>
            <p:ph idx="1"/>
          </p:nvPr>
        </p:nvPicPr>
        <p:blipFill>
          <a:blip r:embed="rId2" cstate="print"/>
          <a:srcRect/>
          <a:stretch>
            <a:fillRect/>
          </a:stretch>
        </p:blipFill>
        <p:spPr>
          <a:xfrm>
            <a:off x="374650" y="1214438"/>
            <a:ext cx="8480425" cy="2970212"/>
          </a:xfrm>
        </p:spPr>
      </p:pic>
      <p:sp>
        <p:nvSpPr>
          <p:cNvPr id="31747" name="文本框 4"/>
          <p:cNvSpPr txBox="1">
            <a:spLocks noChangeArrowheads="1"/>
          </p:cNvSpPr>
          <p:nvPr/>
        </p:nvSpPr>
        <p:spPr bwMode="auto">
          <a:xfrm>
            <a:off x="115888" y="4316413"/>
            <a:ext cx="8631237" cy="1938337"/>
          </a:xfrm>
          <a:prstGeom prst="rect">
            <a:avLst/>
          </a:prstGeom>
          <a:noFill/>
          <a:ln w="9525">
            <a:noFill/>
            <a:miter lim="800000"/>
            <a:headEnd/>
            <a:tailEnd/>
          </a:ln>
        </p:spPr>
        <p:txBody>
          <a:bodyPr>
            <a:spAutoFit/>
          </a:bodyPr>
          <a:lstStyle/>
          <a:p>
            <a:r>
              <a:rPr lang="zh-CN" altLang="en-US" sz="4000" b="1">
                <a:solidFill>
                  <a:srgbClr val="FF0000"/>
                </a:solidFill>
              </a:rPr>
              <a:t>    文化自信是一个国家、一个民族发展中更基本、更深沉、更持久的力量</a:t>
            </a:r>
            <a:endParaRPr lang="en-US" altLang="zh-CN" sz="4000" b="1">
              <a:solidFill>
                <a:srgbClr val="FF0000"/>
              </a:solidFill>
            </a:endParaRPr>
          </a:p>
          <a:p>
            <a:r>
              <a:rPr lang="en-US" altLang="zh-CN" sz="4000" b="1">
                <a:solidFill>
                  <a:srgbClr val="FF0000"/>
                </a:solidFill>
              </a:rPr>
              <a:t>                                       ——</a:t>
            </a:r>
            <a:r>
              <a:rPr lang="zh-CN" altLang="en-US" sz="4000" b="1">
                <a:solidFill>
                  <a:srgbClr val="FF0000"/>
                </a:solidFill>
              </a:rPr>
              <a:t>习近平</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7" name="标题 1"/>
          <p:cNvSpPr>
            <a:spLocks noGrp="1" noChangeArrowheads="1"/>
          </p:cNvSpPr>
          <p:nvPr>
            <p:ph type="title"/>
          </p:nvPr>
        </p:nvSpPr>
        <p:spPr/>
        <p:txBody>
          <a:bodyPr/>
          <a:lstStyle/>
          <a:p>
            <a:r>
              <a:rPr lang="zh-CN" altLang="en-US" sz="4800" b="1" dirty="0" smtClean="0">
                <a:solidFill>
                  <a:srgbClr val="FF0000"/>
                </a:solidFill>
                <a:latin typeface="微软雅黑" pitchFamily="34" charset="-122"/>
                <a:ea typeface="微软雅黑" pitchFamily="34" charset="-122"/>
              </a:rPr>
              <a:t>学习目标</a:t>
            </a:r>
          </a:p>
        </p:txBody>
      </p:sp>
      <p:sp>
        <p:nvSpPr>
          <p:cNvPr id="4098" name="内容占位符 2"/>
          <p:cNvSpPr>
            <a:spLocks noGrp="1" noChangeArrowheads="1"/>
          </p:cNvSpPr>
          <p:nvPr>
            <p:ph idx="1"/>
          </p:nvPr>
        </p:nvSpPr>
        <p:spPr>
          <a:xfrm>
            <a:off x="457200" y="1417638"/>
            <a:ext cx="8229600" cy="4708525"/>
          </a:xfrm>
        </p:spPr>
        <p:txBody>
          <a:bodyPr/>
          <a:lstStyle/>
          <a:p>
            <a:pPr marL="0" indent="0">
              <a:buFontTx/>
              <a:buNone/>
            </a:pPr>
            <a:r>
              <a:rPr lang="zh-CN" altLang="en-US" sz="4400" b="1" dirty="0" smtClean="0">
                <a:solidFill>
                  <a:srgbClr val="0000FF"/>
                </a:solidFill>
                <a:latin typeface="华文中宋" pitchFamily="2" charset="-122"/>
                <a:ea typeface="华文中宋" pitchFamily="2" charset="-122"/>
              </a:rPr>
              <a:t>了解新中国成立后科学技术和文化事业的主要成就，包括“两弹一星”、航天成就、杂交水稻和“双百”方针；</a:t>
            </a:r>
          </a:p>
          <a:p>
            <a:pPr marL="0" indent="0">
              <a:buFontTx/>
              <a:buNone/>
            </a:pPr>
            <a:r>
              <a:rPr lang="zh-CN" altLang="en-US" sz="4400" b="1" dirty="0" smtClean="0">
                <a:solidFill>
                  <a:srgbClr val="0000FF"/>
                </a:solidFill>
                <a:latin typeface="华文中宋" pitchFamily="2" charset="-122"/>
                <a:ea typeface="华文中宋" pitchFamily="2" charset="-122"/>
              </a:rPr>
              <a:t>了解杰出科学家的事迹，包括钱学森、邓稼先、袁隆平、屠呦呦等相关历史知识。</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393065"/>
            <a:ext cx="7886700" cy="1325563"/>
          </a:xfrm>
        </p:spPr>
        <p:txBody>
          <a:bodyPr/>
          <a:lstStyle/>
          <a:p>
            <a:pPr algn="ctr"/>
            <a:r>
              <a:rPr lang="zh-CN" altLang="en-US" dirty="0"/>
              <a:t>文化成就</a:t>
            </a:r>
          </a:p>
        </p:txBody>
      </p:sp>
      <p:pic>
        <p:nvPicPr>
          <p:cNvPr id="4" name="内容占位符 3"/>
          <p:cNvPicPr>
            <a:picLocks noGrp="1" noChangeAspect="1"/>
          </p:cNvPicPr>
          <p:nvPr>
            <p:ph idx="1"/>
          </p:nvPr>
        </p:nvPicPr>
        <p:blipFill>
          <a:blip r:embed="rId2" cstate="print"/>
          <a:stretch>
            <a:fillRect/>
          </a:stretch>
        </p:blipFill>
        <p:spPr>
          <a:xfrm rot="16200000">
            <a:off x="1507094" y="-46434"/>
            <a:ext cx="5903595" cy="7863364"/>
          </a:xfrm>
          <a:prstGeom prst="rect">
            <a:avLst/>
          </a:prstGeom>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157479"/>
            <a:ext cx="7886700" cy="1325563"/>
          </a:xfrm>
        </p:spPr>
        <p:txBody>
          <a:bodyPr/>
          <a:lstStyle/>
          <a:p>
            <a:pPr algn="ctr"/>
            <a:r>
              <a:rPr lang="zh-CN" altLang="en-US"/>
              <a:t>莫言 </a:t>
            </a:r>
            <a:r>
              <a:rPr lang="en-US" altLang="zh-CN"/>
              <a:t>2012</a:t>
            </a:r>
            <a:r>
              <a:rPr lang="zh-CN" altLang="en-US"/>
              <a:t>年获诺贝尔文学奖</a:t>
            </a:r>
          </a:p>
        </p:txBody>
      </p:sp>
      <p:pic>
        <p:nvPicPr>
          <p:cNvPr id="4" name="内容占位符 3"/>
          <p:cNvPicPr>
            <a:picLocks noGrp="1" noChangeAspect="1"/>
          </p:cNvPicPr>
          <p:nvPr>
            <p:ph idx="1"/>
          </p:nvPr>
        </p:nvPicPr>
        <p:blipFill>
          <a:blip r:embed="rId2" cstate="print"/>
          <a:stretch>
            <a:fillRect/>
          </a:stretch>
        </p:blipFill>
        <p:spPr>
          <a:xfrm>
            <a:off x="285274" y="1333500"/>
            <a:ext cx="2407920" cy="5273040"/>
          </a:xfrm>
          <a:prstGeom prst="rect">
            <a:avLst/>
          </a:prstGeom>
        </p:spPr>
      </p:pic>
      <p:pic>
        <p:nvPicPr>
          <p:cNvPr id="5" name="图片 4"/>
          <p:cNvPicPr>
            <a:picLocks noChangeAspect="1"/>
          </p:cNvPicPr>
          <p:nvPr/>
        </p:nvPicPr>
        <p:blipFill>
          <a:blip r:embed="rId3" cstate="print"/>
          <a:stretch>
            <a:fillRect/>
          </a:stretch>
        </p:blipFill>
        <p:spPr>
          <a:xfrm>
            <a:off x="2936082" y="1333501"/>
            <a:ext cx="5318284" cy="5272405"/>
          </a:xfrm>
          <a:prstGeom prst="rect">
            <a:avLst/>
          </a:prstGeom>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67544" y="1268760"/>
            <a:ext cx="1008112" cy="3888432"/>
          </a:xfrm>
          <a:prstGeom prst="rect">
            <a:avLst/>
          </a:prstGeom>
          <a:solidFill>
            <a:srgbClr val="FF0000"/>
          </a:solidFill>
          <a:ln w="25400"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latin typeface="+mn-lt"/>
              <a:ea typeface="微软雅黑" panose="020B0503020204020204" charset="-122"/>
              <a:cs typeface="+mn-cs"/>
            </a:endParaRPr>
          </a:p>
        </p:txBody>
      </p:sp>
      <p:sp>
        <p:nvSpPr>
          <p:cNvPr id="5" name="TextBox 4"/>
          <p:cNvSpPr txBox="1"/>
          <p:nvPr/>
        </p:nvSpPr>
        <p:spPr>
          <a:xfrm>
            <a:off x="611560" y="1268760"/>
            <a:ext cx="666318" cy="3785652"/>
          </a:xfrm>
          <a:prstGeom prst="rect">
            <a:avLst/>
          </a:prstGeom>
          <a:noFill/>
        </p:spPr>
        <p:txBody>
          <a:bodyPr>
            <a:spAutoFit/>
          </a:bodyPr>
          <a:lstStyle/>
          <a:p>
            <a:pPr marR="0" algn="ctr" defTabSz="914400" fontAlgn="auto">
              <a:spcBef>
                <a:spcPts val="0"/>
              </a:spcBef>
              <a:spcAft>
                <a:spcPts val="0"/>
              </a:spcAft>
              <a:buClrTx/>
              <a:buSzTx/>
              <a:buFontTx/>
              <a:buNone/>
              <a:defRPr/>
            </a:pPr>
            <a:r>
              <a:rPr kumimoji="0" lang="zh-CN" altLang="en-US" sz="6000" b="1" kern="0" cap="none" spc="0" normalizeH="0" baseline="0" noProof="0" dirty="0">
                <a:solidFill>
                  <a:srgbClr val="00B0F0"/>
                </a:solidFill>
                <a:latin typeface="华文中宋" pitchFamily="2" charset="-122"/>
                <a:ea typeface="华文中宋" pitchFamily="2" charset="-122"/>
              </a:rPr>
              <a:t>课堂小结</a:t>
            </a:r>
          </a:p>
        </p:txBody>
      </p:sp>
      <p:cxnSp>
        <p:nvCxnSpPr>
          <p:cNvPr id="6" name="直接连接符 5"/>
          <p:cNvCxnSpPr/>
          <p:nvPr/>
        </p:nvCxnSpPr>
        <p:spPr>
          <a:xfrm>
            <a:off x="1998663" y="1797052"/>
            <a:ext cx="0" cy="2842683"/>
          </a:xfrm>
          <a:prstGeom prst="line">
            <a:avLst/>
          </a:prstGeom>
          <a:ln w="9525" cap="flat" cmpd="sng">
            <a:solidFill>
              <a:srgbClr val="FF0000"/>
            </a:solidFill>
            <a:prstDash val="solid"/>
            <a:round/>
            <a:headEnd type="none" w="med" len="med"/>
            <a:tailEnd type="none" w="med" len="med"/>
          </a:ln>
        </p:spPr>
      </p:cxnSp>
      <p:pic>
        <p:nvPicPr>
          <p:cNvPr id="3" name="图片 8" descr=" "/>
          <p:cNvPicPr>
            <a:picLocks noChangeAspect="1"/>
          </p:cNvPicPr>
          <p:nvPr/>
        </p:nvPicPr>
        <p:blipFill>
          <a:blip r:embed="rId2" cstate="print"/>
          <a:stretch>
            <a:fillRect/>
          </a:stretch>
        </p:blipFill>
        <p:spPr>
          <a:xfrm>
            <a:off x="1794271" y="980728"/>
            <a:ext cx="7349729" cy="4528527"/>
          </a:xfrm>
          <a:prstGeom prst="rect">
            <a:avLst/>
          </a:prstGeom>
          <a:noFill/>
          <a:ln w="9525">
            <a:noFill/>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5540" name="文本框 1"/>
          <p:cNvSpPr txBox="1">
            <a:spLocks noChangeArrowheads="1"/>
          </p:cNvSpPr>
          <p:nvPr/>
        </p:nvSpPr>
        <p:spPr bwMode="auto">
          <a:xfrm>
            <a:off x="539552" y="1556792"/>
            <a:ext cx="7632700" cy="4524315"/>
          </a:xfrm>
          <a:prstGeom prst="rect">
            <a:avLst/>
          </a:prstGeom>
          <a:noFill/>
          <a:ln w="9525">
            <a:noFill/>
            <a:miter lim="800000"/>
            <a:headEnd/>
            <a:tailEnd/>
          </a:ln>
        </p:spPr>
        <p:txBody>
          <a:bodyPr>
            <a:spAutoFit/>
          </a:bodyPr>
          <a:lstStyle/>
          <a:p>
            <a:pPr>
              <a:buFont typeface="Arial" pitchFamily="34" charset="0"/>
              <a:buNone/>
            </a:pPr>
            <a:r>
              <a:rPr lang="en-US" altLang="zh-CN" sz="3200" b="1" dirty="0" smtClean="0">
                <a:solidFill>
                  <a:srgbClr val="0000FF"/>
                </a:solidFill>
                <a:latin typeface="黑体" pitchFamily="2" charset="-122"/>
                <a:ea typeface="黑体" pitchFamily="2" charset="-122"/>
              </a:rPr>
              <a:t>1. </a:t>
            </a:r>
            <a:r>
              <a:rPr lang="zh-CN" altLang="en-US" sz="3200" b="1" dirty="0">
                <a:solidFill>
                  <a:srgbClr val="0000FF"/>
                </a:solidFill>
                <a:latin typeface="黑体" pitchFamily="2" charset="-122"/>
                <a:ea typeface="黑体" pitchFamily="2" charset="-122"/>
              </a:rPr>
              <a:t>中华人民共和国成立以来，下列重大科技成就取得的先后顺序是（　 ）</a:t>
            </a:r>
          </a:p>
          <a:p>
            <a:pPr>
              <a:buFont typeface="Arial" pitchFamily="34" charset="0"/>
              <a:buNone/>
            </a:pPr>
            <a:r>
              <a:rPr lang="en-US" altLang="zh-CN" sz="3200" b="1" dirty="0" smtClean="0">
                <a:solidFill>
                  <a:srgbClr val="0000FF"/>
                </a:solidFill>
                <a:latin typeface="黑体" pitchFamily="2" charset="-122"/>
                <a:ea typeface="黑体" pitchFamily="2" charset="-122"/>
              </a:rPr>
              <a:t>①</a:t>
            </a:r>
            <a:r>
              <a:rPr lang="zh-CN" altLang="en-US" sz="3200" b="1" dirty="0">
                <a:solidFill>
                  <a:srgbClr val="0000FF"/>
                </a:solidFill>
                <a:latin typeface="黑体" pitchFamily="2" charset="-122"/>
                <a:ea typeface="黑体" pitchFamily="2" charset="-122"/>
              </a:rPr>
              <a:t>第一颗原子弹爆炸成功</a:t>
            </a:r>
          </a:p>
          <a:p>
            <a:pPr>
              <a:buFont typeface="Arial" pitchFamily="34" charset="0"/>
              <a:buNone/>
            </a:pPr>
            <a:r>
              <a:rPr lang="en-US" altLang="zh-CN" sz="3200" b="1" dirty="0">
                <a:solidFill>
                  <a:srgbClr val="0000FF"/>
                </a:solidFill>
                <a:latin typeface="黑体" pitchFamily="2" charset="-122"/>
                <a:ea typeface="黑体" pitchFamily="2" charset="-122"/>
              </a:rPr>
              <a:t>②</a:t>
            </a:r>
            <a:r>
              <a:rPr lang="zh-CN" altLang="en-US" sz="3200" b="1" dirty="0">
                <a:solidFill>
                  <a:srgbClr val="0000FF"/>
                </a:solidFill>
                <a:latin typeface="黑体" pitchFamily="2" charset="-122"/>
                <a:ea typeface="黑体" pitchFamily="2" charset="-122"/>
              </a:rPr>
              <a:t>第一颗装有核弹头的地地导弹飞行试验取得成功</a:t>
            </a:r>
          </a:p>
          <a:p>
            <a:pPr>
              <a:buFont typeface="Arial" pitchFamily="34" charset="0"/>
              <a:buNone/>
            </a:pPr>
            <a:r>
              <a:rPr lang="en-US" altLang="zh-CN" sz="3200" b="1" dirty="0">
                <a:solidFill>
                  <a:srgbClr val="0000FF"/>
                </a:solidFill>
                <a:latin typeface="黑体" pitchFamily="2" charset="-122"/>
                <a:ea typeface="黑体" pitchFamily="2" charset="-122"/>
              </a:rPr>
              <a:t>③</a:t>
            </a:r>
            <a:r>
              <a:rPr lang="zh-CN" altLang="en-US" sz="3200" b="1" dirty="0">
                <a:solidFill>
                  <a:srgbClr val="0000FF"/>
                </a:solidFill>
                <a:latin typeface="黑体" pitchFamily="2" charset="-122"/>
                <a:ea typeface="黑体" pitchFamily="2" charset="-122"/>
              </a:rPr>
              <a:t>第一颗人造地球卫星发射成功</a:t>
            </a:r>
          </a:p>
          <a:p>
            <a:pPr>
              <a:buFont typeface="Arial" pitchFamily="34" charset="0"/>
              <a:buNone/>
            </a:pPr>
            <a:r>
              <a:rPr lang="en-US" altLang="zh-CN" sz="3200" b="1" dirty="0">
                <a:solidFill>
                  <a:srgbClr val="0000FF"/>
                </a:solidFill>
                <a:latin typeface="黑体" pitchFamily="2" charset="-122"/>
                <a:ea typeface="黑体" pitchFamily="2" charset="-122"/>
              </a:rPr>
              <a:t>④</a:t>
            </a:r>
            <a:r>
              <a:rPr lang="zh-CN" altLang="en-US" sz="3200" b="1" dirty="0">
                <a:solidFill>
                  <a:srgbClr val="0000FF"/>
                </a:solidFill>
                <a:latin typeface="黑体" pitchFamily="2" charset="-122"/>
                <a:ea typeface="黑体" pitchFamily="2" charset="-122"/>
              </a:rPr>
              <a:t>第一艘无人飞船成功升空</a:t>
            </a:r>
          </a:p>
          <a:p>
            <a:pPr>
              <a:buFont typeface="Arial" pitchFamily="34" charset="0"/>
              <a:buNone/>
            </a:pPr>
            <a:r>
              <a:rPr lang="en-US" altLang="zh-CN" sz="3200" b="1" dirty="0" smtClean="0">
                <a:solidFill>
                  <a:srgbClr val="0000FF"/>
                </a:solidFill>
                <a:latin typeface="黑体" pitchFamily="2" charset="-122"/>
                <a:ea typeface="黑体" pitchFamily="2" charset="-122"/>
              </a:rPr>
              <a:t>A</a:t>
            </a:r>
            <a:r>
              <a:rPr lang="en-US" altLang="zh-CN" sz="3200" b="1" dirty="0">
                <a:solidFill>
                  <a:srgbClr val="0000FF"/>
                </a:solidFill>
                <a:latin typeface="黑体" pitchFamily="2" charset="-122"/>
                <a:ea typeface="黑体" pitchFamily="2" charset="-122"/>
              </a:rPr>
              <a:t>.  ①②③④            B.  ②①④③</a:t>
            </a:r>
          </a:p>
          <a:p>
            <a:pPr>
              <a:buFont typeface="Arial" pitchFamily="34" charset="0"/>
              <a:buNone/>
            </a:pPr>
            <a:r>
              <a:rPr lang="en-US" altLang="zh-CN" sz="3200" b="1" dirty="0">
                <a:solidFill>
                  <a:srgbClr val="0000FF"/>
                </a:solidFill>
                <a:latin typeface="黑体" pitchFamily="2" charset="-122"/>
                <a:ea typeface="黑体" pitchFamily="2" charset="-122"/>
              </a:rPr>
              <a:t>C.  ①②④③            D.  ②①③④</a:t>
            </a:r>
          </a:p>
        </p:txBody>
      </p:sp>
      <p:sp>
        <p:nvSpPr>
          <p:cNvPr id="2" name="文本框 1"/>
          <p:cNvSpPr txBox="1">
            <a:spLocks noChangeArrowheads="1"/>
          </p:cNvSpPr>
          <p:nvPr/>
        </p:nvSpPr>
        <p:spPr bwMode="auto">
          <a:xfrm>
            <a:off x="6012160" y="1988840"/>
            <a:ext cx="676275" cy="579437"/>
          </a:xfrm>
          <a:prstGeom prst="rect">
            <a:avLst/>
          </a:prstGeom>
          <a:noFill/>
          <a:ln w="9525">
            <a:noFill/>
            <a:miter lim="800000"/>
            <a:headEnd/>
            <a:tailEnd/>
          </a:ln>
        </p:spPr>
        <p:txBody>
          <a:bodyPr>
            <a:spAutoFit/>
          </a:bodyPr>
          <a:lstStyle/>
          <a:p>
            <a:pPr>
              <a:buFont typeface="Arial" pitchFamily="34" charset="0"/>
              <a:buNone/>
            </a:pPr>
            <a:r>
              <a:rPr lang="en-US" altLang="zh-CN" sz="3200" b="1" dirty="0">
                <a:solidFill>
                  <a:srgbClr val="FF0000"/>
                </a:solidFill>
              </a:rPr>
              <a:t>A </a:t>
            </a:r>
          </a:p>
        </p:txBody>
      </p:sp>
      <p:sp>
        <p:nvSpPr>
          <p:cNvPr id="5" name="矩形 4"/>
          <p:cNvSpPr/>
          <p:nvPr/>
        </p:nvSpPr>
        <p:spPr>
          <a:xfrm>
            <a:off x="639040" y="454315"/>
            <a:ext cx="7718108" cy="1015663"/>
          </a:xfrm>
          <a:prstGeom prst="rect">
            <a:avLst/>
          </a:prstGeom>
          <a:noFill/>
          <a:ln>
            <a:noFill/>
          </a:ln>
        </p:spPr>
        <p:txBody>
          <a:bodyPr wrap="square" rtlCol="0" anchor="t">
            <a:spAutoFit/>
          </a:bodyPr>
          <a:lstStyle/>
          <a:p>
            <a:pPr algn="ctr"/>
            <a:r>
              <a:rPr lang="zh-CN" altLang="en-US" sz="6000" b="1" dirty="0" smtClean="0">
                <a:solidFill>
                  <a:schemeClr val="tx1"/>
                </a:solidFill>
                <a:effectLst>
                  <a:outerShdw blurRad="38100" dist="19050" dir="2700000" algn="tl" rotWithShape="0">
                    <a:schemeClr val="dk1">
                      <a:alpha val="40000"/>
                    </a:schemeClr>
                  </a:outerShdw>
                </a:effectLst>
              </a:rPr>
              <a:t>课堂检测</a:t>
            </a:r>
            <a:endParaRPr lang="zh-CN" altLang="en-US" sz="6000" b="1" dirty="0">
              <a:solidFill>
                <a:schemeClr val="tx1"/>
              </a:solidFill>
              <a:effectLst>
                <a:outerShdw blurRad="38100" dist="19050" dir="2700000" algn="tl" rotWithShape="0">
                  <a:schemeClr val="dk1">
                    <a:alpha val="40000"/>
                  </a:schemeClr>
                </a:out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charRg st="0" end="2"/>
                                            </p:txEl>
                                          </p:spTgt>
                                        </p:tgtEl>
                                        <p:attrNameLst>
                                          <p:attrName>style.visibility</p:attrName>
                                        </p:attrNameLst>
                                      </p:cBhvr>
                                      <p:to>
                                        <p:strVal val="visible"/>
                                      </p:to>
                                    </p:set>
                                    <p:anim calcmode="lin" valueType="num">
                                      <p:cBhvr>
                                        <p:cTn id="7" dur="500" fill="hold"/>
                                        <p:tgtEl>
                                          <p:spTgt spid="2">
                                            <p:txEl>
                                              <p:charRg st="0" end="2"/>
                                            </p:txEl>
                                          </p:spTgt>
                                        </p:tgtEl>
                                        <p:attrNameLst>
                                          <p:attrName>ppt_x</p:attrName>
                                        </p:attrNameLst>
                                      </p:cBhvr>
                                      <p:tavLst>
                                        <p:tav tm="0">
                                          <p:val>
                                            <p:strVal val="#ppt_x"/>
                                          </p:val>
                                        </p:tav>
                                        <p:tav tm="100000">
                                          <p:val>
                                            <p:strVal val="#ppt_x"/>
                                          </p:val>
                                        </p:tav>
                                      </p:tavLst>
                                    </p:anim>
                                    <p:anim calcmode="lin" valueType="num">
                                      <p:cBhvr>
                                        <p:cTn id="8" dur="500" fill="hold"/>
                                        <p:tgtEl>
                                          <p:spTgt spid="2">
                                            <p:txEl>
                                              <p:charRg st="0"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6564" name="文本框 1"/>
          <p:cNvSpPr txBox="1">
            <a:spLocks noChangeArrowheads="1"/>
          </p:cNvSpPr>
          <p:nvPr/>
        </p:nvSpPr>
        <p:spPr bwMode="auto">
          <a:xfrm>
            <a:off x="0" y="302359"/>
            <a:ext cx="9144000" cy="6555641"/>
          </a:xfrm>
          <a:prstGeom prst="rect">
            <a:avLst/>
          </a:prstGeom>
          <a:noFill/>
          <a:ln w="9525">
            <a:noFill/>
            <a:miter lim="800000"/>
            <a:headEnd/>
            <a:tailEnd/>
          </a:ln>
        </p:spPr>
        <p:txBody>
          <a:bodyPr>
            <a:spAutoFit/>
          </a:bodyPr>
          <a:lstStyle/>
          <a:p>
            <a:r>
              <a:rPr lang="en-US" altLang="zh-CN" sz="2800" b="1" dirty="0" smtClean="0">
                <a:solidFill>
                  <a:srgbClr val="0000FF"/>
                </a:solidFill>
                <a:latin typeface="黑体" pitchFamily="2" charset="-122"/>
                <a:ea typeface="黑体" pitchFamily="2" charset="-122"/>
              </a:rPr>
              <a:t>2. </a:t>
            </a:r>
            <a:r>
              <a:rPr lang="zh-CN" altLang="en-US" sz="2800" b="1" dirty="0">
                <a:solidFill>
                  <a:srgbClr val="0000FF"/>
                </a:solidFill>
                <a:latin typeface="黑体" pitchFamily="2" charset="-122"/>
                <a:ea typeface="黑体" pitchFamily="2" charset="-122"/>
              </a:rPr>
              <a:t>按照计划，我国将于2020年左右实施空间站的建造，中国载人航天工程将进入全新发展阶段。回顾历史，我国在空间技术领域跻身于世界先进国家行列的标志是（　　　）</a:t>
            </a:r>
          </a:p>
          <a:p>
            <a:r>
              <a:rPr lang="zh-CN" altLang="en-US" sz="2800" b="1" dirty="0">
                <a:solidFill>
                  <a:srgbClr val="0000FF"/>
                </a:solidFill>
                <a:latin typeface="黑体" pitchFamily="2" charset="-122"/>
                <a:ea typeface="黑体" pitchFamily="2" charset="-122"/>
              </a:rPr>
              <a:t>A. 嫦娥三号探测器发射成功 </a:t>
            </a:r>
          </a:p>
          <a:p>
            <a:r>
              <a:rPr lang="zh-CN" altLang="en-US" sz="2800" b="1" dirty="0">
                <a:solidFill>
                  <a:srgbClr val="0000FF"/>
                </a:solidFill>
                <a:latin typeface="黑体" pitchFamily="2" charset="-122"/>
                <a:ea typeface="黑体" pitchFamily="2" charset="-122"/>
              </a:rPr>
              <a:t>B. 东方红一号载人飞船发射成功</a:t>
            </a:r>
          </a:p>
          <a:p>
            <a:r>
              <a:rPr lang="zh-CN" altLang="en-US" sz="2800" b="1" dirty="0">
                <a:solidFill>
                  <a:srgbClr val="0000FF"/>
                </a:solidFill>
                <a:latin typeface="黑体" pitchFamily="2" charset="-122"/>
                <a:ea typeface="黑体" pitchFamily="2" charset="-122"/>
              </a:rPr>
              <a:t>C. 神舟五号飞船发射成功</a:t>
            </a:r>
          </a:p>
          <a:p>
            <a:r>
              <a:rPr lang="zh-CN" altLang="en-US" sz="2800" b="1" dirty="0">
                <a:solidFill>
                  <a:srgbClr val="0000FF"/>
                </a:solidFill>
                <a:latin typeface="黑体" pitchFamily="2" charset="-122"/>
                <a:ea typeface="黑体" pitchFamily="2" charset="-122"/>
              </a:rPr>
              <a:t>D. 东方红一号人造地球卫星发射成功</a:t>
            </a:r>
          </a:p>
          <a:p>
            <a:r>
              <a:rPr lang="en-US" altLang="zh-CN" sz="2800" b="1" dirty="0" smtClean="0">
                <a:solidFill>
                  <a:srgbClr val="0000FF"/>
                </a:solidFill>
                <a:latin typeface="黑体" pitchFamily="2" charset="-122"/>
                <a:ea typeface="黑体" pitchFamily="2" charset="-122"/>
              </a:rPr>
              <a:t>3. </a:t>
            </a:r>
            <a:r>
              <a:rPr lang="en-US" altLang="zh-CN" sz="2800" b="1" dirty="0">
                <a:solidFill>
                  <a:srgbClr val="0000FF"/>
                </a:solidFill>
                <a:latin typeface="黑体" pitchFamily="2" charset="-122"/>
                <a:ea typeface="黑体" pitchFamily="2" charset="-122"/>
              </a:rPr>
              <a:t>2016</a:t>
            </a:r>
            <a:r>
              <a:rPr lang="zh-CN" altLang="en-US" sz="2800" b="1" dirty="0">
                <a:solidFill>
                  <a:srgbClr val="0000FF"/>
                </a:solidFill>
                <a:latin typeface="黑体" pitchFamily="2" charset="-122"/>
                <a:ea typeface="黑体" pitchFamily="2" charset="-122"/>
              </a:rPr>
              <a:t>年9月15日，中国在酒泉卫星发射中心用长征二号FT2运载火箭将天宫二号空间实验室发射升空。</a:t>
            </a:r>
          </a:p>
          <a:p>
            <a:r>
              <a:rPr lang="zh-CN" altLang="en-US" sz="2800" b="1" dirty="0">
                <a:solidFill>
                  <a:srgbClr val="0000FF"/>
                </a:solidFill>
                <a:latin typeface="黑体" pitchFamily="2" charset="-122"/>
                <a:ea typeface="黑体" pitchFamily="2" charset="-122"/>
              </a:rPr>
              <a:t>20世纪70年代，我国在同一领域取得的成就是（　　　）</a:t>
            </a:r>
          </a:p>
          <a:p>
            <a:pPr marL="514350" indent="-514350">
              <a:buAutoNum type="alphaUcPeriod"/>
            </a:pPr>
            <a:r>
              <a:rPr lang="zh-CN" altLang="en-US" sz="2800" b="1" dirty="0" smtClean="0">
                <a:solidFill>
                  <a:srgbClr val="0000FF"/>
                </a:solidFill>
                <a:latin typeface="黑体" pitchFamily="2" charset="-122"/>
                <a:ea typeface="黑体" pitchFamily="2" charset="-122"/>
              </a:rPr>
              <a:t>第一</a:t>
            </a:r>
            <a:r>
              <a:rPr lang="zh-CN" altLang="en-US" sz="2800" b="1" dirty="0">
                <a:solidFill>
                  <a:srgbClr val="0000FF"/>
                </a:solidFill>
                <a:latin typeface="黑体" pitchFamily="2" charset="-122"/>
                <a:ea typeface="黑体" pitchFamily="2" charset="-122"/>
              </a:rPr>
              <a:t>颗原子弹爆炸成功      </a:t>
            </a:r>
            <a:endParaRPr lang="en-US" altLang="zh-CN" sz="2800" b="1" dirty="0" smtClean="0">
              <a:solidFill>
                <a:srgbClr val="0000FF"/>
              </a:solidFill>
              <a:latin typeface="黑体" pitchFamily="2" charset="-122"/>
              <a:ea typeface="黑体" pitchFamily="2" charset="-122"/>
            </a:endParaRPr>
          </a:p>
          <a:p>
            <a:pPr marL="514350" indent="-514350">
              <a:buAutoNum type="alphaUcPeriod"/>
            </a:pPr>
            <a:r>
              <a:rPr lang="zh-CN" altLang="en-US" sz="2800" b="1" dirty="0" smtClean="0">
                <a:solidFill>
                  <a:srgbClr val="0000FF"/>
                </a:solidFill>
                <a:latin typeface="黑体" pitchFamily="2" charset="-122"/>
                <a:ea typeface="黑体" pitchFamily="2" charset="-122"/>
              </a:rPr>
              <a:t>东方红</a:t>
            </a:r>
            <a:r>
              <a:rPr lang="zh-CN" altLang="en-US" sz="2800" b="1" dirty="0">
                <a:solidFill>
                  <a:srgbClr val="0000FF"/>
                </a:solidFill>
                <a:latin typeface="黑体" pitchFamily="2" charset="-122"/>
                <a:ea typeface="黑体" pitchFamily="2" charset="-122"/>
              </a:rPr>
              <a:t>一号卫星发射成功         </a:t>
            </a:r>
          </a:p>
          <a:p>
            <a:r>
              <a:rPr lang="zh-CN" altLang="en-US" sz="2800" b="1" dirty="0">
                <a:solidFill>
                  <a:srgbClr val="0000FF"/>
                </a:solidFill>
                <a:latin typeface="黑体" pitchFamily="2" charset="-122"/>
                <a:ea typeface="黑体" pitchFamily="2" charset="-122"/>
              </a:rPr>
              <a:t>C. 中近程地地导弹试验成功  </a:t>
            </a:r>
            <a:endParaRPr lang="en-US" altLang="zh-CN" sz="2800" b="1" dirty="0" smtClean="0">
              <a:solidFill>
                <a:srgbClr val="0000FF"/>
              </a:solidFill>
              <a:latin typeface="黑体" pitchFamily="2" charset="-122"/>
              <a:ea typeface="黑体" pitchFamily="2" charset="-122"/>
            </a:endParaRPr>
          </a:p>
          <a:p>
            <a:r>
              <a:rPr lang="zh-CN" altLang="en-US" sz="2800" b="1" dirty="0" smtClean="0">
                <a:solidFill>
                  <a:srgbClr val="0000FF"/>
                </a:solidFill>
                <a:latin typeface="黑体" pitchFamily="2" charset="-122"/>
                <a:ea typeface="黑体" pitchFamily="2" charset="-122"/>
              </a:rPr>
              <a:t>D.</a:t>
            </a:r>
            <a:r>
              <a:rPr lang="zh-CN" altLang="en-US" sz="2800" b="1" dirty="0">
                <a:solidFill>
                  <a:srgbClr val="0000FF"/>
                </a:solidFill>
                <a:latin typeface="黑体" pitchFamily="2" charset="-122"/>
                <a:ea typeface="黑体" pitchFamily="2" charset="-122"/>
              </a:rPr>
              <a:t>神舟五号载人飞船发射成功</a:t>
            </a:r>
          </a:p>
        </p:txBody>
      </p:sp>
      <p:sp>
        <p:nvSpPr>
          <p:cNvPr id="2" name="文本框 1"/>
          <p:cNvSpPr txBox="1">
            <a:spLocks noChangeArrowheads="1"/>
          </p:cNvSpPr>
          <p:nvPr/>
        </p:nvSpPr>
        <p:spPr bwMode="auto">
          <a:xfrm>
            <a:off x="539552" y="1556792"/>
            <a:ext cx="590550" cy="579437"/>
          </a:xfrm>
          <a:prstGeom prst="rect">
            <a:avLst/>
          </a:prstGeom>
          <a:noFill/>
          <a:ln w="9525">
            <a:noFill/>
            <a:miter lim="800000"/>
            <a:headEnd/>
            <a:tailEnd/>
          </a:ln>
        </p:spPr>
        <p:txBody>
          <a:bodyPr>
            <a:spAutoFit/>
          </a:bodyPr>
          <a:lstStyle/>
          <a:p>
            <a:r>
              <a:rPr lang="zh-CN" altLang="en-US" sz="3200" b="1" dirty="0">
                <a:solidFill>
                  <a:srgbClr val="FF0000"/>
                </a:solidFill>
              </a:rPr>
              <a:t>Ｄ</a:t>
            </a:r>
          </a:p>
        </p:txBody>
      </p:sp>
      <p:sp>
        <p:nvSpPr>
          <p:cNvPr id="3" name="文本框 2"/>
          <p:cNvSpPr txBox="1">
            <a:spLocks noChangeArrowheads="1"/>
          </p:cNvSpPr>
          <p:nvPr/>
        </p:nvSpPr>
        <p:spPr bwMode="auto">
          <a:xfrm flipH="1">
            <a:off x="7812360" y="4581128"/>
            <a:ext cx="678204" cy="584775"/>
          </a:xfrm>
          <a:prstGeom prst="rect">
            <a:avLst/>
          </a:prstGeom>
          <a:noFill/>
          <a:ln w="9525">
            <a:noFill/>
            <a:miter lim="800000"/>
            <a:headEnd/>
            <a:tailEnd/>
          </a:ln>
        </p:spPr>
        <p:txBody>
          <a:bodyPr wrap="square">
            <a:spAutoFit/>
          </a:bodyPr>
          <a:lstStyle/>
          <a:p>
            <a:r>
              <a:rPr lang="zh-CN" altLang="en-US" sz="3200" b="1" dirty="0">
                <a:solidFill>
                  <a:srgbClr val="FF0000"/>
                </a:solidFill>
              </a:rPr>
              <a:t>Ｂ</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8067" name="Rectangle 3"/>
          <p:cNvSpPr>
            <a:spLocks noChangeArrowheads="1"/>
          </p:cNvSpPr>
          <p:nvPr/>
        </p:nvSpPr>
        <p:spPr bwMode="auto">
          <a:xfrm>
            <a:off x="7403618" y="2281332"/>
            <a:ext cx="1168910" cy="186204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charset="0"/>
              <a:buNone/>
            </a:pPr>
            <a:r>
              <a:rPr lang="en-US" altLang="zh-CN" sz="11500" b="1" dirty="0">
                <a:solidFill>
                  <a:srgbClr val="FF0000"/>
                </a:solidFill>
                <a:effectLst>
                  <a:outerShdw blurRad="38100" dist="38100" dir="2700000" algn="tl">
                    <a:srgbClr val="000000">
                      <a:alpha val="43137"/>
                    </a:srgbClr>
                  </a:outerShdw>
                </a:effectLst>
                <a:latin typeface="Times New Roman" pitchFamily="18" charset="0"/>
                <a:ea typeface="华文新魏" pitchFamily="2" charset="-122"/>
              </a:rPr>
              <a:t>B</a:t>
            </a:r>
          </a:p>
        </p:txBody>
      </p:sp>
      <p:sp>
        <p:nvSpPr>
          <p:cNvPr id="4" name="文本框 5"/>
          <p:cNvSpPr txBox="1">
            <a:spLocks noChangeArrowheads="1"/>
          </p:cNvSpPr>
          <p:nvPr/>
        </p:nvSpPr>
        <p:spPr bwMode="auto">
          <a:xfrm>
            <a:off x="0" y="548680"/>
            <a:ext cx="9144000" cy="6001643"/>
          </a:xfrm>
          <a:prstGeom prst="rect">
            <a:avLst/>
          </a:prstGeom>
          <a:noFill/>
          <a:ln w="9525">
            <a:noFill/>
            <a:miter lim="800000"/>
            <a:headEnd/>
            <a:tailEnd/>
          </a:ln>
        </p:spPr>
        <p:txBody>
          <a:bodyPr wrap="square">
            <a:spAutoFit/>
          </a:bodyPr>
          <a:lstStyle/>
          <a:p>
            <a:pPr algn="just">
              <a:lnSpc>
                <a:spcPct val="150000"/>
              </a:lnSpc>
            </a:pPr>
            <a:r>
              <a:rPr lang="en-US" altLang="zh-CN" sz="3200" b="1" dirty="0" smtClean="0">
                <a:latin typeface="华文中宋" pitchFamily="2" charset="-122"/>
                <a:ea typeface="华文中宋" pitchFamily="2" charset="-122"/>
              </a:rPr>
              <a:t>4、</a:t>
            </a:r>
            <a:r>
              <a:rPr lang="zh-CN" altLang="en-US" sz="3200" b="1" dirty="0" smtClean="0">
                <a:latin typeface="华文中宋" pitchFamily="2" charset="-122"/>
                <a:ea typeface="华文中宋" pitchFamily="2" charset="-122"/>
              </a:rPr>
              <a:t>目前</a:t>
            </a:r>
            <a:r>
              <a:rPr lang="zh-CN" altLang="en-US" sz="3200" b="1" dirty="0">
                <a:latin typeface="华文中宋" pitchFamily="2" charset="-122"/>
                <a:ea typeface="华文中宋" pitchFamily="2" charset="-122"/>
              </a:rPr>
              <a:t>许多国家和地区出现了严重的粮食短缺，而我国作为世界上人口最多的国家，在全国各地的市场上却粮食供应充足。下列人物为保障我国充足的粮食供应而作出了重大贡献的科学家是</a:t>
            </a:r>
            <a:r>
              <a:rPr lang="en-US" altLang="zh-CN" sz="3200" b="1">
                <a:latin typeface="华文中宋" pitchFamily="2" charset="-122"/>
                <a:ea typeface="华文中宋" pitchFamily="2" charset="-122"/>
              </a:rPr>
              <a:t>(    </a:t>
            </a:r>
            <a:r>
              <a:rPr lang="en-US" altLang="zh-CN" sz="3200" b="1" smtClean="0">
                <a:latin typeface="华文中宋" pitchFamily="2" charset="-122"/>
                <a:ea typeface="华文中宋" pitchFamily="2" charset="-122"/>
              </a:rPr>
              <a:t>   )</a:t>
            </a:r>
            <a:endParaRPr lang="zh-CN" altLang="en-US" sz="3200" b="1" dirty="0">
              <a:latin typeface="华文中宋" pitchFamily="2" charset="-122"/>
              <a:ea typeface="华文中宋" pitchFamily="2" charset="-122"/>
            </a:endParaRPr>
          </a:p>
          <a:p>
            <a:pPr algn="just">
              <a:lnSpc>
                <a:spcPct val="150000"/>
              </a:lnSpc>
            </a:pPr>
            <a:r>
              <a:rPr lang="en-US" altLang="zh-CN" sz="3200" b="1" dirty="0">
                <a:latin typeface="华文中宋" pitchFamily="2" charset="-122"/>
                <a:ea typeface="华文中宋" pitchFamily="2" charset="-122"/>
              </a:rPr>
              <a:t>A</a:t>
            </a:r>
            <a:r>
              <a:rPr lang="zh-CN" altLang="en-US" sz="3200" b="1" dirty="0">
                <a:latin typeface="华文中宋" pitchFamily="2" charset="-122"/>
                <a:ea typeface="华文中宋" pitchFamily="2" charset="-122"/>
              </a:rPr>
              <a:t>．邓稼先    </a:t>
            </a:r>
          </a:p>
          <a:p>
            <a:pPr algn="just">
              <a:lnSpc>
                <a:spcPct val="150000"/>
              </a:lnSpc>
            </a:pPr>
            <a:r>
              <a:rPr lang="en-US" altLang="zh-CN" sz="3200" b="1" dirty="0">
                <a:latin typeface="华文中宋" pitchFamily="2" charset="-122"/>
                <a:ea typeface="华文中宋" pitchFamily="2" charset="-122"/>
              </a:rPr>
              <a:t>B</a:t>
            </a:r>
            <a:r>
              <a:rPr lang="zh-CN" altLang="en-US" sz="3200" b="1" dirty="0">
                <a:latin typeface="华文中宋" pitchFamily="2" charset="-122"/>
                <a:ea typeface="华文中宋" pitchFamily="2" charset="-122"/>
              </a:rPr>
              <a:t>．袁隆平    </a:t>
            </a:r>
          </a:p>
          <a:p>
            <a:pPr algn="just">
              <a:lnSpc>
                <a:spcPct val="150000"/>
              </a:lnSpc>
            </a:pPr>
            <a:r>
              <a:rPr lang="en-US" altLang="zh-CN" sz="3200" b="1" dirty="0">
                <a:latin typeface="华文中宋" pitchFamily="2" charset="-122"/>
                <a:ea typeface="华文中宋" pitchFamily="2" charset="-122"/>
              </a:rPr>
              <a:t>C</a:t>
            </a:r>
            <a:r>
              <a:rPr lang="zh-CN" altLang="en-US" sz="3200" b="1" dirty="0">
                <a:latin typeface="华文中宋" pitchFamily="2" charset="-122"/>
                <a:ea typeface="华文中宋" pitchFamily="2" charset="-122"/>
              </a:rPr>
              <a:t>．侯德榜    </a:t>
            </a:r>
          </a:p>
          <a:p>
            <a:pPr algn="just">
              <a:lnSpc>
                <a:spcPct val="150000"/>
              </a:lnSpc>
            </a:pPr>
            <a:r>
              <a:rPr lang="en-US" altLang="zh-CN" sz="3200" b="1" dirty="0">
                <a:latin typeface="华文中宋" pitchFamily="2" charset="-122"/>
                <a:ea typeface="华文中宋" pitchFamily="2" charset="-122"/>
              </a:rPr>
              <a:t>D</a:t>
            </a:r>
            <a:r>
              <a:rPr lang="zh-CN" altLang="en-US" sz="3200" b="1" dirty="0">
                <a:latin typeface="华文中宋" pitchFamily="2" charset="-122"/>
                <a:ea typeface="华文中宋" pitchFamily="2" charset="-122"/>
              </a:rPr>
              <a:t>．詹天佑</a:t>
            </a:r>
          </a:p>
        </p:txBody>
      </p:sp>
    </p:spTree>
    <p:extLst>
      <p:ext uri="{BB962C8B-B14F-4D97-AF65-F5344CB8AC3E}">
        <p14:creationId xmlns="" xmlns:p14="http://schemas.microsoft.com/office/powerpoint/2010/main" val="4071459984"/>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8067"/>
                                        </p:tgtEl>
                                        <p:attrNameLst>
                                          <p:attrName>style.visibility</p:attrName>
                                        </p:attrNameLst>
                                      </p:cBhvr>
                                      <p:to>
                                        <p:strVal val="visible"/>
                                      </p:to>
                                    </p:set>
                                    <p:animEffect transition="in" filter="blinds(horizontal)">
                                      <p:cBhvr>
                                        <p:cTn id="7" dur="500"/>
                                        <p:tgtEl>
                                          <p:spTgt spid="8806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7" grpId="0"/>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5"/>
          <p:cNvSpPr txBox="1">
            <a:spLocks noChangeArrowheads="1"/>
          </p:cNvSpPr>
          <p:nvPr/>
        </p:nvSpPr>
        <p:spPr bwMode="auto">
          <a:xfrm>
            <a:off x="0" y="620688"/>
            <a:ext cx="9144000" cy="6370975"/>
          </a:xfrm>
          <a:prstGeom prst="rect">
            <a:avLst/>
          </a:prstGeom>
          <a:noFill/>
          <a:ln w="9525">
            <a:noFill/>
            <a:miter lim="800000"/>
            <a:headEnd/>
            <a:tailEnd/>
          </a:ln>
        </p:spPr>
        <p:txBody>
          <a:bodyPr wrap="square">
            <a:spAutoFit/>
          </a:bodyPr>
          <a:lstStyle/>
          <a:p>
            <a:pPr algn="just">
              <a:lnSpc>
                <a:spcPct val="150000"/>
              </a:lnSpc>
            </a:pPr>
            <a:r>
              <a:rPr lang="en-US" altLang="zh-CN" sz="3200" b="1" dirty="0" smtClean="0">
                <a:solidFill>
                  <a:srgbClr val="0000FF"/>
                </a:solidFill>
                <a:latin typeface="华文中宋" pitchFamily="2" charset="-122"/>
                <a:ea typeface="华文中宋" pitchFamily="2" charset="-122"/>
              </a:rPr>
              <a:t>5、</a:t>
            </a:r>
            <a:r>
              <a:rPr lang="zh-CN" altLang="en-US" sz="3200" b="1" dirty="0" smtClean="0">
                <a:solidFill>
                  <a:srgbClr val="0000FF"/>
                </a:solidFill>
                <a:latin typeface="华文中宋" pitchFamily="2" charset="-122"/>
                <a:ea typeface="华文中宋" pitchFamily="2" charset="-122"/>
              </a:rPr>
              <a:t>疟疾</a:t>
            </a:r>
            <a:r>
              <a:rPr lang="zh-CN" altLang="en-US" sz="3200" b="1" dirty="0">
                <a:solidFill>
                  <a:srgbClr val="0000FF"/>
                </a:solidFill>
                <a:latin typeface="华文中宋" pitchFamily="2" charset="-122"/>
                <a:ea typeface="华文中宋" pitchFamily="2" charset="-122"/>
              </a:rPr>
              <a:t>，中国民间俗称“打摆子”，是由疟原虫侵入人体后引发的一种恶性疾病，已经在全球肆虐了几千年，患者得病后高烧不退、浑身发抖，重者几天内就会死亡</a:t>
            </a:r>
            <a:r>
              <a:rPr lang="en-US" altLang="zh-CN" sz="3200" b="1" dirty="0">
                <a:solidFill>
                  <a:srgbClr val="0000FF"/>
                </a:solidFill>
                <a:latin typeface="华文中宋" pitchFamily="2" charset="-122"/>
                <a:ea typeface="华文中宋" pitchFamily="2" charset="-122"/>
              </a:rPr>
              <a:t>.</a:t>
            </a:r>
            <a:r>
              <a:rPr lang="zh-CN" altLang="en-US" sz="3200" b="1" dirty="0">
                <a:solidFill>
                  <a:srgbClr val="0000FF"/>
                </a:solidFill>
                <a:latin typeface="华文中宋" pitchFamily="2" charset="-122"/>
                <a:ea typeface="华文中宋" pitchFamily="2" charset="-122"/>
              </a:rPr>
              <a:t>为解决这一难题</a:t>
            </a:r>
            <a:r>
              <a:rPr lang="en-US" altLang="zh-CN" sz="3200" b="1" dirty="0">
                <a:solidFill>
                  <a:srgbClr val="0000FF"/>
                </a:solidFill>
                <a:latin typeface="华文中宋" pitchFamily="2" charset="-122"/>
                <a:ea typeface="华文中宋" pitchFamily="2" charset="-122"/>
              </a:rPr>
              <a:t>,</a:t>
            </a:r>
            <a:r>
              <a:rPr lang="zh-CN" altLang="en-US" sz="3200" b="1" dirty="0">
                <a:solidFill>
                  <a:srgbClr val="0000FF"/>
                </a:solidFill>
                <a:latin typeface="华文中宋" pitchFamily="2" charset="-122"/>
                <a:ea typeface="华文中宋" pitchFamily="2" charset="-122"/>
              </a:rPr>
              <a:t>中国科学家屠呦呦发明了（   </a:t>
            </a:r>
            <a:r>
              <a:rPr lang="en-US" altLang="zh-CN" sz="3200" b="1" dirty="0">
                <a:solidFill>
                  <a:srgbClr val="0000FF"/>
                </a:solidFill>
                <a:latin typeface="华文中宋" pitchFamily="2" charset="-122"/>
                <a:ea typeface="华文中宋" pitchFamily="2" charset="-122"/>
              </a:rPr>
              <a:t> </a:t>
            </a:r>
            <a:r>
              <a:rPr lang="zh-CN" altLang="en-US" sz="3200" b="1" dirty="0">
                <a:solidFill>
                  <a:srgbClr val="0000FF"/>
                </a:solidFill>
                <a:latin typeface="华文中宋" pitchFamily="2" charset="-122"/>
                <a:ea typeface="华文中宋" pitchFamily="2" charset="-122"/>
              </a:rPr>
              <a:t>）</a:t>
            </a:r>
          </a:p>
          <a:p>
            <a:pPr algn="just">
              <a:lnSpc>
                <a:spcPct val="150000"/>
              </a:lnSpc>
            </a:pPr>
            <a:r>
              <a:rPr lang="en-US" altLang="zh-CN" sz="3200" b="1" dirty="0">
                <a:solidFill>
                  <a:srgbClr val="0000FF"/>
                </a:solidFill>
                <a:latin typeface="华文中宋" pitchFamily="2" charset="-122"/>
                <a:ea typeface="华文中宋" pitchFamily="2" charset="-122"/>
              </a:rPr>
              <a:t>A</a:t>
            </a:r>
            <a:r>
              <a:rPr lang="zh-CN" altLang="en-US" sz="3200" b="1" dirty="0">
                <a:solidFill>
                  <a:srgbClr val="0000FF"/>
                </a:solidFill>
                <a:latin typeface="华文中宋" pitchFamily="2" charset="-122"/>
                <a:ea typeface="华文中宋" pitchFamily="2" charset="-122"/>
              </a:rPr>
              <a:t>．青蒿</a:t>
            </a:r>
            <a:r>
              <a:rPr lang="zh-CN" altLang="en-US" sz="3200" b="1" dirty="0" smtClean="0">
                <a:solidFill>
                  <a:srgbClr val="0000FF"/>
                </a:solidFill>
                <a:latin typeface="华文中宋" pitchFamily="2" charset="-122"/>
                <a:ea typeface="华文中宋" pitchFamily="2" charset="-122"/>
              </a:rPr>
              <a:t>素      </a:t>
            </a:r>
            <a:r>
              <a:rPr lang="en-US" altLang="zh-CN" sz="3200" b="1" dirty="0" smtClean="0">
                <a:solidFill>
                  <a:srgbClr val="0000FF"/>
                </a:solidFill>
                <a:latin typeface="华文中宋" pitchFamily="2" charset="-122"/>
                <a:ea typeface="华文中宋" pitchFamily="2" charset="-122"/>
              </a:rPr>
              <a:t>B</a:t>
            </a:r>
            <a:r>
              <a:rPr lang="zh-CN" altLang="en-US" sz="3200" b="1" dirty="0">
                <a:solidFill>
                  <a:srgbClr val="0000FF"/>
                </a:solidFill>
                <a:latin typeface="华文中宋" pitchFamily="2" charset="-122"/>
                <a:ea typeface="华文中宋" pitchFamily="2" charset="-122"/>
              </a:rPr>
              <a:t>．抗生素</a:t>
            </a:r>
          </a:p>
          <a:p>
            <a:pPr algn="just">
              <a:lnSpc>
                <a:spcPct val="150000"/>
              </a:lnSpc>
            </a:pPr>
            <a:r>
              <a:rPr lang="en-US" altLang="zh-CN" sz="3200" b="1" dirty="0">
                <a:solidFill>
                  <a:srgbClr val="0000FF"/>
                </a:solidFill>
                <a:latin typeface="华文中宋" pitchFamily="2" charset="-122"/>
                <a:ea typeface="华文中宋" pitchFamily="2" charset="-122"/>
              </a:rPr>
              <a:t>C</a:t>
            </a:r>
            <a:r>
              <a:rPr lang="zh-CN" altLang="en-US" sz="3200" b="1" dirty="0">
                <a:solidFill>
                  <a:srgbClr val="0000FF"/>
                </a:solidFill>
                <a:latin typeface="华文中宋" pitchFamily="2" charset="-122"/>
                <a:ea typeface="华文中宋" pitchFamily="2" charset="-122"/>
              </a:rPr>
              <a:t>．</a:t>
            </a:r>
            <a:r>
              <a:rPr lang="zh-CN" altLang="en-US" sz="3200" b="1" dirty="0" smtClean="0">
                <a:solidFill>
                  <a:srgbClr val="0000FF"/>
                </a:solidFill>
                <a:latin typeface="华文中宋" pitchFamily="2" charset="-122"/>
                <a:ea typeface="华文中宋" pitchFamily="2" charset="-122"/>
              </a:rPr>
              <a:t>青霉素      </a:t>
            </a:r>
            <a:r>
              <a:rPr lang="en-US" altLang="zh-CN" sz="3200" b="1" dirty="0" smtClean="0">
                <a:solidFill>
                  <a:srgbClr val="0000FF"/>
                </a:solidFill>
                <a:latin typeface="华文中宋" pitchFamily="2" charset="-122"/>
                <a:ea typeface="华文中宋" pitchFamily="2" charset="-122"/>
              </a:rPr>
              <a:t>D</a:t>
            </a:r>
            <a:r>
              <a:rPr lang="zh-CN" altLang="en-US" sz="3200" b="1" dirty="0">
                <a:solidFill>
                  <a:srgbClr val="0000FF"/>
                </a:solidFill>
                <a:latin typeface="华文中宋" pitchFamily="2" charset="-122"/>
                <a:ea typeface="华文中宋" pitchFamily="2" charset="-122"/>
              </a:rPr>
              <a:t>．头孢</a:t>
            </a:r>
          </a:p>
          <a:p>
            <a:pPr algn="just">
              <a:lnSpc>
                <a:spcPct val="150000"/>
              </a:lnSpc>
            </a:pPr>
            <a:r>
              <a:rPr lang="zh-CN" altLang="en-US" sz="2400" dirty="0">
                <a:latin typeface="黑体" pitchFamily="2" charset="-122"/>
                <a:ea typeface="黑体" pitchFamily="2" charset="-122"/>
              </a:rPr>
              <a:t>        </a:t>
            </a:r>
          </a:p>
          <a:p>
            <a:pPr algn="just">
              <a:lnSpc>
                <a:spcPct val="150000"/>
              </a:lnSpc>
            </a:pPr>
            <a:endParaRPr lang="zh-CN" altLang="en-US" sz="2400" dirty="0">
              <a:latin typeface="黑体" pitchFamily="2" charset="-122"/>
              <a:ea typeface="黑体" pitchFamily="2" charset="-122"/>
            </a:endParaRPr>
          </a:p>
        </p:txBody>
      </p:sp>
      <p:sp>
        <p:nvSpPr>
          <p:cNvPr id="3" name="文本框 1"/>
          <p:cNvSpPr txBox="1">
            <a:spLocks noChangeArrowheads="1"/>
          </p:cNvSpPr>
          <p:nvPr/>
        </p:nvSpPr>
        <p:spPr bwMode="auto">
          <a:xfrm>
            <a:off x="2195736" y="3573016"/>
            <a:ext cx="676275" cy="707886"/>
          </a:xfrm>
          <a:prstGeom prst="rect">
            <a:avLst/>
          </a:prstGeom>
          <a:noFill/>
          <a:ln w="9525">
            <a:noFill/>
            <a:miter lim="800000"/>
            <a:headEnd/>
            <a:tailEnd/>
          </a:ln>
        </p:spPr>
        <p:txBody>
          <a:bodyPr>
            <a:spAutoFit/>
          </a:bodyPr>
          <a:lstStyle/>
          <a:p>
            <a:pPr>
              <a:buFont typeface="Arial" pitchFamily="34" charset="0"/>
              <a:buNone/>
            </a:pPr>
            <a:r>
              <a:rPr lang="en-US" altLang="zh-CN" sz="4000" b="1" dirty="0">
                <a:solidFill>
                  <a:srgbClr val="FF0000"/>
                </a:solidFill>
              </a:rPr>
              <a:t>A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charRg st="0" end="2"/>
                                            </p:txEl>
                                          </p:spTgt>
                                        </p:tgtEl>
                                        <p:attrNameLst>
                                          <p:attrName>style.visibility</p:attrName>
                                        </p:attrNameLst>
                                      </p:cBhvr>
                                      <p:to>
                                        <p:strVal val="visible"/>
                                      </p:to>
                                    </p:set>
                                    <p:anim calcmode="lin" valueType="num">
                                      <p:cBhvr>
                                        <p:cTn id="12" dur="500" fill="hold"/>
                                        <p:tgtEl>
                                          <p:spTgt spid="3">
                                            <p:txEl>
                                              <p:charRg st="0" end="2"/>
                                            </p:txEl>
                                          </p:spTgt>
                                        </p:tgtEl>
                                        <p:attrNameLst>
                                          <p:attrName>ppt_x</p:attrName>
                                        </p:attrNameLst>
                                      </p:cBhvr>
                                      <p:tavLst>
                                        <p:tav tm="0">
                                          <p:val>
                                            <p:strVal val="#ppt_x"/>
                                          </p:val>
                                        </p:tav>
                                        <p:tav tm="100000">
                                          <p:val>
                                            <p:strVal val="#ppt_x"/>
                                          </p:val>
                                        </p:tav>
                                      </p:tavLst>
                                    </p:anim>
                                    <p:anim calcmode="lin" valueType="num">
                                      <p:cBhvr>
                                        <p:cTn id="13" dur="500" fill="hold"/>
                                        <p:tgtEl>
                                          <p:spTgt spid="3">
                                            <p:txEl>
                                              <p:charRg st="0"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noChangeArrowheads="1"/>
          </p:cNvPicPr>
          <p:nvPr/>
        </p:nvPicPr>
        <p:blipFill>
          <a:blip r:embed="rId2" cstate="print"/>
          <a:srcRect/>
          <a:stretch>
            <a:fillRect/>
          </a:stretch>
        </p:blipFill>
        <p:spPr bwMode="auto">
          <a:xfrm>
            <a:off x="157163" y="3317875"/>
            <a:ext cx="4375150" cy="3460750"/>
          </a:xfrm>
          <a:prstGeom prst="rect">
            <a:avLst/>
          </a:prstGeom>
          <a:noFill/>
          <a:ln w="9525">
            <a:noFill/>
            <a:miter lim="800000"/>
            <a:headEnd/>
            <a:tailEnd/>
          </a:ln>
        </p:spPr>
      </p:pic>
      <p:pic>
        <p:nvPicPr>
          <p:cNvPr id="5" name="图片 4"/>
          <p:cNvPicPr>
            <a:picLocks noChangeAspect="1" noChangeArrowheads="1"/>
          </p:cNvPicPr>
          <p:nvPr/>
        </p:nvPicPr>
        <p:blipFill>
          <a:blip r:embed="rId3" cstate="print"/>
          <a:srcRect/>
          <a:stretch>
            <a:fillRect/>
          </a:stretch>
        </p:blipFill>
        <p:spPr bwMode="auto">
          <a:xfrm>
            <a:off x="4452938" y="3317875"/>
            <a:ext cx="4587875" cy="3460750"/>
          </a:xfrm>
          <a:prstGeom prst="rect">
            <a:avLst/>
          </a:prstGeom>
          <a:noFill/>
          <a:ln w="9525">
            <a:noFill/>
            <a:miter lim="800000"/>
            <a:headEnd/>
            <a:tailEnd/>
          </a:ln>
        </p:spPr>
      </p:pic>
      <p:sp>
        <p:nvSpPr>
          <p:cNvPr id="6" name="矩形 3"/>
          <p:cNvSpPr>
            <a:spLocks noChangeArrowheads="1"/>
          </p:cNvSpPr>
          <p:nvPr/>
        </p:nvSpPr>
        <p:spPr bwMode="auto">
          <a:xfrm rot="5400000">
            <a:off x="3888442" y="-2512177"/>
            <a:ext cx="1512166" cy="820994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vert="vert270" anchor="ctr"/>
          <a:lstStyle>
            <a:lvl1pPr algn="just">
              <a:lnSpc>
                <a:spcPct val="150000"/>
              </a:lnSpc>
              <a:defRPr sz="2400">
                <a:solidFill>
                  <a:schemeClr val="tx1"/>
                </a:solidFill>
                <a:latin typeface="Arial" panose="020B0604020202020204" pitchFamily="34" charset="0"/>
                <a:ea typeface="黑体" panose="02010600030101010101" pitchFamily="49" charset="-122"/>
              </a:defRPr>
            </a:lvl1pPr>
            <a:lvl2pPr marL="742950" indent="-285750">
              <a:spcBef>
                <a:spcPct val="20000"/>
              </a:spcBef>
              <a:buChar char="–"/>
              <a:defRPr sz="2400">
                <a:solidFill>
                  <a:schemeClr val="tx1"/>
                </a:solidFill>
                <a:latin typeface="Arial" panose="020B0604020202020204" pitchFamily="34" charset="0"/>
                <a:ea typeface="黑体" panose="0201060003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0030101010101" pitchFamily="49" charset="-122"/>
              </a:defRPr>
            </a:lvl3pPr>
            <a:lvl4pPr marL="1600200" indent="-228600">
              <a:spcBef>
                <a:spcPct val="20000"/>
              </a:spcBef>
              <a:buChar char="–"/>
              <a:defRPr sz="2400">
                <a:solidFill>
                  <a:schemeClr val="tx1"/>
                </a:solidFill>
                <a:latin typeface="Arial" panose="020B0604020202020204" pitchFamily="34" charset="0"/>
                <a:ea typeface="黑体" panose="02010600030101010101" pitchFamily="49" charset="-122"/>
              </a:defRPr>
            </a:lvl4pPr>
            <a:lvl5pPr marL="2057400" indent="-228600">
              <a:spcBef>
                <a:spcPct val="20000"/>
              </a:spcBef>
              <a:buChar char="»"/>
              <a:defRPr sz="2400">
                <a:solidFill>
                  <a:schemeClr val="tx1"/>
                </a:solidFill>
                <a:latin typeface="Arial" panose="020B0604020202020204" pitchFamily="34" charset="0"/>
                <a:ea typeface="黑体" panose="02010600030101010101" pitchFamily="49" charset="-122"/>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0030101010101" pitchFamily="49" charset="-122"/>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0030101010101" pitchFamily="49" charset="-122"/>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0030101010101" pitchFamily="49" charset="-122"/>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黑体" panose="02010600030101010101" pitchFamily="49" charset="-122"/>
              </a:defRPr>
            </a:lvl9pPr>
          </a:lstStyle>
          <a:p>
            <a:pPr algn="ctr">
              <a:lnSpc>
                <a:spcPct val="100000"/>
              </a:lnSpc>
              <a:buFontTx/>
              <a:buNone/>
              <a:defRPr/>
            </a:pPr>
            <a:r>
              <a:rPr lang="zh-CN" altLang="en-US" sz="6000" b="1" dirty="0" smtClean="0">
                <a:solidFill>
                  <a:srgbClr val="FF0000"/>
                </a:solidFill>
                <a:latin typeface="华文中宋" pitchFamily="2" charset="-122"/>
                <a:ea typeface="华文中宋" pitchFamily="2" charset="-122"/>
              </a:rPr>
              <a:t>两弹一星与太空漫步</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21" name="Rectangle 6"/>
          <p:cNvSpPr>
            <a:spLocks noChangeArrowheads="1"/>
          </p:cNvSpPr>
          <p:nvPr/>
        </p:nvSpPr>
        <p:spPr bwMode="auto">
          <a:xfrm>
            <a:off x="250825" y="1628777"/>
            <a:ext cx="5257800" cy="1165225"/>
          </a:xfrm>
          <a:prstGeom prst="rect">
            <a:avLst/>
          </a:prstGeom>
          <a:noFill/>
          <a:ln>
            <a:noFill/>
          </a:ln>
          <a:extLst>
            <a:ext uri="{909E8E84-426E-40DD-AFC4-6F175D3DCCD1}"/>
            <a:ext uri="{91240B29-F687-4F45-9708-019B960494DF}"/>
          </a:extLst>
        </p:spPr>
        <p:txBody>
          <a:bodyPr>
            <a:spAutoFit/>
          </a:bodyPr>
          <a:lstStyle/>
          <a:p>
            <a:pPr>
              <a:lnSpc>
                <a:spcPct val="110000"/>
              </a:lnSpc>
            </a:pPr>
            <a:r>
              <a:rPr lang="zh-CN" altLang="en-US" sz="3200" b="1">
                <a:effectLst>
                  <a:outerShdw blurRad="38100" dist="38100" dir="2700000" algn="tl">
                    <a:srgbClr val="C0C0C0"/>
                  </a:outerShdw>
                </a:effectLst>
                <a:latin typeface="黑体" pitchFamily="2" charset="-122"/>
                <a:ea typeface="黑体" pitchFamily="2" charset="-122"/>
              </a:rPr>
              <a:t>  “两弹一星”现在是指</a:t>
            </a:r>
            <a:r>
              <a:rPr lang="zh-CN" altLang="en-US" sz="3200" b="1" u="sng">
                <a:solidFill>
                  <a:srgbClr val="FF0000"/>
                </a:solidFill>
                <a:effectLst>
                  <a:outerShdw blurRad="38100" dist="38100" dir="2700000" algn="tl">
                    <a:srgbClr val="C0C0C0"/>
                  </a:outerShdw>
                </a:effectLst>
                <a:latin typeface="黑体" pitchFamily="2" charset="-122"/>
                <a:ea typeface="黑体" pitchFamily="2" charset="-122"/>
              </a:rPr>
              <a:t>核弹、导弹和人造地球卫星</a:t>
            </a:r>
            <a:r>
              <a:rPr lang="zh-CN" altLang="en-US" sz="3200" b="1">
                <a:solidFill>
                  <a:srgbClr val="FF0000"/>
                </a:solidFill>
                <a:effectLst>
                  <a:outerShdw blurRad="38100" dist="38100" dir="2700000" algn="tl">
                    <a:srgbClr val="C0C0C0"/>
                  </a:outerShdw>
                </a:effectLst>
                <a:latin typeface="黑体" pitchFamily="2" charset="-122"/>
                <a:ea typeface="黑体" pitchFamily="2" charset="-122"/>
              </a:rPr>
              <a:t>。</a:t>
            </a:r>
            <a:endParaRPr lang="en-US" altLang="zh-CN" sz="3200" b="1">
              <a:effectLst>
                <a:outerShdw blurRad="38100" dist="38100" dir="2700000" algn="tl">
                  <a:srgbClr val="C0C0C0"/>
                </a:outerShdw>
              </a:effectLst>
              <a:latin typeface="黑体" pitchFamily="2" charset="-122"/>
              <a:ea typeface="黑体" pitchFamily="2" charset="-122"/>
            </a:endParaRPr>
          </a:p>
        </p:txBody>
      </p:sp>
      <p:sp>
        <p:nvSpPr>
          <p:cNvPr id="47122" name="Rectangle 18"/>
          <p:cNvSpPr>
            <a:spLocks noChangeArrowheads="1"/>
          </p:cNvSpPr>
          <p:nvPr/>
        </p:nvSpPr>
        <p:spPr bwMode="auto">
          <a:xfrm>
            <a:off x="988581" y="483322"/>
            <a:ext cx="4824413" cy="641350"/>
          </a:xfrm>
          <a:prstGeom prst="rect">
            <a:avLst/>
          </a:prstGeom>
          <a:noFill/>
          <a:ln>
            <a:noFill/>
          </a:ln>
          <a:effectLst/>
          <a:extLst>
            <a:ext uri="{909E8E84-426E-40DD-AFC4-6F175D3DCCD1}"/>
            <a:ext uri="{91240B29-F687-4F45-9708-019B960494DF}"/>
            <a:ext uri="{AF507438-7753-43E0-B8FC-AC1667EBCBE1}"/>
          </a:extLst>
        </p:spPr>
        <p:txBody>
          <a:bodyPr>
            <a:spAutoFit/>
          </a:bodyPr>
          <a:lstStyle/>
          <a:p>
            <a:pPr fontAlgn="auto">
              <a:spcBef>
                <a:spcPts val="0"/>
              </a:spcBef>
              <a:spcAft>
                <a:spcPts val="0"/>
              </a:spcAft>
              <a:defRPr/>
            </a:pPr>
            <a:r>
              <a:rPr lang="zh-CN" altLang="en-US" sz="3600" b="1" dirty="0">
                <a:solidFill>
                  <a:srgbClr val="800000"/>
                </a:solidFill>
                <a:effectLst>
                  <a:outerShdw blurRad="38100" dist="38100" dir="2700000" algn="tl">
                    <a:srgbClr val="C0C0C0"/>
                  </a:outerShdw>
                </a:effectLst>
                <a:latin typeface="黑体" pitchFamily="2" charset="-122"/>
                <a:ea typeface="黑体" pitchFamily="2" charset="-122"/>
              </a:rPr>
              <a:t>什么是“两弹一星”？</a:t>
            </a:r>
          </a:p>
        </p:txBody>
      </p:sp>
      <p:sp>
        <p:nvSpPr>
          <p:cNvPr id="29712" name="文本框 29711"/>
          <p:cNvSpPr txBox="1">
            <a:spLocks noChangeArrowheads="1"/>
          </p:cNvSpPr>
          <p:nvPr/>
        </p:nvSpPr>
        <p:spPr bwMode="auto">
          <a:xfrm>
            <a:off x="0" y="5949950"/>
            <a:ext cx="8496300" cy="641350"/>
          </a:xfrm>
          <a:prstGeom prst="rect">
            <a:avLst/>
          </a:prstGeom>
          <a:noFill/>
          <a:ln w="9525">
            <a:noFill/>
            <a:miter lim="800000"/>
            <a:headEnd/>
            <a:tailEnd/>
          </a:ln>
        </p:spPr>
        <p:txBody>
          <a:bodyPr>
            <a:spAutoFit/>
          </a:bodyPr>
          <a:lstStyle/>
          <a:p>
            <a:pPr>
              <a:spcBef>
                <a:spcPct val="50000"/>
              </a:spcBef>
            </a:pPr>
            <a:r>
              <a:rPr lang="zh-CN" altLang="en-US" sz="3600" b="1">
                <a:solidFill>
                  <a:srgbClr val="0000FF"/>
                </a:solidFill>
                <a:latin typeface="黑体" pitchFamily="2" charset="-122"/>
                <a:ea typeface="黑体" pitchFamily="2" charset="-122"/>
              </a:rPr>
              <a:t>核弹（原子弹、氢弹）、导弹、人造卫星</a:t>
            </a:r>
          </a:p>
        </p:txBody>
      </p:sp>
      <p:pic>
        <p:nvPicPr>
          <p:cNvPr id="17415" name="图片 3"/>
          <p:cNvPicPr>
            <a:picLocks noChangeAspect="1"/>
          </p:cNvPicPr>
          <p:nvPr/>
        </p:nvPicPr>
        <p:blipFill>
          <a:blip r:embed="rId3" cstate="print"/>
          <a:srcRect/>
          <a:stretch>
            <a:fillRect/>
          </a:stretch>
        </p:blipFill>
        <p:spPr bwMode="auto">
          <a:xfrm>
            <a:off x="5508626" y="1484313"/>
            <a:ext cx="3635375" cy="4062412"/>
          </a:xfrm>
          <a:prstGeom prst="rect">
            <a:avLst/>
          </a:prstGeom>
          <a:noFill/>
          <a:ln w="9525">
            <a:noFill/>
            <a:miter lim="800000"/>
            <a:headEnd/>
            <a:tailEnd/>
          </a:ln>
        </p:spPr>
      </p:pic>
      <p:sp>
        <p:nvSpPr>
          <p:cNvPr id="17417" name="Text Box 9"/>
          <p:cNvSpPr txBox="1">
            <a:spLocks noChangeArrowheads="1"/>
          </p:cNvSpPr>
          <p:nvPr/>
        </p:nvSpPr>
        <p:spPr bwMode="auto">
          <a:xfrm>
            <a:off x="0" y="2778126"/>
            <a:ext cx="5651500" cy="3293209"/>
          </a:xfrm>
          <a:prstGeom prst="rect">
            <a:avLst/>
          </a:prstGeom>
          <a:noFill/>
          <a:ln w="9525">
            <a:noFill/>
            <a:miter lim="800000"/>
            <a:headEnd/>
            <a:tailEnd/>
          </a:ln>
          <a:effectLst/>
        </p:spPr>
        <p:txBody>
          <a:bodyPr>
            <a:spAutoFit/>
          </a:bodyPr>
          <a:lstStyle/>
          <a:p>
            <a:pPr>
              <a:lnSpc>
                <a:spcPct val="110000"/>
              </a:lnSpc>
            </a:pPr>
            <a:r>
              <a:rPr lang="en-US" altLang="zh-CN" sz="3200" b="1">
                <a:solidFill>
                  <a:srgbClr val="000000"/>
                </a:solidFill>
                <a:effectLst>
                  <a:outerShdw blurRad="38100" dist="38100" dir="2700000" algn="tl">
                    <a:srgbClr val="C0C0C0"/>
                  </a:outerShdw>
                </a:effectLst>
              </a:rPr>
              <a:t>【</a:t>
            </a:r>
            <a:r>
              <a:rPr lang="zh-CN" altLang="en-US" sz="3200" b="1">
                <a:effectLst>
                  <a:outerShdw blurRad="38100" dist="38100" dir="2700000" algn="tl">
                    <a:srgbClr val="C0C0C0"/>
                  </a:outerShdw>
                </a:effectLst>
              </a:rPr>
              <a:t>最初的“两弹”指的是原子弹和氢弹。后来原子弹和氢弹合起来称为</a:t>
            </a:r>
            <a:r>
              <a:rPr lang="zh-CN" altLang="en-US" sz="3200" b="1">
                <a:solidFill>
                  <a:srgbClr val="C00000"/>
                </a:solidFill>
                <a:effectLst>
                  <a:outerShdw blurRad="38100" dist="38100" dir="2700000" algn="tl">
                    <a:srgbClr val="C0C0C0"/>
                  </a:outerShdw>
                </a:effectLst>
              </a:rPr>
              <a:t>核弹</a:t>
            </a:r>
            <a:r>
              <a:rPr lang="zh-CN" altLang="en-US" sz="3200" b="1">
                <a:effectLst>
                  <a:outerShdw blurRad="38100" dist="38100" dir="2700000" algn="tl">
                    <a:srgbClr val="C0C0C0"/>
                  </a:outerShdw>
                </a:effectLst>
              </a:rPr>
              <a:t>（一弹），另一弹专指</a:t>
            </a:r>
            <a:r>
              <a:rPr lang="zh-CN" altLang="en-US" sz="3200" b="1">
                <a:solidFill>
                  <a:srgbClr val="C00000"/>
                </a:solidFill>
                <a:effectLst>
                  <a:outerShdw blurRad="38100" dist="38100" dir="2700000" algn="tl">
                    <a:srgbClr val="C0C0C0"/>
                  </a:outerShdw>
                </a:effectLst>
              </a:rPr>
              <a:t>导弹</a:t>
            </a:r>
            <a:r>
              <a:rPr lang="zh-CN" altLang="en-US" sz="3200" b="1">
                <a:effectLst>
                  <a:outerShdw blurRad="38100" dist="38100" dir="2700000" algn="tl">
                    <a:srgbClr val="C0C0C0"/>
                  </a:outerShdw>
                </a:effectLst>
              </a:rPr>
              <a:t>。“一星”则指</a:t>
            </a:r>
            <a:r>
              <a:rPr lang="zh-CN" altLang="en-US" sz="3200" b="1">
                <a:solidFill>
                  <a:srgbClr val="C00000"/>
                </a:solidFill>
                <a:effectLst>
                  <a:outerShdw blurRad="38100" dist="38100" dir="2700000" algn="tl">
                    <a:srgbClr val="C0C0C0"/>
                  </a:outerShdw>
                </a:effectLst>
              </a:rPr>
              <a:t>人造地球卫星。</a:t>
            </a:r>
            <a:r>
              <a:rPr lang="en-US" altLang="zh-CN" sz="3200" b="1">
                <a:effectLst>
                  <a:outerShdw blurRad="38100" dist="38100" dir="2700000" algn="tl">
                    <a:srgbClr val="C0C0C0"/>
                  </a:outerShdw>
                </a:effectLst>
              </a:rPr>
              <a:t>】</a:t>
            </a:r>
          </a:p>
          <a:p>
            <a:endParaRPr lang="zh-CN" altLang="en-US" sz="320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7121"/>
                                        </p:tgtEl>
                                        <p:attrNameLst>
                                          <p:attrName>style.visibility</p:attrName>
                                        </p:attrNameLst>
                                      </p:cBhvr>
                                      <p:to>
                                        <p:strVal val="visible"/>
                                      </p:to>
                                    </p:set>
                                    <p:animEffect transition="in" filter="dissolve">
                                      <p:cBhvr>
                                        <p:cTn id="7" dur="500"/>
                                        <p:tgtEl>
                                          <p:spTgt spid="4712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7417"/>
                                        </p:tgtEl>
                                        <p:attrNameLst>
                                          <p:attrName>style.visibility</p:attrName>
                                        </p:attrNameLst>
                                      </p:cBhvr>
                                      <p:to>
                                        <p:strVal val="visible"/>
                                      </p:to>
                                    </p:set>
                                    <p:anim calcmode="lin" valueType="num">
                                      <p:cBhvr additive="base">
                                        <p:cTn id="12" dur="500" fill="hold"/>
                                        <p:tgtEl>
                                          <p:spTgt spid="17417"/>
                                        </p:tgtEl>
                                        <p:attrNameLst>
                                          <p:attrName>ppt_x</p:attrName>
                                        </p:attrNameLst>
                                      </p:cBhvr>
                                      <p:tavLst>
                                        <p:tav tm="0">
                                          <p:val>
                                            <p:strVal val="#ppt_x"/>
                                          </p:val>
                                        </p:tav>
                                        <p:tav tm="100000">
                                          <p:val>
                                            <p:strVal val="#ppt_x"/>
                                          </p:val>
                                        </p:tav>
                                      </p:tavLst>
                                    </p:anim>
                                    <p:anim calcmode="lin" valueType="num">
                                      <p:cBhvr additive="base">
                                        <p:cTn id="13" dur="500" fill="hold"/>
                                        <p:tgtEl>
                                          <p:spTgt spid="1741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7" presetClass="entr" presetSubtype="0" fill="hold" grpId="0" nodeType="clickEffect">
                                  <p:stCondLst>
                                    <p:cond delay="0"/>
                                  </p:stCondLst>
                                  <p:childTnLst>
                                    <p:set>
                                      <p:cBhvr>
                                        <p:cTn id="17" dur="1" fill="hold">
                                          <p:stCondLst>
                                            <p:cond delay="0"/>
                                          </p:stCondLst>
                                        </p:cTn>
                                        <p:tgtEl>
                                          <p:spTgt spid="29712"/>
                                        </p:tgtEl>
                                        <p:attrNameLst>
                                          <p:attrName>style.visibility</p:attrName>
                                        </p:attrNameLst>
                                      </p:cBhvr>
                                      <p:to>
                                        <p:strVal val="visible"/>
                                      </p:to>
                                    </p:set>
                                    <p:animEffect transition="in" filter="fade">
                                      <p:cBhvr>
                                        <p:cTn id="18" dur="1000"/>
                                        <p:tgtEl>
                                          <p:spTgt spid="29712"/>
                                        </p:tgtEl>
                                      </p:cBhvr>
                                    </p:animEffect>
                                    <p:anim calcmode="lin" valueType="num">
                                      <p:cBhvr>
                                        <p:cTn id="19" dur="1000" fill="hold"/>
                                        <p:tgtEl>
                                          <p:spTgt spid="29712"/>
                                        </p:tgtEl>
                                        <p:attrNameLst>
                                          <p:attrName>ppt_x</p:attrName>
                                        </p:attrNameLst>
                                      </p:cBhvr>
                                      <p:tavLst>
                                        <p:tav tm="0">
                                          <p:val>
                                            <p:strVal val="#ppt_x"/>
                                          </p:val>
                                        </p:tav>
                                        <p:tav tm="100000">
                                          <p:val>
                                            <p:strVal val="#ppt_x"/>
                                          </p:val>
                                        </p:tav>
                                      </p:tavLst>
                                    </p:anim>
                                    <p:anim calcmode="lin" valueType="num">
                                      <p:cBhvr>
                                        <p:cTn id="20" dur="900" decel="100000" fill="hold"/>
                                        <p:tgtEl>
                                          <p:spTgt spid="29712"/>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2971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21" grpId="0"/>
      <p:bldP spid="29712" grpId="0"/>
      <p:bldP spid="17417"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a:spLocks noChangeArrowheads="1"/>
          </p:cNvSpPr>
          <p:nvPr/>
        </p:nvSpPr>
        <p:spPr bwMode="auto">
          <a:xfrm>
            <a:off x="2517775" y="207963"/>
            <a:ext cx="6038850" cy="1506537"/>
          </a:xfrm>
          <a:prstGeom prst="rect">
            <a:avLst/>
          </a:prstGeom>
          <a:noFill/>
          <a:ln w="9525">
            <a:noFill/>
            <a:miter lim="800000"/>
            <a:headEnd/>
            <a:tailEnd/>
          </a:ln>
        </p:spPr>
        <p:txBody>
          <a:bodyPr>
            <a:spAutoFit/>
          </a:bodyPr>
          <a:lstStyle/>
          <a:p>
            <a:r>
              <a:rPr lang="en-US" altLang="zh-CN" sz="4400" b="1">
                <a:solidFill>
                  <a:srgbClr val="C00000"/>
                </a:solidFill>
                <a:latin typeface="黑体" pitchFamily="2" charset="-122"/>
                <a:ea typeface="黑体" pitchFamily="2" charset="-122"/>
              </a:rPr>
              <a:t>1964</a:t>
            </a:r>
            <a:r>
              <a:rPr lang="zh-CN" altLang="en-US" sz="4400" b="1">
                <a:solidFill>
                  <a:srgbClr val="C00000"/>
                </a:solidFill>
                <a:latin typeface="黑体" pitchFamily="2" charset="-122"/>
                <a:ea typeface="黑体" pitchFamily="2" charset="-122"/>
              </a:rPr>
              <a:t>年</a:t>
            </a:r>
            <a:r>
              <a:rPr lang="en-US" altLang="zh-CN" sz="4400" b="1">
                <a:solidFill>
                  <a:srgbClr val="C00000"/>
                </a:solidFill>
                <a:latin typeface="黑体" pitchFamily="2" charset="-122"/>
                <a:ea typeface="黑体" pitchFamily="2" charset="-122"/>
              </a:rPr>
              <a:t>10</a:t>
            </a:r>
            <a:r>
              <a:rPr lang="zh-CN" altLang="en-US" sz="4400" b="1">
                <a:solidFill>
                  <a:srgbClr val="C00000"/>
                </a:solidFill>
                <a:latin typeface="黑体" pitchFamily="2" charset="-122"/>
                <a:ea typeface="黑体" pitchFamily="2" charset="-122"/>
              </a:rPr>
              <a:t>月</a:t>
            </a:r>
            <a:r>
              <a:rPr lang="en-US" altLang="zh-CN" sz="4400" b="1">
                <a:solidFill>
                  <a:srgbClr val="C00000"/>
                </a:solidFill>
                <a:latin typeface="黑体" pitchFamily="2" charset="-122"/>
                <a:ea typeface="黑体" pitchFamily="2" charset="-122"/>
              </a:rPr>
              <a:t>16</a:t>
            </a:r>
            <a:r>
              <a:rPr lang="zh-CN" altLang="en-US" sz="4400" b="1">
                <a:solidFill>
                  <a:srgbClr val="C00000"/>
                </a:solidFill>
                <a:latin typeface="黑体" pitchFamily="2" charset="-122"/>
                <a:ea typeface="黑体" pitchFamily="2" charset="-122"/>
              </a:rPr>
              <a:t>日，我国第一颗</a:t>
            </a:r>
            <a:r>
              <a:rPr lang="zh-CN" altLang="en-US" sz="4800" b="1">
                <a:solidFill>
                  <a:srgbClr val="00B0F0"/>
                </a:solidFill>
                <a:latin typeface="黑体" pitchFamily="2" charset="-122"/>
                <a:ea typeface="黑体" pitchFamily="2" charset="-122"/>
              </a:rPr>
              <a:t>原子弹</a:t>
            </a:r>
            <a:r>
              <a:rPr lang="zh-CN" altLang="en-US" sz="4400" b="1">
                <a:solidFill>
                  <a:srgbClr val="C00000"/>
                </a:solidFill>
                <a:latin typeface="黑体" pitchFamily="2" charset="-122"/>
                <a:ea typeface="黑体" pitchFamily="2" charset="-122"/>
              </a:rPr>
              <a:t>爆炸成功</a:t>
            </a:r>
          </a:p>
        </p:txBody>
      </p:sp>
      <p:pic>
        <p:nvPicPr>
          <p:cNvPr id="4" name="图片 3"/>
          <p:cNvPicPr>
            <a:picLocks noChangeAspect="1" noChangeArrowheads="1"/>
          </p:cNvPicPr>
          <p:nvPr/>
        </p:nvPicPr>
        <p:blipFill>
          <a:blip r:embed="rId2" cstate="print"/>
          <a:srcRect/>
          <a:stretch>
            <a:fillRect/>
          </a:stretch>
        </p:blipFill>
        <p:spPr bwMode="auto">
          <a:xfrm>
            <a:off x="5014913" y="1954213"/>
            <a:ext cx="3395662" cy="4778375"/>
          </a:xfrm>
          <a:prstGeom prst="rect">
            <a:avLst/>
          </a:prstGeom>
          <a:noFill/>
          <a:ln w="9525">
            <a:noFill/>
            <a:miter lim="800000"/>
            <a:headEnd/>
            <a:tailEnd/>
          </a:ln>
        </p:spPr>
      </p:pic>
      <p:pic>
        <p:nvPicPr>
          <p:cNvPr id="5" name="图片 4"/>
          <p:cNvPicPr>
            <a:picLocks noChangeAspect="1" noChangeArrowheads="1"/>
          </p:cNvPicPr>
          <p:nvPr/>
        </p:nvPicPr>
        <p:blipFill>
          <a:blip r:embed="rId3" cstate="print"/>
          <a:srcRect/>
          <a:stretch>
            <a:fillRect/>
          </a:stretch>
        </p:blipFill>
        <p:spPr bwMode="auto">
          <a:xfrm>
            <a:off x="1019175" y="1955800"/>
            <a:ext cx="3517900" cy="4735513"/>
          </a:xfrm>
          <a:prstGeom prst="rect">
            <a:avLst/>
          </a:prstGeom>
          <a:noFill/>
          <a:ln w="9525">
            <a:noFill/>
            <a:miter lim="800000"/>
            <a:headEnd/>
            <a:tailEnd/>
          </a:ln>
        </p:spPr>
      </p:pic>
      <p:sp>
        <p:nvSpPr>
          <p:cNvPr id="2" name="文本框 1"/>
          <p:cNvSpPr txBox="1">
            <a:spLocks noChangeArrowheads="1"/>
          </p:cNvSpPr>
          <p:nvPr/>
        </p:nvSpPr>
        <p:spPr bwMode="auto">
          <a:xfrm>
            <a:off x="287338" y="352425"/>
            <a:ext cx="2052637" cy="1106488"/>
          </a:xfrm>
          <a:prstGeom prst="rect">
            <a:avLst/>
          </a:prstGeom>
          <a:noFill/>
          <a:ln w="9525">
            <a:noFill/>
            <a:miter lim="800000"/>
            <a:headEnd/>
            <a:tailEnd/>
          </a:ln>
        </p:spPr>
        <p:txBody>
          <a:bodyPr>
            <a:spAutoFit/>
          </a:bodyPr>
          <a:lstStyle/>
          <a:p>
            <a:r>
              <a:rPr lang="zh-CN" altLang="en-US" sz="6600" b="1">
                <a:solidFill>
                  <a:srgbClr val="FF0000"/>
                </a:solidFill>
                <a:latin typeface="微软雅黑" pitchFamily="34" charset="-122"/>
                <a:ea typeface="微软雅黑" pitchFamily="34" charset="-122"/>
              </a:rPr>
              <a:t>核弹</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3">
                                            <p:txEl>
                                              <p:charRg st="5" end="25"/>
                                            </p:txEl>
                                          </p:spTgt>
                                        </p:tgtEl>
                                        <p:attrNameLst>
                                          <p:attrName>style.visibility</p:attrName>
                                        </p:attrNameLst>
                                      </p:cBhvr>
                                      <p:to>
                                        <p:strVal val="visible"/>
                                      </p:to>
                                    </p:set>
                                    <p:anim calcmode="lin" valueType="num">
                                      <p:cBhvr>
                                        <p:cTn id="13" dur="500" fill="hold"/>
                                        <p:tgtEl>
                                          <p:spTgt spid="3">
                                            <p:txEl>
                                              <p:charRg st="5" end="25"/>
                                            </p:txEl>
                                          </p:spTgt>
                                        </p:tgtEl>
                                        <p:attrNameLst>
                                          <p:attrName>ppt_w</p:attrName>
                                        </p:attrNameLst>
                                      </p:cBhvr>
                                      <p:tavLst>
                                        <p:tav tm="0">
                                          <p:val>
                                            <p:fltVal val="0"/>
                                          </p:val>
                                        </p:tav>
                                        <p:tav tm="100000">
                                          <p:val>
                                            <p:strVal val="#ppt_w"/>
                                          </p:val>
                                        </p:tav>
                                      </p:tavLst>
                                    </p:anim>
                                    <p:anim calcmode="lin" valueType="num">
                                      <p:cBhvr>
                                        <p:cTn id="14" dur="500" fill="hold"/>
                                        <p:tgtEl>
                                          <p:spTgt spid="3">
                                            <p:txEl>
                                              <p:charRg st="5" end="25"/>
                                            </p:txEl>
                                          </p:spTgt>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0"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edge">
                                      <p:cBhvr>
                                        <p:cTn id="19" dur="2000"/>
                                        <p:tgtEl>
                                          <p:spTgt spid="5"/>
                                        </p:tgtEl>
                                      </p:cBhvr>
                                    </p:animEffect>
                                  </p:childTnLst>
                                </p:cTn>
                              </p:par>
                              <p:par>
                                <p:cTn id="20" presetID="20" presetClass="entr" presetSubtype="0"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edge">
                                      <p:cBhvr>
                                        <p:cTn id="2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41" name="Text Box 5"/>
          <p:cNvSpPr txBox="1">
            <a:spLocks noChangeArrowheads="1"/>
          </p:cNvSpPr>
          <p:nvPr/>
        </p:nvSpPr>
        <p:spPr bwMode="auto">
          <a:xfrm>
            <a:off x="685800" y="620688"/>
            <a:ext cx="8458200" cy="830997"/>
          </a:xfrm>
          <a:prstGeom prst="rect">
            <a:avLst/>
          </a:prstGeom>
          <a:noFill/>
          <a:ln w="9525">
            <a:noFill/>
            <a:miter lim="800000"/>
            <a:headEnd/>
            <a:tailEnd/>
          </a:ln>
        </p:spPr>
        <p:txBody>
          <a:bodyPr>
            <a:spAutoFit/>
          </a:bodyPr>
          <a:lstStyle/>
          <a:p>
            <a:pPr>
              <a:spcBef>
                <a:spcPct val="50000"/>
              </a:spcBef>
            </a:pPr>
            <a:r>
              <a:rPr lang="zh-CN" altLang="en-US" sz="4800" b="1" dirty="0" smtClean="0">
                <a:latin typeface="黑体" pitchFamily="2" charset="-122"/>
                <a:ea typeface="黑体" pitchFamily="2" charset="-122"/>
              </a:rPr>
              <a:t>原子弹</a:t>
            </a:r>
            <a:r>
              <a:rPr lang="zh-CN" altLang="en-US" sz="4800" b="1" dirty="0">
                <a:latin typeface="黑体" pitchFamily="2" charset="-122"/>
                <a:ea typeface="黑体" pitchFamily="2" charset="-122"/>
              </a:rPr>
              <a:t>研制成功有何意义？ </a:t>
            </a:r>
          </a:p>
        </p:txBody>
      </p:sp>
      <p:sp>
        <p:nvSpPr>
          <p:cNvPr id="14342" name="Text Box 6"/>
          <p:cNvSpPr txBox="1">
            <a:spLocks noChangeArrowheads="1"/>
          </p:cNvSpPr>
          <p:nvPr/>
        </p:nvSpPr>
        <p:spPr bwMode="auto">
          <a:xfrm>
            <a:off x="1143000" y="1905001"/>
            <a:ext cx="7239000" cy="2308324"/>
          </a:xfrm>
          <a:prstGeom prst="rect">
            <a:avLst/>
          </a:prstGeom>
          <a:noFill/>
          <a:ln w="9525">
            <a:noFill/>
            <a:miter lim="800000"/>
            <a:headEnd/>
            <a:tailEnd/>
          </a:ln>
        </p:spPr>
        <p:txBody>
          <a:bodyPr>
            <a:spAutoFit/>
          </a:bodyPr>
          <a:lstStyle/>
          <a:p>
            <a:pPr>
              <a:spcBef>
                <a:spcPct val="50000"/>
              </a:spcBef>
            </a:pPr>
            <a:r>
              <a:rPr lang="en-US" altLang="zh-CN" sz="3600" b="1">
                <a:solidFill>
                  <a:srgbClr val="0000FF"/>
                </a:solidFill>
              </a:rPr>
              <a:t>        </a:t>
            </a:r>
            <a:r>
              <a:rPr lang="zh-CN" altLang="en-US" sz="3600" b="1">
                <a:solidFill>
                  <a:srgbClr val="0000FF"/>
                </a:solidFill>
              </a:rPr>
              <a:t>第一颗原子弹的爆炸成功，</a:t>
            </a:r>
            <a:r>
              <a:rPr lang="zh-CN" altLang="en-US" sz="3600" b="1">
                <a:solidFill>
                  <a:srgbClr val="FF0000"/>
                </a:solidFill>
              </a:rPr>
              <a:t>加强了</a:t>
            </a:r>
            <a:r>
              <a:rPr lang="zh-CN" altLang="en-US" sz="3600" b="1">
                <a:solidFill>
                  <a:srgbClr val="0000FF"/>
                </a:solidFill>
              </a:rPr>
              <a:t>我国的国防力量，也</a:t>
            </a:r>
            <a:r>
              <a:rPr lang="zh-CN" altLang="en-US" sz="3600" b="1">
                <a:solidFill>
                  <a:srgbClr val="FF0000"/>
                </a:solidFill>
              </a:rPr>
              <a:t>打破了</a:t>
            </a:r>
            <a:r>
              <a:rPr lang="zh-CN" altLang="en-US" sz="3600" b="1">
                <a:solidFill>
                  <a:srgbClr val="0000FF"/>
                </a:solidFill>
              </a:rPr>
              <a:t>帝国主义的核垄断，对维护世界和平具有重要意义。</a:t>
            </a:r>
          </a:p>
        </p:txBody>
      </p:sp>
      <p:sp>
        <p:nvSpPr>
          <p:cNvPr id="14343" name="TextBox 3"/>
          <p:cNvSpPr txBox="1">
            <a:spLocks noChangeArrowheads="1"/>
          </p:cNvSpPr>
          <p:nvPr/>
        </p:nvSpPr>
        <p:spPr bwMode="auto">
          <a:xfrm>
            <a:off x="1219200" y="4343400"/>
            <a:ext cx="7924800" cy="2123658"/>
          </a:xfrm>
          <a:prstGeom prst="rect">
            <a:avLst/>
          </a:prstGeom>
          <a:noFill/>
          <a:ln w="9525">
            <a:noFill/>
            <a:miter lim="800000"/>
            <a:headEnd/>
            <a:tailEnd/>
          </a:ln>
        </p:spPr>
        <p:txBody>
          <a:bodyPr>
            <a:spAutoFit/>
          </a:bodyPr>
          <a:lstStyle/>
          <a:p>
            <a:r>
              <a:rPr lang="zh-CN" altLang="en-US" sz="3600">
                <a:latin typeface="黑体" pitchFamily="2" charset="-122"/>
                <a:ea typeface="黑体" pitchFamily="2" charset="-122"/>
              </a:rPr>
              <a:t>我国的核政策：</a:t>
            </a:r>
          </a:p>
          <a:p>
            <a:r>
              <a:rPr lang="zh-CN" altLang="en-US" sz="3200">
                <a:solidFill>
                  <a:srgbClr val="F71943"/>
                </a:solidFill>
                <a:latin typeface="黑体" pitchFamily="2" charset="-122"/>
                <a:ea typeface="黑体" pitchFamily="2" charset="-122"/>
              </a:rPr>
              <a:t>    </a:t>
            </a:r>
            <a:r>
              <a:rPr lang="zh-CN" altLang="en-US" sz="3200">
                <a:solidFill>
                  <a:srgbClr val="FF0000"/>
                </a:solidFill>
                <a:latin typeface="黑体" pitchFamily="2" charset="-122"/>
                <a:ea typeface="黑体" pitchFamily="2" charset="-122"/>
              </a:rPr>
              <a:t>我国政府郑重宣布，中国在任何时候，任何情况下，都不会首先使用核武器，不对无核国家使用核武器。</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341"/>
                                        </p:tgtEl>
                                        <p:attrNameLst>
                                          <p:attrName>style.visibility</p:attrName>
                                        </p:attrNameLst>
                                      </p:cBhvr>
                                      <p:to>
                                        <p:strVal val="visible"/>
                                      </p:to>
                                    </p:set>
                                    <p:anim calcmode="lin" valueType="num">
                                      <p:cBhvr additive="base">
                                        <p:cTn id="7" dur="500" fill="hold"/>
                                        <p:tgtEl>
                                          <p:spTgt spid="14341"/>
                                        </p:tgtEl>
                                        <p:attrNameLst>
                                          <p:attrName>ppt_x</p:attrName>
                                        </p:attrNameLst>
                                      </p:cBhvr>
                                      <p:tavLst>
                                        <p:tav tm="0">
                                          <p:val>
                                            <p:strVal val="#ppt_x"/>
                                          </p:val>
                                        </p:tav>
                                        <p:tav tm="100000">
                                          <p:val>
                                            <p:strVal val="#ppt_x"/>
                                          </p:val>
                                        </p:tav>
                                      </p:tavLst>
                                    </p:anim>
                                    <p:anim calcmode="lin" valueType="num">
                                      <p:cBhvr additive="base">
                                        <p:cTn id="8" dur="500" fill="hold"/>
                                        <p:tgtEl>
                                          <p:spTgt spid="1434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7" presetClass="entr" presetSubtype="0" fill="hold" grpId="0" nodeType="clickEffect">
                                  <p:stCondLst>
                                    <p:cond delay="0"/>
                                  </p:stCondLst>
                                  <p:iterate type="lt">
                                    <p:tmPct val="50000"/>
                                  </p:iterate>
                                  <p:childTnLst>
                                    <p:set>
                                      <p:cBhvr>
                                        <p:cTn id="12" dur="1" fill="hold">
                                          <p:stCondLst>
                                            <p:cond delay="0"/>
                                          </p:stCondLst>
                                        </p:cTn>
                                        <p:tgtEl>
                                          <p:spTgt spid="14342"/>
                                        </p:tgtEl>
                                        <p:attrNameLst>
                                          <p:attrName>style.visibility</p:attrName>
                                        </p:attrNameLst>
                                      </p:cBhvr>
                                      <p:to>
                                        <p:strVal val="visible"/>
                                      </p:to>
                                    </p:set>
                                    <p:anim calcmode="discrete" valueType="clr">
                                      <p:cBhvr override="childStyle">
                                        <p:cTn id="13" dur="80"/>
                                        <p:tgtEl>
                                          <p:spTgt spid="14342"/>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14342"/>
                                        </p:tgtEl>
                                        <p:attrNameLst>
                                          <p:attrName>fillcolor</p:attrName>
                                        </p:attrNameLst>
                                      </p:cBhvr>
                                      <p:tavLst>
                                        <p:tav tm="0">
                                          <p:val>
                                            <p:clrVal>
                                              <a:schemeClr val="accent2"/>
                                            </p:clrVal>
                                          </p:val>
                                        </p:tav>
                                        <p:tav tm="50000">
                                          <p:val>
                                            <p:clrVal>
                                              <a:schemeClr val="hlink"/>
                                            </p:clrVal>
                                          </p:val>
                                        </p:tav>
                                      </p:tavLst>
                                    </p:anim>
                                    <p:set>
                                      <p:cBhvr>
                                        <p:cTn id="15" dur="80"/>
                                        <p:tgtEl>
                                          <p:spTgt spid="14342"/>
                                        </p:tgtEl>
                                        <p:attrNameLst>
                                          <p:attrName>fill.type</p:attrName>
                                        </p:attrNameLst>
                                      </p:cBhvr>
                                      <p:to>
                                        <p:strVal val="solid"/>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27" presetClass="entr" presetSubtype="0" fill="hold" grpId="0" nodeType="clickEffect">
                                  <p:stCondLst>
                                    <p:cond delay="0"/>
                                  </p:stCondLst>
                                  <p:iterate type="lt">
                                    <p:tmPct val="50000"/>
                                  </p:iterate>
                                  <p:childTnLst>
                                    <p:set>
                                      <p:cBhvr>
                                        <p:cTn id="19" dur="1" fill="hold">
                                          <p:stCondLst>
                                            <p:cond delay="0"/>
                                          </p:stCondLst>
                                        </p:cTn>
                                        <p:tgtEl>
                                          <p:spTgt spid="14343"/>
                                        </p:tgtEl>
                                        <p:attrNameLst>
                                          <p:attrName>style.visibility</p:attrName>
                                        </p:attrNameLst>
                                      </p:cBhvr>
                                      <p:to>
                                        <p:strVal val="visible"/>
                                      </p:to>
                                    </p:set>
                                    <p:anim calcmode="discrete" valueType="clr">
                                      <p:cBhvr override="childStyle">
                                        <p:cTn id="20" dur="80"/>
                                        <p:tgtEl>
                                          <p:spTgt spid="14343"/>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14343"/>
                                        </p:tgtEl>
                                        <p:attrNameLst>
                                          <p:attrName>fillcolor</p:attrName>
                                        </p:attrNameLst>
                                      </p:cBhvr>
                                      <p:tavLst>
                                        <p:tav tm="0">
                                          <p:val>
                                            <p:clrVal>
                                              <a:schemeClr val="accent2"/>
                                            </p:clrVal>
                                          </p:val>
                                        </p:tav>
                                        <p:tav tm="50000">
                                          <p:val>
                                            <p:clrVal>
                                              <a:schemeClr val="hlink"/>
                                            </p:clrVal>
                                          </p:val>
                                        </p:tav>
                                      </p:tavLst>
                                    </p:anim>
                                    <p:set>
                                      <p:cBhvr>
                                        <p:cTn id="22" dur="80"/>
                                        <p:tgtEl>
                                          <p:spTgt spid="1434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1" grpId="0"/>
      <p:bldP spid="14342" grpId="0"/>
      <p:bldP spid="14343"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文本框 1"/>
          <p:cNvSpPr txBox="1">
            <a:spLocks noChangeArrowheads="1"/>
          </p:cNvSpPr>
          <p:nvPr/>
        </p:nvSpPr>
        <p:spPr bwMode="auto">
          <a:xfrm>
            <a:off x="471488" y="260350"/>
            <a:ext cx="7807325" cy="1384300"/>
          </a:xfrm>
          <a:prstGeom prst="rect">
            <a:avLst/>
          </a:prstGeom>
          <a:noFill/>
          <a:ln w="9525">
            <a:noFill/>
            <a:miter lim="800000"/>
            <a:headEnd/>
            <a:tailEnd/>
          </a:ln>
        </p:spPr>
        <p:txBody>
          <a:bodyPr>
            <a:spAutoFit/>
          </a:bodyPr>
          <a:lstStyle/>
          <a:p>
            <a:r>
              <a:rPr lang="en-US" altLang="zh-CN" sz="4000" b="1">
                <a:solidFill>
                  <a:srgbClr val="C00000"/>
                </a:solidFill>
                <a:latin typeface="黑体" pitchFamily="2" charset="-122"/>
                <a:ea typeface="黑体" pitchFamily="2" charset="-122"/>
              </a:rPr>
              <a:t>1967年，我国第一颗</a:t>
            </a:r>
            <a:r>
              <a:rPr lang="en-US" altLang="zh-CN" sz="4400" b="1">
                <a:solidFill>
                  <a:srgbClr val="00B0F0"/>
                </a:solidFill>
                <a:latin typeface="黑体" pitchFamily="2" charset="-122"/>
                <a:ea typeface="黑体" pitchFamily="2" charset="-122"/>
              </a:rPr>
              <a:t>氢弹</a:t>
            </a:r>
            <a:r>
              <a:rPr lang="en-US" altLang="zh-CN" sz="4000" b="1">
                <a:solidFill>
                  <a:srgbClr val="C00000"/>
                </a:solidFill>
                <a:latin typeface="黑体" pitchFamily="2" charset="-122"/>
                <a:ea typeface="黑体" pitchFamily="2" charset="-122"/>
              </a:rPr>
              <a:t>爆炸成功</a:t>
            </a:r>
          </a:p>
        </p:txBody>
      </p:sp>
      <p:pic>
        <p:nvPicPr>
          <p:cNvPr id="10242" name="图片 2" descr="中国第一颗氢弹爆炸"/>
          <p:cNvPicPr>
            <a:picLocks noChangeAspect="1" noChangeArrowheads="1"/>
          </p:cNvPicPr>
          <p:nvPr/>
        </p:nvPicPr>
        <p:blipFill>
          <a:blip r:embed="rId2" cstate="print"/>
          <a:srcRect/>
          <a:stretch>
            <a:fillRect/>
          </a:stretch>
        </p:blipFill>
        <p:spPr bwMode="auto">
          <a:xfrm>
            <a:off x="968375" y="1628775"/>
            <a:ext cx="6986588" cy="41783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fade">
                                      <p:cBhvr>
                                        <p:cTn id="7" dur="500"/>
                                        <p:tgtEl>
                                          <p:spTgt spid="11266"/>
                                        </p:tgtEl>
                                      </p:cBhvr>
                                    </p:animEffect>
                                    <p:anim calcmode="lin" valueType="num">
                                      <p:cBhvr>
                                        <p:cTn id="8" dur="500" fill="hold"/>
                                        <p:tgtEl>
                                          <p:spTgt spid="11266"/>
                                        </p:tgtEl>
                                        <p:attrNameLst>
                                          <p:attrName>ppt_x</p:attrName>
                                        </p:attrNameLst>
                                      </p:cBhvr>
                                      <p:tavLst>
                                        <p:tav tm="0">
                                          <p:val>
                                            <p:strVal val="#ppt_x"/>
                                          </p:val>
                                        </p:tav>
                                        <p:tav tm="100000">
                                          <p:val>
                                            <p:strVal val="#ppt_x"/>
                                          </p:val>
                                        </p:tav>
                                      </p:tavLst>
                                    </p:anim>
                                    <p:anim calcmode="lin" valueType="num">
                                      <p:cBhvr>
                                        <p:cTn id="9" dur="500" fill="hold"/>
                                        <p:tgtEl>
                                          <p:spTgt spid="112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文本框 1"/>
          <p:cNvSpPr txBox="1">
            <a:spLocks noChangeArrowheads="1"/>
          </p:cNvSpPr>
          <p:nvPr/>
        </p:nvSpPr>
        <p:spPr bwMode="auto">
          <a:xfrm>
            <a:off x="482600" y="352425"/>
            <a:ext cx="8180388" cy="1600200"/>
          </a:xfrm>
          <a:prstGeom prst="rect">
            <a:avLst/>
          </a:prstGeom>
          <a:noFill/>
          <a:ln w="9525">
            <a:noFill/>
            <a:miter lim="800000"/>
            <a:headEnd/>
            <a:tailEnd/>
          </a:ln>
        </p:spPr>
        <p:txBody>
          <a:bodyPr>
            <a:spAutoFit/>
          </a:bodyPr>
          <a:lstStyle/>
          <a:p>
            <a:r>
              <a:rPr lang="en-US" altLang="zh-CN" sz="4400" b="1">
                <a:solidFill>
                  <a:srgbClr val="C00000"/>
                </a:solidFill>
                <a:latin typeface="黑体" pitchFamily="2" charset="-122"/>
                <a:ea typeface="黑体" pitchFamily="2" charset="-122"/>
              </a:rPr>
              <a:t>1966年，我国第一颗装</a:t>
            </a:r>
            <a:r>
              <a:rPr lang="zh-CN" altLang="en-US" sz="4400" b="1">
                <a:solidFill>
                  <a:srgbClr val="C00000"/>
                </a:solidFill>
                <a:latin typeface="黑体" pitchFamily="2" charset="-122"/>
                <a:ea typeface="黑体" pitchFamily="2" charset="-122"/>
              </a:rPr>
              <a:t>有核弹头的地地</a:t>
            </a:r>
            <a:r>
              <a:rPr lang="zh-CN" altLang="en-US" sz="5400" b="1">
                <a:solidFill>
                  <a:srgbClr val="00B0F0"/>
                </a:solidFill>
                <a:latin typeface="黑体" pitchFamily="2" charset="-122"/>
                <a:ea typeface="黑体" pitchFamily="2" charset="-122"/>
              </a:rPr>
              <a:t>导弹</a:t>
            </a:r>
            <a:r>
              <a:rPr lang="zh-CN" altLang="en-US" sz="4400" b="1">
                <a:solidFill>
                  <a:srgbClr val="C00000"/>
                </a:solidFill>
                <a:latin typeface="黑体" pitchFamily="2" charset="-122"/>
                <a:ea typeface="黑体" pitchFamily="2" charset="-122"/>
              </a:rPr>
              <a:t>飞行试验取得成功。</a:t>
            </a:r>
          </a:p>
        </p:txBody>
      </p:sp>
      <p:pic>
        <p:nvPicPr>
          <p:cNvPr id="11266" name="图片 80897" descr="18932898"/>
          <p:cNvPicPr>
            <a:picLocks noChangeAspect="1" noChangeArrowheads="1"/>
          </p:cNvPicPr>
          <p:nvPr/>
        </p:nvPicPr>
        <p:blipFill>
          <a:blip r:embed="rId2" cstate="print"/>
          <a:srcRect/>
          <a:stretch>
            <a:fillRect/>
          </a:stretch>
        </p:blipFill>
        <p:spPr bwMode="auto">
          <a:xfrm>
            <a:off x="2374900" y="2286000"/>
            <a:ext cx="6281738" cy="3832225"/>
          </a:xfrm>
          <a:prstGeom prst="rect">
            <a:avLst/>
          </a:prstGeom>
          <a:noFill/>
          <a:ln w="9525">
            <a:noFill/>
            <a:miter lim="800000"/>
            <a:headEnd/>
            <a:tailEnd/>
          </a:ln>
        </p:spPr>
      </p:pic>
      <p:sp>
        <p:nvSpPr>
          <p:cNvPr id="3" name="文本框 1"/>
          <p:cNvSpPr txBox="1">
            <a:spLocks noChangeArrowheads="1"/>
          </p:cNvSpPr>
          <p:nvPr/>
        </p:nvSpPr>
        <p:spPr bwMode="auto">
          <a:xfrm>
            <a:off x="631825" y="2695575"/>
            <a:ext cx="1289050" cy="2554288"/>
          </a:xfrm>
          <a:prstGeom prst="rect">
            <a:avLst/>
          </a:prstGeom>
          <a:noFill/>
          <a:ln w="9525">
            <a:noFill/>
            <a:miter lim="800000"/>
            <a:headEnd/>
            <a:tailEnd/>
          </a:ln>
        </p:spPr>
        <p:txBody>
          <a:bodyPr>
            <a:spAutoFit/>
          </a:bodyPr>
          <a:lstStyle/>
          <a:p>
            <a:r>
              <a:rPr lang="zh-CN" altLang="en-US" sz="8000" b="1">
                <a:solidFill>
                  <a:srgbClr val="FF0000"/>
                </a:solidFill>
                <a:latin typeface="微软雅黑" pitchFamily="34" charset="-122"/>
                <a:ea typeface="微软雅黑" pitchFamily="34" charset="-122"/>
              </a:rPr>
              <a:t>导弹</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0242"/>
                                        </p:tgtEl>
                                        <p:attrNameLst>
                                          <p:attrName>style.visibility</p:attrName>
                                        </p:attrNameLst>
                                      </p:cBhvr>
                                      <p:to>
                                        <p:strVal val="visible"/>
                                      </p:to>
                                    </p:set>
                                    <p:animEffect transition="in" filter="fade">
                                      <p:cBhvr>
                                        <p:cTn id="13" dur="500"/>
                                        <p:tgtEl>
                                          <p:spTgt spid="10242"/>
                                        </p:tgtEl>
                                      </p:cBhvr>
                                    </p:animEffect>
                                    <p:anim calcmode="lin" valueType="num">
                                      <p:cBhvr>
                                        <p:cTn id="14" dur="500" fill="hold"/>
                                        <p:tgtEl>
                                          <p:spTgt spid="10242"/>
                                        </p:tgtEl>
                                        <p:attrNameLst>
                                          <p:attrName>ppt_x</p:attrName>
                                        </p:attrNameLst>
                                      </p:cBhvr>
                                      <p:tavLst>
                                        <p:tav tm="0">
                                          <p:val>
                                            <p:strVal val="#ppt_x"/>
                                          </p:val>
                                        </p:tav>
                                        <p:tav tm="100000">
                                          <p:val>
                                            <p:strVal val="#ppt_x"/>
                                          </p:val>
                                        </p:tav>
                                      </p:tavLst>
                                    </p:anim>
                                    <p:anim calcmode="lin" valueType="num">
                                      <p:cBhvr>
                                        <p:cTn id="15" dur="500" fill="hold"/>
                                        <p:tgtEl>
                                          <p:spTgt spid="102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3"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60217153438"/>
  <p:tag name="MH_LIBRARY" val="GRAPHIC"/>
  <p:tag name="MH_TYPE" val="Text"/>
  <p:tag name="MH_ORDER" val="1"/>
</p:tagLst>
</file>

<file path=ppt/theme/theme1.xml><?xml version="1.0" encoding="utf-8"?>
<a:theme xmlns:a="http://schemas.openxmlformats.org/drawingml/2006/main" name="主题17">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主题3">
  <a:themeElements>
    <a:clrScheme name="9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9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50000"/>
          </a:lnSpc>
          <a:spcBef>
            <a:spcPct val="0"/>
          </a:spcBef>
          <a:spcAft>
            <a:spcPct val="0"/>
          </a:spcAft>
          <a:buClrTx/>
          <a:buSzTx/>
          <a:buFontTx/>
          <a:buNone/>
          <a:tabLst/>
          <a:defRPr kumimoji="0" lang="zh-CN" altLang="en-US" sz="2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50000"/>
          </a:lnSpc>
          <a:spcBef>
            <a:spcPct val="0"/>
          </a:spcBef>
          <a:spcAft>
            <a:spcPct val="0"/>
          </a:spcAft>
          <a:buClrTx/>
          <a:buSzTx/>
          <a:buFontTx/>
          <a:buNone/>
          <a:tabLst/>
          <a:defRPr kumimoji="0" lang="zh-CN" altLang="en-US" sz="2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defRPr>
        </a:defPPr>
      </a:lstStyle>
    </a:lnDef>
  </a:objectDefaults>
  <a:extraClrSchemeLst>
    <a:extraClrScheme>
      <a:clrScheme name="9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9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9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9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9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9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9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9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9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9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9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9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82</TotalTime>
  <Words>2103</Words>
  <Application>Microsoft Office PowerPoint</Application>
  <PresentationFormat>On-screen Show (4:3)</PresentationFormat>
  <Paragraphs>127</Paragraphs>
  <Slides>36</Slides>
  <Notes>8</Notes>
  <HiddenSlides>0</HiddenSlides>
  <MMClips>0</MMClips>
  <ScaleCrop>false</ScaleCrop>
  <HeadingPairs>
    <vt:vector size="4" baseType="variant">
      <vt:variant>
        <vt:lpstr>Theme</vt:lpstr>
      </vt:variant>
      <vt:variant>
        <vt:i4>2</vt:i4>
      </vt:variant>
      <vt:variant>
        <vt:lpstr>Slide Titles</vt:lpstr>
      </vt:variant>
      <vt:variant>
        <vt:i4>36</vt:i4>
      </vt:variant>
    </vt:vector>
  </HeadingPairs>
  <TitlesOfParts>
    <vt:vector size="38" baseType="lpstr">
      <vt:lpstr>主题17</vt:lpstr>
      <vt:lpstr>主题3</vt:lpstr>
      <vt:lpstr>Slide 1</vt:lpstr>
      <vt:lpstr>第六单元 科技文化与社会生活</vt:lpstr>
      <vt:lpstr>学习目标</vt:lpstr>
      <vt:lpstr>Slide 4</vt:lpstr>
      <vt:lpstr>Slide 5</vt:lpstr>
      <vt:lpstr>Slide 6</vt:lpstr>
      <vt:lpstr>Slide 7</vt:lpstr>
      <vt:lpstr>Slide 8</vt:lpstr>
      <vt:lpstr>Slide 9</vt:lpstr>
      <vt:lpstr>Slide 10</vt:lpstr>
      <vt:lpstr>Slide 11</vt:lpstr>
      <vt:lpstr>Slide 12</vt:lpstr>
      <vt:lpstr>漫步太空</vt:lpstr>
      <vt:lpstr>Slide 14</vt:lpstr>
      <vt:lpstr>Slide 15</vt:lpstr>
      <vt:lpstr>Slide 16</vt:lpstr>
      <vt:lpstr>Slide 17</vt:lpstr>
      <vt:lpstr>杂交水稻</vt:lpstr>
      <vt:lpstr>杂交水稻</vt:lpstr>
      <vt:lpstr>Slide 20</vt:lpstr>
      <vt:lpstr>Slide 21</vt:lpstr>
      <vt:lpstr>Slide 22</vt:lpstr>
      <vt:lpstr>Slide 23</vt:lpstr>
      <vt:lpstr>Slide 24</vt:lpstr>
      <vt:lpstr>Slide 25</vt:lpstr>
      <vt:lpstr>Slide 26</vt:lpstr>
      <vt:lpstr>Slide 27</vt:lpstr>
      <vt:lpstr>Slide 28</vt:lpstr>
      <vt:lpstr>中国文化走向世界</vt:lpstr>
      <vt:lpstr>文化成就</vt:lpstr>
      <vt:lpstr>莫言 2012年获诺贝尔文学奖</vt:lpstr>
      <vt:lpstr>Slide 32</vt:lpstr>
      <vt:lpstr>Slide 33</vt:lpstr>
      <vt:lpstr>Slide 34</vt:lpstr>
      <vt:lpstr>Slide 35</vt:lpstr>
      <vt:lpstr>Slide 36</vt:lpstr>
    </vt:vector>
  </TitlesOfParts>
  <Manager/>
  <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
  <cp:keywords/>
  <dc:description/>
  <cp:lastModifiedBy>xbany</cp:lastModifiedBy>
  <cp:revision>1</cp:revision>
  <dcterms:created xsi:type="dcterms:W3CDTF">2019-04-15T12:21:09Z</dcterms:created>
  <dcterms:modified xsi:type="dcterms:W3CDTF">2019-06-23T07:26:57Z</dcterms:modified>
  <cp:category/>
</cp:coreProperties>
</file>