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64" r:id="rId3"/>
    <p:sldId id="284" r:id="rId4"/>
    <p:sldId id="285" r:id="rId5"/>
    <p:sldId id="286" r:id="rId6"/>
    <p:sldId id="287" r:id="rId7"/>
    <p:sldId id="268" r:id="rId8"/>
    <p:sldId id="288" r:id="rId9"/>
    <p:sldId id="289" r:id="rId10"/>
    <p:sldId id="265" r:id="rId11"/>
    <p:sldId id="290" r:id="rId12"/>
    <p:sldId id="269" r:id="rId13"/>
    <p:sldId id="291" r:id="rId14"/>
    <p:sldId id="292" r:id="rId15"/>
    <p:sldId id="283" r:id="rId16"/>
    <p:sldId id="293" r:id="rId17"/>
    <p:sldId id="29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DEC8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0" autoAdjust="0"/>
    <p:restoredTop sz="93448" autoAdjust="0"/>
  </p:normalViewPr>
  <p:slideViewPr>
    <p:cSldViewPr showGuides="1">
      <p:cViewPr varScale="1">
        <p:scale>
          <a:sx n="86" d="100"/>
          <a:sy n="86" d="100"/>
        </p:scale>
        <p:origin x="1494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548" y="4595228"/>
            <a:ext cx="7892904" cy="7081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0528" y="4352925"/>
            <a:ext cx="1164307" cy="116430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0760" y="4448544"/>
            <a:ext cx="2086000" cy="722511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13952" y="5013176"/>
            <a:ext cx="1224136" cy="4789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05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586" y="1232184"/>
            <a:ext cx="2099846" cy="576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9732" y="2519184"/>
            <a:ext cx="4824536" cy="1230624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397253" y="4887448"/>
            <a:ext cx="52629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课堂教学流程完美展示</a:t>
            </a:r>
            <a:r>
              <a:rPr lang="zh-CN" altLang="en-US" sz="1200" baseline="0" dirty="0" smtClean="0">
                <a:solidFill>
                  <a:srgbClr val="FDEC84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全书优质试题随意编辑   独家研发错题组卷系统</a:t>
            </a:r>
            <a:endParaRPr lang="zh-CN" altLang="en-US" sz="1200" dirty="0">
              <a:solidFill>
                <a:srgbClr val="FDEC84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40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3240777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612155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结束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098238" y="2636912"/>
            <a:ext cx="29947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The</a:t>
            </a:r>
            <a:r>
              <a:rPr lang="en-US" altLang="zh-CN" sz="6000" b="1" cap="none" spc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End!</a:t>
            </a:r>
            <a:endParaRPr lang="zh-CN" altLang="en-US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2503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76872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505" y="2924944"/>
            <a:ext cx="5817951" cy="352039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2pPr>
            <a:lvl3pPr marL="9144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3pPr>
            <a:lvl4pPr marL="13716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4pPr>
            <a:lvl5pPr marL="1828800" indent="0">
              <a:lnSpc>
                <a:spcPts val="2300"/>
              </a:lnSpc>
              <a:buFontTx/>
              <a:buNone/>
              <a:defRPr sz="1400" b="1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36712"/>
            <a:ext cx="9144000" cy="70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0128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目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744924"/>
            <a:ext cx="9144000" cy="1368152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212976"/>
            <a:ext cx="8229600" cy="432048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8215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60229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045890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42747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 userDrawn="1"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FDEC84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b="1" dirty="0" smtClean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b="1" dirty="0">
              <a:solidFill>
                <a:srgbClr val="6633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242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6754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612942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slide" Target="../slides/slide1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8315272" y="6567025"/>
            <a:ext cx="504056" cy="304159"/>
          </a:xfrm>
          <a:prstGeom prst="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D1088F-7570-48BA-BC40-D11F25FB6C22}" type="slidenum">
              <a:rPr lang="zh-CN" altLang="en-US" sz="1400" b="0" smtClean="0">
                <a:solidFill>
                  <a:srgbClr val="FDEC84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zh-CN" altLang="en-US" sz="1400" b="0" dirty="0" smtClean="0">
              <a:solidFill>
                <a:srgbClr val="FDEC84"/>
              </a:solidFill>
            </a:endParaRPr>
          </a:p>
        </p:txBody>
      </p:sp>
      <p:sp>
        <p:nvSpPr>
          <p:cNvPr id="8" name="圆角矩形 7">
            <a:hlinkClick r:id="rId15" action="ppaction://hlinksldjump"/>
          </p:cNvPr>
          <p:cNvSpPr/>
          <p:nvPr/>
        </p:nvSpPr>
        <p:spPr>
          <a:xfrm>
            <a:off x="5962067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教材新知精讲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" name="圆角矩形 9">
            <a:hlinkClick r:id="rId16" action="ppaction://hlinksldjump"/>
          </p:cNvPr>
          <p:cNvSpPr/>
          <p:nvPr/>
        </p:nvSpPr>
        <p:spPr>
          <a:xfrm>
            <a:off x="7308448" y="241469"/>
            <a:ext cx="1296000" cy="456084"/>
          </a:xfrm>
          <a:prstGeom prst="roundRect">
            <a:avLst/>
          </a:prstGeom>
          <a:solidFill>
            <a:srgbClr val="66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latin typeface="黑体" panose="02010600030101010101" pitchFamily="2" charset="-122"/>
                <a:ea typeface="黑体" panose="02010600030101010101" pitchFamily="2" charset="-122"/>
              </a:rPr>
              <a:t>综合知识拓展</a:t>
            </a:r>
            <a:endParaRPr lang="zh-CN" altLang="en-US" sz="12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800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7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slide" Target="slide15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2.docx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aseline="30000" dirty="0"/>
              <a:t>*</a:t>
            </a:r>
            <a:r>
              <a:rPr lang="en-US" altLang="zh-CN" dirty="0"/>
              <a:t>21.2.4</a:t>
            </a:r>
            <a:r>
              <a:rPr lang="zh-CN" altLang="zh-CN" dirty="0"/>
              <a:t>　一元二次方程的根与系数的关系</a:t>
            </a:r>
          </a:p>
        </p:txBody>
      </p:sp>
    </p:spTree>
    <p:extLst>
      <p:ext uri="{BB962C8B-B14F-4D97-AF65-F5344CB8AC3E}">
        <p14:creationId xmlns:p14="http://schemas.microsoft.com/office/powerpoint/2010/main" xmlns="" val="1314899478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9753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拓展点一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利用韦达定理由方程的根确定原方程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则以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为两根的二次项系数为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	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为两根的一元二次方程的两根是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满足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en-US" altLang="zh-CN" sz="22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αβ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所以这个方程的系数应满足两根之和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两根之积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当二次项系数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一次项系数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常数项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44900812"/>
              </p:ext>
            </p:extLst>
          </p:nvPr>
        </p:nvGraphicFramePr>
        <p:xfrm>
          <a:off x="6948264" y="3717032"/>
          <a:ext cx="1548923" cy="557054"/>
        </p:xfrm>
        <a:graphic>
          <a:graphicData uri="http://schemas.openxmlformats.org/presentationml/2006/ole">
            <p:oleObj spid="_x0000_s4100" name="文档" r:id="rId6" imgW="678460" imgH="240742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4699880"/>
              </p:ext>
            </p:extLst>
          </p:nvPr>
        </p:nvGraphicFramePr>
        <p:xfrm>
          <a:off x="1522503" y="4149080"/>
          <a:ext cx="1285875" cy="457200"/>
        </p:xfrm>
        <a:graphic>
          <a:graphicData uri="http://schemas.openxmlformats.org/presentationml/2006/ole">
            <p:oleObj spid="_x0000_s4101" name="文档" r:id="rId7" imgW="619997" imgH="216632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50494" y="3356992"/>
            <a:ext cx="8183446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9120" y="4974270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8312902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24" name="流程图: 可选过程 23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25" name="流程图: 可选过程 24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41839" y="2358407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118454" y="2358407"/>
            <a:ext cx="723235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αβ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为两根的一元二次方程有无数多个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</a:rPr>
              <a:t>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≠0),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只要二次项系数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方程就会随着改变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但是此题可以利用排除法解答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也可以通过解各个方程找到正确答案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58642196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39552" y="1964820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已知方程的一根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利用根与系数的关系求另一根或字母的值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北京校级模拟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-kx+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的一个根是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的值和方程的另一个根分别是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18038668"/>
              </p:ext>
            </p:extLst>
          </p:nvPr>
        </p:nvGraphicFramePr>
        <p:xfrm>
          <a:off x="539552" y="3646110"/>
          <a:ext cx="8128000" cy="502970"/>
        </p:xfrm>
        <a:graphic>
          <a:graphicData uri="http://schemas.openxmlformats.org/presentationml/2006/ole">
            <p:oleObj spid="_x0000_s5123" name="文档" r:id="rId6" imgW="3847376" imgH="23750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71094833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4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5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90275297"/>
              </p:ext>
            </p:extLst>
          </p:nvPr>
        </p:nvGraphicFramePr>
        <p:xfrm>
          <a:off x="508000" y="1793927"/>
          <a:ext cx="8128000" cy="3524146"/>
        </p:xfrm>
        <a:graphic>
          <a:graphicData uri="http://schemas.openxmlformats.org/presentationml/2006/ole">
            <p:oleObj spid="_x0000_s6147" name="文档" r:id="rId6" imgW="3847376" imgH="1669002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431976" y="4978975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0334445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流程图: 可选过程 15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1" name="流程图: 可选过程 30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32" name="流程图: 可选过程 31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58081" y="2344810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331640" y="2492896"/>
            <a:ext cx="687231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两种方法都能解决问题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根据问题的实际情况灵活选取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只要计算简便即可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8891124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拓展点三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根与系数的关系与判别式的综合运用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x+k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的两实根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1)·(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根据一元二次方程的根与系数的关系知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1)·(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即可得到关于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的关系舍去不合理的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0277" y="3375980"/>
            <a:ext cx="8183446" cy="1853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297314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依题意可知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=k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1)]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76238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2503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拓展点二</a:t>
            </a:r>
          </a:p>
        </p:txBody>
      </p:sp>
      <p:sp>
        <p:nvSpPr>
          <p:cNvPr id="4" name="流程图: 可选过程 3">
            <a:hlinkClick r:id="rId4" action="ppaction://hlinksldjump"/>
          </p:cNvPr>
          <p:cNvSpPr/>
          <p:nvPr/>
        </p:nvSpPr>
        <p:spPr>
          <a:xfrm>
            <a:off x="2433446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拓展点三</a:t>
            </a:r>
          </a:p>
        </p:txBody>
      </p:sp>
      <p:pic>
        <p:nvPicPr>
          <p:cNvPr id="5" name="解题总结.eps" descr="id:2147487411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669774" y="2368342"/>
            <a:ext cx="376615" cy="1459214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046389" y="2368342"/>
            <a:ext cx="73043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一元二次方程只有有根的情况下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才能研究根的情况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所以解答此类问题时所求出的字母的值须使原方程有实根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本题中不要只根据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1)(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而忽略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的关系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77043892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二次项系数为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的一元二次方程的根与系数的关系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由于二次项系数为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的方程可以化简成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+px+q=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所以当方程有两个根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一定有一次项系数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这四个量中的任何两个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都能确定另外两个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利用这种关系可以解答相关的问题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050549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遵义模拟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如果关于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的一元二次方程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+px+q=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的两根分别为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那么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	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1,2	D.1,2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观察可以发现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方程的二次项系数为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1)]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3744972"/>
            <a:ext cx="8183446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693" y="4581128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5835960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04366" y="2204864"/>
            <a:ext cx="376615" cy="145921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108837" y="2204864"/>
            <a:ext cx="7232352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关键是正确掌握二次项系数为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的一元二次方程的根与系数的关系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当方程的二次项系数不为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不能使用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2699697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289290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的两个实数根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A.31	B.29	C.25	D.17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此题若先解方程求得两个根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再代入求值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计算量会很大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但是根据一元二次方程的根与系数的关系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容易求得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的和与积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如果再把所求的代数式转变成用两根的和与积表示出来的式子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整体代入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求值则比较方便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∵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的两个根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effectLst/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21355657"/>
              </p:ext>
            </p:extLst>
          </p:nvPr>
        </p:nvGraphicFramePr>
        <p:xfrm>
          <a:off x="6716652" y="1320125"/>
          <a:ext cx="2175828" cy="380683"/>
        </p:xfrm>
        <a:graphic>
          <a:graphicData uri="http://schemas.openxmlformats.org/presentationml/2006/ole">
            <p:oleObj spid="_x0000_s1028" name="文档" r:id="rId5" imgW="949123" imgH="163014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88971249"/>
              </p:ext>
            </p:extLst>
          </p:nvPr>
        </p:nvGraphicFramePr>
        <p:xfrm>
          <a:off x="279323" y="5013176"/>
          <a:ext cx="8128000" cy="365491"/>
        </p:xfrm>
        <a:graphic>
          <a:graphicData uri="http://schemas.openxmlformats.org/presentationml/2006/ole">
            <p:oleObj spid="_x0000_s1029" name="文档" r:id="rId6" imgW="3847376" imgH="172730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2611173"/>
            <a:ext cx="8183446" cy="2767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2117" y="5345310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900452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3" name="流程图: 可选过程 2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74968" y="2092669"/>
            <a:ext cx="376615" cy="145921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1097490" y="2060848"/>
            <a:ext cx="716034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解答这类求代数式的值的问题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先利用根与系数的关系分别求出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然后把所求值的代数式变形转化成含有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+x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整体代入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的思想代入求值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979852215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点二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二次项系数不是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FF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200" u="sng" dirty="0">
                <a:solidFill>
                  <a:srgbClr val="FF0000"/>
                </a:solidFill>
                <a:effectLst/>
                <a:uFill>
                  <a:solidFill>
                    <a:srgbClr val="00FFFF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的一元二次方程的根与系数的关系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一个一元二次方程的根与系数的关系为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两个根的和等于一次项系数与二次项系数的比的相反数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两个根的积等于常数项与二次项系数的比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用式子表示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这个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关系还叫做韦达定理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080473"/>
              </p:ext>
            </p:extLst>
          </p:nvPr>
        </p:nvGraphicFramePr>
        <p:xfrm>
          <a:off x="2627784" y="3427027"/>
          <a:ext cx="2963386" cy="557054"/>
        </p:xfrm>
        <a:graphic>
          <a:graphicData uri="http://schemas.openxmlformats.org/presentationml/2006/ole">
            <p:oleObj spid="_x0000_s2051" name="文档" r:id="rId5" imgW="1281857" imgH="240742" progId="Word.Document.12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611560" y="414908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名师解读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利用这两个关系式可以解答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已知其中的三个量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求另外的两个量的问题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还可以解答求代数式的值的问题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要特别注意等式中的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所表示的含义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37039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3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4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18658646"/>
              </p:ext>
            </p:extLst>
          </p:nvPr>
        </p:nvGraphicFramePr>
        <p:xfrm>
          <a:off x="539552" y="1772816"/>
          <a:ext cx="8128000" cy="3339723"/>
        </p:xfrm>
        <a:graphic>
          <a:graphicData uri="http://schemas.openxmlformats.org/presentationml/2006/ole">
            <p:oleObj spid="_x0000_s3075" name="文档" r:id="rId5" imgW="3847376" imgH="1581558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39552" y="2852936"/>
            <a:ext cx="8183446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106" y="4766176"/>
            <a:ext cx="818344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1273187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流程图: 可选过程 4">
            <a:hlinkClick r:id="rId2" action="ppaction://hlinksldjump"/>
          </p:cNvPr>
          <p:cNvSpPr/>
          <p:nvPr/>
        </p:nvSpPr>
        <p:spPr>
          <a:xfrm>
            <a:off x="611560" y="880780"/>
            <a:ext cx="869658" cy="261847"/>
          </a:xfrm>
          <a:prstGeom prst="flowChartAlternateProcess">
            <a:avLst/>
          </a:prstGeom>
          <a:solidFill>
            <a:srgbClr val="663300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知识点一</a:t>
            </a:r>
          </a:p>
        </p:txBody>
      </p:sp>
      <p:sp>
        <p:nvSpPr>
          <p:cNvPr id="6" name="流程图: 可选过程 5">
            <a:hlinkClick r:id="rId3" action="ppaction://hlinksldjump"/>
          </p:cNvPr>
          <p:cNvSpPr/>
          <p:nvPr/>
        </p:nvSpPr>
        <p:spPr>
          <a:xfrm>
            <a:off x="1521807" y="880780"/>
            <a:ext cx="869658" cy="261847"/>
          </a:xfrm>
          <a:prstGeom prst="flowChartAlternateProcess">
            <a:avLst/>
          </a:prstGeom>
          <a:solidFill>
            <a:srgbClr val="FDEC84"/>
          </a:solidFill>
          <a:ln w="3175">
            <a:solidFill>
              <a:srgbClr val="6C2E1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66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知识点二</a:t>
            </a:r>
          </a:p>
        </p:txBody>
      </p:sp>
      <p:pic>
        <p:nvPicPr>
          <p:cNvPr id="4" name="解题总结.eps" descr="id:2147487411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94005" y="2440669"/>
            <a:ext cx="376615" cy="1459214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1070620" y="2440669"/>
            <a:ext cx="7448376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解答这类问题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先求出方程的解再代入代数式求值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计算量会很大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一般先把求值的代数式进行变形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使其变成包含两根的和与两根的积的式子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再利用整体代入的方法求值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  <a:t/>
            </a:r>
            <a:b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</a:rPr>
            </a:b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45300365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1">
  <a:themeElements>
    <a:clrScheme name="自定义 1">
      <a:dk1>
        <a:sysClr val="windowText" lastClr="000000"/>
      </a:dk1>
      <a:lt1>
        <a:sysClr val="window" lastClr="87CEEB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C00000"/>
      </a:hlink>
      <a:folHlink>
        <a:srgbClr val="D25E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1.1</Template>
  <TotalTime>169</TotalTime>
  <Words>771</Words>
  <Application>Microsoft Office PowerPoint</Application>
  <PresentationFormat>全屏显示(4:3)</PresentationFormat>
  <Paragraphs>84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1.1</vt:lpstr>
      <vt:lpstr>文档</vt:lpstr>
      <vt:lpstr>*21.2.4　一元二次方程的根与系数的关系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　人类文明的开端</dc:title>
  <dc:creator>User</dc:creator>
  <cp:lastModifiedBy>XKW</cp:lastModifiedBy>
  <cp:revision>114</cp:revision>
  <dcterms:created xsi:type="dcterms:W3CDTF">2014-05-27T06:48:00Z</dcterms:created>
  <dcterms:modified xsi:type="dcterms:W3CDTF">2016-10-09T02:12:37Z</dcterms:modified>
</cp:coreProperties>
</file>