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2" r:id="rId3"/>
    <p:sldId id="263" r:id="rId4"/>
    <p:sldId id="295" r:id="rId5"/>
    <p:sldId id="276" r:id="rId6"/>
    <p:sldId id="296" r:id="rId7"/>
    <p:sldId id="277" r:id="rId8"/>
    <p:sldId id="297" r:id="rId9"/>
    <p:sldId id="298" r:id="rId10"/>
    <p:sldId id="294" r:id="rId11"/>
    <p:sldId id="299" r:id="rId12"/>
    <p:sldId id="300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46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cap="none" spc="0" dirty="0" smtClean="0">
                <a:ln>
                  <a:noFill/>
                </a:ln>
                <a:solidFill>
                  <a:srgbClr val="663300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b="1" cap="none" spc="0" dirty="0">
              <a:ln>
                <a:noFill/>
              </a:ln>
              <a:solidFill>
                <a:srgbClr val="663300"/>
              </a:solidFill>
              <a:effectLst/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>
            <a:hlinkClick r:id="rId2" action="ppaction://hlinksldjump"/>
          </p:cNvPr>
          <p:cNvSpPr/>
          <p:nvPr userDrawn="1"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3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2" name="圆角矩形 1">
            <a:hlinkClick r:id="rId15" action="ppaction://hlinksldjump"/>
          </p:cNvPr>
          <p:cNvSpPr/>
          <p:nvPr/>
        </p:nvSpPr>
        <p:spPr>
          <a:xfrm>
            <a:off x="326930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知识网络构建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圆角矩形 6">
            <a:hlinkClick r:id="rId16" action="ppaction://hlinksldjump"/>
          </p:cNvPr>
          <p:cNvSpPr/>
          <p:nvPr/>
        </p:nvSpPr>
        <p:spPr>
          <a:xfrm>
            <a:off x="461568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典型例题剖析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eg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.docx"/><Relationship Id="rId3" Type="http://schemas.openxmlformats.org/officeDocument/2006/relationships/slide" Target="slide3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章末专题整合</a:t>
            </a:r>
          </a:p>
        </p:txBody>
      </p:sp>
    </p:spTree>
    <p:extLst>
      <p:ext uri="{BB962C8B-B14F-4D97-AF65-F5344CB8AC3E}">
        <p14:creationId xmlns:p14="http://schemas.microsoft.com/office/powerpoint/2010/main" xmlns="" val="380830773"/>
      </p:ext>
    </p:extLst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一元二次方程的应用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某市百货大楼服装柜在销售中发现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七彩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牌童装平均每天可售出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每件盈利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为了迎接元旦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商场决定采取适当的降价措施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扩大销售量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尽量减少库存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经市场调查发现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如果每件童装降价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那么平均每天就可多售出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要想平均每天销售这种童装盈利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1 564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那么每件童装应降价多少元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设每件童装应降价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原来平均每天可售出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每件盈利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现在每件童装降价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那么平均每天就可多售出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要想平均每天销售这种童装盈利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由此即可列出方程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解方程就可以求出应降价多少元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设每件童装应降价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因为要扩大销售量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减少库存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每件童装应降价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3717032"/>
            <a:ext cx="818344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881017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845274" y="2373333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256603" y="2373333"/>
            <a:ext cx="687231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解答这类应用问题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首先找到关键描述语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找到等量关系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然后准确地列出一元二次方程是解决问题的关键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最后要注意根据实际判断所求的解是否符合题意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舍去不合题意的解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36765665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04.eps" descr="id:214748804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2276872"/>
            <a:ext cx="6776532" cy="1729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34734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一元二次方程的相关概念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的值和方程的另一根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根据方程的根可以使方程左右两边相等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代入原方程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进而可通过解方程求出另一根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方程的另一个根为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2554" y="2492896"/>
            <a:ext cx="8183446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3284984"/>
            <a:ext cx="8183446" cy="2532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流程图: 可选过程 5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993356" y="2358407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75656" y="2358407"/>
            <a:ext cx="6800304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解答这类与方程的解有关的问题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一般先把方程的根代入方程确定未知的字母的值后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再根据题目的要求解答其他问题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03369553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48456" y="1340768"/>
            <a:ext cx="8128000" cy="50690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专题二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一元二次方程的解法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观察这个方程的特点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利用公式法或因式分解法或配方法都可以求出方程的解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解法一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i="1" dirty="0" smtClean="0">
              <a:solidFill>
                <a:srgbClr val="000000"/>
              </a:solidFill>
              <a:latin typeface="NEU-BZ-S9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解法二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解法三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20260435"/>
              </p:ext>
            </p:extLst>
          </p:nvPr>
        </p:nvGraphicFramePr>
        <p:xfrm>
          <a:off x="460306" y="3367878"/>
          <a:ext cx="3241675" cy="560388"/>
        </p:xfrm>
        <a:graphic>
          <a:graphicData uri="http://schemas.openxmlformats.org/presentationml/2006/ole">
            <p:oleObj spid="_x0000_s1028" name="文档" r:id="rId7" imgW="1551798" imgH="26557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48456" y="2142390"/>
            <a:ext cx="8183446" cy="854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0733" y="2996952"/>
            <a:ext cx="8183446" cy="3412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611560" y="2060848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021441" y="2060848"/>
            <a:ext cx="7160344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一元二次方程解法选取的基本原则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当一个方程的二次项系数为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一次项系数为偶数时适合用配方法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当方程的两边有公因式或易于写成左边是两个因式的积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右边是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就可利用因式分解法来解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在上述两种方法都很难求解的情况下可考虑利用公式法求解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293792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2646"/>
            <a:ext cx="8128000" cy="41604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专题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</a:t>
            </a: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一元二次方程的判别式及根与系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数的关系</a:t>
            </a:r>
            <a:r>
              <a:rPr lang="en-US" altLang="zh-CN" sz="2200" i="1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有两个实数根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求实数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有两个实数根得到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的取值范围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首先根据根与系数的关系得到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</a:t>
            </a:r>
            <a:endParaRPr lang="en-US" altLang="zh-CN" sz="220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14327506"/>
              </p:ext>
            </p:extLst>
          </p:nvPr>
        </p:nvGraphicFramePr>
        <p:xfrm>
          <a:off x="323528" y="3572895"/>
          <a:ext cx="8128000" cy="365491"/>
        </p:xfrm>
        <a:graphic>
          <a:graphicData uri="http://schemas.openxmlformats.org/presentationml/2006/ole">
            <p:oleObj spid="_x0000_s2054" name="文档" r:id="rId7" imgW="3847376" imgH="172730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6270478"/>
              </p:ext>
            </p:extLst>
          </p:nvPr>
        </p:nvGraphicFramePr>
        <p:xfrm>
          <a:off x="664953" y="5178566"/>
          <a:ext cx="8128000" cy="338666"/>
        </p:xfrm>
        <a:graphic>
          <a:graphicData uri="http://schemas.openxmlformats.org/presentationml/2006/ole">
            <p:oleObj spid="_x0000_s2055" name="文档" r:id="rId8" imgW="3847376" imgH="160135" progId="Word.Document.12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13071" y="3938385"/>
            <a:ext cx="8183446" cy="2080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888914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30048395"/>
              </p:ext>
            </p:extLst>
          </p:nvPr>
        </p:nvGraphicFramePr>
        <p:xfrm>
          <a:off x="508000" y="1706745"/>
          <a:ext cx="8128000" cy="3698509"/>
        </p:xfrm>
        <a:graphic>
          <a:graphicData uri="http://schemas.openxmlformats.org/presentationml/2006/ole">
            <p:oleObj spid="_x0000_s3075" name="文档" r:id="rId7" imgW="3847376" imgH="175104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90725704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专题一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3333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专题二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061942" y="908720"/>
            <a:ext cx="666882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专题三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2786050" y="908720"/>
            <a:ext cx="666882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专题四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6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11560" y="2492896"/>
            <a:ext cx="376615" cy="145921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133308" y="2636912"/>
            <a:ext cx="6944320" cy="172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解答本题的关键是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转化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解方程求出字母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的值后只有满足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Δ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的才是符合要求的答案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6979757"/>
              </p:ext>
            </p:extLst>
          </p:nvPr>
        </p:nvGraphicFramePr>
        <p:xfrm>
          <a:off x="3779912" y="2708920"/>
          <a:ext cx="3438525" cy="341312"/>
        </p:xfrm>
        <a:graphic>
          <a:graphicData uri="http://schemas.openxmlformats.org/presentationml/2006/ole">
            <p:oleObj spid="_x0000_s4099" name="文档" r:id="rId8" imgW="1633357" imgH="16697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829987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初中全优、共用模板14(1)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初中全优、共用模板14(1)</Template>
  <TotalTime>118</TotalTime>
  <Words>366</Words>
  <Application>Microsoft Office PowerPoint</Application>
  <PresentationFormat>全屏显示(4:3)</PresentationFormat>
  <Paragraphs>79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初中全优、共用模板14(1)</vt:lpstr>
      <vt:lpstr>文档</vt:lpstr>
      <vt:lpstr>章末专题整合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</dc:title>
  <dc:creator>User</dc:creator>
  <cp:lastModifiedBy>XKW</cp:lastModifiedBy>
  <cp:revision>80</cp:revision>
  <dcterms:created xsi:type="dcterms:W3CDTF">2014-05-27T07:42:14Z</dcterms:created>
  <dcterms:modified xsi:type="dcterms:W3CDTF">2016-10-09T02:16:28Z</dcterms:modified>
</cp:coreProperties>
</file>