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86" r:id="rId4"/>
    <p:sldId id="287" r:id="rId5"/>
    <p:sldId id="288" r:id="rId6"/>
    <p:sldId id="265" r:id="rId7"/>
    <p:sldId id="289" r:id="rId8"/>
    <p:sldId id="290" r:id="rId9"/>
    <p:sldId id="269" r:id="rId10"/>
    <p:sldId id="291" r:id="rId11"/>
    <p:sldId id="283" r:id="rId12"/>
    <p:sldId id="292" r:id="rId13"/>
    <p:sldId id="293" r:id="rId14"/>
    <p:sldId id="284" r:id="rId15"/>
    <p:sldId id="294" r:id="rId16"/>
    <p:sldId id="295" r:id="rId17"/>
    <p:sldId id="285" r:id="rId18"/>
    <p:sldId id="296" r:id="rId19"/>
    <p:sldId id="29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0" autoAdjust="0"/>
    <p:restoredTop sz="95494" autoAdjust="0"/>
  </p:normalViewPr>
  <p:slideViewPr>
    <p:cSldViewPr showGuides="1">
      <p:cViewPr varScale="1">
        <p:scale>
          <a:sx n="92" d="100"/>
          <a:sy n="92" d="100"/>
        </p:scale>
        <p:origin x="134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.docx"/><Relationship Id="rId3" Type="http://schemas.openxmlformats.org/officeDocument/2006/relationships/slide" Target="slide6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2.docx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.docx"/><Relationship Id="rId3" Type="http://schemas.openxmlformats.org/officeDocument/2006/relationships/slide" Target="slide6.xml"/><Relationship Id="rId7" Type="http://schemas.openxmlformats.org/officeDocument/2006/relationships/slide" Target="slide1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slide" Target="slide14.xml"/><Relationship Id="rId5" Type="http://schemas.openxmlformats.org/officeDocument/2006/relationships/slide" Target="slide11.xml"/><Relationship Id="rId4" Type="http://schemas.openxmlformats.org/officeDocument/2006/relationships/slide" Target="slide9.xml"/><Relationship Id="rId9" Type="http://schemas.openxmlformats.org/officeDocument/2006/relationships/package" Target="../embeddings/Microsoft_Office_Word___4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10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7.xml"/><Relationship Id="rId5" Type="http://schemas.openxmlformats.org/officeDocument/2006/relationships/slide" Target="slide14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21.3</a:t>
            </a:r>
            <a:r>
              <a:rPr lang="zh-CN" altLang="zh-CN" dirty="0"/>
              <a:t>　实际问题与一元二次方程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57522" y="2492896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181997" y="2492896"/>
            <a:ext cx="7016328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解答数字问题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一般采取间接设法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尤其是三个连续整数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通常设中间一个为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其余两个用含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的代数式表示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120433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7544" y="1484784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列一元二次方程解图形面积问题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江岸区期中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要设计一副宽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cm,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cm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的图案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其中有两横两竖的彩条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横、竖彩条的宽度比为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如果要使彩条所占面积是图案面积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应如何设计彩条的宽度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80106603"/>
              </p:ext>
            </p:extLst>
          </p:nvPr>
        </p:nvGraphicFramePr>
        <p:xfrm>
          <a:off x="3802659" y="2708920"/>
          <a:ext cx="1184721" cy="551033"/>
        </p:xfrm>
        <a:graphic>
          <a:graphicData uri="http://schemas.openxmlformats.org/presentationml/2006/ole">
            <p:oleObj spid="_x0000_s1030" name="文档" r:id="rId8" imgW="685678" imgH="315232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8863294"/>
              </p:ext>
            </p:extLst>
          </p:nvPr>
        </p:nvGraphicFramePr>
        <p:xfrm>
          <a:off x="467544" y="3508186"/>
          <a:ext cx="8128000" cy="1099828"/>
        </p:xfrm>
        <a:graphic>
          <a:graphicData uri="http://schemas.openxmlformats.org/presentationml/2006/ole">
            <p:oleObj spid="_x0000_s1031" name="文档" r:id="rId9" imgW="3847376" imgH="5199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6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7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514800"/>
            <a:ext cx="8128000" cy="40534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设横彩条的宽度是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竖彩条的宽度是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根据设计的图案宽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其中有两横两竖的彩条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横、竖彩条的宽度比为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彩条所占面积是图案面积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列出方程求解即可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设横彩条的宽度是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竖彩条的宽度是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           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横彩条的宽度是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竖彩条的宽度是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82867760"/>
              </p:ext>
            </p:extLst>
          </p:nvPr>
        </p:nvGraphicFramePr>
        <p:xfrm>
          <a:off x="5276702" y="2301919"/>
          <a:ext cx="807466" cy="500939"/>
        </p:xfrm>
        <a:graphic>
          <a:graphicData uri="http://schemas.openxmlformats.org/presentationml/2006/ole">
            <p:oleObj spid="_x0000_s2054" name="文档" r:id="rId8" imgW="512454" imgH="315232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67276364"/>
              </p:ext>
            </p:extLst>
          </p:nvPr>
        </p:nvGraphicFramePr>
        <p:xfrm>
          <a:off x="767845" y="3229911"/>
          <a:ext cx="1643915" cy="623193"/>
        </p:xfrm>
        <a:graphic>
          <a:graphicData uri="http://schemas.openxmlformats.org/presentationml/2006/ole">
            <p:oleObj spid="_x0000_s2055" name="文档" r:id="rId9" imgW="949845" imgH="359494" progId="Word.Document.12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539552" y="2846744"/>
            <a:ext cx="8183446" cy="2814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5002822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41386" y="2229317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218001" y="2229317"/>
            <a:ext cx="694432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这类题目体现了数形结合的思想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需利用平移把不规则的图形变为规则图形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进而即可列出方程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另外还要注意解的合理性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0474006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86010" y="134076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拓展点四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列一元二次方程解商品销售问题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岳池县模拟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某商场销售一批名牌衬衫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平均每天可售出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每件赢利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为了扩大销售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尽量减少库存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商场决定采取适当的降价措施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经调查发现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如果每件衬衫每降价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商场平均每天可多售出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若商场平均每天要盈利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1 200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每件衬衫应降价多少元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每件衬衫降价多少元时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商场平均每天盈利最多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67544" y="423810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此题属于经营问题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若设每件衬衫应降价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则每件所得利润为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但每天多售出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即售出件数为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因此每天赢利为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进而可根据题意列出方程求解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4238100"/>
            <a:ext cx="8183446" cy="1495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2531766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67544" y="1196752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设每件衬衫应降价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整理得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因为要尽量减少库存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在获利相同的条件下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降价越多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销售越快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故每件衬衫应降价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每件衬衫应降价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设商场平均每天盈利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)(40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2[(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625]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取最大值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每件衬衫降价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商场平均每天盈利最多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最大利润为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33524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858081" y="2286399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331640" y="2286399"/>
            <a:ext cx="68003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降低每件的售价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实际就是降低每件的利润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售价降低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销售量增加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减少库存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就是要增加销量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在保证盈利相同的情况下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降价越多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销售量增加地越多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就达到减少库存的目的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04392638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拓展点五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列一元二次方程解生活实际问题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某市某楼盘准备以每平方米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元的均价对外销售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由于国务院有关房地产的新政策出台后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购房者持币观望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为了加快资金周转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房地产开发商对价格进行两次下调后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决定以每平方米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4 860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元的均价开盘销售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求平均每次下调的百分率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某人准备以开盘均价购买一套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平方米的房子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开发商给予以下两种优惠方案供其选择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折销售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不打折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送两年物业管理费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物业管理费每平方米每月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请问哪种方案更优惠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355118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设平均每次下调的百分率为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根据题意列出方程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求出方程的解得到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根据两种优惠方案计算出各自的费用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比较即可得到结果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设平均每次下调的百分率为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平均每次下调的百分率为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方案一可优惠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98%)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方案二可优惠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:100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720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600,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方案一更优惠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4943" y="2780928"/>
            <a:ext cx="8183446" cy="3188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18994360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流程图: 可选过程 4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6" name="流程图: 可选过程 5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拓展点五</a:t>
            </a:r>
          </a:p>
        </p:txBody>
      </p:sp>
      <p:pic>
        <p:nvPicPr>
          <p:cNvPr id="7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730849" y="2574431"/>
            <a:ext cx="376615" cy="1459214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259632" y="2574431"/>
            <a:ext cx="730436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可以有两种方法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一是利用相同时间内所支出的总额进行比较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少者为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二是利用相同时间内节省的金额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节省的多者为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8659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列一元二次方程解应用题的一般步骤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与列一元一次方程解应用题的一般步骤类似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可以归纳为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要明确已知量和未知量及问题中的等量关系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设出未知数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有直接设法和间接设法两种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找出能表达应用题全部含义的一个相等关系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列出一元二次方程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求出所列方程的解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检验方程的解是否正确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是否符合实际意义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写出正确答案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列一元二次方程解应用题就是建立一元二次方程模型解应用题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可以类比列一元一次方程解应用题的方法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注意体会其中的建模思想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列方程时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注意抓题目中的关键描述语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找到适合题目的数量关系和等量关系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这就需要熟练掌握常见的数量关系、面积公式、定理等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5332911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39552" y="1340768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列方程解应用题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某种植物的主干长出若干数目的支干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每个支干又长出相同数目的小分支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主干、支干和小分支的总数是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每个支干长出多少小分支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由题意设主干长出的支干的数目是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每个支干又长出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则共有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则共有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个分支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即可列方程求得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设每个支干长出的小分支的数目是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根据题意列方程得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不合题意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每个支干长出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个小分支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9655" y="2994877"/>
            <a:ext cx="8183446" cy="1178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228" y="4173189"/>
            <a:ext cx="8183446" cy="2096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2557524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</a:t>
            </a:r>
            <a:r>
              <a:rPr lang="zh-CN" altLang="en-US" sz="1200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</a:t>
            </a:r>
            <a:endParaRPr lang="zh-CN" altLang="en-US" sz="1200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pic>
        <p:nvPicPr>
          <p:cNvPr id="3" name="解题总结.eps" descr="id:2147487411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45154" y="2346854"/>
            <a:ext cx="376615" cy="1459214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481218" y="2348880"/>
            <a:ext cx="6821229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按照一般步骤进行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读懂题意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正确地写出主干、支干、小分支的数目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列出一元二次方程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注意所得方程的解要有实际意义才行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414289865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列一元二次方程解增长率问题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南关区期中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年年底有图书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预计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年年底图书增加到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万册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求该图书馆这两年图书册数的年平均增长率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如果该图书馆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年仍保持相同的年平均增长率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请你预测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年年底图书馆存图书多少万册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经过两次增长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求年平均增长率的问题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应该明确原来的基数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增长后的结果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设这两年的年平均增长率为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则经过两次增长以后图书馆有书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即可列方程求解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利用求得的百分率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进一步求得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年年底图书馆存图书数量即可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330" y="3789040"/>
            <a:ext cx="818344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设年平均增长率为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根据题意得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44,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该图书馆这两年图书册数的年平均增长率为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8(1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预测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年年底图书馆存图书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845511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6" name="流程图: 可选过程 25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27" name="流程图: 可选过程 26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259632" y="1988840"/>
            <a:ext cx="7088336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解答此类题目关键是认真分析题意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用代数式表示出题目中相关的数量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掌握求平均变化率的方法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若设变化前的量为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变化后的量为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平均变化率为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则经过两次变化后的数量关系为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(1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当增长时中间的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当下降时中间的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号选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另外所求出的增长率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降低率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须有实际意义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  <p:pic>
        <p:nvPicPr>
          <p:cNvPr id="8" name="解题总结.eps" descr="id:2147487411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669774" y="1997720"/>
            <a:ext cx="376615" cy="1459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005307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33" name="流程图: 可选过程 32">
            <a:hlinkClick r:id="rId5" action="ppaction://hlinksldjump"/>
          </p:cNvPr>
          <p:cNvSpPr/>
          <p:nvPr/>
        </p:nvSpPr>
        <p:spPr>
          <a:xfrm>
            <a:off x="3344389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拓展点四</a:t>
            </a:r>
          </a:p>
        </p:txBody>
      </p:sp>
      <p:sp>
        <p:nvSpPr>
          <p:cNvPr id="34" name="流程图: 可选过程 33">
            <a:hlinkClick r:id="rId6" action="ppaction://hlinksldjump"/>
          </p:cNvPr>
          <p:cNvSpPr/>
          <p:nvPr/>
        </p:nvSpPr>
        <p:spPr>
          <a:xfrm>
            <a:off x="4255332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</a:t>
            </a:r>
            <a:r>
              <a:rPr lang="zh-CN" altLang="en-US" sz="12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点五</a:t>
            </a:r>
            <a:endParaRPr lang="zh-CN" altLang="en-US" sz="12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列一元二次方程解数字问题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三个连续奇数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它们的平方和为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求这三个奇数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设出这三个奇数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根据它们的平方和为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列方程解答即可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设这三个奇数依次为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则依题意列方程得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251,3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243,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这三个连续奇数为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7,9,11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0277" y="234888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2067" y="2708920"/>
            <a:ext cx="8183446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172</TotalTime>
  <Words>1303</Words>
  <Application>Microsoft Office PowerPoint</Application>
  <PresentationFormat>全屏显示(4:3)</PresentationFormat>
  <Paragraphs>156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1.1</vt:lpstr>
      <vt:lpstr>文档</vt:lpstr>
      <vt:lpstr>21.3　实际问题与一元二次方程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115</cp:revision>
  <dcterms:created xsi:type="dcterms:W3CDTF">2014-05-27T06:48:00Z</dcterms:created>
  <dcterms:modified xsi:type="dcterms:W3CDTF">2016-10-09T02:13:22Z</dcterms:modified>
</cp:coreProperties>
</file>