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75" r:id="rId4"/>
    <p:sldId id="276" r:id="rId5"/>
    <p:sldId id="277" r:id="rId6"/>
    <p:sldId id="278" r:id="rId7"/>
    <p:sldId id="279" r:id="rId8"/>
    <p:sldId id="265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69" r:id="rId18"/>
    <p:sldId id="288" r:id="rId19"/>
    <p:sldId id="289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21.2.3</a:t>
            </a:r>
            <a:r>
              <a:rPr lang="zh-CN" altLang="zh-CN" dirty="0"/>
              <a:t>　因式分解法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	B.2,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C.8,2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观察原方程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方程的左边是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的完全平方式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右边是一个非零常数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宜选用直接开平方法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两边开平方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5740" y="3375980"/>
            <a:ext cx="8183446" cy="1141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277" y="4580891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333247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184182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57664" y="2333896"/>
            <a:ext cx="687231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x+m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一般适宜用直接开平方法求解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85888109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55679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本题若用因式分解法或直接开平方法都有一定的困难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但仔细观察不难发现二次项系数是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一次项系数是偶数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可选用配方法求解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方程两边都加上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一次项系数一半的平方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71580174"/>
              </p:ext>
            </p:extLst>
          </p:nvPr>
        </p:nvGraphicFramePr>
        <p:xfrm>
          <a:off x="599279" y="4479325"/>
          <a:ext cx="8128000" cy="777927"/>
        </p:xfrm>
        <a:graphic>
          <a:graphicData uri="http://schemas.openxmlformats.org/presentationml/2006/ole">
            <p:oleObj spid="_x0000_s2051" name="文档" r:id="rId5" imgW="3847376" imgH="367771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39821" y="1988840"/>
            <a:ext cx="8183446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3833" y="3140968"/>
            <a:ext cx="8183446" cy="2116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3649175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528477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423004" y="2708920"/>
            <a:ext cx="7160344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配方法适合于解任何一元二次方程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特别适合于一次项系数的绝对值是二次项系数的绝对值的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倍的方程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2115147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16288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本题的各项系数没有什么明显的特点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利用上述三种方法解都比较麻烦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所以考虑使用公式法求解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22404465"/>
              </p:ext>
            </p:extLst>
          </p:nvPr>
        </p:nvGraphicFramePr>
        <p:xfrm>
          <a:off x="395536" y="3861048"/>
          <a:ext cx="8128000" cy="1314429"/>
        </p:xfrm>
        <a:graphic>
          <a:graphicData uri="http://schemas.openxmlformats.org/presentationml/2006/ole">
            <p:oleObj spid="_x0000_s3075" name="文档" r:id="rId5" imgW="3847376" imgH="622547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40090" y="2141798"/>
            <a:ext cx="8183446" cy="711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8102" y="2852936"/>
            <a:ext cx="818344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403886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69774" y="1484784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046389" y="1844824"/>
            <a:ext cx="7574634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所求解的一元二次方程没有明显的简便解法时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就选择公式法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公式法适用于求解任何一元二次方程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综上所述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因式分解法和直接开平方法虽然简便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但并非所有的方程都可使用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配方法适用于任何一个一元二次方程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但过程比较麻烦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而公式法是在配方法的基础上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利用其导出的求根公式直接求解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比配方法简单得多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但又不如直接开平方法和因式分解法快捷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所以解一元二次方程时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要注意方法的选择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可参考如下原则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400689385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98303"/>
            <a:ext cx="8128000" cy="33153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当一元二次方程的左边为完全平方式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右边为非负数或者左右两边都是完全平方式时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可利用直接开平方法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当一个方程的二次项系数为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“1”,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一次项系数为偶数时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适合用配方法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当一元二次方程的两边有公因式或易于写成左边是两个因式的积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易采用因式分解法来解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在上述三种方法都不易求解的情况下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可利用公式法求解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36428337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换元法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解可化为一元二次方程的方程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则原方程可化为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故原方程的根是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根据以上材料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通过阅读可知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根据整体思想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换元法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可化为一元二次方程的一元高次方程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此问题中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看做一个整体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则原方程变为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再进一步可求得原方程的解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163" y="2132856"/>
            <a:ext cx="8183446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277" y="4121236"/>
            <a:ext cx="8183446" cy="16959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83568" y="249289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原方程转化为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此方程无实数根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59547139"/>
              </p:ext>
            </p:extLst>
          </p:nvPr>
        </p:nvGraphicFramePr>
        <p:xfrm>
          <a:off x="467544" y="3429000"/>
          <a:ext cx="8128000" cy="1002589"/>
        </p:xfrm>
        <a:graphic>
          <a:graphicData uri="http://schemas.openxmlformats.org/presentationml/2006/ole">
            <p:oleObj spid="_x0000_s4099" name="文档" r:id="rId5" imgW="3847376" imgH="47500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9845379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39552" y="1700808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046388" y="1700808"/>
            <a:ext cx="6981995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当所给出的方程比较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复杂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或者不易直接求解时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换元法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利用换元法解方程的基本步骤为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先选取换元的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基本单元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将方程换元成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新方程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注意换元后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仅含有新设的未知数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解新方程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得出新未知数的值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将新未知数还原成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基本单元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即还原成含原未知数的方程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解所还原后的几个方程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得到原方程的解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09956765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7544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因式分解法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先因式分解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使方程化为两个一次式的乘积等于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再使这两个一次式分别等于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从而实现降次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这种解一元二次方程的方法叫做因式分解法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用因式分解法解一元二次方程的一般步骤是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将方程的右边化为零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将方程的左边分解为两个关于未知数的一次因式的积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令每个因式分别为零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得到两个一元一次方程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解这两个一元一次方程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得出它们的解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它们的解就是原一元二次方程的解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因式分解法也适合于一元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高次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次数大于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方程的求解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	B.2,3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	D.1,6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观察方程的特点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可以用配方法和公式法求解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但是发现方程的右端为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而左端能逆用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表示成两个一次式的乘积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因此可以使用因式分解法求解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000" y="2996952"/>
            <a:ext cx="8183446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554" y="4996029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8161003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解题总结.eps" descr="id:214748741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971600" y="2132856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506576" y="2138000"/>
            <a:ext cx="6656288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因式分解法解一元二次方程的理论根据是如果两个因式的积等于零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这两个因式至少要有一个等于零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它是解一元二次方程最常用的方法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能用因式分解法求解的一元二次方程应尽量用因式分解法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这种方法快速、方便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准确率高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当使用因式分解法比较困难时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再考虑运用公式法等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44258303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方程变形后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提取公因式可化为积的形式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两数相乘积为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两因式中至少有一个为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转化为两个一元一次方程来求解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方程左边能逆用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进行因式分解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8000" y="3375980"/>
            <a:ext cx="8183446" cy="1997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1224551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方程变形得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分解因式得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因式分解得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6629451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解题总结.eps" descr="id:214748741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858081" y="2426033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259632" y="2446576"/>
            <a:ext cx="73043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利用因式分解法解一元二次方程时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先考虑提公因式法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再考虑公式法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只要能把方程的右边化为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左边变成两个一次式的乘积即可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同时特别注意方程两边不能同除以含有未知数的式子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有可能为零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662593018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15130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灵活地选择方法解一元二次方程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方程右边的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如果移到方程左边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1”,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此时有公因式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1”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易采用因式分解法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移项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因式分解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63105906"/>
              </p:ext>
            </p:extLst>
          </p:nvPr>
        </p:nvGraphicFramePr>
        <p:xfrm>
          <a:off x="3635896" y="4444905"/>
          <a:ext cx="2311400" cy="506413"/>
        </p:xfrm>
        <a:graphic>
          <a:graphicData uri="http://schemas.openxmlformats.org/presentationml/2006/ole">
            <p:oleObj spid="_x0000_s1028" name="文档" r:id="rId5" imgW="1107551" imgH="239303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77246" y="2869978"/>
            <a:ext cx="8183446" cy="847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839" y="3717032"/>
            <a:ext cx="8183446" cy="12342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55576" y="177281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59632" y="1772816"/>
            <a:ext cx="7232352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当一元二次方程的一边为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另一边易于分解成两个一次因式的乘积时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或方程的各项中有含有未知数的一次式的公因式时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应选用因式分解法求解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由于因式分解法是把一个一元二次方程化为两个一元一次方程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它充分体现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在解题中的作用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8784642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172</TotalTime>
  <Words>700</Words>
  <Application>Microsoft Office PowerPoint</Application>
  <PresentationFormat>全屏显示(4:3)</PresentationFormat>
  <Paragraphs>93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1.1</vt:lpstr>
      <vt:lpstr>文档</vt:lpstr>
      <vt:lpstr>21.2.3　因式分解法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115</cp:revision>
  <dcterms:created xsi:type="dcterms:W3CDTF">2014-05-27T06:48:00Z</dcterms:created>
  <dcterms:modified xsi:type="dcterms:W3CDTF">2016-10-09T02:12:34Z</dcterms:modified>
</cp:coreProperties>
</file>