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82" r:id="rId4"/>
    <p:sldId id="283" r:id="rId5"/>
    <p:sldId id="284" r:id="rId6"/>
    <p:sldId id="285" r:id="rId7"/>
    <p:sldId id="268" r:id="rId8"/>
    <p:sldId id="286" r:id="rId9"/>
    <p:sldId id="287" r:id="rId10"/>
    <p:sldId id="288" r:id="rId11"/>
    <p:sldId id="289" r:id="rId12"/>
    <p:sldId id="281" r:id="rId13"/>
    <p:sldId id="290" r:id="rId14"/>
    <p:sldId id="291" r:id="rId15"/>
    <p:sldId id="292" r:id="rId16"/>
    <p:sldId id="265" r:id="rId17"/>
    <p:sldId id="293" r:id="rId18"/>
    <p:sldId id="269" r:id="rId19"/>
    <p:sldId id="294" r:id="rId20"/>
    <p:sldId id="29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2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7.docx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2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2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2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2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22.1.3</a:t>
            </a:r>
            <a:r>
              <a:rPr lang="zh-CN" altLang="zh-CN" dirty="0"/>
              <a:t>　二次函数</a:t>
            </a:r>
            <a:r>
              <a:rPr lang="en-US" altLang="zh-CN" dirty="0"/>
              <a:t>y=a(x-h)</a:t>
            </a:r>
            <a:r>
              <a:rPr lang="en-US" altLang="zh-CN" baseline="30000" dirty="0"/>
              <a:t>2</a:t>
            </a:r>
            <a:r>
              <a:rPr lang="en-US" altLang="zh-CN" dirty="0"/>
              <a:t>+k</a:t>
            </a:r>
            <a:r>
              <a:rPr lang="zh-CN" altLang="zh-CN" dirty="0"/>
              <a:t>的图象和性质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顶点坐标为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(1,0)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对称轴为直线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的增大而增大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的增大而减小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利用排除法求解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顶点坐标为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对称轴为直线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的增大而增大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277" y="3555998"/>
            <a:ext cx="8183446" cy="1601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2554" y="5168292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125070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43578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59632" y="2420888"/>
            <a:ext cx="665628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可以在掌握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的图象和性质的基础上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利用数形结合逐一进行判断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7252392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的图象和性质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位置不同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可以得到抛物线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平移的方向、距离要根据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的值来确定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有如下特点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开口向上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开口向下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对称轴是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x=h.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23059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7544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的图象及性质时可结合下面的表格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7151100"/>
              </p:ext>
            </p:extLst>
          </p:nvPr>
        </p:nvGraphicFramePr>
        <p:xfrm>
          <a:off x="107504" y="2420888"/>
          <a:ext cx="8940800" cy="4459498"/>
        </p:xfrm>
        <a:graphic>
          <a:graphicData uri="http://schemas.openxmlformats.org/presentationml/2006/ole">
            <p:oleObj spid="_x0000_s5124" name="文档" r:id="rId6" imgW="3904756" imgH="19478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8408621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东营区校级模拟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抛物线的开口向下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对称轴为直线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顶点坐标为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1,3);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的增大而减小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其中正确结论的个数为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B.2	C.3	D.4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根据二次函数的性质对各结论分析判断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抛物线的开口向下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对称轴为直线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顶点坐标为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正确的结论是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4923" y="3555998"/>
            <a:ext cx="8183446" cy="1601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0277" y="5173402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617795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562869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331640" y="2636912"/>
            <a:ext cx="629624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可在理解二次函数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的性质的基础上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对每一条逐一分析直至得出答案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0646994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9554" y="126876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二次函数图象的平移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经过平移后与抛物线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那么平移的方法可以是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个单位再向下平移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个单位再向上平移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个单位再向下平移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个单位再向上平移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根据平移前后的抛物线的顶点坐标确定平移方法即可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的顶点坐标为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的顶点坐标为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顶点由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需要向左平移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个单位再向下平移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108" y="4077072"/>
            <a:ext cx="818344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536" y="6156360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91892" y="2361491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331640" y="2358407"/>
            <a:ext cx="69443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解答这类问题的关键是掌握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左加右减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上加下减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的平移规律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在具体运用时注意灵活使用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一般是根据顶点坐标的变化一步到位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如果所给的解析式不是顶点式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可以先通过配方化成顶点式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再进行判断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55465556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9801" y="134076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二次函数顶点式的综合运用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自贡校级月考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的图象先向左平移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再向上平移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试确定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的开口方向、对称轴和顶点坐标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利用逆向思维的方法求解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的图象先向右平移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再向下平移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个单位得到二次函数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的图象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然后利用顶点的平移变化情况确定原二次函数解析式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最后写出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根据二次函数的性质求解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5264643"/>
              </p:ext>
            </p:extLst>
          </p:nvPr>
        </p:nvGraphicFramePr>
        <p:xfrm>
          <a:off x="6786472" y="2093744"/>
          <a:ext cx="643968" cy="643968"/>
        </p:xfrm>
        <a:graphic>
          <a:graphicData uri="http://schemas.openxmlformats.org/presentationml/2006/ole">
            <p:oleObj spid="_x0000_s6150" name="文档" r:id="rId5" imgW="396839" imgH="398978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8952823"/>
              </p:ext>
            </p:extLst>
          </p:nvPr>
        </p:nvGraphicFramePr>
        <p:xfrm>
          <a:off x="6588548" y="3674721"/>
          <a:ext cx="643968" cy="643968"/>
        </p:xfrm>
        <a:graphic>
          <a:graphicData uri="http://schemas.openxmlformats.org/presentationml/2006/ole">
            <p:oleObj spid="_x0000_s6151" name="文档" r:id="rId6" imgW="396839" imgH="39897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6744" y="3760376"/>
            <a:ext cx="8183446" cy="2188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3122840"/>
              </p:ext>
            </p:extLst>
          </p:nvPr>
        </p:nvGraphicFramePr>
        <p:xfrm>
          <a:off x="508000" y="2187921"/>
          <a:ext cx="8128000" cy="2736158"/>
        </p:xfrm>
        <a:graphic>
          <a:graphicData uri="http://schemas.openxmlformats.org/presentationml/2006/ole">
            <p:oleObj spid="_x0000_s7172" name="文档" r:id="rId5" imgW="3847376" imgH="12954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3826310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的图象和性质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的图象是一条抛物线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它的对称轴是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顶点坐标是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只是位置不同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可以由抛物线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上下平移得到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其平移规律是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上加下减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向上平移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将抛物线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向下平移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|k|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42335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34696" y="2431687"/>
            <a:ext cx="701632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由于抛物线平移前后的形状不变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所以求平移后的抛物线解析式通常可利用两种方法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一是求出原抛物线上任意两点平移后的坐标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利用待定系数法求出解析式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二是只考虑平移前后的顶点坐标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即可求出解析式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197216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7544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的图象与性质时可结合下面的表格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0548380"/>
              </p:ext>
            </p:extLst>
          </p:nvPr>
        </p:nvGraphicFramePr>
        <p:xfrm>
          <a:off x="611560" y="2564904"/>
          <a:ext cx="8128000" cy="3234681"/>
        </p:xfrm>
        <a:graphic>
          <a:graphicData uri="http://schemas.openxmlformats.org/presentationml/2006/ole">
            <p:oleObj spid="_x0000_s1029" name="文档" r:id="rId6" imgW="3904756" imgH="15534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2769333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3050232"/>
              </p:ext>
            </p:extLst>
          </p:nvPr>
        </p:nvGraphicFramePr>
        <p:xfrm>
          <a:off x="508000" y="1868839"/>
          <a:ext cx="8128000" cy="3374321"/>
        </p:xfrm>
        <a:graphic>
          <a:graphicData uri="http://schemas.openxmlformats.org/presentationml/2006/ole">
            <p:oleObj spid="_x0000_s2052" name="文档" r:id="rId6" imgW="3918831" imgH="16272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0804670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下列结论正确的是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图象的开口向下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的增大而增大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的性质进行判断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其图象的开口向上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对称轴为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的增大而增大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830" y="3789040"/>
            <a:ext cx="818344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6830" y="5024193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3447231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69774" y="2492896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234696" y="2492896"/>
            <a:ext cx="708833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向上平移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个单位得到的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所以可以利用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的性质来进行判断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只要明确其中的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2094741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的图象和性质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的图象是一条抛物线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它的对称轴是直线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顶点坐标是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只是位置不同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的图象可由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的图象左右平移得到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平移的规律是左加右减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向左平移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|h|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向右平移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的图象及性质时可结合下面的表格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7229305"/>
              </p:ext>
            </p:extLst>
          </p:nvPr>
        </p:nvGraphicFramePr>
        <p:xfrm>
          <a:off x="625297" y="2492896"/>
          <a:ext cx="8128000" cy="3869061"/>
        </p:xfrm>
        <a:graphic>
          <a:graphicData uri="http://schemas.openxmlformats.org/presentationml/2006/ole">
            <p:oleObj spid="_x0000_s3076" name="文档" r:id="rId6" imgW="3904756" imgH="18590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300068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957826"/>
              </p:ext>
            </p:extLst>
          </p:nvPr>
        </p:nvGraphicFramePr>
        <p:xfrm>
          <a:off x="133152" y="1410045"/>
          <a:ext cx="8940800" cy="4812606"/>
        </p:xfrm>
        <a:graphic>
          <a:graphicData uri="http://schemas.openxmlformats.org/presentationml/2006/ole">
            <p:oleObj spid="_x0000_s4100" name="文档" r:id="rId6" imgW="3918831" imgH="21105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129912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172</TotalTime>
  <Words>720</Words>
  <Application>Microsoft Office PowerPoint</Application>
  <PresentationFormat>全屏显示(4:3)</PresentationFormat>
  <Paragraphs>111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1.1</vt:lpstr>
      <vt:lpstr>文档</vt:lpstr>
      <vt:lpstr>22.1.3　二次函数y=a(x-h)2+k的图象和性质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115</cp:revision>
  <dcterms:created xsi:type="dcterms:W3CDTF">2014-05-27T06:48:00Z</dcterms:created>
  <dcterms:modified xsi:type="dcterms:W3CDTF">2016-10-09T02:13:40Z</dcterms:modified>
</cp:coreProperties>
</file>