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4" r:id="rId3"/>
    <p:sldId id="286" r:id="rId4"/>
    <p:sldId id="287" r:id="rId5"/>
    <p:sldId id="288" r:id="rId6"/>
    <p:sldId id="289" r:id="rId7"/>
    <p:sldId id="265" r:id="rId8"/>
    <p:sldId id="290" r:id="rId9"/>
    <p:sldId id="291" r:id="rId10"/>
    <p:sldId id="269" r:id="rId11"/>
    <p:sldId id="292" r:id="rId12"/>
    <p:sldId id="293" r:id="rId13"/>
    <p:sldId id="283" r:id="rId14"/>
    <p:sldId id="294" r:id="rId15"/>
    <p:sldId id="295" r:id="rId16"/>
    <p:sldId id="284" r:id="rId17"/>
    <p:sldId id="296" r:id="rId18"/>
    <p:sldId id="297" r:id="rId19"/>
    <p:sldId id="298" r:id="rId20"/>
    <p:sldId id="285" r:id="rId21"/>
    <p:sldId id="299" r:id="rId22"/>
    <p:sldId id="300" r:id="rId23"/>
    <p:sldId id="301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3448" autoAdjust="0"/>
  </p:normalViewPr>
  <p:slideViewPr>
    <p:cSldViewPr showGuides="1">
      <p:cViewPr varScale="1">
        <p:scale>
          <a:sx n="86" d="100"/>
          <a:sy n="86" d="100"/>
        </p:scale>
        <p:origin x="149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slide" Target="slide7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slide" Target="slide16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1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.docx"/><Relationship Id="rId3" Type="http://schemas.openxmlformats.org/officeDocument/2006/relationships/slide" Target="slide7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slide" Target="slide16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1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.docx"/><Relationship Id="rId3" Type="http://schemas.openxmlformats.org/officeDocument/2006/relationships/slide" Target="slide7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slide" Target="slide16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.docx"/><Relationship Id="rId3" Type="http://schemas.openxmlformats.org/officeDocument/2006/relationships/slide" Target="slide7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slide" Target="slide16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1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slide" Target="slide7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slide" Target="slide16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1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2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1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22.3</a:t>
            </a:r>
            <a:r>
              <a:rPr lang="zh-CN" altLang="zh-CN" dirty="0"/>
              <a:t>　实际问题与二次函数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33" name="流程图: 可选过程 32">
            <a:hlinkClick r:id="rId6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34" name="流程图: 可选过程 33">
            <a:hlinkClick r:id="rId7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556792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利用二次函数求图形面积的最值问题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新时代中学为了搞好校园环境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准备在围墙边设计一个长方形的自行车棚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一边利用围墙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并且已有总长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的铁围栏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为了方便出入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在平行于墙的一边留有一个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宽的门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如果要使这个车棚的面积为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 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请你设计长和宽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要使车棚的面积最大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请你设计长和宽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7443868"/>
              </p:ext>
            </p:extLst>
          </p:nvPr>
        </p:nvGraphicFramePr>
        <p:xfrm>
          <a:off x="525019" y="2647888"/>
          <a:ext cx="8128000" cy="1176952"/>
        </p:xfrm>
        <a:graphic>
          <a:graphicData uri="http://schemas.openxmlformats.org/presentationml/2006/ole">
            <p:oleObj spid="_x0000_s2053" name="文档" r:id="rId8" imgW="3847376" imgH="5577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1277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设垂直于墙的铁围栏为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则平行于墙的一边长为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根据长方形的面积公式即可列方程求解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设这个车棚的面积为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的数量关系得出二次函数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利用配方法求得最大值即可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设宽为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)m,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依题意可列方程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所以这个车棚的长为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设这个车棚的面积为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要使车棚面积最大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3068960"/>
            <a:ext cx="8183446" cy="3024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124671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7" name="解题总结.eps" descr="id:214748741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858081" y="2502423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522503" y="2502423"/>
            <a:ext cx="644026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求图形最大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面积问题时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先把图形的面积表示成其中一个变量的二次函数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通过二次函数的最值进行求解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288152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利用二次函数确定最大利润问题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某商店如果将进货价为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元的商品按每件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元售出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每天可销售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现在采用提高售价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减少进货量的方法增加利润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已知这种商品每涨价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其销量就减少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要使每天获得利润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请你帮忙确定售价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问售价定在多少时能使每天获得的利润最多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并求出最大利润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973145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7544" y="1170135"/>
            <a:ext cx="8128000" cy="55366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设每件商品涨价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则每件利润为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每天销售量为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2)(200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整理得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把售价定为每件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元能使每天利润达到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把售价定为每件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元能使每天利润达到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设应将售价定为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才能使每天获得的利润最大为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根据题意得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                       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最大值为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应将售价定为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才能使每天获得的利润最大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最大利润为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67765946"/>
              </p:ext>
            </p:extLst>
          </p:nvPr>
        </p:nvGraphicFramePr>
        <p:xfrm>
          <a:off x="2699792" y="4365104"/>
          <a:ext cx="2583295" cy="623193"/>
        </p:xfrm>
        <a:graphic>
          <a:graphicData uri="http://schemas.openxmlformats.org/presentationml/2006/ole">
            <p:oleObj spid="_x0000_s3077" name="文档" r:id="rId8" imgW="1495139" imgH="3594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1463869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7" name="解题总结.eps" descr="id:214748741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69773" y="2297173"/>
            <a:ext cx="376615" cy="1459214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1046388" y="2297173"/>
            <a:ext cx="7304360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解决求最大利润问题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先根据已知条件把利润表示成价格的二次函数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然后根据二次函数的最值求解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注意自变量的取值范围如果不包含顶点的横坐标时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要使实际问题有意义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8313134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39552" y="148478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利用二次函数解答运动路线或运动距离问题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立定跳远时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以小明起跳时重心所在竖直方向为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假设起跳时重心与起跳点在同一竖直方向上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地平线为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建立平面直角坐标系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则小明此跳重心所走过的路径是一条形如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的抛物线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在最后落地时重心离地面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假如落地时重心与脚后跟在同一竖直方向上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49590596"/>
              </p:ext>
            </p:extLst>
          </p:nvPr>
        </p:nvGraphicFramePr>
        <p:xfrm>
          <a:off x="556172" y="4149080"/>
          <a:ext cx="8128000" cy="1874404"/>
        </p:xfrm>
        <a:graphic>
          <a:graphicData uri="http://schemas.openxmlformats.org/presentationml/2006/ole">
            <p:oleObj spid="_x0000_s4100" name="文档" r:id="rId8" imgW="3847376" imgH="8881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1253176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小明在这一跳中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重心离地面最高时距离地面多少米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此时他离起跳点的水平距离有多少米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小明此跳在起跳时重心离地面有多高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小明这一跳能得满分吗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为满分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抛物线的顶点坐标为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重心离地面最高时距离地面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此时他离起跳点的水平距离有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0277" y="3555998"/>
            <a:ext cx="8183446" cy="1817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460311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95328983"/>
              </p:ext>
            </p:extLst>
          </p:nvPr>
        </p:nvGraphicFramePr>
        <p:xfrm>
          <a:off x="508000" y="2424316"/>
          <a:ext cx="8128000" cy="2263367"/>
        </p:xfrm>
        <a:graphic>
          <a:graphicData uri="http://schemas.openxmlformats.org/presentationml/2006/ole">
            <p:oleObj spid="_x0000_s5124" name="文档" r:id="rId8" imgW="3847376" imgH="10720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5499286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7" name="解题总结.eps" descr="id:214748741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69774" y="2276872"/>
            <a:ext cx="376615" cy="1459214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1362017" y="2276872"/>
            <a:ext cx="66562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解答生活中的实际问题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关键是把实际问题转化成数学问题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对于路线是抛物线的问题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关键是看问题的要求符合抛物线的哪一方面的性质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或关键点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然后利用二次函数的相关性质进行解答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7726672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利用二次函数解决实际问题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由于抛物线的顶点总是抛物线的最高点或最低点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故在顶点处函数取最大值或最小值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因此对于某些与二次函数有关的牵涉到最大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值的实际问题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我们可将实际问题抽象为二次函数的数学模型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求出二次函数的解析式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借助最值求法解决实际问题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求解此类问题的一般步骤如下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列出二次函数解析式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结合实际意义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确定自变量的取值范围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求二次函数的最大值或最小值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解决实际问题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拓展点五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拓展点五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利用二次函数解决方案选择问题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某超市计划上两个新项目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项目一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销售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种商品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所获得利润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与投资金额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之间存在正比例函数关系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当投资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可获得利润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项目二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销售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种商品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所获得利润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与投资金额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之间存在二次函数关系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当投资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可获得利润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当投资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可获得利润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请分别求出上述的正比例函数解析式和二次函数解析式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如果超市同时对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两种商品共投资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请你设计一个能获得最大利润的投资方案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并求出按此方案获得的最大利润是多少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355118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拓展点五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7544" y="1412776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销售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种商品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所获得利润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与投资金额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之间存在正比例函数关系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当投资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可获得利润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销售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种商品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所获得利润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与投资金额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之间存在二次函数关系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当投资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可获得利润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当投资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可获得利润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80064086"/>
              </p:ext>
            </p:extLst>
          </p:nvPr>
        </p:nvGraphicFramePr>
        <p:xfrm>
          <a:off x="323528" y="4716373"/>
          <a:ext cx="8128000" cy="1062943"/>
        </p:xfrm>
        <a:graphic>
          <a:graphicData uri="http://schemas.openxmlformats.org/presentationml/2006/ole">
            <p:oleObj spid="_x0000_s6148" name="文档" r:id="rId8" imgW="3847376" imgH="5034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7958739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拓展点五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设投资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种商品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则投资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种商品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可知所获得的利润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取最大值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投资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两种商品的金额分别为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可获得最大利润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166020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拓展点五</a:t>
            </a:r>
          </a:p>
        </p:txBody>
      </p:sp>
      <p:pic>
        <p:nvPicPr>
          <p:cNvPr id="7" name="解题总结.eps" descr="id:214748741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858081" y="2460539"/>
            <a:ext cx="376615" cy="1459214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1348215" y="2492896"/>
            <a:ext cx="6944320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解决方案选择问题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关键是正确把握题目的数量关系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然后根据数量关系列出函数解析式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利用函数解析式和相关知识解决问题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56765613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对于实际问题中的最大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要注意有时并不是抛物线顶点的纵坐标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原因是顶点的横坐标可能不在自变量的取值范围之内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此时应根据二次函数图象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抛物线的一段或一部分有意义的点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的增减性进行解答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4463894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例题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为了落实国务院的指示精神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某地方政府出台了一系列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优惠政策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使农民收入大幅度增加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某农户生产经销一种农产品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已知这种产品的成本价为每千克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市场调查发现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该产品每天的销售量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与销售价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有如下关系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设这种产品每天的销售利润为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之间的函数解析式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该产品销售价定为每千克多少元时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每天的销售利润最大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最大利润是多少元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5572479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1472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根据销量乘以每千克利润等于总利润进而得出答案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利用二次函数最值求法得出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       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取到最值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进而得出答案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20)·(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的函数解析式为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最大值为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即该产品销售价定为每千克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每天销售利润最大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最大利润为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3543963"/>
              </p:ext>
            </p:extLst>
          </p:nvPr>
        </p:nvGraphicFramePr>
        <p:xfrm>
          <a:off x="4932040" y="2190715"/>
          <a:ext cx="572025" cy="551033"/>
        </p:xfrm>
        <a:graphic>
          <a:graphicData uri="http://schemas.openxmlformats.org/presentationml/2006/ole">
            <p:oleObj spid="_x0000_s1029" name="文档" r:id="rId4" imgW="333095" imgH="317031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08000" y="3091764"/>
            <a:ext cx="8183446" cy="2441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773899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解题总结.eps" descr="id:214748741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69774" y="2204864"/>
            <a:ext cx="376615" cy="145921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234696" y="2348880"/>
            <a:ext cx="680030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解答这类应用题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先把实际问题转化成数学问题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建立二次函数模型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用待定系数法确定二次函数解析式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然后求出二次函数的最大值或最小值解决问题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86171229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41277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求自变量的取值有一定范围的二次函数的最值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已知二次函数的图象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+bx+c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关于该函数在所给自变量的取值范围内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RN45.eps" descr="id:2147488896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491880" y="2685047"/>
            <a:ext cx="1633110" cy="1774038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11560" y="447252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无最大值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该二次函数在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0277" y="3832095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5454218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7" name="解题总结.eps" descr="id:214748741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858081" y="1988840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423004" y="1988840"/>
            <a:ext cx="6584280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对于求自变量的取值有一定的范围的二次函数的最值的问题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首先要看顶点是否在其范围内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则有最小值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则有最大值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则根据二次函数的增减性进行解答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但是对于自变量是像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m&lt;n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函数图象是抛物线的一段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则有可能既有最小值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也有最大值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具体根据图象解答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16408249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1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1.1</Template>
  <TotalTime>170</TotalTime>
  <Words>1638</Words>
  <Application>Microsoft Office PowerPoint</Application>
  <PresentationFormat>全屏显示(4:3)</PresentationFormat>
  <Paragraphs>178</Paragraphs>
  <Slides>23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1.1</vt:lpstr>
      <vt:lpstr>文档</vt:lpstr>
      <vt:lpstr>22.3　实际问题与二次函数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User</dc:creator>
  <cp:lastModifiedBy>XKW</cp:lastModifiedBy>
  <cp:revision>115</cp:revision>
  <dcterms:created xsi:type="dcterms:W3CDTF">2014-05-27T06:48:00Z</dcterms:created>
  <dcterms:modified xsi:type="dcterms:W3CDTF">2016-10-09T02:14:10Z</dcterms:modified>
</cp:coreProperties>
</file>