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2" r:id="rId3"/>
    <p:sldId id="263" r:id="rId4"/>
    <p:sldId id="296" r:id="rId5"/>
    <p:sldId id="297" r:id="rId6"/>
    <p:sldId id="276" r:id="rId7"/>
    <p:sldId id="298" r:id="rId8"/>
    <p:sldId id="277" r:id="rId9"/>
    <p:sldId id="299" r:id="rId10"/>
    <p:sldId id="300" r:id="rId11"/>
    <p:sldId id="301" r:id="rId12"/>
    <p:sldId id="294" r:id="rId13"/>
    <p:sldId id="302" r:id="rId14"/>
    <p:sldId id="303" r:id="rId15"/>
    <p:sldId id="295" r:id="rId16"/>
    <p:sldId id="304" r:id="rId17"/>
    <p:sldId id="305" r:id="rId18"/>
    <p:sldId id="306" r:id="rId19"/>
    <p:sldId id="307" r:id="rId20"/>
    <p:sldId id="30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46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知识网络构建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典型例题剖析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2" name="圆角矩形 1">
            <a:hlinkClick r:id="rId15" action="ppaction://hlinksldjump"/>
          </p:cNvPr>
          <p:cNvSpPr/>
          <p:nvPr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知识网络构建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典型例题剖析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6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章末专题整合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552" y="1412776"/>
            <a:ext cx="8128000" cy="4735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轴的两交点为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整理得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抛物线解析式为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的交点坐标为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3,5),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抛物线在该直线下方时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8055805"/>
              </p:ext>
            </p:extLst>
          </p:nvPr>
        </p:nvGraphicFramePr>
        <p:xfrm>
          <a:off x="323528" y="2615140"/>
          <a:ext cx="8128000" cy="871815"/>
        </p:xfrm>
        <a:graphic>
          <a:graphicData uri="http://schemas.openxmlformats.org/presentationml/2006/ole">
            <p:oleObj spid="_x0000_s4106" name="文档" r:id="rId8" imgW="3847376" imgH="41311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6696257"/>
              </p:ext>
            </p:extLst>
          </p:nvPr>
        </p:nvGraphicFramePr>
        <p:xfrm>
          <a:off x="1392151" y="4221819"/>
          <a:ext cx="659569" cy="503325"/>
        </p:xfrm>
        <a:graphic>
          <a:graphicData uri="http://schemas.openxmlformats.org/presentationml/2006/ole">
            <p:oleObj spid="_x0000_s4107" name="文档" r:id="rId9" imgW="426564" imgH="3170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657484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40295" y="2132856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142369" y="2132856"/>
            <a:ext cx="7376368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解答这类问题的本质是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的函数值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求自变量的值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就是求一元二次方程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+bx+c=t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而已知自变量的值求函数值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就是求代数式的值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而抛物线在直线的下方时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取相同的自变量的值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所对应的二次函数的函数值小于一次函数的函数值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4181310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7368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的图象与系数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N51.eps" descr="id:214748905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707904" y="2132856"/>
            <a:ext cx="1355525" cy="1712769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38388" y="400506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且对称轴为直线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则下面的四个结论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a+c&lt;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对任意实数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其中正确的结论有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              C.4	D.5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1472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根据抛物线开口方向、对称轴、抛物线与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轴的交点确定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根据函数图象确定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b+c&lt;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a+c&lt;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抛物线开口向下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对称轴在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轴右侧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轴交于正半轴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+bm+c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1947286"/>
              </p:ext>
            </p:extLst>
          </p:nvPr>
        </p:nvGraphicFramePr>
        <p:xfrm>
          <a:off x="2389770" y="2564904"/>
          <a:ext cx="1230312" cy="512762"/>
        </p:xfrm>
        <a:graphic>
          <a:graphicData uri="http://schemas.openxmlformats.org/presentationml/2006/ole">
            <p:oleObj spid="_x0000_s5125" name="文档" r:id="rId8" imgW="595096" imgH="24218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56948" y="4653136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47515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56693" y="2404039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134426" y="2478082"/>
            <a:ext cx="716034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注意在理解和掌握二次函数的图象和性质的基础上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深入分析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逐一判断每个说法的真假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319604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把一张边长为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的正方形硬纸板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进行适当的裁剪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折成一个长方体盒子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纸板的厚度忽略不计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若在正方形硬纸板的四角各剪掉一个同样大小的正方形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将剩余部分折成一个无盖的长方体盒子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要使折成的长方体盒子的底面积为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484 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那么剪掉的正方形的边长为多少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折成的长方体盒子的侧面积是否有最大值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求出这个最大值和此时剪掉的正方形的边长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652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552" y="15567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若在正方形硬纸板的四周剪掉一些矩形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即剪掉的矩形至少有一条边在正方形硬纸板的边上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将剩余部分折成一个有盖的长方体盒子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若折成的一个长方体盒子的表面积为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 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求此时长方体盒子的长、宽、高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只需求出符合要求的一种情况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3714813"/>
              </p:ext>
            </p:extLst>
          </p:nvPr>
        </p:nvGraphicFramePr>
        <p:xfrm>
          <a:off x="511966" y="3356992"/>
          <a:ext cx="8128000" cy="1472027"/>
        </p:xfrm>
        <a:graphic>
          <a:graphicData uri="http://schemas.openxmlformats.org/presentationml/2006/ole">
            <p:oleObj spid="_x0000_s6149" name="文档" r:id="rId8" imgW="3847376" imgH="6970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9767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设剪掉的正方形的边长为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设剪掉的正方形的边长为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盒子的侧面积为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的函数关系为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利用二次函数最值求出即可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设长方体盒子的高为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利用折成的一个长方体盒子的表面积为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得出方程求出即可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2464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设剪掉的正方形的边长为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剪掉的正方形的边长为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侧面积有最大值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设剪掉的小正方形的边长为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盒子的侧面积为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的函数关系为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即当剪掉的正方形的边长为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长方体盒子的侧面积最大为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6755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设长方体盒子的高为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即长方体盒子的高为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10(cm),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5(cm),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此时长方体盒子的长为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895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75.eps" descr="id:21474889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6186" y="1988840"/>
            <a:ext cx="843228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56693" y="2348880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278442" y="2348880"/>
            <a:ext cx="708833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弄清题中的等量关系建立二次函数模型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综合运用二次函数及其相关知识进行解答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82293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1560" y="117056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二次函数的图象与性质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N50.eps" descr="id:214748900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635896" y="1730232"/>
            <a:ext cx="1678483" cy="1894711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755576" y="364502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给出以下结论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该函数的图象关于直线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的值都等于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其中正确结论的个数是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	B.3	C.2	D.1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函数有最小值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该函数的图象关于直线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的值都等于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故正确的有两个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423836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327655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945001" y="2334134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03648" y="2330686"/>
            <a:ext cx="629624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其中正确解读图象中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特殊点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与坐标轴的交点、顶点等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的意义是解答的关键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9268710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8091" y="141277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确定二次函数的解析式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已知抛物线经过点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(3,14),(1,4),(2,7),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求抛物线解析式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设抛物线解析式为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把三个点的坐标分别代入得到关于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的方程组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然后解方程组求出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的值即可得到抛物线解析式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设抛物线解析式为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8470151"/>
              </p:ext>
            </p:extLst>
          </p:nvPr>
        </p:nvGraphicFramePr>
        <p:xfrm>
          <a:off x="578091" y="3900395"/>
          <a:ext cx="8128000" cy="1441848"/>
        </p:xfrm>
        <a:graphic>
          <a:graphicData uri="http://schemas.openxmlformats.org/presentationml/2006/ole">
            <p:oleObj spid="_x0000_s1030" name="文档" r:id="rId8" imgW="3847376" imgH="68336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95938" y="2298268"/>
            <a:ext cx="8183446" cy="1202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938" y="3501006"/>
            <a:ext cx="8183446" cy="1944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56693" y="1772816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155823" y="1844824"/>
            <a:ext cx="7160344" cy="2909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在利用待定系数法求二次函数解析式时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要根据题目给定的条件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选择恰当的方法设出关系式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从而代入数值求解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当已知抛物线上三点时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常选择一般式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用待定系数法列三元一次方程组来求解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当已知抛物线的顶点或对称轴时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常设其解析式为顶点式来求解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当已知抛物线与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轴有两个交点时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可选择设其解析式为交点式来求解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891061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8105" y="184482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专题三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二次函数与一元二次方程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的二次函数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轴的两交点为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求这个二次函数的解析式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求抛物线与直线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并指出抛物线在该直线下方时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9313445"/>
              </p:ext>
            </p:extLst>
          </p:nvPr>
        </p:nvGraphicFramePr>
        <p:xfrm>
          <a:off x="2728824" y="2745832"/>
          <a:ext cx="8128000" cy="338666"/>
        </p:xfrm>
        <a:graphic>
          <a:graphicData uri="http://schemas.openxmlformats.org/presentationml/2006/ole">
            <p:oleObj spid="_x0000_s2054" name="文档" r:id="rId8" imgW="3847376" imgH="1601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1534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14433"/>
            <a:ext cx="8128000" cy="33479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利用抛物线与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轴的交点得到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先利用根的判别式大于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再根据根与系数的关系得到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再利用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的范围可确定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从而得到抛物线解析式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先通过解方程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可得到抛物线与直线的交点的横坐标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再求出抛物线与直线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的交点坐标为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然后利用图象可判断抛物线在该直线下方时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8759515"/>
              </p:ext>
            </p:extLst>
          </p:nvPr>
        </p:nvGraphicFramePr>
        <p:xfrm>
          <a:off x="5862754" y="2216156"/>
          <a:ext cx="869486" cy="503325"/>
        </p:xfrm>
        <a:graphic>
          <a:graphicData uri="http://schemas.openxmlformats.org/presentationml/2006/ole">
            <p:oleObj spid="_x0000_s3082" name="文档" r:id="rId8" imgW="553956" imgH="317031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0604293"/>
              </p:ext>
            </p:extLst>
          </p:nvPr>
        </p:nvGraphicFramePr>
        <p:xfrm>
          <a:off x="5364088" y="2719481"/>
          <a:ext cx="1985962" cy="328612"/>
        </p:xfrm>
        <a:graphic>
          <a:graphicData uri="http://schemas.openxmlformats.org/presentationml/2006/ole">
            <p:oleObj spid="_x0000_s3083" name="文档" r:id="rId9" imgW="954897" imgH="1601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0278591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230</TotalTime>
  <Words>1567</Words>
  <Application>Microsoft Office PowerPoint</Application>
  <PresentationFormat>全屏显示(4:3)</PresentationFormat>
  <Paragraphs>160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初中全优、共用模板14(1)</vt:lpstr>
      <vt:lpstr>文档</vt:lpstr>
      <vt:lpstr>章末专题整合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</dc:title>
  <dc:creator>User</dc:creator>
  <cp:lastModifiedBy>XKW</cp:lastModifiedBy>
  <cp:revision>83</cp:revision>
  <dcterms:created xsi:type="dcterms:W3CDTF">2014-05-27T07:42:14Z</dcterms:created>
  <dcterms:modified xsi:type="dcterms:W3CDTF">2016-10-09T02:16:34Z</dcterms:modified>
</cp:coreProperties>
</file>