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80" r:id="rId3"/>
    <p:sldId id="287" r:id="rId4"/>
    <p:sldId id="264" r:id="rId5"/>
    <p:sldId id="288" r:id="rId6"/>
    <p:sldId id="289" r:id="rId7"/>
    <p:sldId id="268" r:id="rId8"/>
    <p:sldId id="290" r:id="rId9"/>
    <p:sldId id="291" r:id="rId10"/>
    <p:sldId id="265" r:id="rId11"/>
    <p:sldId id="292" r:id="rId12"/>
    <p:sldId id="269" r:id="rId13"/>
    <p:sldId id="293" r:id="rId14"/>
    <p:sldId id="294" r:id="rId15"/>
    <p:sldId id="283" r:id="rId16"/>
    <p:sldId id="295" r:id="rId17"/>
    <p:sldId id="296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149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slide" Target="slide10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第二十二</a:t>
            </a:r>
            <a:r>
              <a:rPr lang="zh-CN" altLang="zh-CN" dirty="0" smtClean="0"/>
              <a:t>章</a:t>
            </a:r>
            <a:r>
              <a:rPr lang="en-US" altLang="zh-CN" dirty="0" smtClean="0"/>
              <a:t>   </a:t>
            </a:r>
            <a:r>
              <a:rPr lang="zh-CN" altLang="zh-CN" dirty="0" smtClean="0"/>
              <a:t>二次函数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89801" y="1340768"/>
            <a:ext cx="8128000" cy="50792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根据二次函数的定义求字母的值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          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利用二次函数的定义得出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          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二次项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可得该项系数不为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进而可求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       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0621456"/>
              </p:ext>
            </p:extLst>
          </p:nvPr>
        </p:nvGraphicFramePr>
        <p:xfrm>
          <a:off x="2627784" y="1772816"/>
          <a:ext cx="1754187" cy="382587"/>
        </p:xfrm>
        <a:graphic>
          <a:graphicData uri="http://schemas.openxmlformats.org/presentationml/2006/ole">
            <p:oleObj spid="_x0000_s2059" name="文档" r:id="rId6" imgW="843384" imgH="181006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1396850"/>
              </p:ext>
            </p:extLst>
          </p:nvPr>
        </p:nvGraphicFramePr>
        <p:xfrm>
          <a:off x="5292080" y="3789040"/>
          <a:ext cx="1754187" cy="382587"/>
        </p:xfrm>
        <a:graphic>
          <a:graphicData uri="http://schemas.openxmlformats.org/presentationml/2006/ole">
            <p:oleObj spid="_x0000_s2060" name="文档" r:id="rId7" imgW="843384" imgH="181006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7741697"/>
              </p:ext>
            </p:extLst>
          </p:nvPr>
        </p:nvGraphicFramePr>
        <p:xfrm>
          <a:off x="2195736" y="4581128"/>
          <a:ext cx="1754187" cy="382587"/>
        </p:xfrm>
        <a:graphic>
          <a:graphicData uri="http://schemas.openxmlformats.org/presentationml/2006/ole">
            <p:oleObj spid="_x0000_s2061" name="文档" r:id="rId8" imgW="843384" imgH="181006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34355" y="3789040"/>
            <a:ext cx="818344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44" y="5823385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69774" y="2382035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064714" y="2430415"/>
            <a:ext cx="7448376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主要是根据二次函数的定义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二次函数的解析式中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自变量的最高次数是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同时二次项系数不能为零列方程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方程组或不等式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5462723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5939"/>
            <a:ext cx="8128000" cy="46601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根据实际问题列函数解析式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某宾馆客房部有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个房间供游客居住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当每个房间的定价为每天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房间可以住满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当每个房间每天的定价每增加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就会有一个房间空闲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设每个房间每天的定价增加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宾馆每天的入住量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的函数解析式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该宾馆每天的房间收费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的函数解析式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该宾馆共有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个房间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表示每个房间每天的定价增加量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定价每增加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就会有一个房间空闲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空闲房间个数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用入住量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空闲房间个数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列出函数解析式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根据宾馆每天的房间收费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每间房实际定价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入住量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每间房实际定价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列出函数解析式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87036169"/>
              </p:ext>
            </p:extLst>
          </p:nvPr>
        </p:nvGraphicFramePr>
        <p:xfrm>
          <a:off x="1205372" y="4437112"/>
          <a:ext cx="796374" cy="490682"/>
        </p:xfrm>
        <a:graphic>
          <a:graphicData uri="http://schemas.openxmlformats.org/presentationml/2006/ole">
            <p:oleObj spid="_x0000_s3077" name="文档" r:id="rId6" imgW="467344" imgH="283205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80277" y="3717031"/>
            <a:ext cx="8183446" cy="2169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2746842"/>
              </p:ext>
            </p:extLst>
          </p:nvPr>
        </p:nvGraphicFramePr>
        <p:xfrm>
          <a:off x="508000" y="2387433"/>
          <a:ext cx="8128000" cy="2337134"/>
        </p:xfrm>
        <a:graphic>
          <a:graphicData uri="http://schemas.openxmlformats.org/presentationml/2006/ole">
            <p:oleObj spid="_x0000_s4101" name="文档" r:id="rId6" imgW="3847376" imgH="11061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74489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145888" y="2636912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691680" y="2636912"/>
            <a:ext cx="619268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关键是找出符合题意的数量关系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如本题影响每天的房间收费的两个因素为每间房实际定价和入住量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与定价增加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0294947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282542"/>
            <a:ext cx="8128000" cy="25469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拓展点三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与二次函数的定义有关的综合题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          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取何值时为一次函数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并求出其关系式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取何值时为二次函数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并求出其关系式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该函数是一次函数的条件是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1≠0,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1≠0,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1≠0;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3873729"/>
              </p:ext>
            </p:extLst>
          </p:nvPr>
        </p:nvGraphicFramePr>
        <p:xfrm>
          <a:off x="179512" y="2689975"/>
          <a:ext cx="8940800" cy="416793"/>
        </p:xfrm>
        <a:graphic>
          <a:graphicData uri="http://schemas.openxmlformats.org/presentationml/2006/ole">
            <p:oleObj spid="_x0000_s5124" name="文档" r:id="rId6" imgW="3847376" imgH="178847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52554" y="3886643"/>
            <a:ext cx="8183446" cy="1350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97314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63050794"/>
              </p:ext>
            </p:extLst>
          </p:nvPr>
        </p:nvGraphicFramePr>
        <p:xfrm>
          <a:off x="508000" y="1855961"/>
          <a:ext cx="8128000" cy="3400079"/>
        </p:xfrm>
        <a:graphic>
          <a:graphicData uri="http://schemas.openxmlformats.org/presentationml/2006/ole">
            <p:oleObj spid="_x0000_s6148" name="文档" r:id="rId6" imgW="3847376" imgH="16103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9003928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11560" y="2587632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052625" y="2564904"/>
            <a:ext cx="76328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这类问题时注意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是二次函数时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必须有二次项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即自变量的最高次数是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同时二次项系数不能为零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是一次函数时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要分三种情况讨论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不论哪种情况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解析式中不能有二次项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且一次项系数不能为零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27836043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22.1</a:t>
            </a:r>
            <a:r>
              <a:rPr lang="zh-CN" altLang="zh-CN" dirty="0"/>
              <a:t>　二次函数的图象和性质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22.1.1</a:t>
            </a:r>
            <a:r>
              <a:rPr lang="zh-CN" altLang="zh-CN" dirty="0"/>
              <a:t>　二次函数</a:t>
            </a:r>
          </a:p>
        </p:txBody>
      </p:sp>
    </p:spTree>
    <p:extLst>
      <p:ext uri="{BB962C8B-B14F-4D97-AF65-F5344CB8AC3E}">
        <p14:creationId xmlns:p14="http://schemas.microsoft.com/office/powerpoint/2010/main" xmlns="" val="719578368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7544" y="114262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二次函数的定义及一般形式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是自变量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分别是函数解析式的二次项系数、一次项系数和常数项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任何一个二次函数的解析式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都可以化成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叫做二次函数的一般式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叫做二次项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叫做二次项系数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叫做一次项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叫做一次项系数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叫做常数项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是变量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是常量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自变量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的取值范围是全体实数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可以是任意实数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当然都可以为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必须是不等于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就变成了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就不再是二次函数了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8819172"/>
              </p:ext>
            </p:extLst>
          </p:nvPr>
        </p:nvGraphicFramePr>
        <p:xfrm>
          <a:off x="508000" y="1919670"/>
          <a:ext cx="8128000" cy="3272660"/>
        </p:xfrm>
        <a:graphic>
          <a:graphicData uri="http://schemas.openxmlformats.org/presentationml/2006/ole">
            <p:oleObj spid="_x0000_s1029" name="文档" r:id="rId5" imgW="3847376" imgH="154989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52554" y="3222752"/>
            <a:ext cx="8183446" cy="1569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554" y="4876707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0832627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34641" y="2492896"/>
            <a:ext cx="376615" cy="145921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187624" y="2492896"/>
            <a:ext cx="708833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解答这类问题的一般方法是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先把各关系式整理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然后再根据二次函数的定义进行判断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07666790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根据实际问题列二次函数解析式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根据实际问题建立函数解析式的步骤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设出适当的自变量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找出等量关系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列出函数解析式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根据问题的要求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作适当的变形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根据实际要求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写出自变量的取值范围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在较为复杂且没有要求的情况下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也可不必写出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列二次函数解析式可以类比列方程或列不等式进行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关键是抓住问题中的数量关系或利用常用的公式等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乐平市期末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长方形的周长为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其中一边长为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则这样的长方形中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的关系可以写为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先表示出长方形的另一边长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再利用长方形的面积公式表示出函数解析式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长方形的周长为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其中一边长为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长方形的另一边长为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(cm)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3555998"/>
            <a:ext cx="8183446" cy="1601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0277" y="5157275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371302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55576" y="2276872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59632" y="2276872"/>
            <a:ext cx="70163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根据问题的实际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先把其中包含的数量表示出来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再结合题目所给的基本数量关系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路程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时间、总价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数量、面积公式、体积公式等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把相等关系表示出来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最后整理即可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33174757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169</TotalTime>
  <Words>701</Words>
  <Application>Microsoft Office PowerPoint</Application>
  <PresentationFormat>全屏显示(4:3)</PresentationFormat>
  <Paragraphs>82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1.1</vt:lpstr>
      <vt:lpstr>文档</vt:lpstr>
      <vt:lpstr>第二十二章   二次函数</vt:lpstr>
      <vt:lpstr>22.1　二次函数的图象和性质</vt:lpstr>
      <vt:lpstr>22.1.1　二次函数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116</cp:revision>
  <dcterms:created xsi:type="dcterms:W3CDTF">2014-05-27T06:48:00Z</dcterms:created>
  <dcterms:modified xsi:type="dcterms:W3CDTF">2016-10-09T02:13:27Z</dcterms:modified>
</cp:coreProperties>
</file>