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64" r:id="rId4"/>
    <p:sldId id="284" r:id="rId5"/>
    <p:sldId id="285" r:id="rId6"/>
    <p:sldId id="268" r:id="rId7"/>
    <p:sldId id="286" r:id="rId8"/>
    <p:sldId id="287" r:id="rId9"/>
    <p:sldId id="288" r:id="rId10"/>
    <p:sldId id="281" r:id="rId11"/>
    <p:sldId id="289" r:id="rId12"/>
    <p:sldId id="290" r:id="rId13"/>
    <p:sldId id="291" r:id="rId14"/>
    <p:sldId id="292" r:id="rId15"/>
    <p:sldId id="265" r:id="rId16"/>
    <p:sldId id="293" r:id="rId17"/>
    <p:sldId id="294" r:id="rId18"/>
    <p:sldId id="269" r:id="rId19"/>
    <p:sldId id="295" r:id="rId20"/>
    <p:sldId id="296" r:id="rId21"/>
    <p:sldId id="283" r:id="rId22"/>
    <p:sldId id="297" r:id="rId23"/>
    <p:sldId id="298" r:id="rId24"/>
    <p:sldId id="29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23.2</a:t>
            </a:r>
            <a:r>
              <a:rPr lang="zh-CN" altLang="zh-CN" dirty="0"/>
              <a:t>　中心对称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中心对称的作图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作一个图形的中心对称图形的一般步骤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找出原图形的关键点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图形的顶点、拐点等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作三角形的对称图形时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三角形的三个顶点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分别作出这些关键点的对应点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按照原有次序连接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标注字母并且指明图形是对称图形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059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作中心对称图形的常见的两种方法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由于中心对称是特殊的旋转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所以可以利用旋转的作图方法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将原图旋转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所得出的新图形即为所求作的对称图形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由中心对称的性质知道对称中心是对称点连线的中点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所以可以利用这一特性找到已知图形上各个关键点的对称点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再按照原图的顺序依次连接即可得出所求作图形的对称图形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05448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9552" y="162880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MS Mincho" panose="02020609040205080304" pitchFamily="49" charset="-128"/>
                <a:cs typeface="MS Mincho" panose="02020609040205080304" pitchFamily="49" charset="-128"/>
              </a:rPr>
              <a:t>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对称的图形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保留作图痕迹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A'O=AO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B'O=BO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C'O=CO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D'O=DO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然后顺次连接即可得解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0281754"/>
              </p:ext>
            </p:extLst>
          </p:nvPr>
        </p:nvGraphicFramePr>
        <p:xfrm>
          <a:off x="467544" y="2420888"/>
          <a:ext cx="8128000" cy="1767103"/>
        </p:xfrm>
        <a:graphic>
          <a:graphicData uri="http://schemas.openxmlformats.org/presentationml/2006/ole">
            <p:oleObj spid="_x0000_s4101" name="文档" r:id="rId6" imgW="3847376" imgH="83738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4106" y="4335862"/>
            <a:ext cx="8183446" cy="1325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529122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7544" y="177281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MS Mincho" panose="02020609040205080304" pitchFamily="49" charset="-128"/>
                <a:cs typeface="MS Mincho" panose="02020609040205080304" pitchFamily="49" charset="-128"/>
              </a:rPr>
              <a:t>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A'B'C'D'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即为所求作的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MS Mincho" panose="02020609040205080304" pitchFamily="49" charset="-128"/>
                <a:cs typeface="MS Mincho" panose="02020609040205080304" pitchFamily="49" charset="-128"/>
              </a:rPr>
              <a:t>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对称的图形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5571535"/>
              </p:ext>
            </p:extLst>
          </p:nvPr>
        </p:nvGraphicFramePr>
        <p:xfrm>
          <a:off x="467544" y="2420888"/>
          <a:ext cx="8128000" cy="1904581"/>
        </p:xfrm>
        <a:graphic>
          <a:graphicData uri="http://schemas.openxmlformats.org/presentationml/2006/ole">
            <p:oleObj spid="_x0000_s5125" name="文档" r:id="rId6" imgW="3847376" imgH="9014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902543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363910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403648" y="2373333"/>
            <a:ext cx="579219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根据题目所给的对称中心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分别作出各关键点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本题中四边形的四个顶点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然后按照原来顺序连接即可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3491760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2493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中心对称性质的运用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已知梯形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请你利用中心对称的性质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把梯形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转化成与原梯形面积相等的三角形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并简要说明变换理由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由于中心对称所得的图形是全等形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所以可以把梯形的一部分旋转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使之转变成全等的图形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根据中心对称的性质以及全等三角形的判定与性质得出即可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445758"/>
              </p:ext>
            </p:extLst>
          </p:nvPr>
        </p:nvGraphicFramePr>
        <p:xfrm>
          <a:off x="582493" y="2132856"/>
          <a:ext cx="8128000" cy="1260779"/>
        </p:xfrm>
        <a:graphic>
          <a:graphicData uri="http://schemas.openxmlformats.org/presentationml/2006/ole">
            <p:oleObj spid="_x0000_s6149" name="文档" r:id="rId6" imgW="3847376" imgH="59735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54770" y="4725143"/>
            <a:ext cx="8183446" cy="132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延长线于点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ABN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即为与原梯形面积相等的三角形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(ASA),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可以看作是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ABN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即为与原梯形面积相等的三角形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3098459"/>
              </p:ext>
            </p:extLst>
          </p:nvPr>
        </p:nvGraphicFramePr>
        <p:xfrm>
          <a:off x="452544" y="1646689"/>
          <a:ext cx="8128000" cy="1260779"/>
        </p:xfrm>
        <a:graphic>
          <a:graphicData uri="http://schemas.openxmlformats.org/presentationml/2006/ole">
            <p:oleObj spid="_x0000_s7176" name="文档" r:id="rId6" imgW="3847376" imgH="597357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40535"/>
              </p:ext>
            </p:extLst>
          </p:nvPr>
        </p:nvGraphicFramePr>
        <p:xfrm>
          <a:off x="323528" y="4113717"/>
          <a:ext cx="8128000" cy="938878"/>
        </p:xfrm>
        <a:graphic>
          <a:graphicData uri="http://schemas.openxmlformats.org/presentationml/2006/ole">
            <p:oleObj spid="_x0000_s7177" name="文档" r:id="rId7" imgW="3847376" imgH="4440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436562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09774" y="24928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87624" y="2492896"/>
            <a:ext cx="70163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注意利用中心对称图形的性质及全等三角形的判定与性质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正确根据中心对称的性质得出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ADM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是解题关键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9934246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0323" y="114312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坐标系或网格中的中心对称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在由边长为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的小正方形组成的方格纸中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有两个全等的三角形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请你指出在方格纸内如何运用平移、旋转变换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重合到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在方格纸中将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经过怎样的变换后可以与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画出变换后的三角形并标出对称中心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1267435"/>
              </p:ext>
            </p:extLst>
          </p:nvPr>
        </p:nvGraphicFramePr>
        <p:xfrm>
          <a:off x="539552" y="4040460"/>
          <a:ext cx="8128000" cy="2461201"/>
        </p:xfrm>
        <a:graphic>
          <a:graphicData uri="http://schemas.openxmlformats.org/presentationml/2006/ole">
            <p:oleObj spid="_x0000_s8196" name="文档" r:id="rId6" imgW="3847376" imgH="11648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19675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个单位后绕点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对称中心就是对称点连线的交点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据此即可作出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个单位后绕点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成中心对称的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对称中心为点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5937185"/>
              </p:ext>
            </p:extLst>
          </p:nvPr>
        </p:nvGraphicFramePr>
        <p:xfrm>
          <a:off x="993216" y="4074822"/>
          <a:ext cx="6823701" cy="2491327"/>
        </p:xfrm>
        <a:graphic>
          <a:graphicData uri="http://schemas.openxmlformats.org/presentationml/2006/ole">
            <p:oleObj spid="_x0000_s9220" name="文档" r:id="rId6" imgW="3847376" imgH="140415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7544" y="2465397"/>
            <a:ext cx="8183446" cy="4100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06647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23.2.1</a:t>
            </a:r>
            <a:r>
              <a:rPr lang="zh-CN" altLang="zh-CN" dirty="0"/>
              <a:t>　中心对称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46506" y="24928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46389" y="2492896"/>
            <a:ext cx="73763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在网格中作对称图形时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根据网格的特点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先确定一组对应点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确定图形中的关键点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分别确定图中所有关键点的对应点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按原图形顺序依次连接对应点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所得到的图形即为所求作的图形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597941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8620" y="1196752"/>
            <a:ext cx="476546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与中心对称有关的综合题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某个图形分别关于两平行直线的轴对称图形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可以由原图形经过一次平移而得到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假如把这两条平行直线换成相交直线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又能得到什么结论呢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对称的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然后作出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对称的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你能发现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有什么关系吗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若再增加什么条件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能使得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成中心对称呢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4336874"/>
              </p:ext>
            </p:extLst>
          </p:nvPr>
        </p:nvGraphicFramePr>
        <p:xfrm>
          <a:off x="2930573" y="2046129"/>
          <a:ext cx="8128000" cy="2659036"/>
        </p:xfrm>
        <a:graphic>
          <a:graphicData uri="http://schemas.openxmlformats.org/presentationml/2006/ole">
            <p:oleObj spid="_x0000_s10244" name="文档" r:id="rId6" imgW="3847376" imgH="12587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由轴对称的性质可得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OA=OA'=OA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再根据旋转的性质解答即可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根据中心对称的性质可得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根据轴对称的性质可得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OA=OA'=OA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然后判断出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AA'A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再根据轴对称的性质判断即可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1408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9552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OA=OA'=OA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绕两直线的交点旋转可得到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添加条件为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OA=OA'=OA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AA'A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由轴对称的性质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A'A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5059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564904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447838" y="2564904"/>
            <a:ext cx="687231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在理解中心对称的性质和轴对称的性质的基础上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判断出对应顶点构成的三角形是直角三角形是解题的关键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7994996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1120" y="1196752"/>
            <a:ext cx="8128000" cy="29091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中心对称及相关概念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把一个图形绕着某一点旋转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如果它能够与另一个图形重合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那么就说这两个图形关于这个点对称或中心对称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这个点叫做对称中心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这两个图形在旋转后能重合的对应点叫做关于对称中心的对称点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中心对称是针对两个图形之间的关系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是特殊的旋转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是旋转角等于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理解时可与轴对称对比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9096751"/>
              </p:ext>
            </p:extLst>
          </p:nvPr>
        </p:nvGraphicFramePr>
        <p:xfrm>
          <a:off x="591120" y="4178952"/>
          <a:ext cx="8128000" cy="2000839"/>
        </p:xfrm>
        <a:graphic>
          <a:graphicData uri="http://schemas.openxmlformats.org/presentationml/2006/ole">
            <p:oleObj spid="_x0000_s1029" name="文档" r:id="rId6" imgW="3933266" imgH="9676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1560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下列图形中哪两个图形成中心对称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A.(1),(3)	B.(2),(3)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C.(1),(4)	D.(1),(2)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根据中心对称的概念判断即可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0391730"/>
              </p:ext>
            </p:extLst>
          </p:nvPr>
        </p:nvGraphicFramePr>
        <p:xfrm>
          <a:off x="395536" y="2288970"/>
          <a:ext cx="8128000" cy="1083064"/>
        </p:xfrm>
        <a:graphic>
          <a:graphicData uri="http://schemas.openxmlformats.org/presentationml/2006/ole">
            <p:oleObj spid="_x0000_s2053" name="文档" r:id="rId6" imgW="3847376" imgH="51207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56114" y="415833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462174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673045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99171" y="2418853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75786" y="2492896"/>
            <a:ext cx="708833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判断两个图形是否成中心对称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关键看能否找到一个点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绕着该点旋转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一个图形和另一个图形能重合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0021878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中心对称的性质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中心对称的性质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中心对称的两个图形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对称点所连线段都经过对称中心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而且被对称中心所平分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中心对称的两个图形是全等形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由于成中心对称的两个图形是全等形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所以对应线段相等、对应角相等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对称中心是对应点连线的中点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FGHE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GF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BO=GO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CD=HE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BC=GH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DO=HO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8353923"/>
              </p:ext>
            </p:extLst>
          </p:nvPr>
        </p:nvGraphicFramePr>
        <p:xfrm>
          <a:off x="467544" y="2420888"/>
          <a:ext cx="8128000" cy="1679920"/>
        </p:xfrm>
        <a:graphic>
          <a:graphicData uri="http://schemas.openxmlformats.org/presentationml/2006/ole">
            <p:oleObj spid="_x0000_s3077" name="文档" r:id="rId6" imgW="3847376" imgH="7952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564816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根据中心对称的定义和中心对称的性质分析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所以说法正确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BO=GO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所以说法正确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CD=HE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BC=GH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所以说法正确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DO=EO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DO=HO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554" y="481872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62854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42088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492896"/>
            <a:ext cx="672829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利用中心对称的性质直接得出部分正确结论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然后根据这些结论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看能否得出题目其他结论正确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6973777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173</TotalTime>
  <Words>1305</Words>
  <Application>Microsoft Office PowerPoint</Application>
  <PresentationFormat>全屏显示(4:3)</PresentationFormat>
  <Paragraphs>160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1.1</vt:lpstr>
      <vt:lpstr>文档</vt:lpstr>
      <vt:lpstr>23.2　中心对称</vt:lpstr>
      <vt:lpstr>23.2.1　中心对称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2016-10-09T02:14:25Z</dcterms:modified>
</cp:coreProperties>
</file>