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62" r:id="rId3"/>
    <p:sldId id="263" r:id="rId4"/>
    <p:sldId id="295" r:id="rId5"/>
    <p:sldId id="296" r:id="rId6"/>
    <p:sldId id="297" r:id="rId7"/>
    <p:sldId id="298" r:id="rId8"/>
    <p:sldId id="276" r:id="rId9"/>
    <p:sldId id="299" r:id="rId10"/>
    <p:sldId id="300" r:id="rId11"/>
    <p:sldId id="301" r:id="rId12"/>
    <p:sldId id="277" r:id="rId13"/>
    <p:sldId id="302" r:id="rId14"/>
    <p:sldId id="303" r:id="rId15"/>
    <p:sldId id="304" r:id="rId16"/>
    <p:sldId id="294" r:id="rId17"/>
    <p:sldId id="305" r:id="rId18"/>
    <p:sldId id="306" r:id="rId19"/>
    <p:sldId id="307"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46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326930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cap="none" spc="0" dirty="0" smtClean="0">
                <a:ln>
                  <a:noFill/>
                </a:ln>
                <a:solidFill>
                  <a:srgbClr val="663300"/>
                </a:solidFill>
                <a:effectLst/>
                <a:latin typeface="黑体" panose="02010600030101010101" pitchFamily="2" charset="-122"/>
                <a:ea typeface="黑体" panose="02010600030101010101" pitchFamily="2" charset="-122"/>
              </a:rPr>
              <a:t>知识网络构建</a:t>
            </a:r>
            <a:endParaRPr lang="zh-CN" altLang="en-US" sz="1200" b="1" cap="none" spc="0" dirty="0">
              <a:ln>
                <a:noFill/>
              </a:ln>
              <a:solidFill>
                <a:srgbClr val="663300"/>
              </a:solidFill>
              <a:effectLst/>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a:hlinkClick r:id="rId2" action="ppaction://hlinksldjump"/>
          </p:cNvPr>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典型例题剖析</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2" name="圆角矩形 1">
            <a:hlinkClick r:id="rId15" action="ppaction://hlinksldjump"/>
          </p:cNvPr>
          <p:cNvSpPr/>
          <p:nvPr/>
        </p:nvSpPr>
        <p:spPr>
          <a:xfrm>
            <a:off x="326930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知识网络构建</a:t>
            </a:r>
            <a:endParaRPr lang="zh-CN" altLang="en-US" sz="1200" dirty="0">
              <a:latin typeface="黑体" panose="02010600030101010101" pitchFamily="2" charset="-122"/>
              <a:ea typeface="黑体" panose="02010600030101010101" pitchFamily="2" charset="-122"/>
            </a:endParaRPr>
          </a:p>
        </p:txBody>
      </p:sp>
      <p:sp>
        <p:nvSpPr>
          <p:cNvPr id="7" name="圆角矩形 6">
            <a:hlinkClick r:id="rId16"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典型例题剖析</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slide" Target="slide16.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slide" Target="slide1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slide" Target="slide16.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3.xml"/><Relationship Id="rId7"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3.xml"/><Relationship Id="rId7" Type="http://schemas.openxmlformats.org/officeDocument/2006/relationships/package" Target="../embeddings/Microsoft_Office_Word___4.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image" Target="../media/image15.jpeg"/><Relationship Id="rId5" Type="http://schemas.openxmlformats.org/officeDocument/2006/relationships/slide" Target="slide16.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章末专题整合</a:t>
            </a:r>
          </a:p>
        </p:txBody>
      </p:sp>
    </p:spTree>
    <p:extLst>
      <p:ext uri="{BB962C8B-B14F-4D97-AF65-F5344CB8AC3E}">
        <p14:creationId xmlns:p14="http://schemas.microsoft.com/office/powerpoint/2010/main" xmlns="" val="380830773"/>
      </p:ext>
    </p:extLst>
  </p:cSld>
  <p:clrMapOvr>
    <a:masterClrMapping/>
  </p:clrMapOvr>
  <p:transition>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由中心对称的性质可知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1507196"/>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6"/>
          <a:stretch>
            <a:fillRect/>
          </a:stretch>
        </p:blipFill>
        <p:spPr>
          <a:xfrm>
            <a:off x="611830" y="2564904"/>
            <a:ext cx="376615" cy="1459214"/>
          </a:xfrm>
          <a:prstGeom prst="rect">
            <a:avLst/>
          </a:prstGeom>
        </p:spPr>
      </p:pic>
      <p:sp>
        <p:nvSpPr>
          <p:cNvPr id="7" name="矩形 6"/>
          <p:cNvSpPr>
            <a:spLocks noChangeAspect="1"/>
          </p:cNvSpPr>
          <p:nvPr/>
        </p:nvSpPr>
        <p:spPr>
          <a:xfrm>
            <a:off x="1020967" y="2743078"/>
            <a:ext cx="7304360"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本题考查了利用旋转变换作图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熟记网格结构、准确找出对应点的位置是解题的关键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663261427"/>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39552" y="117056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网格中的旋转和中心对称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各个顶点的坐标分别为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(6,4),</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(3,7),</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绕点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试确定旋转后四边形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各个顶点的坐标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请你重新设计适当的坐标系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上各点的纵坐标不变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横坐标乘以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所得图形与原图形重合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90473176"/>
              </p:ext>
            </p:extLst>
          </p:nvPr>
        </p:nvGraphicFramePr>
        <p:xfrm>
          <a:off x="1043779" y="4452134"/>
          <a:ext cx="6519799" cy="2151749"/>
        </p:xfrm>
        <a:graphic>
          <a:graphicData uri="http://schemas.openxmlformats.org/presentationml/2006/ole">
            <p:oleObj spid="_x0000_s10246" name="文档" r:id="rId7" imgW="3847376" imgH="1269564" progId="Word.Document.12">
              <p:embed/>
            </p:oleObj>
          </a:graphicData>
        </a:graphic>
      </p:graphicFrame>
    </p:spTree>
    <p:extLst>
      <p:ext uri="{BB962C8B-B14F-4D97-AF65-F5344CB8AC3E}">
        <p14:creationId xmlns:p14="http://schemas.microsoft.com/office/powerpoint/2010/main" xmlns="" val="3778889148"/>
      </p:ext>
    </p:extLst>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根据对角线互相垂直的四边形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的面积等于对角线乘积的一半列式进行计算即可得解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根据中心对称的性质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的对称点的坐标即可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对角线的交点为原点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两对角线所在直线分别为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轴建立坐标系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2776850"/>
      </p:ext>
    </p:extLst>
  </p:cSld>
  <p:clrMapOvr>
    <a:masterClrMapping/>
  </p:clrMapOvr>
  <p:transition spd="slow">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67544" y="1484784"/>
            <a:ext cx="8128000" cy="51349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由图可知四边形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的对角线互相垂直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并且长都是</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的面积</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6,4),</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3,7)</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对角线的交点为原点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两对角线所在直线分别为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轴建立坐标系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80701490"/>
              </p:ext>
            </p:extLst>
          </p:nvPr>
        </p:nvGraphicFramePr>
        <p:xfrm>
          <a:off x="495277" y="3212976"/>
          <a:ext cx="7389091" cy="2438644"/>
        </p:xfrm>
        <a:graphic>
          <a:graphicData uri="http://schemas.openxmlformats.org/presentationml/2006/ole">
            <p:oleObj spid="_x0000_s11274" name="文档" r:id="rId7" imgW="3847376" imgH="1269564"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805628868"/>
              </p:ext>
            </p:extLst>
          </p:nvPr>
        </p:nvGraphicFramePr>
        <p:xfrm>
          <a:off x="3067703" y="1866596"/>
          <a:ext cx="1072249" cy="493783"/>
        </p:xfrm>
        <a:graphic>
          <a:graphicData uri="http://schemas.openxmlformats.org/presentationml/2006/ole">
            <p:oleObj spid="_x0000_s11275" name="文档" r:id="rId8" imgW="687482" imgH="312353" progId="Word.Document.12">
              <p:embed/>
            </p:oleObj>
          </a:graphicData>
        </a:graphic>
      </p:graphicFrame>
    </p:spTree>
    <p:extLst>
      <p:ext uri="{BB962C8B-B14F-4D97-AF65-F5344CB8AC3E}">
        <p14:creationId xmlns:p14="http://schemas.microsoft.com/office/powerpoint/2010/main" xmlns="" val="3784488357"/>
      </p:ext>
    </p:extLst>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6"/>
          <a:stretch>
            <a:fillRect/>
          </a:stretch>
        </p:blipFill>
        <p:spPr>
          <a:xfrm>
            <a:off x="895403" y="2348880"/>
            <a:ext cx="376615" cy="1459214"/>
          </a:xfrm>
          <a:prstGeom prst="rect">
            <a:avLst/>
          </a:prstGeom>
        </p:spPr>
      </p:pic>
      <p:sp>
        <p:nvSpPr>
          <p:cNvPr id="7" name="矩形 6"/>
          <p:cNvSpPr>
            <a:spLocks noChangeAspect="1"/>
          </p:cNvSpPr>
          <p:nvPr/>
        </p:nvSpPr>
        <p:spPr>
          <a:xfrm>
            <a:off x="1333350" y="2382281"/>
            <a:ext cx="6944320"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要注意综合运用对称点的坐标特征、网格的特征、勾股定理、三角形的面积等知识进行综合分析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找出思路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661740425"/>
      </p:ext>
    </p:extLst>
  </p:cSld>
  <p:clrMapOvr>
    <a:masterClrMapping/>
  </p:clrMapOvr>
  <p:transition spd="slow">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39552" y="134076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与旋转有关的综合题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边上的两点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BF</a:t>
            </a:r>
            <a:r>
              <a:rPr lang="zh-CN" altLang="zh-CN" sz="2200" dirty="0">
                <a:solidFill>
                  <a:srgbClr val="000000"/>
                </a:solidFill>
                <a:latin typeface="Times New Roman" panose="02020603050405020304" pitchFamily="18" charset="0"/>
                <a:cs typeface="Times New Roman" panose="02020603050405020304" pitchFamily="18" charset="0"/>
              </a:rPr>
              <a:t>平分</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EBC.</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BE=AE+CF</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546454720"/>
              </p:ext>
            </p:extLst>
          </p:nvPr>
        </p:nvGraphicFramePr>
        <p:xfrm>
          <a:off x="611560" y="2428887"/>
          <a:ext cx="8128000" cy="1472027"/>
        </p:xfrm>
        <a:graphic>
          <a:graphicData uri="http://schemas.openxmlformats.org/presentationml/2006/ole">
            <p:oleObj spid="_x0000_s12296" name="文档" r:id="rId7" imgW="3847376" imgH="697037" progId="Word.Document.12">
              <p:embed/>
            </p:oleObj>
          </a:graphicData>
        </a:graphic>
      </p:graphicFrame>
    </p:spTree>
    <p:extLst>
      <p:ext uri="{BB962C8B-B14F-4D97-AF65-F5344CB8AC3E}">
        <p14:creationId xmlns:p14="http://schemas.microsoft.com/office/powerpoint/2010/main" xmlns="" val="3778889148"/>
      </p:ext>
    </p:extLst>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67544" y="1844824"/>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逆时针旋转</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i="1" dirty="0">
                <a:solidFill>
                  <a:srgbClr val="000000"/>
                </a:solidFill>
                <a:latin typeface="Times New Roman" panose="02020603050405020304" pitchFamily="18" charset="0"/>
                <a:cs typeface="Times New Roman" panose="02020603050405020304" pitchFamily="18" charset="0"/>
              </a:rPr>
              <a:t>AG=CF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只需再证</a:t>
            </a:r>
            <a:r>
              <a:rPr lang="en-US" altLang="zh-CN" sz="2200" i="1" dirty="0">
                <a:solidFill>
                  <a:srgbClr val="000000"/>
                </a:solidFill>
                <a:latin typeface="Times New Roman" panose="02020603050405020304" pitchFamily="18" charset="0"/>
                <a:cs typeface="Times New Roman" panose="02020603050405020304" pitchFamily="18" charset="0"/>
              </a:rPr>
              <a:t>BE=GE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i="1" dirty="0">
                <a:solidFill>
                  <a:srgbClr val="000000"/>
                </a:solidFill>
                <a:latin typeface="Times New Roman" panose="02020603050405020304" pitchFamily="18" charset="0"/>
                <a:cs typeface="Times New Roman" panose="02020603050405020304" pitchFamily="18" charset="0"/>
              </a:rPr>
              <a:t>BE=GE.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659897677"/>
              </p:ext>
            </p:extLst>
          </p:nvPr>
        </p:nvGraphicFramePr>
        <p:xfrm>
          <a:off x="470631" y="2981493"/>
          <a:ext cx="8128000" cy="1475380"/>
        </p:xfrm>
        <a:graphic>
          <a:graphicData uri="http://schemas.openxmlformats.org/presentationml/2006/ole">
            <p:oleObj spid="_x0000_s14344" name="文档" r:id="rId7" imgW="3847376" imgH="698116" progId="Word.Document.12">
              <p:embed/>
            </p:oleObj>
          </a:graphicData>
        </a:graphic>
      </p:graphicFrame>
    </p:spTree>
    <p:extLst>
      <p:ext uri="{BB962C8B-B14F-4D97-AF65-F5344CB8AC3E}">
        <p14:creationId xmlns:p14="http://schemas.microsoft.com/office/powerpoint/2010/main" xmlns="" val="4010867010"/>
      </p:ext>
    </p:extLst>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80526"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逆时针旋转</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BGA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AG=FC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平分</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ABG</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EBG=</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GE=BE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AG+AE=BE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AE+CF=BE.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1615431"/>
      </p:ext>
    </p:extLst>
  </p:cSld>
  <p:clrMapOvr>
    <a:masterClrMapping/>
  </p:clrMapOvr>
  <p:transition spd="slow">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7860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专题四</a:t>
            </a:r>
            <a:endParaRPr lang="zh-CN" altLang="en-US" sz="1200" dirty="0">
              <a:solidFill>
                <a:srgbClr val="663300"/>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6"/>
          <a:stretch>
            <a:fillRect/>
          </a:stretch>
        </p:blipFill>
        <p:spPr>
          <a:xfrm>
            <a:off x="756693" y="2348880"/>
            <a:ext cx="376615" cy="1459214"/>
          </a:xfrm>
          <a:prstGeom prst="rect">
            <a:avLst/>
          </a:prstGeom>
        </p:spPr>
      </p:pic>
      <p:sp>
        <p:nvSpPr>
          <p:cNvPr id="7" name="矩形 6"/>
          <p:cNvSpPr>
            <a:spLocks noChangeAspect="1"/>
          </p:cNvSpPr>
          <p:nvPr/>
        </p:nvSpPr>
        <p:spPr>
          <a:xfrm>
            <a:off x="1154945" y="2348880"/>
            <a:ext cx="708833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本题将</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rPr>
              <a:t>BCF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绕点</a:t>
            </a:r>
            <a:r>
              <a:rPr lang="en-US" altLang="zh-CN" sz="2200" i="1"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进行旋转变换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使线段</a:t>
            </a:r>
            <a:r>
              <a:rPr lang="en-US" altLang="zh-CN" sz="2200" i="1" dirty="0">
                <a:solidFill>
                  <a:srgbClr val="000000"/>
                </a:solidFill>
                <a:latin typeface="Times New Roman" panose="02020603050405020304" pitchFamily="18" charset="0"/>
              </a:rPr>
              <a:t>CF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rPr>
              <a:t>AE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巧妙拼接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并与</a:t>
            </a:r>
            <a:r>
              <a:rPr lang="en-US" altLang="zh-CN" sz="2200" i="1" dirty="0">
                <a:solidFill>
                  <a:srgbClr val="000000"/>
                </a:solidFill>
                <a:latin typeface="Times New Roman" panose="02020603050405020304" pitchFamily="18" charset="0"/>
              </a:rPr>
              <a:t>BE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组成三角形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从而利用等腰三角形的知识进行证明</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217721986"/>
      </p:ext>
    </p:extLst>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M58.eps" descr="id:2147489856;FounderCES"/>
          <p:cNvPicPr/>
          <p:nvPr/>
        </p:nvPicPr>
        <p:blipFill>
          <a:blip r:embed="rId2"/>
          <a:stretch>
            <a:fillRect/>
          </a:stretch>
        </p:blipFill>
        <p:spPr>
          <a:xfrm>
            <a:off x="611560" y="2060848"/>
            <a:ext cx="7753757" cy="2736304"/>
          </a:xfrm>
          <a:prstGeom prst="rect">
            <a:avLst/>
          </a:prstGeom>
        </p:spPr>
      </p:pic>
    </p:spTree>
    <p:extLst>
      <p:ext uri="{BB962C8B-B14F-4D97-AF65-F5344CB8AC3E}">
        <p14:creationId xmlns:p14="http://schemas.microsoft.com/office/powerpoint/2010/main" xmlns="" val="343473419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48406" y="177281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旋转及旋转作图</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cs typeface="Times New Roman" panose="02020603050405020304" pitchFamily="18" charset="0"/>
              </a:rPr>
              <a:t>是边长为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的等边三角形</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cs typeface="Times New Roman" panose="02020603050405020304" pitchFamily="18" charset="0"/>
              </a:rPr>
              <a:t>各顶点的坐标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为旋转中心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cs typeface="Times New Roman" panose="02020603050405020304" pitchFamily="18" charset="0"/>
              </a:rPr>
              <a:t>按顺时针方向旋转</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30196383"/>
              </p:ext>
            </p:extLst>
          </p:nvPr>
        </p:nvGraphicFramePr>
        <p:xfrm>
          <a:off x="508000" y="2791485"/>
          <a:ext cx="8128000" cy="1529030"/>
        </p:xfrm>
        <a:graphic>
          <a:graphicData uri="http://schemas.openxmlformats.org/presentationml/2006/ole">
            <p:oleObj spid="_x0000_s6150" name="文档" r:id="rId7" imgW="3847376" imgH="724386" progId="Word.Document.12">
              <p:embed/>
            </p:oleObj>
          </a:graphicData>
        </a:graphic>
      </p:graphicFrame>
    </p:spTree>
    <p:extLst>
      <p:ext uri="{BB962C8B-B14F-4D97-AF65-F5344CB8AC3E}">
        <p14:creationId xmlns:p14="http://schemas.microsoft.com/office/powerpoint/2010/main" xmlns="" val="3778889148"/>
      </p:ext>
    </p:extLst>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272059"/>
            <a:ext cx="8128000" cy="256788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根据等边三角形的性质得</a:t>
            </a:r>
            <a:r>
              <a:rPr lang="en-US" altLang="zh-CN" sz="2200" i="1" dirty="0">
                <a:solidFill>
                  <a:srgbClr val="000000"/>
                </a:solidFill>
                <a:latin typeface="Times New Roman" panose="02020603050405020304" pitchFamily="18" charset="0"/>
                <a:cs typeface="Times New Roman" panose="02020603050405020304" pitchFamily="18" charset="0"/>
              </a:rPr>
              <a:t>OA=OB=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AC=OC=</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则易得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点坐标和</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再利用勾股定理计算出</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然后根据第二象限点的坐标特征可写出</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点坐标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由旋转的性质得</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BOB'=</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OA=OB=OA'=OB'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于是可得点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再说明点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于是可得到点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51654592"/>
              </p:ext>
            </p:extLst>
          </p:nvPr>
        </p:nvGraphicFramePr>
        <p:xfrm>
          <a:off x="2012795" y="3138487"/>
          <a:ext cx="382588" cy="417513"/>
        </p:xfrm>
        <a:graphic>
          <a:graphicData uri="http://schemas.openxmlformats.org/presentationml/2006/ole">
            <p:oleObj spid="_x0000_s5129" name="文档" r:id="rId7" imgW="184987" imgH="198230"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51311786"/>
              </p:ext>
            </p:extLst>
          </p:nvPr>
        </p:nvGraphicFramePr>
        <p:xfrm>
          <a:off x="5652120" y="3933056"/>
          <a:ext cx="382588" cy="417513"/>
        </p:xfrm>
        <a:graphic>
          <a:graphicData uri="http://schemas.openxmlformats.org/presentationml/2006/ole">
            <p:oleObj spid="_x0000_s5130" name="文档" r:id="rId8" imgW="184987" imgH="198230" progId="Word.Document.12">
              <p:embed/>
            </p:oleObj>
          </a:graphicData>
        </a:graphic>
      </p:graphicFrame>
    </p:spTree>
    <p:extLst>
      <p:ext uri="{BB962C8B-B14F-4D97-AF65-F5344CB8AC3E}">
        <p14:creationId xmlns:p14="http://schemas.microsoft.com/office/powerpoint/2010/main" xmlns="" val="3087682523"/>
      </p:ext>
    </p:extLst>
  </p:cSld>
  <p:clrMapOvr>
    <a:masterClrMapping/>
  </p:clrMapOvr>
  <p:transition spd="slow">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755576" y="148478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是边长为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的等边三角形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OA=OB=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AC=OC=</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点坐标为</a:t>
            </a:r>
            <a:r>
              <a:rPr lang="en-US" altLang="zh-CN" sz="2200" dirty="0">
                <a:solidFill>
                  <a:srgbClr val="000000"/>
                </a:solidFill>
                <a:latin typeface="Times New Roman" panose="02020603050405020304" pitchFamily="18" charset="0"/>
                <a:cs typeface="Times New Roman" panose="02020603050405020304" pitchFamily="18" charset="0"/>
              </a:rPr>
              <a:t>(0,0),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93881873"/>
              </p:ext>
            </p:extLst>
          </p:nvPr>
        </p:nvGraphicFramePr>
        <p:xfrm>
          <a:off x="611560" y="4827237"/>
          <a:ext cx="8128000" cy="1076355"/>
        </p:xfrm>
        <a:graphic>
          <a:graphicData uri="http://schemas.openxmlformats.org/presentationml/2006/ole">
            <p:oleObj spid="_x0000_s7178" name="文档" r:id="rId7" imgW="3847376" imgH="509553"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491676260"/>
              </p:ext>
            </p:extLst>
          </p:nvPr>
        </p:nvGraphicFramePr>
        <p:xfrm>
          <a:off x="467544" y="1988840"/>
          <a:ext cx="8128000" cy="1529030"/>
        </p:xfrm>
        <a:graphic>
          <a:graphicData uri="http://schemas.openxmlformats.org/presentationml/2006/ole">
            <p:oleObj spid="_x0000_s7179" name="文档" r:id="rId8" imgW="3847376" imgH="724386" progId="Word.Document.12">
              <p:embed/>
            </p:oleObj>
          </a:graphicData>
        </a:graphic>
      </p:graphicFrame>
    </p:spTree>
    <p:extLst>
      <p:ext uri="{BB962C8B-B14F-4D97-AF65-F5344CB8AC3E}">
        <p14:creationId xmlns:p14="http://schemas.microsoft.com/office/powerpoint/2010/main" xmlns="" val="5105585"/>
      </p:ext>
    </p:extLst>
  </p:cSld>
  <p:clrMapOvr>
    <a:masterClrMapping/>
  </p:clrMapOvr>
  <p:transition spd="slow">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1869160"/>
            <a:ext cx="8128000" cy="337368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按顺时针方向旋转</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BOB'=</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OA=OB=OA'=OB'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重合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轴的正半轴的夹角为</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BOB'=</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OB=OB'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轴对称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992629591"/>
              </p:ext>
            </p:extLst>
          </p:nvPr>
        </p:nvGraphicFramePr>
        <p:xfrm>
          <a:off x="3159528" y="3138487"/>
          <a:ext cx="382588" cy="417513"/>
        </p:xfrm>
        <a:graphic>
          <a:graphicData uri="http://schemas.openxmlformats.org/presentationml/2006/ole">
            <p:oleObj spid="_x0000_s4105" name="文档" r:id="rId7" imgW="184987" imgH="198230"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558669474"/>
              </p:ext>
            </p:extLst>
          </p:nvPr>
        </p:nvGraphicFramePr>
        <p:xfrm>
          <a:off x="3131840" y="4725144"/>
          <a:ext cx="382588" cy="417513"/>
        </p:xfrm>
        <a:graphic>
          <a:graphicData uri="http://schemas.openxmlformats.org/presentationml/2006/ole">
            <p:oleObj spid="_x0000_s4106" name="文档" r:id="rId8" imgW="184987" imgH="198230" progId="Word.Document.12">
              <p:embed/>
            </p:oleObj>
          </a:graphicData>
        </a:graphic>
      </p:graphicFrame>
    </p:spTree>
    <p:extLst>
      <p:ext uri="{BB962C8B-B14F-4D97-AF65-F5344CB8AC3E}">
        <p14:creationId xmlns:p14="http://schemas.microsoft.com/office/powerpoint/2010/main" xmlns="" val="1492813296"/>
      </p:ext>
    </p:extLst>
  </p:cSld>
  <p:clrMapOvr>
    <a:masterClrMapping/>
  </p:clrMapOvr>
  <p:transition spd="slow">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3333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4"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6"/>
          <a:stretch>
            <a:fillRect/>
          </a:stretch>
        </p:blipFill>
        <p:spPr>
          <a:xfrm>
            <a:off x="956735" y="2348880"/>
            <a:ext cx="376615" cy="1459214"/>
          </a:xfrm>
          <a:prstGeom prst="rect">
            <a:avLst/>
          </a:prstGeom>
        </p:spPr>
      </p:pic>
      <p:sp>
        <p:nvSpPr>
          <p:cNvPr id="4" name="矩形 3"/>
          <p:cNvSpPr>
            <a:spLocks noChangeAspect="1"/>
          </p:cNvSpPr>
          <p:nvPr/>
        </p:nvSpPr>
        <p:spPr>
          <a:xfrm>
            <a:off x="1475656" y="2348880"/>
            <a:ext cx="6584280" cy="252992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图形或点旋转之后要结合旋转的角度和图形的特殊性质来求出旋转后的点的坐标</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常见的是旋转特殊角度如</a:t>
            </a:r>
            <a:r>
              <a:rPr lang="en-US" altLang="zh-CN" sz="2200" dirty="0">
                <a:solidFill>
                  <a:srgbClr val="000000"/>
                </a:solidFill>
                <a:latin typeface="Times New Roman" panose="02020603050405020304" pitchFamily="18" charset="0"/>
              </a:rPr>
              <a:t>:30</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,45</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,60</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,90</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,180</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解决本题的关键是正确理解题目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按题目的叙述一定要把各点的大致位置找准确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正确地作出图形</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049661019"/>
      </p:ext>
    </p:extLst>
  </p:cSld>
  <p:clrMapOvr>
    <a:masterClrMapping/>
  </p:clrMapOvr>
  <p:transition spd="slow">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26097" y="1170567"/>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中心对称及中心对称图形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的三个顶点都在格点上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每个小方格边长均为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个单位长度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建立如图坐标系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请你作出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关于点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成中心对称的</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的对称点是</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的对称点是</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并写出点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猜想四边形</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是什么特殊四边形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15604488"/>
              </p:ext>
            </p:extLst>
          </p:nvPr>
        </p:nvGraphicFramePr>
        <p:xfrm>
          <a:off x="1231419" y="3717032"/>
          <a:ext cx="6717355" cy="2718533"/>
        </p:xfrm>
        <a:graphic>
          <a:graphicData uri="http://schemas.openxmlformats.org/presentationml/2006/ole">
            <p:oleObj spid="_x0000_s8198" name="文档" r:id="rId7" imgW="3847376" imgH="1557088" progId="Word.Document.12">
              <p:embed/>
            </p:oleObj>
          </a:graphicData>
        </a:graphic>
      </p:graphicFrame>
    </p:spTree>
    <p:extLst>
      <p:ext uri="{BB962C8B-B14F-4D97-AF65-F5344CB8AC3E}">
        <p14:creationId xmlns:p14="http://schemas.microsoft.com/office/powerpoint/2010/main" xmlns="" val="3778889148"/>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333350" y="908720"/>
            <a:ext cx="666882"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663300"/>
                </a:solidFill>
                <a:latin typeface="黑体" panose="02010600030101010101" pitchFamily="2" charset="-122"/>
                <a:ea typeface="黑体" panose="02010600030101010101" pitchFamily="2" charset="-122"/>
              </a:rPr>
              <a:t>专题二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061942"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2786050" y="908720"/>
            <a:ext cx="666882"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黑体" panose="02010600030101010101" pitchFamily="2" charset="-122"/>
                <a:ea typeface="黑体" panose="02010600030101010101" pitchFamily="2" charset="-122"/>
              </a:rPr>
              <a:t>专题四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39552" y="141277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根据网格结构找出点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然后顺次连接即可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再根据平面直角坐标系写出点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根据中心对称的性质解答</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816142669"/>
              </p:ext>
            </p:extLst>
          </p:nvPr>
        </p:nvGraphicFramePr>
        <p:xfrm>
          <a:off x="395536" y="3072033"/>
          <a:ext cx="8128000" cy="3289425"/>
        </p:xfrm>
        <a:graphic>
          <a:graphicData uri="http://schemas.openxmlformats.org/presentationml/2006/ole">
            <p:oleObj spid="_x0000_s9222" name="文档" r:id="rId7" imgW="3847376" imgH="1557088" progId="Word.Document.12">
              <p:embed/>
            </p:oleObj>
          </a:graphicData>
        </a:graphic>
      </p:graphicFrame>
      <p:sp>
        <p:nvSpPr>
          <p:cNvPr id="8" name="矩形 7"/>
          <p:cNvSpPr/>
          <p:nvPr/>
        </p:nvSpPr>
        <p:spPr>
          <a:xfrm>
            <a:off x="511829" y="2649804"/>
            <a:ext cx="8183446" cy="3711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5588582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初中全优、共用模板14(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初中全优、共用模板14(1)</Template>
  <TotalTime>124</TotalTime>
  <Words>994</Words>
  <Application>Microsoft Office PowerPoint</Application>
  <PresentationFormat>全屏显示(4:3)</PresentationFormat>
  <Paragraphs>156</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初中全优、共用模板14(1)</vt:lpstr>
      <vt:lpstr>文档</vt:lpstr>
      <vt:lpstr>章末专题整合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dc:title>
  <dc:creator>User</dc:creator>
  <cp:lastModifiedBy>XKW</cp:lastModifiedBy>
  <cp:revision>81</cp:revision>
  <dcterms:created xsi:type="dcterms:W3CDTF">2014-05-27T07:42:14Z</dcterms:created>
  <dcterms:modified xsi:type="dcterms:W3CDTF">2016-10-09T02:16:43Z</dcterms:modified>
</cp:coreProperties>
</file>