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80" r:id="rId3"/>
    <p:sldId id="264" r:id="rId4"/>
    <p:sldId id="284" r:id="rId5"/>
    <p:sldId id="285" r:id="rId6"/>
    <p:sldId id="286" r:id="rId7"/>
    <p:sldId id="268" r:id="rId8"/>
    <p:sldId id="287" r:id="rId9"/>
    <p:sldId id="288" r:id="rId10"/>
    <p:sldId id="281" r:id="rId11"/>
    <p:sldId id="289" r:id="rId12"/>
    <p:sldId id="290" r:id="rId13"/>
    <p:sldId id="291" r:id="rId14"/>
    <p:sldId id="292" r:id="rId15"/>
    <p:sldId id="265" r:id="rId16"/>
    <p:sldId id="293" r:id="rId17"/>
    <p:sldId id="294" r:id="rId18"/>
    <p:sldId id="269" r:id="rId19"/>
    <p:sldId id="295" r:id="rId20"/>
    <p:sldId id="296" r:id="rId21"/>
    <p:sldId id="297" r:id="rId22"/>
    <p:sldId id="283" r:id="rId23"/>
    <p:sldId id="298" r:id="rId24"/>
    <p:sldId id="299" r:id="rId25"/>
    <p:sldId id="30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25D6B-4E03-4509-A7A4-0AF183A10CB5}" type="datetimeFigureOut">
              <a:rPr lang="zh-CN" altLang="en-US" smtClean="0"/>
              <a:pPr/>
              <a:t>2016-11-26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DD2A-E60F-4BF8-B9BA-9003F3E5AD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8205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1DD2A-E60F-4BF8-B9BA-9003F3E5ADD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702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3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4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5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6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7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8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9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10.docx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第二十三</a:t>
            </a:r>
            <a:r>
              <a:rPr lang="zh-CN" altLang="zh-CN" dirty="0" smtClean="0"/>
              <a:t>章</a:t>
            </a:r>
            <a:r>
              <a:rPr lang="en-US" altLang="zh-CN" dirty="0" smtClean="0"/>
              <a:t>   </a:t>
            </a:r>
            <a:r>
              <a:rPr lang="zh-CN" altLang="zh-CN" dirty="0" smtClean="0"/>
              <a:t>旋转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旋转作图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进行旋转作图时可按照下列步骤进行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在已知图形上找一些关键点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如三角形的三个顶点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作出这些关键点的对应点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对应点的作法是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将各关键点与旋转中心连接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以旋转中心为顶点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以上述连线为一边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向旋转方向作角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使这些角都等于旋转角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且使另一边的长度都等于关键点到旋转中心的长度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另一边的端点就是对应点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顺次连接这些对应点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23059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根据旋转的性质可知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对应点与旋转中心所连线段的夹角等于旋转角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对应线段相等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由此可以通过作相等的角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在角的边上截取相等的线段的方法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找到对应点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顺次连接得出旋转后的图形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3434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8017" y="162880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点旋转后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的对应点为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试确定顶点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旋转后对应点位置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以及旋转后的三角形位置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点旋转后的对应点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BOE=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OF=OA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点旋转后的对应点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则按照此方法可找到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顺次连接各点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即可得到旋转后的三角形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20625597"/>
              </p:ext>
            </p:extLst>
          </p:nvPr>
        </p:nvGraphicFramePr>
        <p:xfrm>
          <a:off x="598153" y="2492896"/>
          <a:ext cx="8128000" cy="1602799"/>
        </p:xfrm>
        <a:graphic>
          <a:graphicData uri="http://schemas.openxmlformats.org/presentationml/2006/ole">
            <p:oleObj spid="_x0000_s3076" name="文档" r:id="rId6" imgW="3847376" imgH="75857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0277" y="4509119"/>
            <a:ext cx="8183446" cy="1680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883745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1560" y="1988840"/>
            <a:ext cx="20842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77889785"/>
              </p:ext>
            </p:extLst>
          </p:nvPr>
        </p:nvGraphicFramePr>
        <p:xfrm>
          <a:off x="467544" y="2499286"/>
          <a:ext cx="8128000" cy="2484672"/>
        </p:xfrm>
        <a:graphic>
          <a:graphicData uri="http://schemas.openxmlformats.org/presentationml/2006/ole">
            <p:oleObj spid="_x0000_s4100" name="文档" r:id="rId6" imgW="3847376" imgH="1176002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52592689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8081" y="2318220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331640" y="2276872"/>
            <a:ext cx="68723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作一个图形的旋转后的图形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先确定旋转中心和旋转角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然后分别作出各个关键点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线段的端点、三角形和四边形的顶点、图形的拐点、公共点等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最后按照原有顺序连接各点即可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5258547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旋转性质的运用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有公共的底边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81912005"/>
              </p:ext>
            </p:extLst>
          </p:nvPr>
        </p:nvGraphicFramePr>
        <p:xfrm>
          <a:off x="597356" y="2530770"/>
          <a:ext cx="8128000" cy="1978350"/>
        </p:xfrm>
        <a:graphic>
          <a:graphicData uri="http://schemas.openxmlformats.org/presentationml/2006/ole">
            <p:oleObj spid="_x0000_s6148" name="文档" r:id="rId6" imgW="3847376" imgH="93705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7544" y="450912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中的某个点为旋转中心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则旋转中心有哪些点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写出所有满足条件的点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现沿着由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得到的四边形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是什么特殊四边形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说明你的理由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8456" y="122357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根据等边三角形的性质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是菱形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从而再根据菱形是中心对称图形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得到旋转中心有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根据两组对边分别相等的四边形是平行四边形即可判断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有公共的底边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AB=AC=CD=BD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是菱形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要旋转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旋转中心有三点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根据平移的性质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根据等边三角形的性质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733" y="2852936"/>
            <a:ext cx="818344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309348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8081" y="24928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534784" y="2492896"/>
            <a:ext cx="648072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在理解旋转的性质的基础上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抓住旋转前后图形中的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然后与其他相关知识结合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进行综合分析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65462680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坐标系中的旋转作图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在平面直角坐标系中位置如图所示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27993850"/>
              </p:ext>
            </p:extLst>
          </p:nvPr>
        </p:nvGraphicFramePr>
        <p:xfrm>
          <a:off x="508000" y="2385756"/>
          <a:ext cx="8128000" cy="2340488"/>
        </p:xfrm>
        <a:graphic>
          <a:graphicData uri="http://schemas.openxmlformats.org/presentationml/2006/ole">
            <p:oleObj spid="_x0000_s7172" name="文档" r:id="rId6" imgW="3847376" imgH="1108350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262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画出平移后的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点顺时针旋转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画出旋转后的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并写出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的各顶点向右平移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顺次连接得到的各点即为平移后的三角形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两点顺时针旋转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顺次连接点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即可得到旋转后的图形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所在象限及距离原点的水平距离和竖直距离可得相应坐标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3907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23.1</a:t>
            </a:r>
            <a:r>
              <a:rPr lang="zh-CN" altLang="zh-CN" dirty="0"/>
              <a:t>　图形的旋转</a:t>
            </a:r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3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从图形可得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96061403"/>
              </p:ext>
            </p:extLst>
          </p:nvPr>
        </p:nvGraphicFramePr>
        <p:xfrm>
          <a:off x="508000" y="2385756"/>
          <a:ext cx="8128000" cy="2340488"/>
        </p:xfrm>
        <a:graphic>
          <a:graphicData uri="http://schemas.openxmlformats.org/presentationml/2006/ole">
            <p:oleObj spid="_x0000_s8196" name="文档" r:id="rId6" imgW="3847376" imgH="110835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6051444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8081" y="206084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34696" y="2204864"/>
            <a:ext cx="7160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图形的平移或旋转要归结为图形关键点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的平移或旋转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在坐标系中的平移和旋转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只需在坐标系或网格中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利用坐标系或网格的特点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作出这些关键点的对应点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按照原有的顺序连接即可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15291189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156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与旋转有关的综合题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92912349"/>
              </p:ext>
            </p:extLst>
          </p:nvPr>
        </p:nvGraphicFramePr>
        <p:xfrm>
          <a:off x="467544" y="1988840"/>
          <a:ext cx="8128000" cy="2078944"/>
        </p:xfrm>
        <a:graphic>
          <a:graphicData uri="http://schemas.openxmlformats.org/presentationml/2006/ole">
            <p:oleObj spid="_x0000_s9219" name="文档" r:id="rId6" imgW="3847376" imgH="983840" progId="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467544" y="422108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分别交边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不与顶点重合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落在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请你在图中画出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不写作法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试说明线段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之间存在怎样的数量关系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48478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的延长线的交点就是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据此即可作出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根据旋转的性质可以得到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ADG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GF=BE+DF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只要再证明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AFG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作图如下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93769890"/>
              </p:ext>
            </p:extLst>
          </p:nvPr>
        </p:nvGraphicFramePr>
        <p:xfrm>
          <a:off x="467544" y="3911742"/>
          <a:ext cx="8128000" cy="2078944"/>
        </p:xfrm>
        <a:graphic>
          <a:graphicData uri="http://schemas.openxmlformats.org/presentationml/2006/ole">
            <p:oleObj spid="_x0000_s10243" name="文档" r:id="rId6" imgW="3847376" imgH="98384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39821" y="3209544"/>
            <a:ext cx="8183446" cy="3027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17669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6508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BE+DF=EF.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ADG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AG=AE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DAG=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DG=BE.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DAF+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BAE=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GAF=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FAE.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AFG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≌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(SAS)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GF=EF.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DG=BE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GF=BE+DF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BE+DF=EF.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28321897"/>
              </p:ext>
            </p:extLst>
          </p:nvPr>
        </p:nvGraphicFramePr>
        <p:xfrm>
          <a:off x="251520" y="3284984"/>
          <a:ext cx="8128000" cy="895288"/>
        </p:xfrm>
        <a:graphic>
          <a:graphicData uri="http://schemas.openxmlformats.org/presentationml/2006/ole">
            <p:oleObj spid="_x0000_s11267" name="文档" r:id="rId6" imgW="3847376" imgH="423908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8407118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5414" y="2402198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132191" y="2432858"/>
            <a:ext cx="737636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可以在画好图形后利用测量的方法进行初步的推测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然后分析图形的变化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找出图形中的全等形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最后验证并推出所发现的结论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12609044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7576" y="227687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旋转的相关概念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把一个平面图形绕着平面内某一点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叫做图形的旋转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转动的角叫做旋转角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如果图形上的点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经过旋转变为点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那么这两个点叫做这个旋转的对应点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可以这样理解和识别旋转的相关概念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旋转中心可以是平面内的任意一点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旋转中心是点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而不是直线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如生活中的开门、关门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虽然门转动了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但它是绕轴旋转一定的角度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所以它不属于我们要研究的绕定点旋转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因为经过旋转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图形上的每一个点都绕旋转中心沿相同方向转动了相同的角度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所以任意一对对应点与旋转中心的连线所成的角都是旋转角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旋转方向通常是指顺时针旋转或逆时针旋转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这三个方面构成的旋转的三要素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三者缺一不可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1267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62880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按顺时针方向旋转得到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在这个旋转过程中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旋转中心是什么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旋转角是多少度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并指出各对对应点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易确定点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所以确定旋转角为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有了旋转中心和旋转角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再根据旋转的三要素确定对应点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8382647"/>
              </p:ext>
            </p:extLst>
          </p:nvPr>
        </p:nvGraphicFramePr>
        <p:xfrm>
          <a:off x="539552" y="1772816"/>
          <a:ext cx="8128000" cy="1810693"/>
        </p:xfrm>
        <a:graphic>
          <a:graphicData uri="http://schemas.openxmlformats.org/presentationml/2006/ole">
            <p:oleObj spid="_x0000_s1028" name="文档" r:id="rId6" imgW="3847376" imgH="85681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4106" y="4869159"/>
            <a:ext cx="8183446" cy="132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0490047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7008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旋转中心是点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旋转角是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的对应点是它本身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9774" y="3356992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046389" y="3573016"/>
            <a:ext cx="723235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识别旋转中心、旋转方向、旋转角时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先确定旋转中心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再抓住图形的性质确定旋转方向和旋转角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394268059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旋转的性质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对应点到旋转中心的距离相等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对应点与旋转中心所连线段的夹角等于旋转角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旋转前、后的图形全等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我们可以这样理解旋转的性质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图形上的每一点都绕旋转中心沿相同方向转动了相同的角度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对应点的排列次序相同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任意一对对应点与旋转中心的连线所成的角都是旋转角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对应点到旋转中心的距离相等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对应线段相等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对应角相等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下列说法正确的个数有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根据旋转的性质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结合等式的性质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47795000"/>
              </p:ext>
            </p:extLst>
          </p:nvPr>
        </p:nvGraphicFramePr>
        <p:xfrm>
          <a:off x="467544" y="2564904"/>
          <a:ext cx="8128000" cy="1508911"/>
        </p:xfrm>
        <a:graphic>
          <a:graphicData uri="http://schemas.openxmlformats.org/presentationml/2006/ole">
            <p:oleObj spid="_x0000_s2052" name="文档" r:id="rId6" imgW="3847376" imgH="71395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80277" y="4509120"/>
            <a:ext cx="818344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0277" y="573325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1705613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8081" y="2564904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521807" y="2564904"/>
            <a:ext cx="593620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抓住旋转前后的两个图形是全等形是关键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17066926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192</TotalTime>
  <Words>2337</Words>
  <Application>Microsoft Office PowerPoint</Application>
  <PresentationFormat>On-screen Show (4:3)</PresentationFormat>
  <Paragraphs>171</Paragraphs>
  <Slides>25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1.1</vt:lpstr>
      <vt:lpstr>文档</vt:lpstr>
      <vt:lpstr>第二十三章   旋转</vt:lpstr>
      <vt:lpstr>23.1　图形的旋转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xbany</cp:lastModifiedBy>
  <cp:revision>117</cp:revision>
  <dcterms:created xsi:type="dcterms:W3CDTF">2014-05-27T06:48:00Z</dcterms:created>
  <dcterms:modified xsi:type="dcterms:W3CDTF">2016-11-26T05:57:08Z</dcterms:modified>
</cp:coreProperties>
</file>