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64" r:id="rId3"/>
    <p:sldId id="275" r:id="rId4"/>
    <p:sldId id="276" r:id="rId5"/>
    <p:sldId id="268" r:id="rId6"/>
    <p:sldId id="277" r:id="rId7"/>
    <p:sldId id="278" r:id="rId8"/>
    <p:sldId id="279" r:id="rId9"/>
    <p:sldId id="280" r:id="rId10"/>
    <p:sldId id="265" r:id="rId11"/>
    <p:sldId id="281" r:id="rId12"/>
    <p:sldId id="269" r:id="rId13"/>
    <p:sldId id="282" r:id="rId14"/>
    <p:sldId id="283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0" autoAdjust="0"/>
    <p:restoredTop sz="93448" autoAdjust="0"/>
  </p:normalViewPr>
  <p:slideViewPr>
    <p:cSldViewPr showGuides="1">
      <p:cViewPr varScale="1">
        <p:scale>
          <a:sx n="86" d="100"/>
          <a:sy n="86" d="100"/>
        </p:scale>
        <p:origin x="149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0760" y="4448544"/>
            <a:ext cx="2086000" cy="722511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713952" y="5013176"/>
            <a:ext cx="1224136" cy="4789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404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目录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76872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8505" y="2924944"/>
            <a:ext cx="5817951" cy="35203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2pPr>
            <a:lvl3pPr marL="9144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3pPr>
            <a:lvl4pPr marL="13716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4pPr>
            <a:lvl5pPr marL="18288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36712"/>
            <a:ext cx="9144000" cy="70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0128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目录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教材新知精讲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综合知识拓展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67543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1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2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315272" y="6567025"/>
            <a:ext cx="504056" cy="304159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rgbClr val="FDEC84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rgbClr val="FDEC84"/>
              </a:solidFill>
            </a:endParaRPr>
          </a:p>
        </p:txBody>
      </p:sp>
      <p:sp>
        <p:nvSpPr>
          <p:cNvPr id="8" name="圆角矩形 7">
            <a:hlinkClick r:id="rId15" action="ppaction://hlinksldjump"/>
          </p:cNvPr>
          <p:cNvSpPr/>
          <p:nvPr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教材新知精讲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16" action="ppaction://hlinksldjump"/>
          </p:cNvPr>
          <p:cNvSpPr/>
          <p:nvPr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综合知识拓展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800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__5.docx"/><Relationship Id="rId4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23.3</a:t>
            </a:r>
            <a:r>
              <a:rPr lang="zh-CN" altLang="zh-CN" dirty="0"/>
              <a:t>　课题学习　图案设计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24" name="流程图: 可选过程 23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34076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拓展点一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几何变换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图形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变换得到图形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图形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变换得到图形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图形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变换得到图形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填平移、旋转、轴对称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15530943"/>
              </p:ext>
            </p:extLst>
          </p:nvPr>
        </p:nvGraphicFramePr>
        <p:xfrm>
          <a:off x="609170" y="2998898"/>
          <a:ext cx="8128000" cy="1586032"/>
        </p:xfrm>
        <a:graphic>
          <a:graphicData uri="http://schemas.openxmlformats.org/presentationml/2006/ole">
            <p:oleObj spid="_x0000_s4099" name="文档" r:id="rId5" imgW="3847376" imgH="751015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74385" y="4677434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通过观察图形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可知图形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经过轴对称变换得到图形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图形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经过顺时针旋转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得到图形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图形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经过平移变换得到图形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轴对称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旋转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6308" y="4677434"/>
            <a:ext cx="8183446" cy="11998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6858" y="5969776"/>
            <a:ext cx="8183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24" name="流程图: 可选过程 23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pic>
        <p:nvPicPr>
          <p:cNvPr id="4" name="解题总结.eps" descr="id:214748741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755576" y="2276872"/>
            <a:ext cx="376615" cy="145921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1150049" y="2308830"/>
            <a:ext cx="716034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要先确定出图案中的一个基本图形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再利用这个基本图形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通过平移、旋转或轴对称分别去尝试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由基本图形经过变换形成图形的变换过程一般是不确定的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可以有多种不同的变换途径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一般选择比较简单的一种方法来说明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632927790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可选过程 15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1" name="流程图: 可选过程 30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39552" y="1151755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拓展点二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生活中的图案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五一节前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市园林部门准备在文化广场特设直径均为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米的八个圆形花坛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在内放置面积相同的两种颜色的盆栽花草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要求各个花坛内两种花草的摆设不能相同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如图中的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请你再至少设计出四种方案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30909634"/>
              </p:ext>
            </p:extLst>
          </p:nvPr>
        </p:nvGraphicFramePr>
        <p:xfrm>
          <a:off x="580103" y="3261344"/>
          <a:ext cx="8128000" cy="3192185"/>
        </p:xfrm>
        <a:graphic>
          <a:graphicData uri="http://schemas.openxmlformats.org/presentationml/2006/ole">
            <p:oleObj spid="_x0000_s5123" name="文档" r:id="rId5" imgW="3847376" imgH="151138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可选过程 15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1" name="流程图: 可选过程 30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98483" y="142076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利用图形的旋转、平移及对称设计出图案即可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76282671"/>
              </p:ext>
            </p:extLst>
          </p:nvPr>
        </p:nvGraphicFramePr>
        <p:xfrm>
          <a:off x="539552" y="2564904"/>
          <a:ext cx="8128000" cy="3192185"/>
        </p:xfrm>
        <a:graphic>
          <a:graphicData uri="http://schemas.openxmlformats.org/presentationml/2006/ole">
            <p:oleObj spid="_x0000_s6147" name="文档" r:id="rId5" imgW="3847376" imgH="151138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857254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可选过程 15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pic>
        <p:nvPicPr>
          <p:cNvPr id="4" name="解题总结.eps" descr="id:214748741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858081" y="2276872"/>
            <a:ext cx="376615" cy="145921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1403648" y="2454526"/>
            <a:ext cx="7088336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这类问题的答案不唯一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因设计意图和变换的方式不同而不同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熟知这三种图形变换的性质是解答此题的关键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4292969221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识别图案中的几何变换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图案一般都是由基本图案经过一次或多次变换得出的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名师解读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识别图案的变换时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先确定基本图案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确定变换方式和变换顺序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87136" y="1556792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在下列某品牌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恤的四个洗涤说明图案的设计中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没有运用旋转或轴对称知识的是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根据轴对称及旋转的定义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结合各选项进行判断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:A,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即运用了轴对称也利用了旋转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故本选项错误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;B,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即运用了轴对称也利用了旋转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故本选项错误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;C,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没有运用旋转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也没有运用轴对称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故本选项正确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;D,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利用了轴对称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故本选项错误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71494092"/>
              </p:ext>
            </p:extLst>
          </p:nvPr>
        </p:nvGraphicFramePr>
        <p:xfrm>
          <a:off x="563509" y="2621219"/>
          <a:ext cx="8128000" cy="1227248"/>
        </p:xfrm>
        <a:graphic>
          <a:graphicData uri="http://schemas.openxmlformats.org/presentationml/2006/ole">
            <p:oleObj spid="_x0000_s1027" name="文档" r:id="rId5" imgW="3847376" imgH="581524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508063" y="3902592"/>
            <a:ext cx="8183446" cy="1686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063" y="5666621"/>
            <a:ext cx="8183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15432310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pic>
        <p:nvPicPr>
          <p:cNvPr id="4" name="解题总结.eps" descr="id:214748741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046389" y="2276872"/>
            <a:ext cx="376615" cy="1459214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1763688" y="2687207"/>
            <a:ext cx="5864200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解答这类问题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根据题目的要求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逐一判断即可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691731917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设计简单的图案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我们可以利用平移、轴对称和旋转中的一种进行设计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还可以利用它们中的组合进行图案设计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名师解读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设计简单的图案可以按照以下步骤进行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图案设计要有意义、有主题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确定基本图案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图形变换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运用平移、旋转、轴对称的方式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实现由基本图案到各部分图案的有机组合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并对图案进行适当的修饰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4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90653" y="1412776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如图所示的图案都是在一个图案的基础上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几何画板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软件中拖动一点后形成的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它们中每一个图案都可以由一个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基本图案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通过连续旋转得来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旋转的角度正确的是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B.45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C.60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D.90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每一个图案都可以被通过中心的射线平分成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个全等的部分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则旋转的角度是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49276140"/>
              </p:ext>
            </p:extLst>
          </p:nvPr>
        </p:nvGraphicFramePr>
        <p:xfrm>
          <a:off x="555212" y="2924944"/>
          <a:ext cx="8128000" cy="1093122"/>
        </p:xfrm>
        <a:graphic>
          <a:graphicData uri="http://schemas.openxmlformats.org/presentationml/2006/ole">
            <p:oleObj spid="_x0000_s2051" name="文档" r:id="rId5" imgW="3847376" imgH="517830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499766" y="4725144"/>
            <a:ext cx="8183446" cy="805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7685" y="5517232"/>
            <a:ext cx="8183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97845657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pic>
        <p:nvPicPr>
          <p:cNvPr id="4" name="解题总结.eps" descr="id:214748741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003128" y="2420888"/>
            <a:ext cx="376615" cy="145921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1521807" y="2420888"/>
            <a:ext cx="6800304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观察每一个图案都可以由一个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基本图案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通过连续旋转得到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就是看这个图形可以被通过中心的射线平分成几个全等的部分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即可确定旋转的角度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83567669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4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82356" y="1772816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在如图所示的图形中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既包含图形的旋转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又有图形的轴对称设计的是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根据轴对称图形与图形旋转的定义作答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49897820"/>
              </p:ext>
            </p:extLst>
          </p:nvPr>
        </p:nvGraphicFramePr>
        <p:xfrm>
          <a:off x="567356" y="2748266"/>
          <a:ext cx="8128000" cy="1391552"/>
        </p:xfrm>
        <a:graphic>
          <a:graphicData uri="http://schemas.openxmlformats.org/presentationml/2006/ole">
            <p:oleObj spid="_x0000_s3075" name="文档" r:id="rId5" imgW="3847376" imgH="658892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547575" y="4267503"/>
            <a:ext cx="8183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1910" y="4691386"/>
            <a:ext cx="8183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2912693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pic>
        <p:nvPicPr>
          <p:cNvPr id="4" name="解题总结.eps" descr="id:214748741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858081" y="2249296"/>
            <a:ext cx="376615" cy="145921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1481218" y="2276872"/>
            <a:ext cx="6872312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旋转是绕某个点旋转一定角度得到新图形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轴对称是沿某条直线翻折得到新图形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观察时要紧扣图形变换特点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进行分析判断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95720738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.1">
  <a:themeElements>
    <a:clrScheme name="自定义 1">
      <a:dk1>
        <a:sysClr val="windowText" lastClr="000000"/>
      </a:dk1>
      <a:lt1>
        <a:sysClr val="window" lastClr="87CEEB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C00000"/>
      </a:hlink>
      <a:folHlink>
        <a:srgbClr val="D25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1.1</Template>
  <TotalTime>163</TotalTime>
  <Words>507</Words>
  <Application>Microsoft Office PowerPoint</Application>
  <PresentationFormat>全屏显示(4:3)</PresentationFormat>
  <Paragraphs>70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1.1</vt:lpstr>
      <vt:lpstr>文档</vt:lpstr>
      <vt:lpstr>23.3　课题学习　图案设计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　人类文明的开端</dc:title>
  <dc:creator>User</dc:creator>
  <cp:lastModifiedBy>XKW</cp:lastModifiedBy>
  <cp:revision>114</cp:revision>
  <dcterms:created xsi:type="dcterms:W3CDTF">2014-05-27T06:48:00Z</dcterms:created>
  <dcterms:modified xsi:type="dcterms:W3CDTF">2016-10-09T02:14:49Z</dcterms:modified>
</cp:coreProperties>
</file>