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4" r:id="rId3"/>
    <p:sldId id="284" r:id="rId4"/>
    <p:sldId id="285" r:id="rId5"/>
    <p:sldId id="265" r:id="rId6"/>
    <p:sldId id="286" r:id="rId7"/>
    <p:sldId id="269" r:id="rId8"/>
    <p:sldId id="287" r:id="rId9"/>
    <p:sldId id="288" r:id="rId10"/>
    <p:sldId id="289" r:id="rId11"/>
    <p:sldId id="283" r:id="rId12"/>
    <p:sldId id="290" r:id="rId13"/>
    <p:sldId id="291" r:id="rId14"/>
    <p:sldId id="292" r:id="rId15"/>
    <p:sldId id="293"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3448" autoAdjust="0"/>
  </p:normalViewPr>
  <p:slideViewPr>
    <p:cSldViewPr showGuides="1">
      <p:cViewPr varScale="1">
        <p:scale>
          <a:sx n="86" d="100"/>
          <a:sy n="86" d="100"/>
        </p:scale>
        <p:origin x="1494" y="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教材新知精讲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综合知识拓展</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8" name="圆角矩形 7">
            <a:hlinkClick r:id="rId15"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教材新知精讲</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6"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综合知识拓展</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5.xml"/><Relationship Id="rId1" Type="http://schemas.openxmlformats.org/officeDocument/2006/relationships/slideLayout" Target="../slideLayouts/slideLayout7.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5.xml"/><Relationship Id="rId1" Type="http://schemas.openxmlformats.org/officeDocument/2006/relationships/slideLayout" Target="../slideLayouts/slideLayout7.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1.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1.xml"/><Relationship Id="rId4" Type="http://schemas.openxmlformats.org/officeDocument/2006/relationships/slide" Target="slide7.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slide" Target="slide11.xml"/></Relationships>
</file>

<file path=ppt/slides/_rels/slide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 Target="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5.xml"/><Relationship Id="rId1" Type="http://schemas.openxmlformats.org/officeDocument/2006/relationships/slideLayout" Target="../slideLayouts/slideLayout7.xml"/><Relationship Id="rId4" Type="http://schemas.openxmlformats.org/officeDocument/2006/relationships/slide" Target="slide11.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slide" Target="slide11.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1.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5.xml"/><Relationship Id="rId1" Type="http://schemas.openxmlformats.org/officeDocument/2006/relationships/slideLayout" Target="../slideLayouts/slideLayout7.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1.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23.2.3</a:t>
            </a:r>
            <a:r>
              <a:rPr lang="zh-CN" altLang="zh-CN" dirty="0"/>
              <a:t>　关于原点对称的点的坐标</a:t>
            </a:r>
          </a:p>
        </p:txBody>
      </p:sp>
    </p:spTree>
    <p:extLst>
      <p:ext uri="{BB962C8B-B14F-4D97-AF65-F5344CB8AC3E}">
        <p14:creationId xmlns:p14="http://schemas.microsoft.com/office/powerpoint/2010/main" xmlns="" val="1314899478"/>
      </p:ext>
    </p:extLst>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pic>
        <p:nvPicPr>
          <p:cNvPr id="5" name="解题总结.eps" descr="id:2147487411;FounderCES"/>
          <p:cNvPicPr/>
          <p:nvPr/>
        </p:nvPicPr>
        <p:blipFill>
          <a:blip r:embed="rId5"/>
          <a:stretch>
            <a:fillRect/>
          </a:stretch>
        </p:blipFill>
        <p:spPr>
          <a:xfrm>
            <a:off x="1019767" y="2564904"/>
            <a:ext cx="376615" cy="1459214"/>
          </a:xfrm>
          <a:prstGeom prst="rect">
            <a:avLst/>
          </a:prstGeom>
        </p:spPr>
      </p:pic>
      <p:sp>
        <p:nvSpPr>
          <p:cNvPr id="2" name="矩形 1"/>
          <p:cNvSpPr>
            <a:spLocks noChangeAspect="1"/>
          </p:cNvSpPr>
          <p:nvPr/>
        </p:nvSpPr>
        <p:spPr>
          <a:xfrm>
            <a:off x="1453085" y="2924944"/>
            <a:ext cx="7016328"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在网格中或坐标系中作图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要充分发挥网格或坐标系的特点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根据网格找出对应的格点或者点的坐标</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448253579"/>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8" name="矩形 7"/>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坐标系中与对称有关的综合题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在直角坐标系中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OABC</a:t>
            </a:r>
            <a:r>
              <a:rPr lang="zh-CN" altLang="zh-CN" sz="2200" dirty="0">
                <a:solidFill>
                  <a:srgbClr val="000000"/>
                </a:solidFill>
                <a:latin typeface="Times New Roman" panose="02020603050405020304" pitchFamily="18" charset="0"/>
                <a:cs typeface="Times New Roman" panose="02020603050405020304" pitchFamily="18" charset="0"/>
              </a:rPr>
              <a:t>各个顶点坐标分别为</a:t>
            </a:r>
            <a:r>
              <a:rPr lang="en-US" altLang="zh-CN" sz="2200" dirty="0">
                <a:solidFill>
                  <a:srgbClr val="000000"/>
                </a:solidFill>
                <a:latin typeface="Times New Roman" panose="02020603050405020304" pitchFamily="18" charset="0"/>
                <a:cs typeface="Times New Roman" panose="02020603050405020304" pitchFamily="18" charset="0"/>
              </a:rPr>
              <a:t>(0,0),(2,3),(5,4),(8,2)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画出平面直角坐标系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并画四边形</a:t>
            </a:r>
            <a:r>
              <a:rPr lang="en-US" altLang="zh-CN" sz="2200" i="1" dirty="0">
                <a:solidFill>
                  <a:srgbClr val="000000"/>
                </a:solidFill>
                <a:latin typeface="Times New Roman" panose="02020603050405020304" pitchFamily="18" charset="0"/>
                <a:cs typeface="Times New Roman" panose="02020603050405020304" pitchFamily="18" charset="0"/>
              </a:rPr>
              <a:t>OABC.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试确定图中四边形</a:t>
            </a:r>
            <a:r>
              <a:rPr lang="en-US" altLang="zh-CN" sz="2200" i="1" dirty="0">
                <a:solidFill>
                  <a:srgbClr val="000000"/>
                </a:solidFill>
                <a:latin typeface="Times New Roman" panose="02020603050405020304" pitchFamily="18" charset="0"/>
                <a:cs typeface="Times New Roman" panose="02020603050405020304" pitchFamily="18" charset="0"/>
              </a:rPr>
              <a:t>OABC</a:t>
            </a:r>
            <a:r>
              <a:rPr lang="zh-CN" altLang="zh-CN" sz="2200" dirty="0">
                <a:solidFill>
                  <a:srgbClr val="000000"/>
                </a:solidFill>
                <a:latin typeface="Times New Roman" panose="02020603050405020304" pitchFamily="18" charset="0"/>
                <a:cs typeface="Times New Roman" panose="02020603050405020304" pitchFamily="18" charset="0"/>
              </a:rPr>
              <a:t>的面积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如果将四边形</a:t>
            </a:r>
            <a:r>
              <a:rPr lang="en-US" altLang="zh-CN" sz="2200" i="1" dirty="0">
                <a:solidFill>
                  <a:srgbClr val="000000"/>
                </a:solidFill>
                <a:latin typeface="Times New Roman" panose="02020603050405020304" pitchFamily="18" charset="0"/>
                <a:cs typeface="Times New Roman" panose="02020603050405020304" pitchFamily="18" charset="0"/>
              </a:rPr>
              <a:t>OABC</a:t>
            </a:r>
            <a:r>
              <a:rPr lang="zh-CN" altLang="zh-CN" sz="2200" dirty="0">
                <a:solidFill>
                  <a:srgbClr val="000000"/>
                </a:solidFill>
                <a:latin typeface="Times New Roman" panose="02020603050405020304" pitchFamily="18" charset="0"/>
                <a:cs typeface="Times New Roman" panose="02020603050405020304" pitchFamily="18" charset="0"/>
              </a:rPr>
              <a:t>绕点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旋转</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试确定旋转后四边形上各个顶点的坐标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横坐标乘以</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得的图形与原图形重合吗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9731458"/>
      </p:ext>
    </p:extLst>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画出平面直角坐标系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描出各点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顺次连接各点得到四边形</a:t>
            </a:r>
            <a:r>
              <a:rPr lang="en-US" altLang="zh-CN" sz="2200" i="1" dirty="0">
                <a:solidFill>
                  <a:srgbClr val="000000"/>
                </a:solidFill>
                <a:latin typeface="Times New Roman" panose="02020603050405020304" pitchFamily="18" charset="0"/>
                <a:cs typeface="Times New Roman" panose="02020603050405020304" pitchFamily="18" charset="0"/>
              </a:rPr>
              <a:t>OABC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利用组合图形的面积转化为基本平面图形的面积的和与差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利用旋转的性质画出图形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写出坐标即可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横坐标乘以</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得的图形与原图形关于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不能与原图形重合</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3303513"/>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矩形 4"/>
          <p:cNvSpPr>
            <a:spLocks noChangeAspect="1"/>
          </p:cNvSpPr>
          <p:nvPr/>
        </p:nvSpPr>
        <p:spPr>
          <a:xfrm>
            <a:off x="623703" y="1340768"/>
            <a:ext cx="4633000" cy="459741"/>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OABC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即为所求</a:t>
            </a:r>
            <a:r>
              <a:rPr lang="en-US" altLang="zh-CN" sz="2200" i="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545761647"/>
              </p:ext>
            </p:extLst>
          </p:nvPr>
        </p:nvGraphicFramePr>
        <p:xfrm>
          <a:off x="583619" y="1844824"/>
          <a:ext cx="8128000" cy="4516674"/>
        </p:xfrm>
        <a:graphic>
          <a:graphicData uri="http://schemas.openxmlformats.org/presentationml/2006/ole">
            <p:oleObj spid="_x0000_s3075" name="文档" r:id="rId6" imgW="3847376" imgH="2138611" progId="Word.Document.12">
              <p:embed/>
            </p:oleObj>
          </a:graphicData>
        </a:graphic>
      </p:graphicFrame>
    </p:spTree>
    <p:extLst>
      <p:ext uri="{BB962C8B-B14F-4D97-AF65-F5344CB8AC3E}">
        <p14:creationId xmlns:p14="http://schemas.microsoft.com/office/powerpoint/2010/main" xmlns="" val="92214573"/>
      </p:ext>
    </p:extLst>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graphicFrame>
        <p:nvGraphicFramePr>
          <p:cNvPr id="7" name="对象 6"/>
          <p:cNvGraphicFramePr>
            <a:graphicFrameLocks noChangeAspect="1"/>
          </p:cNvGraphicFramePr>
          <p:nvPr>
            <p:extLst>
              <p:ext uri="{D42A27DB-BD31-4B8C-83A1-F6EECF244321}">
                <p14:modId xmlns:p14="http://schemas.microsoft.com/office/powerpoint/2010/main" xmlns="" val="4098306997"/>
              </p:ext>
            </p:extLst>
          </p:nvPr>
        </p:nvGraphicFramePr>
        <p:xfrm>
          <a:off x="611560" y="1700808"/>
          <a:ext cx="8128000" cy="865109"/>
        </p:xfrm>
        <a:graphic>
          <a:graphicData uri="http://schemas.openxmlformats.org/presentationml/2006/ole">
            <p:oleObj spid="_x0000_s4099" name="文档" r:id="rId6" imgW="3847376" imgH="410233" progId="Word.Document.12">
              <p:embed/>
            </p:oleObj>
          </a:graphicData>
        </a:graphic>
      </p:graphicFrame>
      <p:sp>
        <p:nvSpPr>
          <p:cNvPr id="8" name="矩形 7"/>
          <p:cNvSpPr>
            <a:spLocks noChangeAspect="1"/>
          </p:cNvSpPr>
          <p:nvPr/>
        </p:nvSpPr>
        <p:spPr>
          <a:xfrm>
            <a:off x="611560" y="2708920"/>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旋转后四边形上各个顶点的坐标分别为</a:t>
            </a:r>
            <a:r>
              <a:rPr lang="en-US" altLang="zh-CN" sz="2200" dirty="0">
                <a:solidFill>
                  <a:srgbClr val="000000"/>
                </a:solidFill>
                <a:latin typeface="Times New Roman" panose="02020603050405020304" pitchFamily="18" charset="0"/>
                <a:cs typeface="Times New Roman" panose="02020603050405020304" pitchFamily="18" charset="0"/>
              </a:rPr>
              <a:t>(0,0),(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横坐标乘以</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得的图形与原图形关于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轴成轴对称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不能与原图形重合</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本题考查了坐标与图形变换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图形或点旋转之后要结合旋转的角度和图形的特殊性质来求出旋转后的点的坐标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556114" y="4365104"/>
            <a:ext cx="8183446" cy="108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9395532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pic>
        <p:nvPicPr>
          <p:cNvPr id="5" name="解题总结.eps" descr="id:2147487411;FounderCES"/>
          <p:cNvPicPr/>
          <p:nvPr/>
        </p:nvPicPr>
        <p:blipFill>
          <a:blip r:embed="rId5"/>
          <a:stretch>
            <a:fillRect/>
          </a:stretch>
        </p:blipFill>
        <p:spPr>
          <a:xfrm>
            <a:off x="955025" y="2708920"/>
            <a:ext cx="376615" cy="1459214"/>
          </a:xfrm>
          <a:prstGeom prst="rect">
            <a:avLst/>
          </a:prstGeom>
        </p:spPr>
      </p:pic>
      <p:sp>
        <p:nvSpPr>
          <p:cNvPr id="6" name="矩形 5"/>
          <p:cNvSpPr>
            <a:spLocks noChangeAspect="1"/>
          </p:cNvSpPr>
          <p:nvPr/>
        </p:nvSpPr>
        <p:spPr>
          <a:xfrm>
            <a:off x="1331640" y="2708920"/>
            <a:ext cx="6584280"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解答这类综合题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综合运用旋转及坐标系的相关知识加以分析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然后根据问题的要求作出图形并作出判断即可</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987281331"/>
      </p:ext>
    </p:extLst>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a:t>
            </a:r>
            <a:r>
              <a:rPr lang="zh-CN" altLang="en-US" sz="1200" dirty="0" smtClean="0">
                <a:solidFill>
                  <a:srgbClr val="663300"/>
                </a:solidFill>
                <a:latin typeface="黑体" panose="02010600030101010101" pitchFamily="2" charset="-122"/>
                <a:ea typeface="黑体" panose="02010600030101010101" pitchFamily="2" charset="-122"/>
              </a:rPr>
              <a:t>点</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关于原点对称的点的坐标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两个点关于原点对称时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它们的坐标符号相反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关于原点的对称点为</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由关于原点对称的点的坐标特征可知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要得到一个点关于原点对称的点的坐标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只要横坐标是横坐标的相反数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纵坐标是纵坐标的相反数即可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05492"/>
      </p:ext>
    </p:extLst>
  </p:cSld>
  <p:clrMapOvr>
    <a:masterClrMapping/>
  </p:clrMapOvr>
  <p:transition spd="slow">
    <p:checke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a:t>
            </a:r>
            <a:r>
              <a:rPr lang="zh-CN" altLang="en-US" sz="1200" dirty="0" smtClean="0">
                <a:solidFill>
                  <a:srgbClr val="663300"/>
                </a:solidFill>
                <a:latin typeface="黑体" panose="02010600030101010101" pitchFamily="2" charset="-122"/>
                <a:ea typeface="黑体" panose="02010600030101010101" pitchFamily="2" charset="-122"/>
              </a:rPr>
              <a:t>点</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若点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关于坐标原点对称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分别为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	B.1,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C.1,2	D.</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平面直角坐标系中任意一点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关于原点的对称点是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关于坐标原点对称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80277" y="3728049"/>
            <a:ext cx="8183446"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80277" y="4610483"/>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11616680"/>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a:t>
            </a:r>
            <a:r>
              <a:rPr lang="zh-CN" altLang="en-US" sz="1200" dirty="0" smtClean="0">
                <a:solidFill>
                  <a:srgbClr val="663300"/>
                </a:solidFill>
                <a:latin typeface="黑体" panose="02010600030101010101" pitchFamily="2" charset="-122"/>
                <a:ea typeface="黑体" panose="02010600030101010101" pitchFamily="2" charset="-122"/>
              </a:rPr>
              <a:t>点</a:t>
            </a:r>
            <a:endParaRPr lang="zh-CN" altLang="en-US" sz="1200" dirty="0">
              <a:solidFill>
                <a:srgbClr val="663300"/>
              </a:solidFill>
              <a:latin typeface="黑体" panose="02010600030101010101" pitchFamily="2" charset="-122"/>
              <a:ea typeface="黑体" panose="02010600030101010101" pitchFamily="2" charset="-122"/>
            </a:endParaRPr>
          </a:p>
        </p:txBody>
      </p:sp>
      <p:pic>
        <p:nvPicPr>
          <p:cNvPr id="3" name="解题总结.eps" descr="id:2147487411;FounderCES"/>
          <p:cNvPicPr/>
          <p:nvPr/>
        </p:nvPicPr>
        <p:blipFill>
          <a:blip r:embed="rId3"/>
          <a:stretch>
            <a:fillRect/>
          </a:stretch>
        </p:blipFill>
        <p:spPr>
          <a:xfrm>
            <a:off x="858081" y="2242209"/>
            <a:ext cx="376615" cy="1459214"/>
          </a:xfrm>
          <a:prstGeom prst="rect">
            <a:avLst/>
          </a:prstGeom>
        </p:spPr>
      </p:pic>
      <p:sp>
        <p:nvSpPr>
          <p:cNvPr id="4" name="矩形 3"/>
          <p:cNvSpPr>
            <a:spLocks noChangeAspect="1"/>
          </p:cNvSpPr>
          <p:nvPr/>
        </p:nvSpPr>
        <p:spPr>
          <a:xfrm>
            <a:off x="1331640" y="2242209"/>
            <a:ext cx="6872312" cy="212365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结合点</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x</a:t>
            </a:r>
            <a:r>
              <a:rPr lang="en-US" altLang="zh-CN" sz="2200" dirty="0" err="1">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y</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a:t>
            </a:r>
            <a:r>
              <a:rPr lang="en-US" altLang="zh-CN" sz="2200" i="1" dirty="0">
                <a:solidFill>
                  <a:srgbClr val="000000"/>
                </a:solidFill>
                <a:latin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轴对称的点的坐标为</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-y</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和点</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x</a:t>
            </a:r>
            <a:r>
              <a:rPr lang="en-US" altLang="zh-CN" sz="2200" dirty="0" err="1">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y</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a:t>
            </a:r>
            <a:r>
              <a:rPr lang="en-US" altLang="zh-CN" sz="2200" i="1" dirty="0">
                <a:solidFill>
                  <a:srgbClr val="000000"/>
                </a:solidFill>
                <a:latin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轴对称的点的坐标为</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x</a:t>
            </a:r>
            <a:r>
              <a:rPr lang="en-US" altLang="zh-CN" sz="2200" dirty="0" err="1">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y</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可简单记为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关于横轴对称的点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横不变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纵相反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关于纵轴对称的点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纵不变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横相反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关于原点对称的点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全相反</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613617261"/>
      </p:ext>
    </p:extLst>
  </p:cSld>
  <p:clrMapOvr>
    <a:masterClrMapping/>
  </p:clrMapOvr>
  <p:transition spd="slow">
    <p:checke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坐标系中的中心对称图形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已知平面直角坐标系内一点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把点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沿</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轴向左平移</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个单位长度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再以</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点为旋转中心旋转</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然后以</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轴为对称轴得到点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	B.(</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3,1)	D.(</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轴向左平移</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个单位长度后坐标是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再以</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点为旋转中心旋转</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对应点的坐标是</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轴对称的点的坐标是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80277" y="3933056"/>
            <a:ext cx="8183446"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0277" y="5193498"/>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8312902"/>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pic>
        <p:nvPicPr>
          <p:cNvPr id="5" name="解题总结.eps" descr="id:2147487411;FounderCES"/>
          <p:cNvPicPr/>
          <p:nvPr/>
        </p:nvPicPr>
        <p:blipFill>
          <a:blip r:embed="rId5"/>
          <a:stretch>
            <a:fillRect/>
          </a:stretch>
        </p:blipFill>
        <p:spPr>
          <a:xfrm>
            <a:off x="858081" y="2204864"/>
            <a:ext cx="376615" cy="1459214"/>
          </a:xfrm>
          <a:prstGeom prst="rect">
            <a:avLst/>
          </a:prstGeom>
        </p:spPr>
      </p:pic>
      <p:sp>
        <p:nvSpPr>
          <p:cNvPr id="2" name="矩形 1"/>
          <p:cNvSpPr>
            <a:spLocks noChangeAspect="1"/>
          </p:cNvSpPr>
          <p:nvPr/>
        </p:nvSpPr>
        <p:spPr>
          <a:xfrm>
            <a:off x="1331640" y="2420888"/>
            <a:ext cx="6872312"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掌握点的坐标的平移变化规律和关于原点中心对称的两点坐标之间的关系以及关于</a:t>
            </a:r>
            <a:r>
              <a:rPr lang="en-US" altLang="zh-CN" sz="2200" i="1" dirty="0">
                <a:solidFill>
                  <a:srgbClr val="000000"/>
                </a:solidFill>
                <a:latin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轴对称的两点坐标之间的关系是关键</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437892082"/>
      </p:ext>
    </p:extLst>
  </p:cSld>
  <p:clrMapOvr>
    <a:masterClrMapping/>
  </p:clrMapOvr>
  <p:transition spd="slow">
    <p:pull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611560" y="1168812"/>
            <a:ext cx="8128000" cy="25029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在坐标系中作关于原点对称的图形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在平面直角坐标系中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的三个顶点坐标分别为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画出</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轴对称的</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画出</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关于原点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成中心对称的</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画出</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绕</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顺时针旋转</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65194013"/>
              </p:ext>
            </p:extLst>
          </p:nvPr>
        </p:nvGraphicFramePr>
        <p:xfrm>
          <a:off x="894232" y="3622616"/>
          <a:ext cx="7130608" cy="2915195"/>
        </p:xfrm>
        <a:graphic>
          <a:graphicData uri="http://schemas.openxmlformats.org/presentationml/2006/ole">
            <p:oleObj spid="_x0000_s1027" name="文档" r:id="rId6" imgW="3847376" imgH="1574001" progId="Word.Document.12">
              <p:embed/>
            </p:oleObj>
          </a:graphicData>
        </a:graphic>
      </p:graphicFrame>
    </p:spTree>
    <p:extLst>
      <p:ext uri="{BB962C8B-B14F-4D97-AF65-F5344CB8AC3E}">
        <p14:creationId xmlns:p14="http://schemas.microsoft.com/office/powerpoint/2010/main" xmlns="" val="1710948338"/>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轴对称的点的坐标特征写出点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的对应点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然后描点连线即可得到</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根据关于原点对称的点的坐标特征写出点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的对应点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然后描点连线即可得到</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利用网格特点和旋转的性质画出点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的对应点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连线即可得到</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90969200"/>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683568" y="1556792"/>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为所作</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为所作</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为所作</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22232788"/>
              </p:ext>
            </p:extLst>
          </p:nvPr>
        </p:nvGraphicFramePr>
        <p:xfrm>
          <a:off x="467544" y="2924944"/>
          <a:ext cx="8128000" cy="3443671"/>
        </p:xfrm>
        <a:graphic>
          <a:graphicData uri="http://schemas.openxmlformats.org/presentationml/2006/ole">
            <p:oleObj spid="_x0000_s2051" name="文档" r:id="rId6" imgW="3847376" imgH="1630498" progId="Word.Document.12">
              <p:embed/>
            </p:oleObj>
          </a:graphicData>
        </a:graphic>
      </p:graphicFrame>
    </p:spTree>
    <p:extLst>
      <p:ext uri="{BB962C8B-B14F-4D97-AF65-F5344CB8AC3E}">
        <p14:creationId xmlns:p14="http://schemas.microsoft.com/office/powerpoint/2010/main" xmlns="" val="2787297251"/>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1.1">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Template>
  <TotalTime>163</TotalTime>
  <Words>717</Words>
  <Application>Microsoft Office PowerPoint</Application>
  <PresentationFormat>全屏显示(4:3)</PresentationFormat>
  <Paragraphs>80</Paragraphs>
  <Slides>15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17" baseType="lpstr">
      <vt:lpstr>1.1</vt:lpstr>
      <vt:lpstr>文档</vt:lpstr>
      <vt:lpstr>23.2.3　关于原点对称的点的坐标</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人类文明的开端</dc:title>
  <dc:creator>User</dc:creator>
  <cp:lastModifiedBy>XKW</cp:lastModifiedBy>
  <cp:revision>114</cp:revision>
  <dcterms:created xsi:type="dcterms:W3CDTF">2014-05-27T06:48:00Z</dcterms:created>
  <dcterms:modified xsi:type="dcterms:W3CDTF">2016-10-09T02:14:43Z</dcterms:modified>
</cp:coreProperties>
</file>