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264" r:id="rId3"/>
    <p:sldId id="284" r:id="rId4"/>
    <p:sldId id="285" r:id="rId5"/>
    <p:sldId id="268" r:id="rId6"/>
    <p:sldId id="286" r:id="rId7"/>
    <p:sldId id="287" r:id="rId8"/>
    <p:sldId id="281" r:id="rId9"/>
    <p:sldId id="288" r:id="rId10"/>
    <p:sldId id="289" r:id="rId11"/>
    <p:sldId id="290" r:id="rId12"/>
    <p:sldId id="265" r:id="rId13"/>
    <p:sldId id="291" r:id="rId14"/>
    <p:sldId id="292" r:id="rId15"/>
    <p:sldId id="269" r:id="rId16"/>
    <p:sldId id="293" r:id="rId17"/>
    <p:sldId id="294" r:id="rId18"/>
    <p:sldId id="283" r:id="rId19"/>
    <p:sldId id="295" r:id="rId20"/>
    <p:sldId id="29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45FDD-0796-4910-8B98-B203881928E5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1C8F2-1AB6-4A1B-8B6A-2450125054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5217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1C8F2-1AB6-4A1B-8B6A-2450125054D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7014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jpeg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24.4</a:t>
            </a:r>
            <a:r>
              <a:rPr lang="zh-CN" altLang="zh-CN" dirty="0"/>
              <a:t>　弧长和扇形面积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173142"/>
              </p:ext>
            </p:extLst>
          </p:nvPr>
        </p:nvGraphicFramePr>
        <p:xfrm>
          <a:off x="508000" y="1783868"/>
          <a:ext cx="8128000" cy="3544263"/>
        </p:xfrm>
        <a:graphic>
          <a:graphicData uri="http://schemas.openxmlformats.org/presentationml/2006/ole">
            <p:oleObj spid="_x0000_s7172" name="文档" r:id="rId6" imgW="3847376" imgH="16776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581795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132856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521807" y="2276872"/>
            <a:ext cx="600821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已知圆锥的母线长、底面圆的半径、圆锥侧面展开图的圆心角中的任何两个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都可以求出第三个量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并且可以求圆锥的全面积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629778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扇形面积公式的灵活运用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各顶点为圆心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为半径画圆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则图形中扇形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部分的面积之和是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856764"/>
              </p:ext>
            </p:extLst>
          </p:nvPr>
        </p:nvGraphicFramePr>
        <p:xfrm>
          <a:off x="549867" y="2852936"/>
          <a:ext cx="8128000" cy="2109121"/>
        </p:xfrm>
        <a:graphic>
          <a:graphicData uri="http://schemas.openxmlformats.org/presentationml/2006/ole">
            <p:oleObj spid="_x0000_s8196" name="文档" r:id="rId6" imgW="3847376" imgH="9993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由于四边形内角和为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因此图中阴影部分的面积刚好为一个完整的圆的面积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277" y="423836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495562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27687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48570" y="2420888"/>
            <a:ext cx="716034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解答这类问题的关键是把几个扇形拼成一个完整的图形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然后直接利用圆的面积公式来求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本题也可以利用四个扇形的面积和求解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8214666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18834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与圆锥侧面积有关的问题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已知扇形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的圆心角为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用这个扇形卷成圆锥的侧面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求该圆锥的侧面积及圆锥的高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3958904"/>
              </p:ext>
            </p:extLst>
          </p:nvPr>
        </p:nvGraphicFramePr>
        <p:xfrm>
          <a:off x="539552" y="2556494"/>
          <a:ext cx="8128000" cy="1686628"/>
        </p:xfrm>
        <a:graphic>
          <a:graphicData uri="http://schemas.openxmlformats.org/presentationml/2006/ole">
            <p:oleObj spid="_x0000_s9222" name="文档" r:id="rId6" imgW="3847376" imgH="799235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3208064"/>
              </p:ext>
            </p:extLst>
          </p:nvPr>
        </p:nvGraphicFramePr>
        <p:xfrm>
          <a:off x="395536" y="4437112"/>
          <a:ext cx="8128000" cy="1817399"/>
        </p:xfrm>
        <a:graphic>
          <a:graphicData uri="http://schemas.openxmlformats.org/presentationml/2006/ole">
            <p:oleObj spid="_x0000_s9223" name="文档" r:id="rId7" imgW="3847376" imgH="86041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00531" y="4339003"/>
            <a:ext cx="8347933" cy="1915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9125579"/>
              </p:ext>
            </p:extLst>
          </p:nvPr>
        </p:nvGraphicFramePr>
        <p:xfrm>
          <a:off x="539552" y="1700808"/>
          <a:ext cx="8128000" cy="4271894"/>
        </p:xfrm>
        <a:graphic>
          <a:graphicData uri="http://schemas.openxmlformats.org/presentationml/2006/ole">
            <p:oleObj spid="_x0000_s10244" name="文档" r:id="rId6" imgW="3847376" imgH="20230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69418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55576" y="206084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87624" y="2039645"/>
            <a:ext cx="7160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解决此类问题时要紧紧抓住两者之间的两个对应关系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圆锥的母线长等于侧面展开图的扇形半径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圆锥的底面周长等于侧面展开图的扇形弧长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正确记忆这两个关系是解题的关键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252150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1560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利用弧长公式求运动路线的长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的四边沿直线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向右滚动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不滑动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当正方形滚动两周时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正方形的顶点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所经过的路线的长是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4457987"/>
              </p:ext>
            </p:extLst>
          </p:nvPr>
        </p:nvGraphicFramePr>
        <p:xfrm>
          <a:off x="508000" y="3086561"/>
          <a:ext cx="8128000" cy="938878"/>
        </p:xfrm>
        <a:graphic>
          <a:graphicData uri="http://schemas.openxmlformats.org/presentationml/2006/ole">
            <p:oleObj spid="_x0000_s11270" name="文档" r:id="rId6" imgW="3847376" imgH="444419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6164078"/>
              </p:ext>
            </p:extLst>
          </p:nvPr>
        </p:nvGraphicFramePr>
        <p:xfrm>
          <a:off x="611560" y="4210929"/>
          <a:ext cx="8128000" cy="741042"/>
        </p:xfrm>
        <a:graphic>
          <a:graphicData uri="http://schemas.openxmlformats.org/presentationml/2006/ole">
            <p:oleObj spid="_x0000_s11271" name="文档" r:id="rId7" imgW="3847376" imgH="351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1878054"/>
              </p:ext>
            </p:extLst>
          </p:nvPr>
        </p:nvGraphicFramePr>
        <p:xfrm>
          <a:off x="467544" y="1268760"/>
          <a:ext cx="8128000" cy="5237597"/>
        </p:xfrm>
        <a:graphic>
          <a:graphicData uri="http://schemas.openxmlformats.org/presentationml/2006/ole">
            <p:oleObj spid="_x0000_s12292" name="文档" r:id="rId6" imgW="3847376" imgH="247939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12098" y="614631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92187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7295093"/>
              </p:ext>
            </p:extLst>
          </p:nvPr>
        </p:nvGraphicFramePr>
        <p:xfrm>
          <a:off x="539552" y="1412776"/>
          <a:ext cx="8128000" cy="4536791"/>
        </p:xfrm>
        <a:graphic>
          <a:graphicData uri="http://schemas.openxmlformats.org/presentationml/2006/ole">
            <p:oleObj spid="_x0000_s1028" name="文档" r:id="rId6" imgW="3847376" imgH="21479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69774" y="2420888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481218" y="2780928"/>
            <a:ext cx="564817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正确确定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所经过的路线是解题的关键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9576998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2204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一圆弧所对的圆心角为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它所对的弧长等于半径为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的圆的周长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则该弧所在圆的半径为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A.24 cm	B.12 cm	C.6 cm	D.30 cm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先用弧长公式表示出弧长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代入相关数据求出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1563540"/>
              </p:ext>
            </p:extLst>
          </p:nvPr>
        </p:nvGraphicFramePr>
        <p:xfrm>
          <a:off x="3975594" y="4190404"/>
          <a:ext cx="1033318" cy="606136"/>
        </p:xfrm>
        <a:graphic>
          <a:graphicData uri="http://schemas.openxmlformats.org/presentationml/2006/ole">
            <p:oleObj spid="_x0000_s2052" name="文档" r:id="rId6" imgW="549264" imgH="31703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5410" y="3525759"/>
            <a:ext cx="8183446" cy="132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530" y="502804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761901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80074" y="2636912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81218" y="2636912"/>
            <a:ext cx="680030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一般根据弧长公式直接求解或根据公式变形求解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9387674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585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点二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扇形的面积公式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圆心角为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的扇形的面积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根据扇形的面积公式和弧长公式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扇形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四个量中的任意两个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都可以求出另外的两个量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5073612"/>
              </p:ext>
            </p:extLst>
          </p:nvPr>
        </p:nvGraphicFramePr>
        <p:xfrm>
          <a:off x="945532" y="3212976"/>
          <a:ext cx="8128000" cy="549914"/>
        </p:xfrm>
        <a:graphic>
          <a:graphicData uri="http://schemas.openxmlformats.org/presentationml/2006/ole">
            <p:oleObj spid="_x0000_s3076" name="文档" r:id="rId6" imgW="3847376" imgH="2601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97686" y="18448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如果扇形所含的圆心角为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那么扇形的面积是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D.30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Microsoft Yi Baiti" panose="03000500000000000000" pitchFamily="66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Microsoft Yi Baiti" panose="03000500000000000000" pitchFamily="66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0209082"/>
              </p:ext>
            </p:extLst>
          </p:nvPr>
        </p:nvGraphicFramePr>
        <p:xfrm>
          <a:off x="467544" y="3140968"/>
          <a:ext cx="8128000" cy="1093122"/>
        </p:xfrm>
        <a:graphic>
          <a:graphicData uri="http://schemas.openxmlformats.org/presentationml/2006/ole">
            <p:oleObj spid="_x0000_s4100" name="文档" r:id="rId6" imgW="3847376" imgH="517830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89578" y="3129642"/>
            <a:ext cx="8183446" cy="1104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851" y="432753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35597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58081" y="2564904"/>
            <a:ext cx="376615" cy="145921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234696" y="2348880"/>
            <a:ext cx="72323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在计算扇形的面积时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要根据情况选用合适的公式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当已知扇形的半径和圆心角时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扇形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=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当已知扇形的弧长和半径时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2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扇形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=      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lr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6355101"/>
              </p:ext>
            </p:extLst>
          </p:nvPr>
        </p:nvGraphicFramePr>
        <p:xfrm>
          <a:off x="5724128" y="3087945"/>
          <a:ext cx="1427306" cy="640773"/>
        </p:xfrm>
        <a:graphic>
          <a:graphicData uri="http://schemas.openxmlformats.org/presentationml/2006/ole">
            <p:oleObj spid="_x0000_s5126" name="文档" r:id="rId7" imgW="754968" imgH="332865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4273874"/>
              </p:ext>
            </p:extLst>
          </p:nvPr>
        </p:nvGraphicFramePr>
        <p:xfrm>
          <a:off x="5021340" y="3759418"/>
          <a:ext cx="708365" cy="708365"/>
        </p:xfrm>
        <a:graphic>
          <a:graphicData uri="http://schemas.openxmlformats.org/presentationml/2006/ole">
            <p:oleObj spid="_x0000_s5127" name="文档" r:id="rId8" imgW="396839" imgH="3989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98345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圆锥的母线、侧面积和全面积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圆锥的母线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连接圆锥顶点和底面圆周上任意一点的线段叫做圆锥的母线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圆锥的侧面展开图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圆锥的侧面展开图是一个扇形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设圆锥的母线长为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底面圆的半径为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那么这个扇形的半径为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扇形的弧长为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圆锥的侧面积为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圆锥的全面积为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r+l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圆锥的全面积也称圆锥的表面积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计算时分别求出侧面积和底面积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然后相加即可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23059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432054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84356"/>
            <a:ext cx="8128000" cy="33432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已知圆锥的高为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底面半径为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圆锥的全面积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圆锥侧面展开图的圆心角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首先求得底面周长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即侧面展开图的扇形弧长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然后根据扇形的面积公式即可求得侧面积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即圆锥的侧面积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再求得圆锥的底面积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侧面积与底面积的和就是全面积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利用弧长公式可得圆锥侧面展开图圆心角的角度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把相关数值代入即可求解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08696946"/>
              </p:ext>
            </p:extLst>
          </p:nvPr>
        </p:nvGraphicFramePr>
        <p:xfrm>
          <a:off x="3707904" y="1932955"/>
          <a:ext cx="498475" cy="415925"/>
        </p:xfrm>
        <a:graphic>
          <a:graphicData uri="http://schemas.openxmlformats.org/presentationml/2006/ole">
            <p:oleObj spid="_x0000_s6148" name="文档" r:id="rId7" imgW="236790" imgH="19786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80277" y="3122566"/>
            <a:ext cx="8183446" cy="225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7252064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167</TotalTime>
  <Words>665</Words>
  <Application>Microsoft Office PowerPoint</Application>
  <PresentationFormat>全屏显示(4:3)</PresentationFormat>
  <Paragraphs>98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1.1</vt:lpstr>
      <vt:lpstr>文档</vt:lpstr>
      <vt:lpstr>24.4　弧长和扇形面积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2016-10-09T02:16:21Z</dcterms:modified>
</cp:coreProperties>
</file>