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2" r:id="rId3"/>
    <p:sldId id="263" r:id="rId4"/>
    <p:sldId id="295" r:id="rId5"/>
    <p:sldId id="296" r:id="rId6"/>
    <p:sldId id="276" r:id="rId7"/>
    <p:sldId id="297" r:id="rId8"/>
    <p:sldId id="298" r:id="rId9"/>
    <p:sldId id="299" r:id="rId10"/>
    <p:sldId id="277" r:id="rId11"/>
    <p:sldId id="300" r:id="rId12"/>
    <p:sldId id="301" r:id="rId13"/>
    <p:sldId id="302" r:id="rId14"/>
    <p:sldId id="294" r:id="rId15"/>
    <p:sldId id="303" r:id="rId16"/>
    <p:sldId id="304" r:id="rId17"/>
    <p:sldId id="305" r:id="rId18"/>
    <p:sldId id="306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46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知识网络构建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典型例题剖析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2" name="圆角矩形 1">
            <a:hlinkClick r:id="rId15" action="ppaction://hlinksldjump"/>
          </p:cNvPr>
          <p:cNvSpPr/>
          <p:nvPr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知识网络构建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圆角矩形 6">
            <a:hlinkClick r:id="rId16" action="ppaction://hlinksldjump"/>
          </p:cNvPr>
          <p:cNvSpPr/>
          <p:nvPr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典型例题剖析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6.docx"/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jpeg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jpeg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.docx"/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jpeg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jpeg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jpeg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章末专题整合</a:t>
            </a:r>
          </a:p>
        </p:txBody>
      </p:sp>
    </p:spTree>
    <p:extLst>
      <p:ext uri="{BB962C8B-B14F-4D97-AF65-F5344CB8AC3E}">
        <p14:creationId xmlns:p14="http://schemas.microsoft.com/office/powerpoint/2010/main" xmlns="" val="380830773"/>
      </p:ext>
    </p:extLst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39552" y="1484784"/>
            <a:ext cx="8128000" cy="46271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专题三</a:t>
            </a:r>
            <a:r>
              <a:rPr lang="zh-CN" altLang="zh-CN" sz="2200" u="sng" dirty="0">
                <a:solidFill>
                  <a:srgbClr val="FF0000"/>
                </a:solidFill>
                <a:effectLst/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与圆有关的计算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山西模拟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的外接圆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是直径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并延长交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劣弧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结果保留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求阴影部分的面积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结果保留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67515208"/>
              </p:ext>
            </p:extLst>
          </p:nvPr>
        </p:nvGraphicFramePr>
        <p:xfrm>
          <a:off x="395536" y="1844824"/>
          <a:ext cx="8128000" cy="2035354"/>
        </p:xfrm>
        <a:graphic>
          <a:graphicData uri="http://schemas.openxmlformats.org/presentationml/2006/ole">
            <p:oleObj spid="_x0000_s4100" name="文档" r:id="rId7" imgW="3847376" imgH="964048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74019801"/>
              </p:ext>
            </p:extLst>
          </p:nvPr>
        </p:nvGraphicFramePr>
        <p:xfrm>
          <a:off x="1742920" y="5157192"/>
          <a:ext cx="1304926" cy="390525"/>
        </p:xfrm>
        <a:graphic>
          <a:graphicData uri="http://schemas.openxmlformats.org/presentationml/2006/ole">
            <p:oleObj spid="_x0000_s4101" name="文档" r:id="rId8" imgW="629380" imgH="18604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71807358"/>
              </p:ext>
            </p:extLst>
          </p:nvPr>
        </p:nvGraphicFramePr>
        <p:xfrm>
          <a:off x="508000" y="2482997"/>
          <a:ext cx="8128000" cy="2146007"/>
        </p:xfrm>
        <a:graphic>
          <a:graphicData uri="http://schemas.openxmlformats.org/presentationml/2006/ole">
            <p:oleObj spid="_x0000_s5123" name="文档" r:id="rId7" imgW="3847376" imgH="101550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3085840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72160697"/>
              </p:ext>
            </p:extLst>
          </p:nvPr>
        </p:nvGraphicFramePr>
        <p:xfrm>
          <a:off x="539552" y="1340768"/>
          <a:ext cx="8128000" cy="4969347"/>
        </p:xfrm>
        <a:graphic>
          <a:graphicData uri="http://schemas.openxmlformats.org/presentationml/2006/ole">
            <p:oleObj spid="_x0000_s6147" name="文档" r:id="rId7" imgW="3847376" imgH="235272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8668823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6" name="解题总结.eps" descr="id:214748741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756693" y="2204864"/>
            <a:ext cx="376615" cy="1459214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1272357" y="2204864"/>
            <a:ext cx="716034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本题综合运用了垂径定理的推论、含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30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角的直角三角形的性质、三角形的中位线的性质、弧长公式以及扇形的面积公式等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其中求得圆的半径和扇形的圆心角的度数是解题的关键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4322765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96550" y="141277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专题四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与圆有关的综合题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内接于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为直径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的平分线交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DAC=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是线段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的半径和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65285449"/>
              </p:ext>
            </p:extLst>
          </p:nvPr>
        </p:nvGraphicFramePr>
        <p:xfrm>
          <a:off x="467544" y="2727697"/>
          <a:ext cx="8128000" cy="1931406"/>
        </p:xfrm>
        <a:graphic>
          <a:graphicData uri="http://schemas.openxmlformats.org/presentationml/2006/ole">
            <p:oleObj spid="_x0000_s7171" name="文档" r:id="rId7" imgW="3847376" imgH="9140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利用角平分线的性质得出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CBD=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进而得出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DAC=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再利用互余的性质得出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DAC=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进而得出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DAC=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利用圆周角定理的推论得出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进而求出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PDF=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PD=PF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PA=PF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即可得出答案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利用勾股定理得出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再利用三角形面积求出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720400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668112"/>
            <a:ext cx="8128000" cy="38496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平分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CBD=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DAC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CBD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</a:t>
            </a:r>
            <a:r>
              <a:rPr lang="en-US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对的圆周角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DAC=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DAC=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的直径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ADB=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ADE+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DAE=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DBA+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DAE=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ADE=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DAC=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DAC=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DBA.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61823393"/>
              </p:ext>
            </p:extLst>
          </p:nvPr>
        </p:nvGraphicFramePr>
        <p:xfrm>
          <a:off x="-108520" y="2492896"/>
          <a:ext cx="8128000" cy="392316"/>
        </p:xfrm>
        <a:graphic>
          <a:graphicData uri="http://schemas.openxmlformats.org/presentationml/2006/ole">
            <p:oleObj spid="_x0000_s8195" name="文档" r:id="rId7" imgW="3847376" imgH="18604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2334879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93102" y="134076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为直径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ADE+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EDB=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ABD+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ADE=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ABD=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PD=PA.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DFA+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DAC=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ADE+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PDF=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PDF=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PFD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PD=PF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PA=PF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是线段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CBD=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CD=AD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的半径为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DE×AB=AD×BD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52626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6" name="解题总结.eps" descr="id:214748741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756693" y="2420888"/>
            <a:ext cx="376615" cy="1459214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1149062" y="2636912"/>
            <a:ext cx="7304360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解答这类综合性问题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需要数形结合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综合运用圆周角定理、勾股定理以及三角形面积等知识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熟练利用圆周角定理得出各等量关系是解题关键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86484772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125.eps" descr="id:214748744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1106" y="1628800"/>
            <a:ext cx="8455918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347341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11560" y="134076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圆的有关性质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cm,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的平分线交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15508279"/>
              </p:ext>
            </p:extLst>
          </p:nvPr>
        </p:nvGraphicFramePr>
        <p:xfrm>
          <a:off x="508000" y="2659036"/>
          <a:ext cx="8128000" cy="1793928"/>
        </p:xfrm>
        <a:graphic>
          <a:graphicData uri="http://schemas.openxmlformats.org/presentationml/2006/ole">
            <p:oleObj spid="_x0000_s1028" name="文档" r:id="rId7" imgW="3847376" imgH="849975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34573" y="4603246"/>
            <a:ext cx="8128000" cy="1338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利用勾股定理可以求得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的长度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由角平分线的性质得到圆周角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ACD=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AD=BD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故易证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ABD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是等腰直角三角形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通过勾股定理来求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的长度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38931826"/>
              </p:ext>
            </p:extLst>
          </p:nvPr>
        </p:nvGraphicFramePr>
        <p:xfrm>
          <a:off x="4860032" y="5077870"/>
          <a:ext cx="2511425" cy="388938"/>
        </p:xfrm>
        <a:graphic>
          <a:graphicData uri="http://schemas.openxmlformats.org/presentationml/2006/ole">
            <p:oleObj spid="_x0000_s1029" name="文档" r:id="rId8" imgW="1203906" imgH="186044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503468" y="4603245"/>
            <a:ext cx="8183446" cy="148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40606174"/>
              </p:ext>
            </p:extLst>
          </p:nvPr>
        </p:nvGraphicFramePr>
        <p:xfrm>
          <a:off x="508000" y="2327077"/>
          <a:ext cx="8128000" cy="2457847"/>
        </p:xfrm>
        <a:graphic>
          <a:graphicData uri="http://schemas.openxmlformats.org/presentationml/2006/ole">
            <p:oleObj spid="_x0000_s2051" name="文档" r:id="rId7" imgW="3847376" imgH="11630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81814682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7" name="解题总结.eps" descr="id:214748741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756693" y="2271868"/>
            <a:ext cx="376615" cy="145921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333350" y="2255100"/>
            <a:ext cx="6728296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解答图形中有直径的问题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要把直径作为突破口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充分发挥直径的作用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结合勾股定理以及直角三角形等知识进行推理或运算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使问题得以解决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本题根据圆周角、弧、弦的关系证得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ABD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是等腰直角三角形是解题的关键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734942384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83906" y="1412776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直线与圆的位置关系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AB=AC.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为圆心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为半径的圆交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垂足为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的切线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为圆心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为半径画圆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相切于点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相交于点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相交于点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垂足为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的半径长为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求切线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98198664"/>
              </p:ext>
            </p:extLst>
          </p:nvPr>
        </p:nvGraphicFramePr>
        <p:xfrm>
          <a:off x="323528" y="4318492"/>
          <a:ext cx="8128000" cy="2052119"/>
        </p:xfrm>
        <a:graphic>
          <a:graphicData uri="http://schemas.openxmlformats.org/presentationml/2006/ole">
            <p:oleObj spid="_x0000_s3075" name="文档" r:id="rId7" imgW="3847376" imgH="97196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作辅助线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的切线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可证四边形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ODEF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为矩形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AB=AC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AO=AF+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故在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运用勾股定理可将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的值求出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OB=OD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ODB.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AB=AC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ODB=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ACB.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3168238"/>
            <a:ext cx="8183446" cy="26370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979675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的切线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的切线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ODEF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为矩形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OD=EF=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AF=x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AB=AC=x+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AO=AB-OB=x+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=OF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+AF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的长度为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W60.eps" descr="id:2147487505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4499992" y="2060848"/>
            <a:ext cx="2160240" cy="1915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999592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6" name="解题总结.eps" descr="id:214748741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901827" y="2276872"/>
            <a:ext cx="376615" cy="1459214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1358367" y="2564904"/>
            <a:ext cx="7448376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本题利用了切线的性质与判定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要先证明直线是圆的切线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然后再利用切线的性质进行分析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84787232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初中全优、共用模板14(1)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初中全优、共用模板14(1)</Template>
  <TotalTime>107</TotalTime>
  <Words>920</Words>
  <Application>Microsoft Office PowerPoint</Application>
  <PresentationFormat>全屏显示(4:3)</PresentationFormat>
  <Paragraphs>136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初中全优、共用模板14(1)</vt:lpstr>
      <vt:lpstr>文档</vt:lpstr>
      <vt:lpstr>章末专题整合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</dc:title>
  <dc:creator>User</dc:creator>
  <cp:lastModifiedBy>XKW</cp:lastModifiedBy>
  <cp:revision>79</cp:revision>
  <dcterms:created xsi:type="dcterms:W3CDTF">2014-05-27T07:42:14Z</dcterms:created>
  <dcterms:modified xsi:type="dcterms:W3CDTF">2016-10-09T02:16:48Z</dcterms:modified>
</cp:coreProperties>
</file>