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84" r:id="rId4"/>
    <p:sldId id="285" r:id="rId5"/>
    <p:sldId id="268" r:id="rId6"/>
    <p:sldId id="286" r:id="rId7"/>
    <p:sldId id="287" r:id="rId8"/>
    <p:sldId id="288" r:id="rId9"/>
    <p:sldId id="265" r:id="rId10"/>
    <p:sldId id="289" r:id="rId11"/>
    <p:sldId id="290" r:id="rId12"/>
    <p:sldId id="269" r:id="rId13"/>
    <p:sldId id="291" r:id="rId14"/>
    <p:sldId id="292" r:id="rId15"/>
    <p:sldId id="283" r:id="rId16"/>
    <p:sldId id="293" r:id="rId17"/>
    <p:sldId id="294" r:id="rId18"/>
    <p:sldId id="29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24.1.2</a:t>
            </a:r>
            <a:r>
              <a:rPr lang="zh-CN" altLang="zh-CN" dirty="0"/>
              <a:t>　垂直于弦的直径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0331"/>
            <a:ext cx="8128000" cy="47429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设圆的半径是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根据垂径定理求得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根据勾股定理求得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A'ON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根据勾股定理求得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A'N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再根据垂径定理求得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从而作出判断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设圆的半径是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根据垂径定理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AM=       AB=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A'ON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根据勾股定理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根据垂径定理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不用采取紧急措施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915158"/>
              </p:ext>
            </p:extLst>
          </p:nvPr>
        </p:nvGraphicFramePr>
        <p:xfrm>
          <a:off x="4716016" y="4962966"/>
          <a:ext cx="3336925" cy="692150"/>
        </p:xfrm>
        <a:graphic>
          <a:graphicData uri="http://schemas.openxmlformats.org/presentationml/2006/ole">
            <p:oleObj spid="_x0000_s5125" name="文档" r:id="rId6" imgW="1595104" imgH="326747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9707475"/>
              </p:ext>
            </p:extLst>
          </p:nvPr>
        </p:nvGraphicFramePr>
        <p:xfrm>
          <a:off x="3419872" y="3667058"/>
          <a:ext cx="708365" cy="708365"/>
        </p:xfrm>
        <a:graphic>
          <a:graphicData uri="http://schemas.openxmlformats.org/presentationml/2006/ole">
            <p:oleObj spid="_x0000_s5126" name="文档" r:id="rId7" imgW="396839" imgH="39897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52554" y="2975536"/>
            <a:ext cx="8183446" cy="3117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61466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5576" y="242088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48455" y="2564904"/>
            <a:ext cx="737636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解答这类实际问题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首先弄懂题意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把实际问题转化为数学问题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然后利用垂径定理和勾股定理相结合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构造出直角三角形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进而可解决计算弦长、半径、弦心距等问题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9844609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6339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利用垂径定理确定圆心的坐标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轴相交于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     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     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4245505"/>
              </p:ext>
            </p:extLst>
          </p:nvPr>
        </p:nvGraphicFramePr>
        <p:xfrm>
          <a:off x="755576" y="2704493"/>
          <a:ext cx="8128000" cy="2384080"/>
        </p:xfrm>
        <a:graphic>
          <a:graphicData uri="http://schemas.openxmlformats.org/presentationml/2006/ole">
            <p:oleObj spid="_x0000_s6148" name="文档" r:id="rId6" imgW="3847376" imgH="11292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4792118"/>
              </p:ext>
            </p:extLst>
          </p:nvPr>
        </p:nvGraphicFramePr>
        <p:xfrm>
          <a:off x="508000" y="2231511"/>
          <a:ext cx="8128000" cy="2648977"/>
        </p:xfrm>
        <a:graphic>
          <a:graphicData uri="http://schemas.openxmlformats.org/presentationml/2006/ole">
            <p:oleObj spid="_x0000_s7172" name="文档" r:id="rId6" imgW="3847376" imgH="1254450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80277" y="450912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01393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5576" y="268247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708920"/>
            <a:ext cx="730436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解答这类找圆心的问题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综合运用垂径定理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勾股定理等知识进行分析计算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明确弦的垂直平分线经过圆心是关键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31064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1560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与垂径定理有关的综合题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963383"/>
              </p:ext>
            </p:extLst>
          </p:nvPr>
        </p:nvGraphicFramePr>
        <p:xfrm>
          <a:off x="395536" y="3140968"/>
          <a:ext cx="8128000" cy="1954879"/>
        </p:xfrm>
        <a:graphic>
          <a:graphicData uri="http://schemas.openxmlformats.org/presentationml/2006/ole">
            <p:oleObj spid="_x0000_s8196" name="文档" r:id="rId6" imgW="3847376" imgH="9262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29890"/>
            <a:ext cx="8128000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由垂径定理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lang="en-US" altLang="zh-CN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三点共线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AOE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OCF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利用勾股定理分别计算出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=OE+OF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的外部时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=OE-OF.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6322249"/>
              </p:ext>
            </p:extLst>
          </p:nvPr>
        </p:nvGraphicFramePr>
        <p:xfrm>
          <a:off x="683568" y="2996952"/>
          <a:ext cx="8128000" cy="502970"/>
        </p:xfrm>
        <a:graphic>
          <a:graphicData uri="http://schemas.openxmlformats.org/presentationml/2006/ole">
            <p:oleObj spid="_x0000_s9220" name="文档" r:id="rId6" imgW="3847376" imgH="2375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322352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4346" y="1282690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OA=OC=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endParaRPr lang="en-US" altLang="zh-CN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三点共线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=OE+OF=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的外部时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=OE-OF=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间的距离是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6292610"/>
              </p:ext>
            </p:extLst>
          </p:nvPr>
        </p:nvGraphicFramePr>
        <p:xfrm>
          <a:off x="504346" y="1916832"/>
          <a:ext cx="8128000" cy="502970"/>
        </p:xfrm>
        <a:graphic>
          <a:graphicData uri="http://schemas.openxmlformats.org/presentationml/2006/ole">
            <p:oleObj spid="_x0000_s10246" name="文档" r:id="rId6" imgW="3847376" imgH="237504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5156811"/>
              </p:ext>
            </p:extLst>
          </p:nvPr>
        </p:nvGraphicFramePr>
        <p:xfrm>
          <a:off x="395536" y="2926704"/>
          <a:ext cx="8128000" cy="1374785"/>
        </p:xfrm>
        <a:graphic>
          <a:graphicData uri="http://schemas.openxmlformats.org/presentationml/2006/ole">
            <p:oleObj spid="_x0000_s10247" name="文档" r:id="rId7" imgW="3847376" imgH="6509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968822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564904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331640" y="2852936"/>
            <a:ext cx="716034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解答圆的有关问题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当圆心或弦之间的位置关系没有明确时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注意要分类讨论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以免漏解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678487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844824"/>
            <a:ext cx="8128000" cy="2081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圆的轴对称性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任何一条直径所在的直线都是圆的对称轴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不能错误地说成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圆的任何一条直径都是圆的对称轴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因为对称轴一定是直线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而圆的直径是线段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下列交通标志中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是轴对称图形的是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8031562"/>
              </p:ext>
            </p:extLst>
          </p:nvPr>
        </p:nvGraphicFramePr>
        <p:xfrm>
          <a:off x="467544" y="4149080"/>
          <a:ext cx="8128000" cy="1418377"/>
        </p:xfrm>
        <a:graphic>
          <a:graphicData uri="http://schemas.openxmlformats.org/presentationml/2006/ole">
            <p:oleObj spid="_x0000_s1029" name="文档" r:id="rId5" imgW="3847376" imgH="6722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这些标志都是由圆和其他图形组成的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由于圆是轴对称图形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且对称轴是过圆心的直线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只要与圆组合的图形是轴对称图形并且对称轴也过圆心即可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故本选项错误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441494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93981533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5576" y="2564904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269010" y="2564904"/>
            <a:ext cx="730436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既可以采取折叠的方法判断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也可以根据圆和与其组合图形是否有共同的对称轴进行判断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6982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垂径定理及其推论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垂直于弦的直径平分弦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并且平分弦所对的两条弧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平分弦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的直径垂直于弦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并且平分弦所对的两条弧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理解垂径定理可以从以下几个方面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这类的垂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可以是直径、半径或过圆心的直线或线段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其本质只要过圆心即可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垂径定理中的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可以是直径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是直径时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结论仍然成立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垂径定理是证明线段相等、弧相等的重要依据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也是计算圆中求线段的长度、求圆的半径、求角的度数的重要依据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结合圆的对称性可以得出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弦的垂直平分线经过圆心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这也是找圆的圆心的重要方法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6119" y="1628800"/>
            <a:ext cx="8128000" cy="41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OE=DE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BE=      DE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8742148"/>
              </p:ext>
            </p:extLst>
          </p:nvPr>
        </p:nvGraphicFramePr>
        <p:xfrm>
          <a:off x="512036" y="2996952"/>
          <a:ext cx="8128000" cy="2115829"/>
        </p:xfrm>
        <a:graphic>
          <a:graphicData uri="http://schemas.openxmlformats.org/presentationml/2006/ole">
            <p:oleObj spid="_x0000_s2054" name="文档" r:id="rId5" imgW="3847376" imgH="1002193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4247753"/>
              </p:ext>
            </p:extLst>
          </p:nvPr>
        </p:nvGraphicFramePr>
        <p:xfrm>
          <a:off x="6156176" y="2078784"/>
          <a:ext cx="382588" cy="417513"/>
        </p:xfrm>
        <a:graphic>
          <a:graphicData uri="http://schemas.openxmlformats.org/presentationml/2006/ole">
            <p:oleObj spid="_x0000_s2055" name="文档" r:id="rId6" imgW="184987" imgH="1982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68341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865"/>
            <a:ext cx="8128000" cy="37482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根据垂径定理以及等边三角形的性质和判定定理即可作出判断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AE=BE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OE=DE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BE=       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0095857"/>
              </p:ext>
            </p:extLst>
          </p:nvPr>
        </p:nvGraphicFramePr>
        <p:xfrm>
          <a:off x="4067944" y="3347243"/>
          <a:ext cx="382588" cy="417513"/>
        </p:xfrm>
        <a:graphic>
          <a:graphicData uri="http://schemas.openxmlformats.org/presentationml/2006/ole">
            <p:oleObj spid="_x0000_s3077" name="文档" r:id="rId5" imgW="184987" imgH="19823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39010" y="501317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1630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358407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358407"/>
            <a:ext cx="680030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首先要利用垂径定理得出相关结论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然后在结论的基础上进行推理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在进一步得出更多结论后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分别判断各个结论是否正确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5994071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垂径定理的实际应用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有一拱桥呈圆弧形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它的跨度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所对弦长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拱高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当水面涨至其跨度只有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就要采取紧急措施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某次洪水来到时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拱顶离水面只有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是否要采取紧急措施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5058294"/>
              </p:ext>
            </p:extLst>
          </p:nvPr>
        </p:nvGraphicFramePr>
        <p:xfrm>
          <a:off x="611560" y="3429000"/>
          <a:ext cx="8128000" cy="1448554"/>
        </p:xfrm>
        <a:graphic>
          <a:graphicData uri="http://schemas.openxmlformats.org/presentationml/2006/ole">
            <p:oleObj spid="_x0000_s4100" name="文档" r:id="rId6" imgW="3847376" imgH="6862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188</TotalTime>
  <Words>1102</Words>
  <Application>Microsoft Office PowerPoint</Application>
  <PresentationFormat>全屏显示(4:3)</PresentationFormat>
  <Paragraphs>107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1.1</vt:lpstr>
      <vt:lpstr>文档</vt:lpstr>
      <vt:lpstr>24.1.2　垂直于弦的直径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116</cp:revision>
  <dcterms:created xsi:type="dcterms:W3CDTF">2014-05-27T06:48:00Z</dcterms:created>
  <dcterms:modified xsi:type="dcterms:W3CDTF">2016-10-09T02:15:00Z</dcterms:modified>
</cp:coreProperties>
</file>