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80" r:id="rId3"/>
    <p:sldId id="264" r:id="rId4"/>
    <p:sldId id="284" r:id="rId5"/>
    <p:sldId id="285" r:id="rId6"/>
    <p:sldId id="286" r:id="rId7"/>
    <p:sldId id="268" r:id="rId8"/>
    <p:sldId id="287" r:id="rId9"/>
    <p:sldId id="288" r:id="rId10"/>
    <p:sldId id="281" r:id="rId11"/>
    <p:sldId id="289" r:id="rId12"/>
    <p:sldId id="290" r:id="rId13"/>
    <p:sldId id="265" r:id="rId14"/>
    <p:sldId id="291" r:id="rId15"/>
    <p:sldId id="269" r:id="rId16"/>
    <p:sldId id="292" r:id="rId17"/>
    <p:sldId id="293" r:id="rId18"/>
    <p:sldId id="283" r:id="rId19"/>
    <p:sldId id="294" r:id="rId20"/>
    <p:sldId id="29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448" autoAdjust="0"/>
  </p:normalViewPr>
  <p:slideViewPr>
    <p:cSldViewPr showGuides="1">
      <p:cViewPr varScale="1">
        <p:scale>
          <a:sx n="86" d="100"/>
          <a:sy n="86" d="100"/>
        </p:scale>
        <p:origin x="1494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24.2</a:t>
            </a:r>
            <a:r>
              <a:rPr lang="zh-CN" altLang="zh-CN" dirty="0"/>
              <a:t>　点和圆、直线和圆的位置关系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反证法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假设命题的结论不成立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由此经过推理得出矛盾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由矛盾断定所作假设不正确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从而得到原命题成立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这种方法叫做反证法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用反证法证明命题的一般步骤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否定结论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假设命题的结论不成立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推出矛盾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从假设出发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根据已知条件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经过推理论证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得出一个与命题的条件或已知的定义、基本事实、定理等相矛盾的结果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肯定结论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由矛盾判定假设不正确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从而肯定命题的结论正确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23059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用反证法证明命题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在直角三角形中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至少有一个锐角不大于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应先假设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有一个锐角小于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每一个锐角都小于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有一个锐角大于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每一个锐角都大于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2554" y="4637627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098396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69774" y="2420888"/>
            <a:ext cx="376615" cy="14592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081967" y="2564904"/>
            <a:ext cx="75203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使用反证法的前提是直接证法比较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解答问题的关键是第一步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假设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在假设结论不成立时要注意考虑结论的反面所有可能的情况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的否定是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大于的否定是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小于等于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8320187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圆的存在性与点和圆的位置关系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是平面内的三点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可以画一个圆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都在圆上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可以画一个圆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在圆上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在圆外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可以画一个圆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在圆上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在圆外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可以画一个圆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在圆上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在圆内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是平面内的三点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AB+BC=AC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可以画一个圆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在圆上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在圆外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829" y="4221088"/>
            <a:ext cx="818344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268" y="5823385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2050" y="2447925"/>
            <a:ext cx="681990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9108435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几何图形上的点与圆的位置关系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在矩形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的半径为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&lt;r&lt;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&lt;r&lt;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&lt;r&lt;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916832"/>
            <a:ext cx="8128000" cy="33922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要想矩形的顶点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必须大于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且小于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    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&lt;r&lt;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7282881"/>
              </p:ext>
            </p:extLst>
          </p:nvPr>
        </p:nvGraphicFramePr>
        <p:xfrm>
          <a:off x="539552" y="2420888"/>
          <a:ext cx="8128000" cy="1230602"/>
        </p:xfrm>
        <a:graphic>
          <a:graphicData uri="http://schemas.openxmlformats.org/presentationml/2006/ole">
            <p:oleObj spid="_x0000_s3078" name="文档" r:id="rId6" imgW="3847376" imgH="581884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001367"/>
              </p:ext>
            </p:extLst>
          </p:nvPr>
        </p:nvGraphicFramePr>
        <p:xfrm>
          <a:off x="2046743" y="4365104"/>
          <a:ext cx="1643063" cy="419100"/>
        </p:xfrm>
        <a:graphic>
          <a:graphicData uri="http://schemas.openxmlformats.org/presentationml/2006/ole">
            <p:oleObj spid="_x0000_s3079" name="文档" r:id="rId7" imgW="790695" imgH="19827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76469" y="4784204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525717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046389" y="2708920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423004" y="2860764"/>
            <a:ext cx="701632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解答这类问题抓住点到圆心的距离与圆半径的大小关系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数形结合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根据已知得出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与各边长的关系是解题关键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63517864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84086" y="170080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与外接圆有关的综合题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AB=AC=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求等腰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外接圆的半径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外接圆的圆心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并延长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BD=DC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根据勾股定理求出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设出等腰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外接圆的半径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由勾股定理得出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=OD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+BD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代入求出即可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2924944"/>
            <a:ext cx="8183446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97314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7285348"/>
              </p:ext>
            </p:extLst>
          </p:nvPr>
        </p:nvGraphicFramePr>
        <p:xfrm>
          <a:off x="467544" y="2492896"/>
          <a:ext cx="8128000" cy="3976818"/>
        </p:xfrm>
        <a:graphic>
          <a:graphicData uri="http://schemas.openxmlformats.org/presentationml/2006/ole">
            <p:oleObj spid="_x0000_s4100" name="文档" r:id="rId6" imgW="3847376" imgH="1882395" progId="Word.Document.12">
              <p:embed/>
            </p:oleObj>
          </a:graphicData>
        </a:graphic>
      </p:graphicFrame>
      <p:pic>
        <p:nvPicPr>
          <p:cNvPr id="7" name="W32.eps" descr="id:2147486983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707904" y="880780"/>
            <a:ext cx="1319203" cy="152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095287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24.2.1</a:t>
            </a:r>
            <a:r>
              <a:rPr lang="zh-CN" altLang="zh-CN" dirty="0"/>
              <a:t>　点和圆的位置关系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58081" y="2780928"/>
            <a:ext cx="376615" cy="14592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234696" y="2852936"/>
            <a:ext cx="752038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关键是通过作辅助线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利用外接圆的性质和等腰三角形的性质进行分析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由于是等腰三角形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容易想到过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此时需要说明圆心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否则错误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96613694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11560" y="1340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点与圆的位置关系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点与圆有三种位置关系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点在圆内、点在圆上、点在圆外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确定点与圆的位置关系的方法有两种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一是可用图形上的位置来判断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85218744"/>
              </p:ext>
            </p:extLst>
          </p:nvPr>
        </p:nvGraphicFramePr>
        <p:xfrm>
          <a:off x="467544" y="3217445"/>
          <a:ext cx="8128000" cy="1793928"/>
        </p:xfrm>
        <a:graphic>
          <a:graphicData uri="http://schemas.openxmlformats.org/presentationml/2006/ole">
            <p:oleObj spid="_x0000_s1028" name="文档" r:id="rId6" imgW="3847376" imgH="84997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78976" y="141277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的半径为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OA&lt;r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OB=r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的外部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OC&gt;r.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OA&lt;r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OB=r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OC&gt;r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的外部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二是利用数量关系来判断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是圆所在平面内的一点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到圆心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表示圆的半径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d&lt;r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d&gt;r.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89470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7544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OO'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为半径画圆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的位置关系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3821537"/>
              </p:ext>
            </p:extLst>
          </p:nvPr>
        </p:nvGraphicFramePr>
        <p:xfrm>
          <a:off x="471857" y="2296866"/>
          <a:ext cx="8128000" cy="1740278"/>
        </p:xfrm>
        <a:graphic>
          <a:graphicData uri="http://schemas.openxmlformats.org/presentationml/2006/ole">
            <p:oleObj spid="_x0000_s2054" name="文档" r:id="rId6" imgW="3847376" imgH="824065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43817383"/>
              </p:ext>
            </p:extLst>
          </p:nvPr>
        </p:nvGraphicFramePr>
        <p:xfrm>
          <a:off x="639501" y="4293096"/>
          <a:ext cx="8128000" cy="1837518"/>
        </p:xfrm>
        <a:graphic>
          <a:graphicData uri="http://schemas.openxmlformats.org/presentationml/2006/ole">
            <p:oleObj spid="_x0000_s2055" name="文档" r:id="rId7" imgW="3847376" imgH="870486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467544" y="4055228"/>
            <a:ext cx="8183446" cy="2254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658406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58081" y="2348880"/>
            <a:ext cx="376615" cy="14592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521807" y="2492896"/>
            <a:ext cx="665628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要确定点与圆的位置关系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主要确定点与圆心的距离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的大小关系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根据它们之间的对应关系确定即可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487150611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不在同一条直线上的三点确定圆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不在同一条直线上的三点确定一个圆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经过三角形的三个顶点可以作一个圆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这个圆叫做三角形的外接圆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外接圆的圆心是三角形三边垂直平分线的交点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叫做这个三角形的外心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一个三角形有且只有一个外接圆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而一个圆可以有无数多个内接三角形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三角形的外心到三角形的三个顶点的距离相等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都等于三角形外接圆的半径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三角形外心具有的性质是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到三个顶点距离相等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到三边距离相等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外心必在三角形外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到顶点的距离等于它到对边中点的距离的两倍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三角形的外心是任意两边垂直平分线的交点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线段垂直平分线上的点到线段两个端点的距离相等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外心到三个顶点距离相等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0277" y="3717032"/>
            <a:ext cx="818344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0827" y="4996029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4637679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046389" y="2420888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763688" y="2708920"/>
            <a:ext cx="600821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理解三角形的外心是任意两边垂直平分线的交点是解答的关键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85937210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167</TotalTime>
  <Words>881</Words>
  <Application>Microsoft Office PowerPoint</Application>
  <PresentationFormat>全屏显示(4:3)</PresentationFormat>
  <Paragraphs>127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1.1</vt:lpstr>
      <vt:lpstr>文档</vt:lpstr>
      <vt:lpstr>24.2　点和圆、直线和圆的位置关系</vt:lpstr>
      <vt:lpstr>24.2.1　点和圆的位置关系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115</cp:revision>
  <dcterms:created xsi:type="dcterms:W3CDTF">2014-05-27T06:48:00Z</dcterms:created>
  <dcterms:modified xsi:type="dcterms:W3CDTF">2016-10-09T02:16:03Z</dcterms:modified>
</cp:coreProperties>
</file>