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0" r:id="rId3"/>
    <p:sldId id="287" r:id="rId4"/>
    <p:sldId id="264" r:id="rId5"/>
    <p:sldId id="288" r:id="rId6"/>
    <p:sldId id="289" r:id="rId7"/>
    <p:sldId id="268" r:id="rId8"/>
    <p:sldId id="290" r:id="rId9"/>
    <p:sldId id="291" r:id="rId10"/>
    <p:sldId id="292" r:id="rId11"/>
    <p:sldId id="293" r:id="rId12"/>
    <p:sldId id="265" r:id="rId13"/>
    <p:sldId id="294" r:id="rId14"/>
    <p:sldId id="29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4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第二十四</a:t>
            </a:r>
            <a:r>
              <a:rPr lang="zh-CN" altLang="zh-CN" dirty="0" smtClean="0"/>
              <a:t>章</a:t>
            </a:r>
            <a:r>
              <a:rPr lang="en-US" altLang="zh-CN" dirty="0" smtClean="0"/>
              <a:t>   </a:t>
            </a:r>
            <a:r>
              <a:rPr lang="zh-CN" altLang="zh-CN" dirty="0" smtClean="0"/>
              <a:t>圆</a:t>
            </a:r>
            <a:r>
              <a:rPr lang="en-US" altLang="zh-CN" dirty="0" smtClean="0"/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1229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直径有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劣弧有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优弧有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en-US" altLang="zh-CN" sz="2200" i="1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根据半径、直径、弦、劣弧和优弧的定义分别求解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4673526"/>
              </p:ext>
            </p:extLst>
          </p:nvPr>
        </p:nvGraphicFramePr>
        <p:xfrm>
          <a:off x="467544" y="4869160"/>
          <a:ext cx="8128000" cy="808105"/>
        </p:xfrm>
        <a:graphic>
          <a:graphicData uri="http://schemas.openxmlformats.org/presentationml/2006/ole">
            <p:oleObj spid="_x0000_s2052" name="文档" r:id="rId5" imgW="3847376" imgH="381805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0909574"/>
              </p:ext>
            </p:extLst>
          </p:nvPr>
        </p:nvGraphicFramePr>
        <p:xfrm>
          <a:off x="435290" y="2492896"/>
          <a:ext cx="8128000" cy="1686628"/>
        </p:xfrm>
        <a:graphic>
          <a:graphicData uri="http://schemas.openxmlformats.org/presentationml/2006/ole">
            <p:oleObj spid="_x0000_s2053" name="文档" r:id="rId6" imgW="3847376" imgH="79923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92298" y="427213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290" y="4740007"/>
            <a:ext cx="8183446" cy="1095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8688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34888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7664" y="2636912"/>
            <a:ext cx="737636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要注意按照一定的次序分别依次列出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避免漏解或重复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81020481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利用圆的周长和面积解决实际问题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例题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某校计划在校园内修建一座周长为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米的花坛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同学们设计出正三角形、正方形和圆共三种图案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其中使花坛面积最大的图案是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1577823"/>
              </p:ext>
            </p:extLst>
          </p:nvPr>
        </p:nvGraphicFramePr>
        <p:xfrm>
          <a:off x="508000" y="2177862"/>
          <a:ext cx="8128000" cy="2756277"/>
        </p:xfrm>
        <a:graphic>
          <a:graphicData uri="http://schemas.openxmlformats.org/presentationml/2006/ole">
            <p:oleObj spid="_x0000_s3075" name="文档" r:id="rId4" imgW="3847376" imgH="1304830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80277" y="4606057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6201230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解题总结.eps" descr="id:21474874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8081" y="270892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34696" y="2780928"/>
            <a:ext cx="737636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需要熟练地运用面积公式进行计算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同时需要记忆由此题验证的一个结论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在周长相等的所有平面图形中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圆的面积最大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87082310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24.1</a:t>
            </a:r>
            <a:r>
              <a:rPr lang="zh-CN" altLang="zh-CN" dirty="0"/>
              <a:t>　圆的有关性质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24.1.1</a:t>
            </a:r>
            <a:r>
              <a:rPr lang="zh-CN" altLang="zh-CN"/>
              <a:t>　圆</a:t>
            </a:r>
          </a:p>
        </p:txBody>
      </p:sp>
    </p:spTree>
    <p:extLst>
      <p:ext uri="{BB962C8B-B14F-4D97-AF65-F5344CB8AC3E}">
        <p14:creationId xmlns:p14="http://schemas.microsoft.com/office/powerpoint/2010/main" xmlns="" val="2149238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绕它固定的一个端点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旋转一周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所形成的图形叫做圆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其固定的端点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叫做半径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圆也可以看作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平面内到一定点的距离等于定长的所有点组成的图形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这个定点叫做圆心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定长叫做半径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由圆的定义可知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圆是一条封闭的曲线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不是圆面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确定圆的两个条件是圆心和半径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其中圆心确定圆的位置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半径确定圆的大小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下列条件中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能确定圆的是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为圆心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长为半径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长为半径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经过已知点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根据圆的定义对各选项进行判断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半径不确定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则不能确定圆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;B,2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长为半径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圆心不确定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则不能确定圆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长为半径可确定圆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则圆心和半径都不能确定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则不能确定圆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554" y="3560016"/>
            <a:ext cx="8183446" cy="159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554" y="5220972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19041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420888"/>
            <a:ext cx="376615" cy="1459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524994" y="2780928"/>
            <a:ext cx="622424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理解圆的定义并且明确确定圆的两个条件缺一不可是解答的关键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3827181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圆的相关概念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弦和直径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连接圆上任意两点间的线段叫做弦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经过圆心的弦叫做直径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圆上任意两点间的部分叫做圆弧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圆的任意一条直径的两个端点把圆分成两条弧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每一条弧都叫做半圆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大于半圆的弧叫做优弧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小于半圆的弧叫做劣弧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能够重合的圆叫做等圆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在同圆或等圆中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能够互相重合的弧叫做等弧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5829" y="480533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理解这些与圆相关的概念时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对比理解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及是否为全等形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分别在一条直线上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则圆中弦的条数是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	B.3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	D.5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将图形中的线段根据弦的概念逐个进行分析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从而得到图中的弦有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共三条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7216512"/>
              </p:ext>
            </p:extLst>
          </p:nvPr>
        </p:nvGraphicFramePr>
        <p:xfrm>
          <a:off x="611560" y="2348880"/>
          <a:ext cx="8128000" cy="1820754"/>
        </p:xfrm>
        <a:graphic>
          <a:graphicData uri="http://schemas.openxmlformats.org/presentationml/2006/ole">
            <p:oleObj spid="_x0000_s1027" name="文档" r:id="rId5" imgW="3847376" imgH="86185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4357" y="5105738"/>
            <a:ext cx="8183446" cy="771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106" y="5931541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5400089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204864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539198" y="2759215"/>
            <a:ext cx="658428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抓住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弦是端点在圆上的线段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是解决本题的关键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809210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167</TotalTime>
  <Words>475</Words>
  <Application>Microsoft Office PowerPoint</Application>
  <PresentationFormat>全屏显示(4:3)</PresentationFormat>
  <Paragraphs>64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1.1</vt:lpstr>
      <vt:lpstr>文档</vt:lpstr>
      <vt:lpstr>第二十四章   圆   </vt:lpstr>
      <vt:lpstr>24.1　圆的有关性质</vt:lpstr>
      <vt:lpstr>24.1.1　圆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114</cp:revision>
  <dcterms:created xsi:type="dcterms:W3CDTF">2014-05-27T06:48:00Z</dcterms:created>
  <dcterms:modified xsi:type="dcterms:W3CDTF">2016-10-09T02:14:53Z</dcterms:modified>
</cp:coreProperties>
</file>