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49" r:id="rId3"/>
    <p:sldMasterId id="2147483651" r:id="rId4"/>
    <p:sldMasterId id="2147483654" r:id="rId5"/>
    <p:sldMasterId id="2147483656" r:id="rId6"/>
    <p:sldMasterId id="2147483658" r:id="rId7"/>
    <p:sldMasterId id="2147483660" r:id="rId8"/>
    <p:sldMasterId id="2147483662" r:id="rId9"/>
    <p:sldMasterId id="2147483664" r:id="rId10"/>
    <p:sldMasterId id="2147483666" r:id="rId11"/>
    <p:sldMasterId id="2147483668" r:id="rId12"/>
    <p:sldMasterId id="2147483670" r:id="rId13"/>
    <p:sldMasterId id="2147483672" r:id="rId14"/>
  </p:sldMasterIdLst>
  <p:notesMasterIdLst>
    <p:notesMasterId r:id="rId38"/>
  </p:notesMasterIdLst>
  <p:sldIdLst>
    <p:sldId id="339" r:id="rId15"/>
    <p:sldId id="258" r:id="rId16"/>
    <p:sldId id="259" r:id="rId17"/>
    <p:sldId id="340" r:id="rId18"/>
    <p:sldId id="318" r:id="rId19"/>
    <p:sldId id="327" r:id="rId20"/>
    <p:sldId id="328" r:id="rId21"/>
    <p:sldId id="329" r:id="rId22"/>
    <p:sldId id="330" r:id="rId23"/>
    <p:sldId id="331" r:id="rId24"/>
    <p:sldId id="332" r:id="rId25"/>
    <p:sldId id="333" r:id="rId26"/>
    <p:sldId id="334" r:id="rId27"/>
    <p:sldId id="335" r:id="rId28"/>
    <p:sldId id="336" r:id="rId29"/>
    <p:sldId id="326" r:id="rId30"/>
    <p:sldId id="337" r:id="rId31"/>
    <p:sldId id="338" r:id="rId32"/>
    <p:sldId id="316" r:id="rId33"/>
    <p:sldId id="359" r:id="rId34"/>
    <p:sldId id="360" r:id="rId35"/>
    <p:sldId id="361" r:id="rId36"/>
    <p:sldId id="301" r:id="rId37"/>
  </p:sldIdLst>
  <p:sldSz cx="9144000" cy="6858000" type="screen4x3"/>
  <p:notesSz cx="6858000" cy="9144000"/>
  <p:defaultTextStyle>
    <a:defPPr algn="l" rtl="0" eaLnBrk="0" hangingPunct="0">
      <a:defRPr kumimoji="0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0" y="0"/>
      </p:cViewPr>
      <p:guideLst/>
    </p:cSldViewPr>
  </p:slideViewPr>
  <p:notesViewPr>
    <p:cSldViewPr>
      <p:cViewPr>
        <p:scale>
          <a:sx n="1" d="1"/>
          <a:sy n="1" d="1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Master" Target="slideMasters/slideMaster3.xml"/><Relationship Id="rId39" Type="http://schemas.openxmlformats.org/officeDocument/2006/relationships/presProps" Target="presProps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23.xml"/><Relationship Id="rId36" Type="http://schemas.openxmlformats.org/officeDocument/2006/relationships/slide" Target="slides/slide22.xml"/><Relationship Id="rId35" Type="http://schemas.openxmlformats.org/officeDocument/2006/relationships/slide" Target="slides/slide21.xml"/><Relationship Id="rId34" Type="http://schemas.openxmlformats.org/officeDocument/2006/relationships/slide" Target="slides/slide20.xml"/><Relationship Id="rId33" Type="http://schemas.openxmlformats.org/officeDocument/2006/relationships/slide" Target="slides/slide19.xml"/><Relationship Id="rId32" Type="http://schemas.openxmlformats.org/officeDocument/2006/relationships/slide" Target="slides/slide18.xml"/><Relationship Id="rId31" Type="http://schemas.openxmlformats.org/officeDocument/2006/relationships/slide" Target="slides/slide17.xml"/><Relationship Id="rId30" Type="http://schemas.openxmlformats.org/officeDocument/2006/relationships/slide" Target="slides/slide1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5.xml"/><Relationship Id="rId28" Type="http://schemas.openxmlformats.org/officeDocument/2006/relationships/slide" Target="slides/slide14.xml"/><Relationship Id="rId27" Type="http://schemas.openxmlformats.org/officeDocument/2006/relationships/slide" Target="slides/slide13.xml"/><Relationship Id="rId26" Type="http://schemas.openxmlformats.org/officeDocument/2006/relationships/slide" Target="slides/slide12.xml"/><Relationship Id="rId25" Type="http://schemas.openxmlformats.org/officeDocument/2006/relationships/slide" Target="slides/slide11.xml"/><Relationship Id="rId24" Type="http://schemas.openxmlformats.org/officeDocument/2006/relationships/slide" Target="slides/slide10.xml"/><Relationship Id="rId23" Type="http://schemas.openxmlformats.org/officeDocument/2006/relationships/slide" Target="slides/slide9.xml"/><Relationship Id="rId22" Type="http://schemas.openxmlformats.org/officeDocument/2006/relationships/slide" Target="slides/slide8.xml"/><Relationship Id="rId21" Type="http://schemas.openxmlformats.org/officeDocument/2006/relationships/slide" Target="slides/slide7.xml"/><Relationship Id="rId20" Type="http://schemas.openxmlformats.org/officeDocument/2006/relationships/slide" Target="slides/slide6.xml"/><Relationship Id="rId2" Type="http://schemas.openxmlformats.org/officeDocument/2006/relationships/theme" Target="theme/theme1.xml"/><Relationship Id="rId19" Type="http://schemas.openxmlformats.org/officeDocument/2006/relationships/slide" Target="slides/slide5.xml"/><Relationship Id="rId18" Type="http://schemas.openxmlformats.org/officeDocument/2006/relationships/slide" Target="slides/slide4.xml"/><Relationship Id="rId17" Type="http://schemas.openxmlformats.org/officeDocument/2006/relationships/slide" Target="slides/slide3.xml"/><Relationship Id="rId16" Type="http://schemas.openxmlformats.org/officeDocument/2006/relationships/slide" Target="slides/slide2.xml"/><Relationship Id="rId15" Type="http://schemas.openxmlformats.org/officeDocument/2006/relationships/slide" Target="slides/slide1.xml"/><Relationship Id="rId14" Type="http://schemas.openxmlformats.org/officeDocument/2006/relationships/slideMaster" Target="slideMasters/slideMaster13.xml"/><Relationship Id="rId13" Type="http://schemas.openxmlformats.org/officeDocument/2006/relationships/slideMaster" Target="slideMasters/slideMaster12.xml"/><Relationship Id="rId12" Type="http://schemas.openxmlformats.org/officeDocument/2006/relationships/slideMaster" Target="slideMasters/slideMaster1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endParaRPr lang="en-US" altLang="zh-CN" sz="120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endParaRPr lang="en-US" altLang="zh-CN" sz="1200"/>
          </a:p>
        </p:txBody>
      </p:sp>
      <p:sp>
        <p:nvSpPr>
          <p:cNvPr id="14340" name="Rectangle 4"/>
          <p:cNvSpPr/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</p:sp>
      <p:sp>
        <p:nvSpPr>
          <p:cNvPr id="143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numCol="1" compatLnSpc="1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endParaRPr lang="en-US" altLang="zh-CN" sz="1200"/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9A181C88-A559-4DFD-BD00-1C9DF291F60A}" type="slidenum">
              <a:rPr lang="en-US" altLang="zh-CN" sz="1200"/>
            </a:fld>
            <a:endParaRPr lang="en-US" altLang="zh-CN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1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1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13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27" name="Rectangle 3"/>
          <p:cNvSpPr/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endParaRPr lang="en-US" altLang="zh-CN" sz="140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A3E7B97F-3D07-4344-A8E1-61D6F8EB25FA}" type="slidenum">
              <a:rPr lang="en-US" altLang="zh-CN" sz="1400"/>
            </a:fld>
            <a:endParaRPr lang="en-US" altLang="zh-CN" sz="1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mc:AlternateContent xmlns:mc="http://schemas.openxmlformats.org/markup-compatibility/2006">
    <mc:Choice xmlns:p14="http://schemas.microsoft.com/office/powerpoint/2010/main" Requires="p14">
      <p:transition p14:dur="1500">
        <p:split orient="vert"/>
      </p:transition>
    </mc:Choice>
    <mc:Fallback>
      <p:transition>
        <p:split orient="vert"/>
      </p:transition>
    </mc:Fallback>
  </mc:AlternateContent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3200" b="0" i="0" u="none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400" b="0" i="0" u="none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000" b="0" i="0" u="none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2000" b="0" i="0" u="none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42" name="Rectangle 2"/>
          <p:cNvSpPr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243" name="Rectangle 3"/>
          <p:cNvSpPr/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0244" name="日期占位符 4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endParaRPr lang="en-US" altLang="zh-CN" sz="1400"/>
          </a:p>
        </p:txBody>
      </p:sp>
      <p:sp>
        <p:nvSpPr>
          <p:cNvPr id="10245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/>
          </a:p>
        </p:txBody>
      </p:sp>
      <p:sp>
        <p:nvSpPr>
          <p:cNvPr id="10246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95A11000-15F6-4801-A8DA-BA6E9EF2716F}" type="slidenum">
              <a:rPr lang="en-US" altLang="zh-CN" sz="1400"/>
            </a:fld>
            <a:endParaRPr lang="en-US" altLang="zh-CN" sz="1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mc:AlternateContent xmlns:mc="http://schemas.openxmlformats.org/markup-compatibility/2006">
    <mc:Choice xmlns:p14="http://schemas.microsoft.com/office/powerpoint/2010/main" Requires="p14">
      <p:transition p14:dur="1500">
        <p:split orient="vert"/>
      </p:transition>
    </mc:Choice>
    <mc:Fallback>
      <p:transition>
        <p:split orient="vert"/>
      </p:transition>
    </mc:Fallback>
  </mc:AlternateContent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3200" b="0" i="0" u="none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400" b="0" i="0" u="none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000" b="0" i="0" u="none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2000" b="0" i="0" u="none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266" name="Rectangle 2"/>
          <p:cNvSpPr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1267" name="Rectangle 3"/>
          <p:cNvSpPr/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1268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endParaRPr lang="en-US" altLang="zh-CN" sz="1400"/>
          </a:p>
        </p:txBody>
      </p:sp>
      <p:sp>
        <p:nvSpPr>
          <p:cNvPr id="11269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/>
          </a:p>
        </p:txBody>
      </p:sp>
      <p:sp>
        <p:nvSpPr>
          <p:cNvPr id="11270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EE9EE2AA-4E46-45E9-ADCE-19BE8DB84403}" type="slidenum">
              <a:rPr lang="en-US" altLang="zh-CN" sz="1400"/>
            </a:fld>
            <a:endParaRPr lang="en-US" altLang="zh-CN" sz="1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mc:AlternateContent xmlns:mc="http://schemas.openxmlformats.org/markup-compatibility/2006">
    <mc:Choice xmlns:p14="http://schemas.microsoft.com/office/powerpoint/2010/main" Requires="p14">
      <p:transition p14:dur="1500">
        <p:split orient="vert"/>
      </p:transition>
    </mc:Choice>
    <mc:Fallback>
      <p:transition>
        <p:split orient="vert"/>
      </p:transition>
    </mc:Fallback>
  </mc:AlternateContent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3200" b="0" i="0" u="none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400" b="0" i="0" u="none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000" b="0" i="0" u="none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2000" b="0" i="0" u="none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290" name="Rectangle 2"/>
          <p:cNvSpPr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2291" name="Rectangle 3"/>
          <p:cNvSpPr/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229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endParaRPr lang="en-US" altLang="zh-CN" sz="1400"/>
          </a:p>
        </p:txBody>
      </p:sp>
      <p:sp>
        <p:nvSpPr>
          <p:cNvPr id="1229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/>
          </a:p>
        </p:txBody>
      </p:sp>
      <p:sp>
        <p:nvSpPr>
          <p:cNvPr id="1229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47444C5D-6FEC-4507-AEF3-3C47B4E5CF60}" type="slidenum">
              <a:rPr lang="en-US" altLang="zh-CN" sz="1400"/>
            </a:fld>
            <a:endParaRPr lang="en-US" altLang="zh-CN" sz="1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mc:AlternateContent xmlns:mc="http://schemas.openxmlformats.org/markup-compatibility/2006">
    <mc:Choice xmlns:p14="http://schemas.microsoft.com/office/powerpoint/2010/main" Requires="p14">
      <p:transition p14:dur="1500">
        <p:split orient="vert"/>
      </p:transition>
    </mc:Choice>
    <mc:Fallback>
      <p:transition>
        <p:split orient="vert"/>
      </p:transition>
    </mc:Fallback>
  </mc:AlternateContent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3200" b="0" i="0" u="none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400" b="0" i="0" u="none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000" b="0" i="0" u="none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2000" b="0" i="0" u="none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3314" name="Rectangle 2"/>
          <p:cNvSpPr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3315" name="Rectangle 3"/>
          <p:cNvSpPr/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3316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endParaRPr lang="en-US" altLang="zh-CN" sz="1400"/>
          </a:p>
        </p:txBody>
      </p:sp>
      <p:sp>
        <p:nvSpPr>
          <p:cNvPr id="13317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/>
          </a:p>
        </p:txBody>
      </p:sp>
      <p:sp>
        <p:nvSpPr>
          <p:cNvPr id="13318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6D522188-F526-4A1E-B831-92E9DD50562D}" type="slidenum">
              <a:rPr lang="en-US" altLang="zh-CN" sz="1400"/>
            </a:fld>
            <a:endParaRPr lang="en-US" altLang="zh-CN" sz="1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mc:AlternateContent xmlns:mc="http://schemas.openxmlformats.org/markup-compatibility/2006">
    <mc:Choice xmlns:p14="http://schemas.microsoft.com/office/powerpoint/2010/main" Requires="p14">
      <p:transition p14:dur="1500">
        <p:split orient="vert"/>
      </p:transition>
    </mc:Choice>
    <mc:Fallback>
      <p:transition>
        <p:split orient="vert"/>
      </p:transition>
    </mc:Fallback>
  </mc:AlternateContent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3200" b="0" i="0" u="none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400" b="0" i="0" u="none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000" b="0" i="0" u="none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2000" b="0" i="0" u="none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t>单击此处编辑母版标题样式</a:t>
            </a:r>
          </a:p>
        </p:txBody>
      </p:sp>
      <p:sp>
        <p:nvSpPr>
          <p:cNvPr id="2051" name="Rectangle 3"/>
          <p:cNvSpPr/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05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endParaRPr lang="en-US" altLang="zh-CN" sz="1400"/>
          </a:p>
        </p:txBody>
      </p:sp>
      <p:sp>
        <p:nvSpPr>
          <p:cNvPr id="205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/>
          </a:p>
        </p:txBody>
      </p:sp>
      <p:sp>
        <p:nvSpPr>
          <p:cNvPr id="205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7F804C74-9B34-499C-BF9E-6F53FCA8556C}" type="slidenum">
              <a:rPr lang="en-US" altLang="zh-CN" sz="1400"/>
            </a:fld>
            <a:endParaRPr lang="en-US" altLang="zh-CN" sz="1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mc:AlternateContent xmlns:mc="http://schemas.openxmlformats.org/markup-compatibility/2006">
    <mc:Choice xmlns:p14="http://schemas.microsoft.com/office/powerpoint/2010/main" Requires="p14">
      <p:transition p14:dur="1500">
        <p:split orient="vert"/>
      </p:transition>
    </mc:Choice>
    <mc:Fallback>
      <p:transition>
        <p:split orient="vert"/>
      </p:transition>
    </mc:Fallback>
  </mc:AlternateContent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3200" b="0" i="0" u="none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400" b="0" i="0" u="none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000" b="0" i="0" u="none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2000" b="0" i="0" u="none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t>单击此处编辑母版标题样式</a:t>
            </a:r>
          </a:p>
        </p:txBody>
      </p:sp>
      <p:sp>
        <p:nvSpPr>
          <p:cNvPr id="3075" name="Rectangle 3"/>
          <p:cNvSpPr/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3076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endParaRPr lang="en-US" altLang="zh-CN" sz="1400"/>
          </a:p>
        </p:txBody>
      </p:sp>
      <p:sp>
        <p:nvSpPr>
          <p:cNvPr id="3077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/>
          </a:p>
        </p:txBody>
      </p:sp>
      <p:sp>
        <p:nvSpPr>
          <p:cNvPr id="3078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7FF7DE36-BDF6-4122-9252-834ABC76F5A1}" type="slidenum">
              <a:rPr lang="en-US" altLang="zh-CN" sz="1400"/>
            </a:fld>
            <a:endParaRPr lang="en-US" altLang="zh-CN" sz="1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mc:AlternateContent xmlns:mc="http://schemas.openxmlformats.org/markup-compatibility/2006">
    <mc:Choice xmlns:p14="http://schemas.microsoft.com/office/powerpoint/2010/main" Requires="p14">
      <p:transition p14:dur="1500">
        <p:split orient="vert"/>
      </p:transition>
    </mc:Choice>
    <mc:Fallback>
      <p:transition>
        <p:split orient="vert"/>
      </p:transition>
    </mc:Fallback>
  </mc:AlternateContent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3200" b="0" i="0" u="none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400" b="0" i="0" u="none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000" b="0" i="0" u="none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2000" b="0" i="0" u="none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t>单击此处编辑母版标题样式</a:t>
            </a:r>
          </a:p>
        </p:txBody>
      </p:sp>
      <p:sp>
        <p:nvSpPr>
          <p:cNvPr id="4099" name="Rectangle 3"/>
          <p:cNvSpPr/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410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endParaRPr lang="en-US" altLang="zh-CN" sz="1400"/>
          </a:p>
        </p:txBody>
      </p:sp>
      <p:sp>
        <p:nvSpPr>
          <p:cNvPr id="410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/>
          </a:p>
        </p:txBody>
      </p:sp>
      <p:sp>
        <p:nvSpPr>
          <p:cNvPr id="410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5C75E263-7DB4-4199-AD9A-9209642BA251}" type="slidenum">
              <a:rPr lang="en-US" altLang="zh-CN" sz="1400"/>
            </a:fld>
            <a:endParaRPr lang="en-US" altLang="zh-CN" sz="1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mc:AlternateContent xmlns:mc="http://schemas.openxmlformats.org/markup-compatibility/2006">
    <mc:Choice xmlns:p14="http://schemas.microsoft.com/office/powerpoint/2010/main" Requires="p14">
      <p:transition p14:dur="1500">
        <p:split orient="vert"/>
      </p:transition>
    </mc:Choice>
    <mc:Fallback>
      <p:transition>
        <p:split orient="vert"/>
      </p:transition>
    </mc:Fallback>
  </mc:AlternateContent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3200" b="0" i="0" u="none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400" b="0" i="0" u="none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000" b="0" i="0" u="none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2000" b="0" i="0" u="none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Rectangle 2"/>
          <p:cNvSpPr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t>单击此处编辑母版标题样式</a:t>
            </a:r>
          </a:p>
        </p:txBody>
      </p:sp>
      <p:sp>
        <p:nvSpPr>
          <p:cNvPr id="5123" name="Rectangle 3"/>
          <p:cNvSpPr/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5124" name="日期占位符 4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endParaRPr lang="en-US" altLang="zh-CN" sz="1400"/>
          </a:p>
        </p:txBody>
      </p:sp>
      <p:sp>
        <p:nvSpPr>
          <p:cNvPr id="5125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/>
          </a:p>
        </p:txBody>
      </p:sp>
      <p:sp>
        <p:nvSpPr>
          <p:cNvPr id="5126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918A7AC6-DB93-4AFA-95CF-FD433EBE38F7}" type="slidenum">
              <a:rPr lang="en-US" altLang="zh-CN" sz="1400"/>
            </a:fld>
            <a:endParaRPr lang="en-US" altLang="zh-CN" sz="1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mc:AlternateContent xmlns:mc="http://schemas.openxmlformats.org/markup-compatibility/2006">
    <mc:Choice xmlns:p14="http://schemas.microsoft.com/office/powerpoint/2010/main" Requires="p14">
      <p:transition p14:dur="1500">
        <p:split orient="vert"/>
      </p:transition>
    </mc:Choice>
    <mc:Fallback>
      <p:transition>
        <p:split orient="vert"/>
      </p:transition>
    </mc:Fallback>
  </mc:AlternateContent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3200" b="0" i="0" u="none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400" b="0" i="0" u="none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000" b="0" i="0" u="none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2000" b="0" i="0" u="none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Rectangle 2"/>
          <p:cNvSpPr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t>单击此处编辑母版标题样式</a:t>
            </a:r>
          </a:p>
        </p:txBody>
      </p:sp>
      <p:sp>
        <p:nvSpPr>
          <p:cNvPr id="6147" name="Rectangle 3"/>
          <p:cNvSpPr/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6148" name="日期占位符 6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endParaRPr lang="en-US" altLang="zh-CN" sz="1400"/>
          </a:p>
        </p:txBody>
      </p:sp>
      <p:sp>
        <p:nvSpPr>
          <p:cNvPr id="6149" name="页脚占位符 7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/>
          </a:p>
        </p:txBody>
      </p:sp>
      <p:sp>
        <p:nvSpPr>
          <p:cNvPr id="6150" name="灯片编号占位符 8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90DF5EAC-91C3-4E40-98C3-64D8DB467AA1}" type="slidenum">
              <a:rPr lang="en-US" altLang="zh-CN" sz="1400"/>
            </a:fld>
            <a:endParaRPr lang="en-US" altLang="zh-CN" sz="1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</p:sldLayoutIdLst>
  <mc:AlternateContent xmlns:mc="http://schemas.openxmlformats.org/markup-compatibility/2006">
    <mc:Choice xmlns:p14="http://schemas.microsoft.com/office/powerpoint/2010/main" Requires="p14">
      <p:transition p14:dur="1500">
        <p:split orient="vert"/>
      </p:transition>
    </mc:Choice>
    <mc:Fallback>
      <p:transition>
        <p:split orient="vert"/>
      </p:transition>
    </mc:Fallback>
  </mc:AlternateContent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3200" b="0" i="0" u="none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400" b="0" i="0" u="none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000" b="0" i="0" u="none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2000" b="0" i="0" u="none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Rectangle 2"/>
          <p:cNvSpPr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t>单击此处编辑母版标题样式</a:t>
            </a:r>
          </a:p>
        </p:txBody>
      </p:sp>
      <p:sp>
        <p:nvSpPr>
          <p:cNvPr id="7171" name="Rectangle 3"/>
          <p:cNvSpPr/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7172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endParaRPr lang="en-US" altLang="zh-CN" sz="1400"/>
          </a:p>
        </p:txBody>
      </p:sp>
      <p:sp>
        <p:nvSpPr>
          <p:cNvPr id="7173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/>
          </a:p>
        </p:txBody>
      </p:sp>
      <p:sp>
        <p:nvSpPr>
          <p:cNvPr id="7174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2C8E035E-886E-488C-A322-49A88FE1EFFB}" type="slidenum">
              <a:rPr lang="en-US" altLang="zh-CN" sz="1400"/>
            </a:fld>
            <a:endParaRPr lang="en-US" altLang="zh-CN" sz="1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mc:AlternateContent xmlns:mc="http://schemas.openxmlformats.org/markup-compatibility/2006">
    <mc:Choice xmlns:p14="http://schemas.microsoft.com/office/powerpoint/2010/main" Requires="p14">
      <p:transition p14:dur="1500">
        <p:split orient="vert"/>
      </p:transition>
    </mc:Choice>
    <mc:Fallback>
      <p:transition>
        <p:split orient="vert"/>
      </p:transition>
    </mc:Fallback>
  </mc:AlternateContent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3200" b="0" i="0" u="none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400" b="0" i="0" u="none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000" b="0" i="0" u="none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2000" b="0" i="0" u="none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Rectangle 2"/>
          <p:cNvSpPr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t>单击此处编辑母版标题样式</a:t>
            </a:r>
          </a:p>
        </p:txBody>
      </p:sp>
      <p:sp>
        <p:nvSpPr>
          <p:cNvPr id="8195" name="Rectangle 3"/>
          <p:cNvSpPr/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8196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endParaRPr lang="en-US" altLang="zh-CN" sz="1400"/>
          </a:p>
        </p:txBody>
      </p:sp>
      <p:sp>
        <p:nvSpPr>
          <p:cNvPr id="8197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/>
          </a:p>
        </p:txBody>
      </p:sp>
      <p:sp>
        <p:nvSpPr>
          <p:cNvPr id="8198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A43A326E-9F94-434B-9352-697AE23C661D}" type="slidenum">
              <a:rPr lang="en-US" altLang="zh-CN" sz="1400"/>
            </a:fld>
            <a:endParaRPr lang="en-US" altLang="zh-CN" sz="1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mc:AlternateContent xmlns:mc="http://schemas.openxmlformats.org/markup-compatibility/2006">
    <mc:Choice xmlns:p14="http://schemas.microsoft.com/office/powerpoint/2010/main" Requires="p14">
      <p:transition p14:dur="1500">
        <p:split orient="vert"/>
      </p:transition>
    </mc:Choice>
    <mc:Fallback>
      <p:transition>
        <p:split orient="vert"/>
      </p:transition>
    </mc:Fallback>
  </mc:AlternateContent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3200" b="0" i="0" u="none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400" b="0" i="0" u="none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000" b="0" i="0" u="none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2000" b="0" i="0" u="none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Rectangle 2"/>
          <p:cNvSpPr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t>单击此处编辑母版标题样式</a:t>
            </a:r>
          </a:p>
        </p:txBody>
      </p:sp>
      <p:sp>
        <p:nvSpPr>
          <p:cNvPr id="9219" name="Rectangle 3"/>
          <p:cNvSpPr/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9220" name="日期占位符 4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endParaRPr lang="en-US" altLang="zh-CN" sz="1400"/>
          </a:p>
        </p:txBody>
      </p:sp>
      <p:sp>
        <p:nvSpPr>
          <p:cNvPr id="9221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/>
          </a:p>
        </p:txBody>
      </p:sp>
      <p:sp>
        <p:nvSpPr>
          <p:cNvPr id="9222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57A06E11-16DE-4CCD-9220-8ACFF3E9FACF}" type="slidenum">
              <a:rPr lang="en-US" altLang="zh-CN" sz="1400"/>
            </a:fld>
            <a:endParaRPr lang="en-US" altLang="zh-CN" sz="1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mc:AlternateContent xmlns:mc="http://schemas.openxmlformats.org/markup-compatibility/2006">
    <mc:Choice xmlns:p14="http://schemas.microsoft.com/office/powerpoint/2010/main" Requires="p14">
      <p:transition p14:dur="1500">
        <p:split orient="vert"/>
      </p:transition>
    </mc:Choice>
    <mc:Fallback>
      <p:transition>
        <p:split orient="vert"/>
      </p:transition>
    </mc:Fallback>
  </mc:AlternateContent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3200" b="0" i="0" u="none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400" b="0" i="0" u="none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000" b="0" i="0" u="none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2000" b="0" i="0" u="none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13.jpeg"/><Relationship Id="rId3" Type="http://schemas.openxmlformats.org/officeDocument/2006/relationships/image" Target="../media/image10.jpeg"/><Relationship Id="rId2" Type="http://schemas.openxmlformats.org/officeDocument/2006/relationships/image" Target="../media/image12.jpeg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jpeg"/><Relationship Id="rId8" Type="http://schemas.openxmlformats.org/officeDocument/2006/relationships/image" Target="../media/image18.jpeg"/><Relationship Id="rId7" Type="http://schemas.openxmlformats.org/officeDocument/2006/relationships/image" Target="../media/image17.jpeg"/><Relationship Id="rId6" Type="http://schemas.openxmlformats.org/officeDocument/2006/relationships/image" Target="../media/image16.jpeg"/><Relationship Id="rId5" Type="http://schemas.openxmlformats.org/officeDocument/2006/relationships/image" Target="../media/image13.jpeg"/><Relationship Id="rId4" Type="http://schemas.openxmlformats.org/officeDocument/2006/relationships/image" Target="../media/image10.jpeg"/><Relationship Id="rId3" Type="http://schemas.openxmlformats.org/officeDocument/2006/relationships/image" Target="../media/image12.jpeg"/><Relationship Id="rId2" Type="http://schemas.openxmlformats.org/officeDocument/2006/relationships/image" Target="../media/image14.jpeg"/><Relationship Id="rId13" Type="http://schemas.openxmlformats.org/officeDocument/2006/relationships/slideLayout" Target="../slideLayouts/slideLayout8.xml"/><Relationship Id="rId12" Type="http://schemas.openxmlformats.org/officeDocument/2006/relationships/image" Target="../media/image8.png"/><Relationship Id="rId11" Type="http://schemas.openxmlformats.org/officeDocument/2006/relationships/image" Target="../media/image21.jpeg"/><Relationship Id="rId10" Type="http://schemas.openxmlformats.org/officeDocument/2006/relationships/image" Target="../media/image20.jpeg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jpeg"/><Relationship Id="rId8" Type="http://schemas.openxmlformats.org/officeDocument/2006/relationships/image" Target="../media/image13.jpeg"/><Relationship Id="rId7" Type="http://schemas.openxmlformats.org/officeDocument/2006/relationships/image" Target="../media/image10.jpeg"/><Relationship Id="rId6" Type="http://schemas.openxmlformats.org/officeDocument/2006/relationships/image" Target="../media/image12.jpeg"/><Relationship Id="rId5" Type="http://schemas.openxmlformats.org/officeDocument/2006/relationships/image" Target="../media/image14.jpeg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6" Type="http://schemas.openxmlformats.org/officeDocument/2006/relationships/slideLayout" Target="../slideLayouts/slideLayout8.xml"/><Relationship Id="rId15" Type="http://schemas.openxmlformats.org/officeDocument/2006/relationships/image" Target="../media/image27.png"/><Relationship Id="rId14" Type="http://schemas.openxmlformats.org/officeDocument/2006/relationships/image" Target="../media/image26.png"/><Relationship Id="rId13" Type="http://schemas.openxmlformats.org/officeDocument/2006/relationships/image" Target="../media/image19.jpeg"/><Relationship Id="rId12" Type="http://schemas.openxmlformats.org/officeDocument/2006/relationships/image" Target="../media/image18.jpeg"/><Relationship Id="rId11" Type="http://schemas.openxmlformats.org/officeDocument/2006/relationships/image" Target="../media/image17.jpeg"/><Relationship Id="rId10" Type="http://schemas.openxmlformats.org/officeDocument/2006/relationships/image" Target="../media/image16.jpeg"/><Relationship Id="rId1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40.jpeg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40.jpeg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8.png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image" Target="../media/image13.jpeg"/><Relationship Id="rId2" Type="http://schemas.openxmlformats.org/officeDocument/2006/relationships/image" Target="../media/image10.jpeg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26988" y="0"/>
            <a:ext cx="9112250" cy="6858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5363" name="Rectangle 2"/>
          <p:cNvSpPr/>
          <p:nvPr>
            <p:ph type="ctrTitle" idx="4294967295"/>
          </p:nvPr>
        </p:nvSpPr>
        <p:spPr>
          <a:xfrm>
            <a:off x="1547812" y="3429000"/>
            <a:ext cx="6264275" cy="1719262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r>
              <a:rPr lang="zh-CN" altLang="en-US" sz="6600" b="1">
                <a:solidFill>
                  <a:schemeClr val="bg1"/>
                </a:solidFill>
              </a:rPr>
              <a:t>第四章第二节</a:t>
            </a:r>
            <a:br>
              <a:rPr lang="zh-CN" altLang="en-US" sz="6600" b="1">
                <a:solidFill>
                  <a:schemeClr val="bg1"/>
                </a:solidFill>
              </a:rPr>
            </a:br>
            <a:r>
              <a:rPr lang="zh-CN" altLang="en-US" sz="5400" b="1">
                <a:solidFill>
                  <a:schemeClr val="bg1"/>
                </a:solidFill>
              </a:rPr>
              <a:t>生物的分类</a:t>
            </a:r>
            <a:endParaRPr lang="zh-CN" altLang="en-US" sz="5400" b="1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>
        <p:split orient="vert"/>
      </p:transition>
    </mc:Choice>
    <mc:Fallback>
      <p:transition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581400" y="476250"/>
            <a:ext cx="5562600" cy="1066800"/>
          </a:xfrm>
        </p:spPr>
        <p:txBody>
          <a:bodyPr vert="horz" wrap="square" lIns="91440" tIns="45720" rIns="91440" bIns="45720" numCol="1" anchor="ctr" anchorCtr="0" compatLnSpc="1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eaLnBrk="1" hangingPunct="1"/>
            <a:r>
              <a:rPr lang="zh-CN" altLang="en-US" sz="8000" b="1">
                <a:effectLst>
                  <a:outerShdw blurRad="38100" dist="38100" dir="2700000" algn="tl">
                    <a:schemeClr val="bg2"/>
                  </a:outerShdw>
                </a:effectLst>
              </a:rPr>
              <a:t>目：</a:t>
            </a:r>
            <a:r>
              <a:rPr lang="zh-CN" altLang="en-US" sz="7200" b="1">
                <a:solidFill>
                  <a:srgbClr val="FF3300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奇蹄目</a:t>
            </a:r>
            <a:endParaRPr lang="zh-CN" altLang="en-US" sz="7200" b="1">
              <a:solidFill>
                <a:srgbClr val="FF3300"/>
              </a:solidFill>
              <a:effectLst>
                <a:outerShdw blurRad="38100" dist="38100" dir="2700000" algn="tl">
                  <a:schemeClr val="bg2"/>
                </a:outerShdw>
              </a:effectLst>
            </a:endParaRPr>
          </a:p>
        </p:txBody>
      </p:sp>
      <p:pic>
        <p:nvPicPr>
          <p:cNvPr id="25603" name="Picture 3" descr="犀牛"/>
          <p:cNvPicPr/>
          <p:nvPr>
            <p:ph type="body" idx="4294967295"/>
          </p:nvPr>
        </p:nvPicPr>
        <p:blipFill>
          <a:blip r:embed="rId1"/>
          <a:stretch>
            <a:fillRect/>
          </a:stretch>
        </p:blipFill>
        <p:spPr>
          <a:xfrm>
            <a:off x="4648200" y="4038600"/>
            <a:ext cx="44958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 descr="驴"/>
          <p:cNvPicPr/>
          <p:nvPr/>
        </p:nvPicPr>
        <p:blipFill>
          <a:blip r:embed="rId2"/>
          <a:srcRect r="-90" b="114"/>
          <a:stretch>
            <a:fillRect/>
          </a:stretch>
        </p:blipFill>
        <p:spPr>
          <a:xfrm>
            <a:off x="533400" y="3732212"/>
            <a:ext cx="3917950" cy="31257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5605" name="Picture 5" descr="1343"/>
          <p:cNvPicPr/>
          <p:nvPr/>
        </p:nvPicPr>
        <p:blipFill>
          <a:blip r:embed="rId3"/>
          <a:srcRect b="-121"/>
          <a:stretch>
            <a:fillRect/>
          </a:stretch>
        </p:blipFill>
        <p:spPr>
          <a:xfrm>
            <a:off x="4800600" y="1600200"/>
            <a:ext cx="3276600" cy="23622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5606" name="Picture 6" descr="斑马01"/>
          <p:cNvPicPr/>
          <p:nvPr/>
        </p:nvPicPr>
        <p:blipFill>
          <a:blip r:embed="rId4"/>
          <a:stretch>
            <a:fillRect/>
          </a:stretch>
        </p:blipFill>
        <p:spPr>
          <a:xfrm>
            <a:off x="0" y="1125538"/>
            <a:ext cx="3917950" cy="27654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5607" name="Text Box 9"/>
          <p:cNvSpPr/>
          <p:nvPr/>
        </p:nvSpPr>
        <p:spPr>
          <a:xfrm>
            <a:off x="1116012" y="2971800"/>
            <a:ext cx="935038" cy="457200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</a:rPr>
              <a:t>斑马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5608" name="Text Box 10"/>
          <p:cNvSpPr/>
          <p:nvPr/>
        </p:nvSpPr>
        <p:spPr>
          <a:xfrm>
            <a:off x="7524750" y="6092825"/>
            <a:ext cx="935038" cy="457200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</a:rPr>
              <a:t>犀牛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5609" name="Text Box 11"/>
          <p:cNvSpPr/>
          <p:nvPr/>
        </p:nvSpPr>
        <p:spPr>
          <a:xfrm>
            <a:off x="3203575" y="6021388"/>
            <a:ext cx="935038" cy="457200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</a:rPr>
              <a:t>驴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grpSp>
        <p:nvGrpSpPr>
          <p:cNvPr id="25610" name="组合 7"/>
          <p:cNvGrpSpPr/>
          <p:nvPr/>
        </p:nvGrpSpPr>
        <p:grpSpPr>
          <a:xfrm>
            <a:off x="41275" y="30162"/>
            <a:ext cx="5251450" cy="701675"/>
            <a:chOff x="706108" y="271537"/>
            <a:chExt cx="5252060" cy="701675"/>
          </a:xfrm>
        </p:grpSpPr>
        <p:sp>
          <p:nvSpPr>
            <p:cNvPr id="25611" name="AutoShape 8"/>
            <p:cNvSpPr/>
            <p:nvPr/>
          </p:nvSpPr>
          <p:spPr bwMode="gray">
            <a:xfrm>
              <a:off x="1619672" y="365123"/>
              <a:ext cx="4338496" cy="52546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1000"/>
                </a:gs>
                <a:gs pos="100000">
                  <a:srgbClr val="006600">
                    <a:alpha val="89998"/>
                  </a:srgbClr>
                </a:gs>
              </a:gsLst>
              <a:lin ang="2700000" scaled="1"/>
            </a:gradFill>
            <a:ln>
              <a:noFill/>
              <a:miter lim="800000"/>
            </a:ln>
          </p:spPr>
          <p:txBody>
            <a:bodyPr wrap="none" anchor="ctr" anchorCtr="0">
              <a:no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2800">
                <a:ea typeface="黑体" panose="02010600030101010101" pitchFamily="2" charset="-122"/>
              </a:endParaRPr>
            </a:p>
          </p:txBody>
        </p:sp>
        <p:grpSp>
          <p:nvGrpSpPr>
            <p:cNvPr id="25614" name="Text Box 11"/>
            <p:cNvGrpSpPr/>
            <p:nvPr/>
          </p:nvGrpSpPr>
          <p:grpSpPr>
            <a:xfrm>
              <a:off x="481927" y="58494"/>
              <a:ext cx="1213245" cy="1152144"/>
              <a:chOff x="-182880" y="-182880"/>
              <a:chExt cx="1213104" cy="1152144"/>
            </a:xfrm>
          </p:grpSpPr>
          <p:pic>
            <p:nvPicPr>
              <p:cNvPr id="25612" name="Text Box 11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182880" y="-182880"/>
                <a:ext cx="1213104" cy="1152144"/>
              </a:xfrm>
              <a:prstGeom prst="rect">
                <a:avLst/>
              </a:prstGeom>
              <a:noFill/>
              <a:ln>
                <a:miter lim="800000"/>
                <a:headEnd/>
                <a:tailEnd/>
              </a:ln>
            </p:spPr>
          </p:pic>
          <p:sp>
            <p:nvSpPr>
              <p:cNvPr id="25613" name="矩形 25612"/>
              <p:cNvSpPr/>
              <p:nvPr/>
            </p:nvSpPr>
            <p:spPr>
              <a:xfrm>
                <a:off x="41275" y="30163"/>
                <a:ext cx="761911" cy="701675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>
                <a:spAutoFit/>
              </a:bodyPr>
              <a:lstStyle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eaLnBrk="1" hangingPunct="1"/>
                <a:endParaRPr lang="zh-CN" altLang="en-US" sz="4000">
                  <a:solidFill>
                    <a:srgbClr val="FFFFFF"/>
                  </a:solidFill>
                  <a:ea typeface="黑体" panose="02010600030101010101" pitchFamily="2" charset="-122"/>
                </a:endParaRPr>
              </a:p>
            </p:txBody>
          </p:sp>
        </p:grpSp>
        <p:sp>
          <p:nvSpPr>
            <p:cNvPr id="25615" name="Text Box 28"/>
            <p:cNvSpPr/>
            <p:nvPr/>
          </p:nvSpPr>
          <p:spPr>
            <a:xfrm>
              <a:off x="802432" y="332656"/>
              <a:ext cx="457200" cy="57943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>
                  <a:solidFill>
                    <a:schemeClr val="bg1"/>
                  </a:solidFill>
                  <a:ea typeface="黑体" panose="02010600030101010101" pitchFamily="2" charset="-122"/>
                </a:rPr>
                <a:t>二</a:t>
              </a:r>
              <a:endParaRPr lang="zh-CN" altLang="en-US">
                <a:solidFill>
                  <a:schemeClr val="bg1"/>
                </a:solidFill>
                <a:ea typeface="黑体" panose="02010600030101010101" pitchFamily="2" charset="-122"/>
              </a:endParaRPr>
            </a:p>
          </p:txBody>
        </p:sp>
        <p:sp>
          <p:nvSpPr>
            <p:cNvPr id="25616" name="Rectangle 9"/>
            <p:cNvSpPr>
              <a:spLocks noChangeArrowheads="1"/>
            </p:cNvSpPr>
            <p:nvPr/>
          </p:nvSpPr>
          <p:spPr bwMode="auto">
            <a:xfrm>
              <a:off x="1763506" y="333449"/>
              <a:ext cx="3961273" cy="579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eaLnBrk="1" hangingPunct="1">
                <a:spcBef>
                  <a:spcPct val="0"/>
                </a:spcBef>
                <a:buNone/>
              </a:pPr>
              <a:r>
                <a: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chemeClr val="bg2"/>
                    </a:outerShdw>
                  </a:effectLst>
                  <a:ea typeface="黑体" panose="02010600030101010101" pitchFamily="2" charset="-122"/>
                </a:rPr>
                <a:t>合作交流，一探究竟</a:t>
              </a:r>
              <a:endParaRPr lang="zh-CN" altLang="en-US">
                <a:solidFill>
                  <a:schemeClr val="bg1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 additive="base">
                                        <p:cTn id="7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childTnLs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 additive="base">
                                        <p:cTn id="10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 additive="base">
                                        <p:cTn id="13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childTnLst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 additive="base">
                                        <p:cTn id="16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grpId="2" nodeType="withEffect"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 additive="base">
                                        <p:cTn id="19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37" fill="hold" nodeType="withEffect"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 additive="base">
                                        <p:cTn id="22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37" fill="hold" grpId="1" nodeType="withEffect"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 additive="base">
                                        <p:cTn id="25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7" grpId="0"/>
      <p:bldP spid="25608" grpId="1"/>
      <p:bldP spid="25609" grpId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Picture 7" descr="1827"/>
          <p:cNvPicPr/>
          <p:nvPr/>
        </p:nvPicPr>
        <p:blipFill>
          <a:blip r:embed="rId1"/>
          <a:stretch>
            <a:fillRect/>
          </a:stretch>
        </p:blipFill>
        <p:spPr>
          <a:xfrm>
            <a:off x="6248400" y="1371600"/>
            <a:ext cx="2895600" cy="1454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662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865222" y="705643"/>
            <a:ext cx="5627688" cy="842963"/>
          </a:xfrm>
        </p:spPr>
        <p:txBody>
          <a:bodyPr vert="horz" wrap="square" lIns="91440" tIns="45720" rIns="91440" bIns="45720" numCol="1" anchor="ctr" anchorCtr="0" compatLnSpc="1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eaLnBrk="1" hangingPunct="1"/>
            <a:r>
              <a:rPr lang="zh-CN" altLang="en-US" sz="8800" b="1">
                <a:effectLst>
                  <a:outerShdw blurRad="38100" dist="38100" dir="2700000" algn="tl">
                    <a:schemeClr val="bg2"/>
                  </a:outerShdw>
                </a:effectLst>
              </a:rPr>
              <a:t>纲</a:t>
            </a:r>
            <a:r>
              <a:rPr lang="zh-CN" altLang="en-US" sz="4000"/>
              <a:t>：</a:t>
            </a:r>
            <a:r>
              <a:rPr lang="zh-CN" altLang="en-US" sz="7200">
                <a:solidFill>
                  <a:srgbClr val="FF3300"/>
                </a:solidFill>
                <a:ea typeface="华文琥珀" pitchFamily="2" charset="-122"/>
              </a:rPr>
              <a:t>哺乳纲</a:t>
            </a:r>
            <a:endParaRPr lang="zh-CN" altLang="en-US" sz="7200">
              <a:solidFill>
                <a:srgbClr val="FF3300"/>
              </a:solidFill>
              <a:ea typeface="华文琥珀" pitchFamily="2" charset="-122"/>
            </a:endParaRPr>
          </a:p>
        </p:txBody>
      </p:sp>
      <p:pic>
        <p:nvPicPr>
          <p:cNvPr id="26628" name="Picture 3" descr="犀牛"/>
          <p:cNvPicPr/>
          <p:nvPr/>
        </p:nvPicPr>
        <p:blipFill>
          <a:blip r:embed="rId2"/>
          <a:stretch>
            <a:fillRect/>
          </a:stretch>
        </p:blipFill>
        <p:spPr>
          <a:xfrm>
            <a:off x="457200" y="5888038"/>
            <a:ext cx="2278062" cy="9699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6629" name="Picture 4" descr="驴"/>
          <p:cNvPicPr/>
          <p:nvPr/>
        </p:nvPicPr>
        <p:blipFill>
          <a:blip r:embed="rId3"/>
          <a:srcRect r="-90" b="114"/>
          <a:stretch>
            <a:fillRect/>
          </a:stretch>
        </p:blipFill>
        <p:spPr>
          <a:xfrm>
            <a:off x="0" y="4114800"/>
            <a:ext cx="2895600" cy="16541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6630" name="Picture 5" descr="1343"/>
          <p:cNvPicPr/>
          <p:nvPr/>
        </p:nvPicPr>
        <p:blipFill>
          <a:blip r:embed="rId4"/>
          <a:srcRect b="-121"/>
          <a:stretch>
            <a:fillRect/>
          </a:stretch>
        </p:blipFill>
        <p:spPr>
          <a:xfrm>
            <a:off x="533400" y="990600"/>
            <a:ext cx="1905000" cy="14033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6631" name="Picture 6" descr="斑马01"/>
          <p:cNvPicPr/>
          <p:nvPr/>
        </p:nvPicPr>
        <p:blipFill>
          <a:blip r:embed="rId5"/>
          <a:stretch>
            <a:fillRect/>
          </a:stretch>
        </p:blipFill>
        <p:spPr>
          <a:xfrm>
            <a:off x="228600" y="2514600"/>
            <a:ext cx="2278062" cy="14732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6632" name="Picture 8" descr="1841"/>
          <p:cNvPicPr/>
          <p:nvPr/>
        </p:nvPicPr>
        <p:blipFill>
          <a:blip r:embed="rId6"/>
          <a:srcRect r="-35" b="-165"/>
          <a:stretch>
            <a:fillRect/>
          </a:stretch>
        </p:blipFill>
        <p:spPr>
          <a:xfrm>
            <a:off x="6019800" y="2895600"/>
            <a:ext cx="2743200" cy="1584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6633" name="Picture 9" descr="奶牛"/>
          <p:cNvPicPr/>
          <p:nvPr/>
        </p:nvPicPr>
        <p:blipFill>
          <a:blip r:embed="rId7"/>
          <a:srcRect r="217" b="-154"/>
          <a:stretch>
            <a:fillRect/>
          </a:stretch>
        </p:blipFill>
        <p:spPr>
          <a:xfrm>
            <a:off x="3124200" y="1828800"/>
            <a:ext cx="2667000" cy="1524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6634" name="Picture 10" descr="非洲象001"/>
          <p:cNvPicPr/>
          <p:nvPr/>
        </p:nvPicPr>
        <p:blipFill>
          <a:blip r:embed="rId8"/>
          <a:stretch>
            <a:fillRect/>
          </a:stretch>
        </p:blipFill>
        <p:spPr>
          <a:xfrm>
            <a:off x="3200400" y="3200400"/>
            <a:ext cx="2362200" cy="1663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6635" name="Picture 11" descr="xin_270601251041649872667"/>
          <p:cNvPicPr/>
          <p:nvPr/>
        </p:nvPicPr>
        <p:blipFill>
          <a:blip r:embed="rId9"/>
          <a:stretch>
            <a:fillRect/>
          </a:stretch>
        </p:blipFill>
        <p:spPr>
          <a:xfrm>
            <a:off x="2819400" y="4914900"/>
            <a:ext cx="2590800" cy="1943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6636" name="Picture 12" descr="图片c2"/>
          <p:cNvPicPr/>
          <p:nvPr/>
        </p:nvPicPr>
        <p:blipFill>
          <a:blip r:embed="rId10"/>
          <a:stretch>
            <a:fillRect/>
          </a:stretch>
        </p:blipFill>
        <p:spPr>
          <a:xfrm>
            <a:off x="5508625" y="4724400"/>
            <a:ext cx="1597025" cy="1841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6637" name="Picture 13" descr="图片c3"/>
          <p:cNvPicPr/>
          <p:nvPr/>
        </p:nvPicPr>
        <p:blipFill>
          <a:blip r:embed="rId11"/>
          <a:stretch>
            <a:fillRect/>
          </a:stretch>
        </p:blipFill>
        <p:spPr>
          <a:xfrm>
            <a:off x="7223125" y="4724400"/>
            <a:ext cx="1920875" cy="19208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26638" name="组合 7"/>
          <p:cNvGrpSpPr/>
          <p:nvPr/>
        </p:nvGrpSpPr>
        <p:grpSpPr>
          <a:xfrm>
            <a:off x="41275" y="30162"/>
            <a:ext cx="5251450" cy="701675"/>
            <a:chOff x="706108" y="271537"/>
            <a:chExt cx="5252060" cy="701675"/>
          </a:xfrm>
        </p:grpSpPr>
        <p:sp>
          <p:nvSpPr>
            <p:cNvPr id="26639" name="AutoShape 8"/>
            <p:cNvSpPr/>
            <p:nvPr/>
          </p:nvSpPr>
          <p:spPr bwMode="gray">
            <a:xfrm>
              <a:off x="1619672" y="365123"/>
              <a:ext cx="4338496" cy="52546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1000"/>
                </a:gs>
                <a:gs pos="100000">
                  <a:srgbClr val="006600">
                    <a:alpha val="89998"/>
                  </a:srgbClr>
                </a:gs>
              </a:gsLst>
              <a:lin ang="2700000" scaled="1"/>
            </a:gradFill>
            <a:ln>
              <a:noFill/>
              <a:miter lim="800000"/>
            </a:ln>
          </p:spPr>
          <p:txBody>
            <a:bodyPr wrap="none" anchor="ctr" anchorCtr="0">
              <a:no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2800">
                <a:ea typeface="黑体" panose="02010600030101010101" pitchFamily="2" charset="-122"/>
              </a:endParaRPr>
            </a:p>
          </p:txBody>
        </p:sp>
        <p:grpSp>
          <p:nvGrpSpPr>
            <p:cNvPr id="26642" name="Text Box 11"/>
            <p:cNvGrpSpPr/>
            <p:nvPr/>
          </p:nvGrpSpPr>
          <p:grpSpPr>
            <a:xfrm>
              <a:off x="481927" y="58494"/>
              <a:ext cx="1213245" cy="1152144"/>
              <a:chOff x="-182880" y="-182880"/>
              <a:chExt cx="1213104" cy="1152144"/>
            </a:xfrm>
          </p:grpSpPr>
          <p:pic>
            <p:nvPicPr>
              <p:cNvPr id="26640" name="Text Box 11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-182880" y="-182880"/>
                <a:ext cx="1213104" cy="1152144"/>
              </a:xfrm>
              <a:prstGeom prst="rect">
                <a:avLst/>
              </a:prstGeom>
              <a:noFill/>
              <a:ln>
                <a:miter lim="800000"/>
                <a:headEnd/>
                <a:tailEnd/>
              </a:ln>
            </p:spPr>
          </p:pic>
          <p:sp>
            <p:nvSpPr>
              <p:cNvPr id="26641" name="矩形 26640"/>
              <p:cNvSpPr/>
              <p:nvPr/>
            </p:nvSpPr>
            <p:spPr>
              <a:xfrm>
                <a:off x="41275" y="30163"/>
                <a:ext cx="761911" cy="701675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>
                <a:spAutoFit/>
              </a:bodyPr>
              <a:lstStyle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eaLnBrk="1" hangingPunct="1"/>
                <a:endParaRPr lang="zh-CN" altLang="en-US" sz="4000">
                  <a:solidFill>
                    <a:srgbClr val="FFFFFF"/>
                  </a:solidFill>
                  <a:ea typeface="黑体" panose="02010600030101010101" pitchFamily="2" charset="-122"/>
                </a:endParaRPr>
              </a:p>
            </p:txBody>
          </p:sp>
        </p:grpSp>
        <p:sp>
          <p:nvSpPr>
            <p:cNvPr id="26643" name="Text Box 28"/>
            <p:cNvSpPr/>
            <p:nvPr/>
          </p:nvSpPr>
          <p:spPr>
            <a:xfrm>
              <a:off x="802432" y="332656"/>
              <a:ext cx="457200" cy="57943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>
                  <a:solidFill>
                    <a:schemeClr val="bg1"/>
                  </a:solidFill>
                  <a:ea typeface="黑体" panose="02010600030101010101" pitchFamily="2" charset="-122"/>
                </a:rPr>
                <a:t>二</a:t>
              </a:r>
              <a:endParaRPr lang="zh-CN" altLang="en-US">
                <a:solidFill>
                  <a:schemeClr val="bg1"/>
                </a:solidFill>
                <a:ea typeface="黑体" panose="02010600030101010101" pitchFamily="2" charset="-122"/>
              </a:endParaRPr>
            </a:p>
          </p:txBody>
        </p:sp>
        <p:sp>
          <p:nvSpPr>
            <p:cNvPr id="26644" name="Rectangle 9"/>
            <p:cNvSpPr>
              <a:spLocks noChangeArrowheads="1"/>
            </p:cNvSpPr>
            <p:nvPr/>
          </p:nvSpPr>
          <p:spPr bwMode="auto">
            <a:xfrm>
              <a:off x="1763506" y="333449"/>
              <a:ext cx="3961273" cy="579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eaLnBrk="1" hangingPunct="1">
                <a:spcBef>
                  <a:spcPct val="0"/>
                </a:spcBef>
                <a:buNone/>
              </a:pPr>
              <a:r>
                <a: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chemeClr val="bg2"/>
                    </a:outerShdw>
                  </a:effectLst>
                  <a:ea typeface="黑体" panose="02010600030101010101" pitchFamily="2" charset="-122"/>
                </a:rPr>
                <a:t>合作交流，一探究竟</a:t>
              </a:r>
              <a:endParaRPr lang="zh-CN" altLang="en-US">
                <a:solidFill>
                  <a:schemeClr val="bg1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 additive="base">
                                        <p:cTn id="7" dur="1" fill="hold"/>
                                        <p:tgtEl>
                                          <p:spTgt spid="2663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 additive="base">
                                        <p:cTn id="12" dur="1" fill="hold"/>
                                        <p:tgtEl>
                                          <p:spTgt spid="2663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 additive="base">
                                        <p:cTn id="17" dur="1" fill="hold"/>
                                        <p:tgtEl>
                                          <p:spTgt spid="2662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 additive="base">
                                        <p:cTn id="22" dur="1" fill="hold"/>
                                        <p:tgtEl>
                                          <p:spTgt spid="266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528" fill="hold" nodeType="clickEffect"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36" fill="hold" nodeType="clickEffect">
                                  <p:childTnLst>
                                    <p:set>
                                      <p:cBhvr additive="base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nodeType="clickEffect">
                                  <p:childTnLst>
                                    <p:set>
                                      <p:cBhvr additive="base"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 additive="base">
                                        <p:cTn id="43" dur="1" fill="hold"/>
                                        <p:tgtEl>
                                          <p:spTgt spid="2663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ntr" presetSubtype="0" fill="hold" nodeType="clickEffect">
                                  <p:childTnLst>
                                    <p:set>
                                      <p:cBhvr additive="base"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 additive="base">
                                        <p:cTn id="48" dur="1" fill="hold"/>
                                        <p:tgtEl>
                                          <p:spTgt spid="2663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childTnLst>
                                    <p:set>
                                      <p:cBhvr additive="base"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12" fill="hold" nodeType="clickEffect">
                                  <p:childTnLst>
                                    <p:set>
                                      <p:cBhvr additive="base"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6" presetClass="entr" presetSubtype="16" fill="hold" nodeType="clickEffect">
                                  <p:childTnLst>
                                    <p:set>
                                      <p:cBhvr additive="base"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 additive="base">
                                        <p:cTn id="65" dur="20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700338" y="115888"/>
            <a:ext cx="5562600" cy="1066800"/>
          </a:xfrm>
        </p:spPr>
        <p:txBody>
          <a:bodyPr vert="horz" wrap="square" lIns="91440" tIns="45720" rIns="91440" bIns="45720" numCol="1" anchor="ctr" anchorCtr="0" compatLnSpc="1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eaLnBrk="1" hangingPunct="1"/>
            <a:r>
              <a:rPr lang="zh-CN" altLang="en-US" sz="4800" b="1">
                <a:effectLst>
                  <a:outerShdw blurRad="38100" dist="38100" dir="2700000" algn="tl">
                    <a:schemeClr val="bg2"/>
                  </a:outerShdw>
                </a:effectLst>
              </a:rPr>
              <a:t>门：</a:t>
            </a:r>
            <a:r>
              <a:rPr lang="zh-CN" altLang="en-US" sz="3600" b="1">
                <a:solidFill>
                  <a:srgbClr val="FF3300"/>
                </a:solidFill>
                <a:ea typeface="华文琥珀" pitchFamily="2" charset="-122"/>
              </a:rPr>
              <a:t>脊索动物门的</a:t>
            </a:r>
            <a:br>
              <a:rPr lang="zh-CN" altLang="en-US" sz="3600" b="1">
                <a:solidFill>
                  <a:srgbClr val="FF3300"/>
                </a:solidFill>
                <a:ea typeface="华文琥珀" pitchFamily="2" charset="-122"/>
              </a:rPr>
            </a:br>
            <a:r>
              <a:rPr lang="zh-CN" altLang="en-US" sz="3600" b="1">
                <a:solidFill>
                  <a:srgbClr val="FF3300"/>
                </a:solidFill>
                <a:ea typeface="华文琥珀" pitchFamily="2" charset="-122"/>
              </a:rPr>
              <a:t>脊椎动物亚门</a:t>
            </a:r>
            <a:endParaRPr lang="zh-CN" altLang="en-US" sz="3600" b="1">
              <a:solidFill>
                <a:srgbClr val="FF3300"/>
              </a:solidFill>
              <a:ea typeface="华文琥珀" pitchFamily="2" charset="-122"/>
            </a:endParaRPr>
          </a:p>
        </p:txBody>
      </p:sp>
      <p:pic>
        <p:nvPicPr>
          <p:cNvPr id="27651" name="Picture 3"/>
          <p:cNvPicPr/>
          <p:nvPr/>
        </p:nvPicPr>
        <p:blipFill>
          <a:blip r:embed="rId1">
            <a:lum bright="12000" contrast="12000"/>
          </a:blip>
          <a:stretch>
            <a:fillRect/>
          </a:stretch>
        </p:blipFill>
        <p:spPr>
          <a:xfrm>
            <a:off x="7391400" y="5181600"/>
            <a:ext cx="1752600" cy="1676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7652" name="Picture 5"/>
          <p:cNvPicPr/>
          <p:nvPr/>
        </p:nvPicPr>
        <p:blipFill>
          <a:blip r:embed="rId2">
            <a:lum bright="12000" contrast="12000"/>
          </a:blip>
          <a:srcRect r="2"/>
          <a:stretch>
            <a:fillRect/>
          </a:stretch>
        </p:blipFill>
        <p:spPr>
          <a:xfrm>
            <a:off x="3962400" y="5410200"/>
            <a:ext cx="1447800" cy="14478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7653" name="Picture 6"/>
          <p:cNvPicPr/>
          <p:nvPr/>
        </p:nvPicPr>
        <p:blipFill>
          <a:blip r:embed="rId3">
            <a:lum bright="24000" contrast="12000"/>
          </a:blip>
          <a:stretch>
            <a:fillRect/>
          </a:stretch>
        </p:blipFill>
        <p:spPr>
          <a:xfrm>
            <a:off x="6934200" y="3962400"/>
            <a:ext cx="2209800" cy="12620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7654" name="Rectangle 7"/>
          <p:cNvSpPr/>
          <p:nvPr/>
        </p:nvSpPr>
        <p:spPr>
          <a:xfrm>
            <a:off x="4479925" y="3048000"/>
            <a:ext cx="184150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55" name="Rectangle 8"/>
          <p:cNvSpPr/>
          <p:nvPr/>
        </p:nvSpPr>
        <p:spPr>
          <a:xfrm>
            <a:off x="4479925" y="3048000"/>
            <a:ext cx="184150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7656" name="Picture 9"/>
          <p:cNvPicPr/>
          <p:nvPr/>
        </p:nvPicPr>
        <p:blipFill>
          <a:blip r:embed="rId4"/>
          <a:srcRect l="48438"/>
          <a:stretch>
            <a:fillRect/>
          </a:stretch>
        </p:blipFill>
        <p:spPr>
          <a:xfrm>
            <a:off x="7226300" y="1828800"/>
            <a:ext cx="1917700" cy="19081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7657" name="Picture 10" descr="犀牛"/>
          <p:cNvPicPr/>
          <p:nvPr/>
        </p:nvPicPr>
        <p:blipFill>
          <a:blip r:embed="rId5"/>
          <a:stretch>
            <a:fillRect/>
          </a:stretch>
        </p:blipFill>
        <p:spPr>
          <a:xfrm>
            <a:off x="0" y="5105400"/>
            <a:ext cx="2278062" cy="12192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7658" name="Picture 11" descr="驴"/>
          <p:cNvPicPr/>
          <p:nvPr/>
        </p:nvPicPr>
        <p:blipFill>
          <a:blip r:embed="rId6"/>
          <a:srcRect r="-90" b="114"/>
          <a:stretch>
            <a:fillRect/>
          </a:stretch>
        </p:blipFill>
        <p:spPr>
          <a:xfrm>
            <a:off x="0" y="3352800"/>
            <a:ext cx="2895600" cy="16541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7659" name="Picture 12" descr="1343"/>
          <p:cNvPicPr/>
          <p:nvPr/>
        </p:nvPicPr>
        <p:blipFill>
          <a:blip r:embed="rId7"/>
          <a:srcRect b="-121"/>
          <a:stretch>
            <a:fillRect/>
          </a:stretch>
        </p:blipFill>
        <p:spPr>
          <a:xfrm>
            <a:off x="0" y="404812"/>
            <a:ext cx="1905000" cy="14033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7660" name="Picture 13" descr="斑马01"/>
          <p:cNvPicPr/>
          <p:nvPr/>
        </p:nvPicPr>
        <p:blipFill>
          <a:blip r:embed="rId8"/>
          <a:stretch>
            <a:fillRect/>
          </a:stretch>
        </p:blipFill>
        <p:spPr>
          <a:xfrm>
            <a:off x="0" y="1828800"/>
            <a:ext cx="2278062" cy="14732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7661" name="Picture 14" descr="1827"/>
          <p:cNvPicPr/>
          <p:nvPr/>
        </p:nvPicPr>
        <p:blipFill>
          <a:blip r:embed="rId9"/>
          <a:stretch>
            <a:fillRect/>
          </a:stretch>
        </p:blipFill>
        <p:spPr>
          <a:xfrm>
            <a:off x="4876800" y="1524000"/>
            <a:ext cx="2895600" cy="1454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7662" name="Picture 15" descr="1841"/>
          <p:cNvPicPr/>
          <p:nvPr/>
        </p:nvPicPr>
        <p:blipFill>
          <a:blip r:embed="rId10"/>
          <a:srcRect r="-35" b="-165"/>
          <a:stretch>
            <a:fillRect/>
          </a:stretch>
        </p:blipFill>
        <p:spPr>
          <a:xfrm>
            <a:off x="5181600" y="2895600"/>
            <a:ext cx="2743200" cy="1584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7663" name="Picture 16" descr="奶牛"/>
          <p:cNvPicPr/>
          <p:nvPr/>
        </p:nvPicPr>
        <p:blipFill>
          <a:blip r:embed="rId11"/>
          <a:srcRect r="217" b="-154"/>
          <a:stretch>
            <a:fillRect/>
          </a:stretch>
        </p:blipFill>
        <p:spPr>
          <a:xfrm>
            <a:off x="2286000" y="1524000"/>
            <a:ext cx="2667000" cy="1524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7664" name="Picture 17" descr="非洲象001"/>
          <p:cNvPicPr/>
          <p:nvPr/>
        </p:nvPicPr>
        <p:blipFill>
          <a:blip r:embed="rId12"/>
          <a:stretch>
            <a:fillRect/>
          </a:stretch>
        </p:blipFill>
        <p:spPr>
          <a:xfrm>
            <a:off x="2895600" y="2971800"/>
            <a:ext cx="2362200" cy="1663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7665" name="Picture 18" descr="xin_270601251041649872667"/>
          <p:cNvPicPr/>
          <p:nvPr/>
        </p:nvPicPr>
        <p:blipFill>
          <a:blip r:embed="rId13"/>
          <a:stretch>
            <a:fillRect/>
          </a:stretch>
        </p:blipFill>
        <p:spPr>
          <a:xfrm>
            <a:off x="2209800" y="5200650"/>
            <a:ext cx="1752600" cy="16573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7666" name="Picture 19" descr="无标题8"/>
          <p:cNvPicPr/>
          <p:nvPr/>
        </p:nvPicPr>
        <p:blipFill>
          <a:blip r:embed="rId14"/>
          <a:stretch>
            <a:fillRect/>
          </a:stretch>
        </p:blipFill>
        <p:spPr>
          <a:xfrm>
            <a:off x="7451725" y="188912"/>
            <a:ext cx="1692275" cy="13541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7667" name="Picture 20"/>
          <p:cNvPicPr/>
          <p:nvPr/>
        </p:nvPicPr>
        <p:blipFill>
          <a:blip r:embed="rId15"/>
          <a:stretch>
            <a:fillRect/>
          </a:stretch>
        </p:blipFill>
        <p:spPr>
          <a:xfrm>
            <a:off x="5435600" y="5162550"/>
            <a:ext cx="1819275" cy="16954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childTnLst>
                                    <p:set>
                                      <p:cBhvr additive="base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childTnLst>
                                    <p:set>
                                      <p:cBhvr additive="base"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childTnLst>
                                    <p:set>
                                      <p:cBhvr additive="base"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childTnLst>
                                    <p:set>
                                      <p:cBhvr additive="base"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childTnLst>
                                    <p:set>
                                      <p:cBhvr additive="base"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childTnLst>
                                    <p:set>
                                      <p:cBhvr additive="base"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childTnLst>
                                    <p:set>
                                      <p:cBhvr additive="base"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9" presetClass="entr" presetSubtype="0" fill="hold" nodeType="clickEffect">
                                  <p:childTnLst>
                                    <p:set>
                                      <p:cBhvr additive="base"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 additive="base">
                                        <p:cTn id="75" dur="10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Rectangle 2"/>
          <p:cNvSpPr/>
          <p:nvPr>
            <p:ph type="title" idx="4294967295"/>
          </p:nvPr>
        </p:nvSpPr>
        <p:spPr>
          <a:xfrm>
            <a:off x="539750" y="490538"/>
            <a:ext cx="8382000" cy="10668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/>
            <a:r>
              <a:rPr lang="zh-CN" altLang="en-US" sz="5400">
                <a:solidFill>
                  <a:srgbClr val="FF3300"/>
                </a:solidFill>
                <a:ea typeface="华文琥珀" pitchFamily="2" charset="-122"/>
              </a:rPr>
              <a:t>种、属、科、目、纲、门</a:t>
            </a:r>
            <a:endParaRPr lang="zh-CN" altLang="en-US" sz="5400">
              <a:solidFill>
                <a:srgbClr val="FF3300"/>
              </a:solidFill>
              <a:ea typeface="华文琥珀" pitchFamily="2" charset="-122"/>
            </a:endParaRP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0" y="2133600"/>
            <a:ext cx="914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华文细黑" pitchFamily="2" charset="-122"/>
                <a:ea typeface="华文细黑" pitchFamily="2" charset="-122"/>
              </a:rPr>
              <a:t>马　　　驴　　羊　猫　　鱼　鸡　龟　 蛙</a:t>
            </a:r>
            <a:endParaRPr lang="zh-CN" altLang="en-US" sz="3600" b="1">
              <a:solidFill>
                <a:srgbClr val="000000"/>
              </a:solidFill>
              <a:effectLst>
                <a:outerShdw blurRad="38100" dist="38100" dir="2700000" algn="tl">
                  <a:schemeClr val="bg2"/>
                </a:outerShdw>
              </a:effectLst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838200" y="1552575"/>
            <a:ext cx="64135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/>
            <a:r>
              <a:rPr lang="zh-CN" altLang="en-US" sz="3600" b="1">
                <a:solidFill>
                  <a:srgbClr val="0000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华文细黑" pitchFamily="2" charset="-122"/>
                <a:ea typeface="华文细黑" pitchFamily="2" charset="-122"/>
              </a:rPr>
              <a:t>斑</a:t>
            </a:r>
            <a:endParaRPr lang="zh-CN" altLang="en-US" sz="3600" b="1">
              <a:solidFill>
                <a:srgbClr val="000000"/>
              </a:solidFill>
              <a:effectLst>
                <a:outerShdw blurRad="38100" dist="38100" dir="2700000" algn="tl">
                  <a:schemeClr val="bg2"/>
                </a:outerShdw>
              </a:effectLst>
              <a:latin typeface="华文细黑" pitchFamily="2" charset="-122"/>
              <a:ea typeface="华文细黑" pitchFamily="2" charset="-122"/>
            </a:endParaRPr>
          </a:p>
          <a:p>
            <a:pPr marL="0" marR="0" lvl="0" indent="0"/>
            <a:r>
              <a:rPr lang="zh-CN" altLang="en-US" sz="3600" b="1">
                <a:solidFill>
                  <a:srgbClr val="0000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华文细黑" pitchFamily="2" charset="-122"/>
                <a:ea typeface="华文细黑" pitchFamily="2" charset="-122"/>
              </a:rPr>
              <a:t>马</a:t>
            </a:r>
            <a:endParaRPr lang="zh-CN" altLang="en-US" sz="3600" b="1">
              <a:solidFill>
                <a:srgbClr val="000000"/>
              </a:solidFill>
              <a:effectLst>
                <a:outerShdw blurRad="38100" dist="38100" dir="2700000" algn="tl">
                  <a:schemeClr val="bg2"/>
                </a:outerShdw>
              </a:effectLst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2514600" y="1524000"/>
            <a:ext cx="6858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华文细黑" pitchFamily="2" charset="-122"/>
                <a:ea typeface="华文细黑" pitchFamily="2" charset="-122"/>
              </a:rPr>
              <a:t>犀牛</a:t>
            </a:r>
            <a:endParaRPr lang="zh-CN" altLang="en-US" sz="3600" b="1">
              <a:solidFill>
                <a:srgbClr val="000000"/>
              </a:solidFill>
              <a:effectLst>
                <a:outerShdw blurRad="38100" dist="38100" dir="2700000" algn="tl">
                  <a:schemeClr val="bg2"/>
                </a:outerShdw>
              </a:effectLst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4975225" y="1600200"/>
            <a:ext cx="5334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华文细黑" pitchFamily="2" charset="-122"/>
                <a:ea typeface="华文细黑" pitchFamily="2" charset="-122"/>
              </a:rPr>
              <a:t>大象</a:t>
            </a:r>
            <a:endParaRPr lang="zh-CN" altLang="en-US" sz="3600" b="1">
              <a:solidFill>
                <a:srgbClr val="000000"/>
              </a:solidFill>
              <a:effectLst>
                <a:outerShdw blurRad="38100" dist="38100" dir="2700000" algn="tl">
                  <a:schemeClr val="bg2"/>
                </a:outerShdw>
              </a:effectLst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8679" name="AutoShape 7"/>
          <p:cNvSpPr/>
          <p:nvPr/>
        </p:nvSpPr>
        <p:spPr>
          <a:xfrm rot="16200000" flipV="1">
            <a:off x="458788" y="2857500"/>
            <a:ext cx="381000" cy="1219200"/>
          </a:xfrm>
          <a:prstGeom prst="leftBrace">
            <a:avLst>
              <a:gd name="adj1" fmla="val 10163"/>
              <a:gd name="adj2" fmla="val 51315"/>
            </a:avLst>
          </a:prstGeom>
          <a:noFill/>
          <a:ln w="38100">
            <a:solidFill>
              <a:srgbClr val="FF3300"/>
            </a:solidFill>
            <a:round/>
          </a:ln>
        </p:spPr>
        <p:txBody>
          <a:bodyPr wrap="none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28680" name="AutoShape 8"/>
          <p:cNvSpPr/>
          <p:nvPr/>
        </p:nvSpPr>
        <p:spPr>
          <a:xfrm rot="16200000" flipV="1">
            <a:off x="938212" y="3009900"/>
            <a:ext cx="381000" cy="2133600"/>
          </a:xfrm>
          <a:prstGeom prst="leftBrace">
            <a:avLst>
              <a:gd name="adj1" fmla="val 9826"/>
              <a:gd name="adj2" fmla="val 51315"/>
            </a:avLst>
          </a:prstGeom>
          <a:noFill/>
          <a:ln w="38100">
            <a:solidFill>
              <a:srgbClr val="FF3300"/>
            </a:solidFill>
            <a:round/>
          </a:ln>
        </p:spPr>
        <p:txBody>
          <a:bodyPr wrap="none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28681" name="AutoShape 9"/>
          <p:cNvSpPr/>
          <p:nvPr/>
        </p:nvSpPr>
        <p:spPr>
          <a:xfrm rot="16200000" flipV="1">
            <a:off x="1316038" y="3200400"/>
            <a:ext cx="304800" cy="2895600"/>
          </a:xfrm>
          <a:prstGeom prst="leftBrace">
            <a:avLst>
              <a:gd name="adj1" fmla="val 16669"/>
              <a:gd name="adj2" fmla="val 51315"/>
            </a:avLst>
          </a:prstGeom>
          <a:noFill/>
          <a:ln w="38100">
            <a:solidFill>
              <a:srgbClr val="FF3300"/>
            </a:solidFill>
            <a:round/>
          </a:ln>
        </p:spPr>
        <p:txBody>
          <a:bodyPr wrap="none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28682" name="AutoShape 10"/>
          <p:cNvSpPr/>
          <p:nvPr/>
        </p:nvSpPr>
        <p:spPr>
          <a:xfrm rot="16200000" flipV="1">
            <a:off x="2506662" y="2781300"/>
            <a:ext cx="381000" cy="5334000"/>
          </a:xfrm>
          <a:prstGeom prst="leftBrace">
            <a:avLst>
              <a:gd name="adj1" fmla="val 24565"/>
              <a:gd name="adj2" fmla="val 51315"/>
            </a:avLst>
          </a:prstGeom>
          <a:noFill/>
          <a:ln w="38100">
            <a:solidFill>
              <a:srgbClr val="FF3300"/>
            </a:solidFill>
            <a:round/>
          </a:ln>
        </p:spPr>
        <p:txBody>
          <a:bodyPr wrap="none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28683" name="AutoShape 11"/>
          <p:cNvSpPr/>
          <p:nvPr/>
        </p:nvSpPr>
        <p:spPr>
          <a:xfrm rot="16200000" flipV="1">
            <a:off x="4283075" y="1714500"/>
            <a:ext cx="381000" cy="8839200"/>
          </a:xfrm>
          <a:prstGeom prst="leftBrace">
            <a:avLst>
              <a:gd name="adj1" fmla="val 40707"/>
              <a:gd name="adj2" fmla="val 51315"/>
            </a:avLst>
          </a:prstGeom>
          <a:noFill/>
          <a:ln w="38100">
            <a:solidFill>
              <a:srgbClr val="FF3300"/>
            </a:solidFill>
            <a:round/>
          </a:ln>
        </p:spPr>
        <p:txBody>
          <a:bodyPr wrap="none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28684" name="Text Box 12"/>
          <p:cNvSpPr/>
          <p:nvPr/>
        </p:nvSpPr>
        <p:spPr>
          <a:xfrm>
            <a:off x="5410200" y="6324600"/>
            <a:ext cx="1905000" cy="3667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endParaRPr lang="zh-CN" altLang="zh-CN"/>
          </a:p>
        </p:txBody>
      </p:sp>
      <p:sp>
        <p:nvSpPr>
          <p:cNvPr id="28685" name="Text Box 13"/>
          <p:cNvSpPr txBox="1">
            <a:spLocks noChangeArrowheads="1"/>
          </p:cNvSpPr>
          <p:nvPr/>
        </p:nvSpPr>
        <p:spPr bwMode="auto">
          <a:xfrm>
            <a:off x="1600200" y="6278563"/>
            <a:ext cx="5257800" cy="57943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华文细黑" pitchFamily="2" charset="-122"/>
              </a:rPr>
              <a:t>脊索动物门的脊椎动物亚门</a:t>
            </a:r>
            <a:endParaRPr lang="zh-CN" altLang="en-US" sz="3200" b="1">
              <a:solidFill>
                <a:srgbClr val="FF0000"/>
              </a:solidFill>
              <a:effectLst>
                <a:outerShdw blurRad="38100" dist="38100" dir="2700000" algn="tl">
                  <a:schemeClr val="bg2"/>
                </a:outerShdw>
              </a:effectLst>
              <a:ea typeface="华文细黑" pitchFamily="2" charset="-122"/>
            </a:endParaRPr>
          </a:p>
        </p:txBody>
      </p:sp>
      <p:sp>
        <p:nvSpPr>
          <p:cNvPr id="28686" name="Text Box 14"/>
          <p:cNvSpPr txBox="1">
            <a:spLocks noChangeArrowheads="1"/>
          </p:cNvSpPr>
          <p:nvPr/>
        </p:nvSpPr>
        <p:spPr bwMode="auto">
          <a:xfrm>
            <a:off x="1828800" y="5486400"/>
            <a:ext cx="1600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华文细黑" pitchFamily="2" charset="-122"/>
              </a:rPr>
              <a:t>哺乳纲</a:t>
            </a:r>
            <a:endParaRPr lang="zh-CN" altLang="en-US" sz="3200" b="1">
              <a:solidFill>
                <a:srgbClr val="000000"/>
              </a:solidFill>
              <a:effectLst>
                <a:outerShdw blurRad="38100" dist="38100" dir="2700000" algn="tl">
                  <a:schemeClr val="bg2"/>
                </a:outerShdw>
              </a:effectLst>
              <a:ea typeface="华文细黑" pitchFamily="2" charset="-122"/>
            </a:endParaRPr>
          </a:p>
        </p:txBody>
      </p:sp>
      <p:sp>
        <p:nvSpPr>
          <p:cNvPr id="28687" name="Text Box 15"/>
          <p:cNvSpPr txBox="1">
            <a:spLocks noChangeArrowheads="1"/>
          </p:cNvSpPr>
          <p:nvPr/>
        </p:nvSpPr>
        <p:spPr bwMode="auto">
          <a:xfrm>
            <a:off x="685800" y="4724400"/>
            <a:ext cx="1600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华文细黑" pitchFamily="2" charset="-122"/>
              </a:rPr>
              <a:t>奇蹄目</a:t>
            </a:r>
            <a:endParaRPr lang="zh-CN" altLang="en-US" sz="3200" b="1">
              <a:solidFill>
                <a:srgbClr val="000000"/>
              </a:solidFill>
              <a:effectLst>
                <a:outerShdw blurRad="38100" dist="38100" dir="2700000" algn="tl">
                  <a:schemeClr val="bg2"/>
                </a:outerShdw>
              </a:effectLst>
              <a:ea typeface="华文细黑" pitchFamily="2" charset="-122"/>
            </a:endParaRPr>
          </a:p>
        </p:txBody>
      </p:sp>
      <p:sp>
        <p:nvSpPr>
          <p:cNvPr id="28688" name="Text Box 16"/>
          <p:cNvSpPr txBox="1">
            <a:spLocks noChangeArrowheads="1"/>
          </p:cNvSpPr>
          <p:nvPr/>
        </p:nvSpPr>
        <p:spPr bwMode="auto">
          <a:xfrm>
            <a:off x="609600" y="4038600"/>
            <a:ext cx="1066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华文细黑" pitchFamily="2" charset="-122"/>
              </a:rPr>
              <a:t>马科</a:t>
            </a:r>
            <a:endParaRPr lang="zh-CN" altLang="en-US" sz="3200" b="1">
              <a:solidFill>
                <a:srgbClr val="000000"/>
              </a:solidFill>
              <a:effectLst>
                <a:outerShdw blurRad="38100" dist="38100" dir="2700000" algn="tl">
                  <a:schemeClr val="bg2"/>
                </a:outerShdw>
              </a:effectLst>
              <a:ea typeface="华文细黑" pitchFamily="2" charset="-122"/>
            </a:endParaRPr>
          </a:p>
        </p:txBody>
      </p:sp>
      <p:sp>
        <p:nvSpPr>
          <p:cNvPr id="28689" name="Text Box 17"/>
          <p:cNvSpPr txBox="1">
            <a:spLocks noChangeArrowheads="1"/>
          </p:cNvSpPr>
          <p:nvPr/>
        </p:nvSpPr>
        <p:spPr bwMode="auto">
          <a:xfrm>
            <a:off x="0" y="3581400"/>
            <a:ext cx="1600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华文细黑" pitchFamily="2" charset="-122"/>
              </a:rPr>
              <a:t>马属</a:t>
            </a:r>
            <a:endParaRPr lang="zh-CN" altLang="en-US" sz="3200" b="1">
              <a:solidFill>
                <a:srgbClr val="000000"/>
              </a:solidFill>
              <a:effectLst>
                <a:outerShdw blurRad="38100" dist="38100" dir="2700000" algn="tl">
                  <a:schemeClr val="bg2"/>
                </a:outerShdw>
              </a:effectLst>
              <a:ea typeface="华文细黑" pitchFamily="2" charset="-122"/>
            </a:endParaRPr>
          </a:p>
        </p:txBody>
      </p:sp>
      <p:sp>
        <p:nvSpPr>
          <p:cNvPr id="28690" name="Text Box 18"/>
          <p:cNvSpPr txBox="1">
            <a:spLocks noChangeArrowheads="1"/>
          </p:cNvSpPr>
          <p:nvPr/>
        </p:nvSpPr>
        <p:spPr bwMode="auto">
          <a:xfrm>
            <a:off x="0" y="2819400"/>
            <a:ext cx="1600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华文细黑" pitchFamily="2" charset="-122"/>
              </a:rPr>
              <a:t>马种</a:t>
            </a:r>
            <a:endParaRPr lang="zh-CN" altLang="en-US" sz="3200" b="1">
              <a:solidFill>
                <a:srgbClr val="FF3300"/>
              </a:solidFill>
              <a:effectLst>
                <a:outerShdw blurRad="38100" dist="38100" dir="2700000" algn="tl">
                  <a:schemeClr val="bg2"/>
                </a:outerShdw>
              </a:effectLst>
              <a:ea typeface="华文细黑" pitchFamily="2" charset="-122"/>
            </a:endParaRPr>
          </a:p>
        </p:txBody>
      </p:sp>
      <p:cxnSp>
        <p:nvCxnSpPr>
          <p:cNvPr id="28691" name="Line 19"/>
          <p:cNvCxnSpPr/>
          <p:nvPr/>
        </p:nvCxnSpPr>
        <p:spPr>
          <a:xfrm flipH="1">
            <a:off x="1258888" y="2514600"/>
            <a:ext cx="0" cy="990600"/>
          </a:xfrm>
          <a:prstGeom prst="line">
            <a:avLst/>
          </a:prstGeom>
          <a:noFill/>
          <a:ln w="38100">
            <a:solidFill>
              <a:srgbClr val="FF3300"/>
            </a:solidFill>
            <a:prstDash val="lgDashDotDot"/>
            <a:miter lim="800000"/>
          </a:ln>
        </p:spPr>
      </p:cxnSp>
      <p:cxnSp>
        <p:nvCxnSpPr>
          <p:cNvPr id="28692" name="Line 20"/>
          <p:cNvCxnSpPr/>
          <p:nvPr/>
        </p:nvCxnSpPr>
        <p:spPr>
          <a:xfrm flipH="1">
            <a:off x="2195512" y="2819400"/>
            <a:ext cx="0" cy="990600"/>
          </a:xfrm>
          <a:prstGeom prst="line">
            <a:avLst/>
          </a:prstGeom>
          <a:noFill/>
          <a:ln w="38100">
            <a:solidFill>
              <a:srgbClr val="FF3300"/>
            </a:solidFill>
            <a:prstDash val="lgDashDotDot"/>
            <a:miter lim="800000"/>
          </a:ln>
        </p:spPr>
      </p:cxnSp>
      <p:cxnSp>
        <p:nvCxnSpPr>
          <p:cNvPr id="28693" name="Line 21"/>
          <p:cNvCxnSpPr/>
          <p:nvPr/>
        </p:nvCxnSpPr>
        <p:spPr>
          <a:xfrm flipH="1">
            <a:off x="2916238" y="2667000"/>
            <a:ext cx="0" cy="1828800"/>
          </a:xfrm>
          <a:prstGeom prst="line">
            <a:avLst/>
          </a:prstGeom>
          <a:noFill/>
          <a:ln w="38100">
            <a:solidFill>
              <a:srgbClr val="FF3300"/>
            </a:solidFill>
            <a:prstDash val="lgDashDotDot"/>
            <a:miter lim="800000"/>
          </a:ln>
        </p:spPr>
      </p:cxnSp>
      <p:cxnSp>
        <p:nvCxnSpPr>
          <p:cNvPr id="28694" name="Line 22"/>
          <p:cNvCxnSpPr/>
          <p:nvPr/>
        </p:nvCxnSpPr>
        <p:spPr>
          <a:xfrm flipH="1">
            <a:off x="5364162" y="2667000"/>
            <a:ext cx="0" cy="2590800"/>
          </a:xfrm>
          <a:prstGeom prst="line">
            <a:avLst/>
          </a:prstGeom>
          <a:noFill/>
          <a:ln w="38100">
            <a:solidFill>
              <a:srgbClr val="FF3300"/>
            </a:solidFill>
            <a:prstDash val="lgDashDotDot"/>
            <a:miter lim="800000"/>
          </a:ln>
        </p:spPr>
      </p:cxnSp>
      <p:cxnSp>
        <p:nvCxnSpPr>
          <p:cNvPr id="28695" name="Line 23"/>
          <p:cNvCxnSpPr/>
          <p:nvPr/>
        </p:nvCxnSpPr>
        <p:spPr>
          <a:xfrm flipH="1">
            <a:off x="8839200" y="2667000"/>
            <a:ext cx="0" cy="3276600"/>
          </a:xfrm>
          <a:prstGeom prst="line">
            <a:avLst/>
          </a:prstGeom>
          <a:noFill/>
          <a:ln w="38100">
            <a:solidFill>
              <a:srgbClr val="FF3300"/>
            </a:solidFill>
            <a:prstDash val="lgDashDotDot"/>
            <a:miter lim="800000"/>
          </a:ln>
        </p:spPr>
      </p:cxnSp>
      <p:sp>
        <p:nvSpPr>
          <p:cNvPr id="28696" name="Text Box 25"/>
          <p:cNvSpPr/>
          <p:nvPr/>
        </p:nvSpPr>
        <p:spPr>
          <a:xfrm>
            <a:off x="5329238" y="12700"/>
            <a:ext cx="6443662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</a:rPr>
              <a:t>生物分类的等级</a:t>
            </a:r>
            <a:endParaRPr lang="zh-CN" altLang="en-US" sz="3600" b="1">
              <a:solidFill>
                <a:srgbClr val="0000FF"/>
              </a:solidFill>
            </a:endParaRPr>
          </a:p>
        </p:txBody>
      </p:sp>
      <p:grpSp>
        <p:nvGrpSpPr>
          <p:cNvPr id="28697" name="组合 7"/>
          <p:cNvGrpSpPr/>
          <p:nvPr/>
        </p:nvGrpSpPr>
        <p:grpSpPr>
          <a:xfrm>
            <a:off x="41275" y="30162"/>
            <a:ext cx="5251450" cy="701675"/>
            <a:chOff x="706108" y="271537"/>
            <a:chExt cx="5252060" cy="701675"/>
          </a:xfrm>
        </p:grpSpPr>
        <p:sp>
          <p:nvSpPr>
            <p:cNvPr id="28698" name="AutoShape 8"/>
            <p:cNvSpPr/>
            <p:nvPr/>
          </p:nvSpPr>
          <p:spPr bwMode="gray">
            <a:xfrm>
              <a:off x="1619672" y="365123"/>
              <a:ext cx="4338496" cy="52546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1000"/>
                </a:gs>
                <a:gs pos="100000">
                  <a:srgbClr val="006600">
                    <a:alpha val="89998"/>
                  </a:srgbClr>
                </a:gs>
              </a:gsLst>
              <a:lin ang="2700000" scaled="1"/>
            </a:gradFill>
            <a:ln>
              <a:noFill/>
              <a:miter lim="800000"/>
            </a:ln>
          </p:spPr>
          <p:txBody>
            <a:bodyPr wrap="none" anchor="ctr" anchorCtr="0">
              <a:no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2800">
                <a:ea typeface="黑体" panose="02010600030101010101" pitchFamily="2" charset="-122"/>
              </a:endParaRPr>
            </a:p>
          </p:txBody>
        </p:sp>
        <p:grpSp>
          <p:nvGrpSpPr>
            <p:cNvPr id="28701" name="Text Box 11"/>
            <p:cNvGrpSpPr/>
            <p:nvPr/>
          </p:nvGrpSpPr>
          <p:grpSpPr>
            <a:xfrm>
              <a:off x="481927" y="58494"/>
              <a:ext cx="1213245" cy="1152144"/>
              <a:chOff x="-182880" y="-182880"/>
              <a:chExt cx="1213104" cy="1152144"/>
            </a:xfrm>
          </p:grpSpPr>
          <p:pic>
            <p:nvPicPr>
              <p:cNvPr id="28699" name="Text Box 11"/>
              <p:cNvPicPr/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182880" y="-182880"/>
                <a:ext cx="1213104" cy="1152144"/>
              </a:xfrm>
              <a:prstGeom prst="rect">
                <a:avLst/>
              </a:prstGeom>
              <a:noFill/>
              <a:ln>
                <a:miter lim="800000"/>
                <a:headEnd/>
                <a:tailEnd/>
              </a:ln>
            </p:spPr>
          </p:pic>
          <p:sp>
            <p:nvSpPr>
              <p:cNvPr id="28700" name="矩形 28699"/>
              <p:cNvSpPr/>
              <p:nvPr/>
            </p:nvSpPr>
            <p:spPr>
              <a:xfrm>
                <a:off x="41275" y="30163"/>
                <a:ext cx="761911" cy="701675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>
                <a:spAutoFit/>
              </a:bodyPr>
              <a:lstStyle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eaLnBrk="1" hangingPunct="1"/>
                <a:endParaRPr lang="zh-CN" altLang="en-US" sz="4000">
                  <a:solidFill>
                    <a:srgbClr val="FFFFFF"/>
                  </a:solidFill>
                  <a:ea typeface="黑体" panose="02010600030101010101" pitchFamily="2" charset="-122"/>
                </a:endParaRPr>
              </a:p>
            </p:txBody>
          </p:sp>
        </p:grpSp>
        <p:sp>
          <p:nvSpPr>
            <p:cNvPr id="28702" name="Text Box 28"/>
            <p:cNvSpPr/>
            <p:nvPr/>
          </p:nvSpPr>
          <p:spPr>
            <a:xfrm>
              <a:off x="802432" y="332656"/>
              <a:ext cx="457200" cy="57943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>
                  <a:solidFill>
                    <a:schemeClr val="bg1"/>
                  </a:solidFill>
                  <a:ea typeface="黑体" panose="02010600030101010101" pitchFamily="2" charset="-122"/>
                </a:rPr>
                <a:t>二</a:t>
              </a:r>
              <a:endParaRPr lang="zh-CN" altLang="en-US">
                <a:solidFill>
                  <a:schemeClr val="bg1"/>
                </a:solidFill>
                <a:ea typeface="黑体" panose="02010600030101010101" pitchFamily="2" charset="-122"/>
              </a:endParaRPr>
            </a:p>
          </p:txBody>
        </p:sp>
        <p:sp>
          <p:nvSpPr>
            <p:cNvPr id="28703" name="Rectangle 9"/>
            <p:cNvSpPr>
              <a:spLocks noChangeArrowheads="1"/>
            </p:cNvSpPr>
            <p:nvPr/>
          </p:nvSpPr>
          <p:spPr bwMode="auto">
            <a:xfrm>
              <a:off x="1763506" y="333449"/>
              <a:ext cx="3961273" cy="579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eaLnBrk="1" hangingPunct="1">
                <a:spcBef>
                  <a:spcPct val="0"/>
                </a:spcBef>
                <a:buNone/>
              </a:pPr>
              <a:r>
                <a: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chemeClr val="bg2"/>
                    </a:outerShdw>
                  </a:effectLst>
                  <a:ea typeface="黑体" panose="02010600030101010101" pitchFamily="2" charset="-122"/>
                </a:rPr>
                <a:t>合作交流，一探究竟</a:t>
              </a:r>
              <a:endParaRPr lang="zh-CN" altLang="en-US">
                <a:solidFill>
                  <a:schemeClr val="bg1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3" nodeType="withEffect"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2" nodeType="withEffect"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1" nodeType="withEffect"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4" nodeType="clickEffect"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4" nodeType="clickEffect"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13" nodeType="clickEffect">
                                  <p:childTnLst>
                                    <p:set>
                                      <p:cBhvr additive="base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childTnLst>
                                    <p:set>
                                      <p:cBhvr additive="base"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childTnLst>
                                    <p:set>
                                      <p:cBhvr additive="base"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8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8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5" nodeType="withEffect">
                                  <p:childTnLst>
                                    <p:set>
                                      <p:cBhvr additive="base"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12" nodeType="clickEffect">
                                  <p:childTnLst>
                                    <p:set>
                                      <p:cBhvr additive="base"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childTnLst>
                                    <p:set>
                                      <p:cBhvr additive="base"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6" nodeType="withEffect">
                                  <p:childTnLst>
                                    <p:set>
                                      <p:cBhvr additive="base"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11" nodeType="clickEffect">
                                  <p:childTnLst>
                                    <p:set>
                                      <p:cBhvr additive="base"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childTnLst>
                                    <p:set>
                                      <p:cBhvr additive="base"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8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8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7" nodeType="withEffect">
                                  <p:childTnLst>
                                    <p:set>
                                      <p:cBhvr additive="base"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10" nodeType="clickEffect">
                                  <p:childTnLst>
                                    <p:set>
                                      <p:cBhvr additive="base"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nodeType="clickEffect">
                                  <p:childTnLst>
                                    <p:set>
                                      <p:cBhvr additive="base"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6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8" nodeType="withEffect">
                                  <p:childTnLst>
                                    <p:set>
                                      <p:cBhvr additive="base"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9" nodeType="clickEffect">
                                  <p:childTnLst>
                                    <p:set>
                                      <p:cBhvr additive="base"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8676" grpId="1"/>
      <p:bldP spid="28677" grpId="2"/>
      <p:bldP spid="28678" grpId="3"/>
      <p:bldP spid="28679" grpId="4"/>
      <p:bldP spid="28680" grpId="5"/>
      <p:bldP spid="28681" grpId="6"/>
      <p:bldP spid="28682" grpId="7"/>
      <p:bldP spid="28683" grpId="8"/>
      <p:bldP spid="28685" grpId="9"/>
      <p:bldP spid="28686" grpId="10"/>
      <p:bldP spid="28687" grpId="11"/>
      <p:bldP spid="28688" grpId="12"/>
      <p:bldP spid="28689" grpId="13"/>
      <p:bldP spid="28690" grpId="14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9698" name="组合 7"/>
          <p:cNvGrpSpPr/>
          <p:nvPr/>
        </p:nvGrpSpPr>
        <p:grpSpPr>
          <a:xfrm>
            <a:off x="41275" y="30162"/>
            <a:ext cx="5251450" cy="701675"/>
            <a:chOff x="706108" y="271537"/>
            <a:chExt cx="5252060" cy="701675"/>
          </a:xfrm>
        </p:grpSpPr>
        <p:sp>
          <p:nvSpPr>
            <p:cNvPr id="29717" name="AutoShape 8"/>
            <p:cNvSpPr/>
            <p:nvPr/>
          </p:nvSpPr>
          <p:spPr bwMode="gray">
            <a:xfrm>
              <a:off x="1619672" y="365123"/>
              <a:ext cx="4338496" cy="52546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1000"/>
                </a:gs>
                <a:gs pos="100000">
                  <a:srgbClr val="006600">
                    <a:alpha val="89998"/>
                  </a:srgbClr>
                </a:gs>
              </a:gsLst>
              <a:lin ang="2700000" scaled="1"/>
            </a:gradFill>
            <a:ln>
              <a:noFill/>
              <a:miter lim="800000"/>
            </a:ln>
          </p:spPr>
          <p:txBody>
            <a:bodyPr wrap="none" anchor="ctr" anchorCtr="0">
              <a:no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2800">
                <a:ea typeface="黑体" panose="02010600030101010101" pitchFamily="2" charset="-122"/>
              </a:endParaRPr>
            </a:p>
          </p:txBody>
        </p:sp>
        <p:grpSp>
          <p:nvGrpSpPr>
            <p:cNvPr id="29720" name="Text Box 11"/>
            <p:cNvGrpSpPr/>
            <p:nvPr/>
          </p:nvGrpSpPr>
          <p:grpSpPr>
            <a:xfrm>
              <a:off x="481927" y="58494"/>
              <a:ext cx="1213245" cy="1152144"/>
              <a:chOff x="-182880" y="-182880"/>
              <a:chExt cx="1213104" cy="1152144"/>
            </a:xfrm>
          </p:grpSpPr>
          <p:pic>
            <p:nvPicPr>
              <p:cNvPr id="29718" name="Text Box 11"/>
              <p:cNvPicPr/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182880" y="-182880"/>
                <a:ext cx="1213104" cy="1152144"/>
              </a:xfrm>
              <a:prstGeom prst="rect">
                <a:avLst/>
              </a:prstGeom>
              <a:noFill/>
              <a:ln>
                <a:miter lim="800000"/>
                <a:headEnd/>
                <a:tailEnd/>
              </a:ln>
            </p:spPr>
          </p:pic>
          <p:sp>
            <p:nvSpPr>
              <p:cNvPr id="29719" name="矩形 29718"/>
              <p:cNvSpPr/>
              <p:nvPr/>
            </p:nvSpPr>
            <p:spPr>
              <a:xfrm>
                <a:off x="41275" y="30163"/>
                <a:ext cx="761911" cy="701675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>
                <a:spAutoFit/>
              </a:bodyPr>
              <a:lstStyle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eaLnBrk="1" hangingPunct="1"/>
                <a:endParaRPr lang="zh-CN" altLang="en-US" sz="4000">
                  <a:solidFill>
                    <a:srgbClr val="FFFFFF"/>
                  </a:solidFill>
                  <a:ea typeface="黑体" panose="02010600030101010101" pitchFamily="2" charset="-122"/>
                </a:endParaRPr>
              </a:p>
            </p:txBody>
          </p:sp>
        </p:grpSp>
        <p:sp>
          <p:nvSpPr>
            <p:cNvPr id="29721" name="Text Box 28"/>
            <p:cNvSpPr/>
            <p:nvPr/>
          </p:nvSpPr>
          <p:spPr>
            <a:xfrm>
              <a:off x="802432" y="332656"/>
              <a:ext cx="457200" cy="57943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>
                  <a:solidFill>
                    <a:schemeClr val="bg1"/>
                  </a:solidFill>
                  <a:ea typeface="黑体" panose="02010600030101010101" pitchFamily="2" charset="-122"/>
                </a:rPr>
                <a:t>二</a:t>
              </a:r>
              <a:endParaRPr lang="zh-CN" altLang="en-US">
                <a:solidFill>
                  <a:schemeClr val="bg1"/>
                </a:solidFill>
                <a:ea typeface="黑体" panose="02010600030101010101" pitchFamily="2" charset="-122"/>
              </a:endParaRPr>
            </a:p>
          </p:txBody>
        </p:sp>
        <p:sp>
          <p:nvSpPr>
            <p:cNvPr id="29722" name="Rectangle 9"/>
            <p:cNvSpPr>
              <a:spLocks noChangeArrowheads="1"/>
            </p:cNvSpPr>
            <p:nvPr/>
          </p:nvSpPr>
          <p:spPr bwMode="auto">
            <a:xfrm>
              <a:off x="1763506" y="333449"/>
              <a:ext cx="3961273" cy="579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eaLnBrk="1" hangingPunct="1">
                <a:spcBef>
                  <a:spcPct val="0"/>
                </a:spcBef>
                <a:buNone/>
              </a:pPr>
              <a:r>
                <a: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chemeClr val="bg2"/>
                    </a:outerShdw>
                  </a:effectLst>
                  <a:ea typeface="黑体" panose="02010600030101010101" pitchFamily="2" charset="-122"/>
                </a:rPr>
                <a:t>合作交流，一探究竟</a:t>
              </a:r>
              <a:endParaRPr lang="zh-CN" altLang="en-US">
                <a:solidFill>
                  <a:schemeClr val="bg1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黑体" panose="02010600030101010101" pitchFamily="2" charset="-122"/>
              </a:endParaRPr>
            </a:p>
          </p:txBody>
        </p:sp>
      </p:grpSp>
      <p:sp>
        <p:nvSpPr>
          <p:cNvPr id="29699" name="Text Box 21"/>
          <p:cNvSpPr/>
          <p:nvPr/>
        </p:nvSpPr>
        <p:spPr>
          <a:xfrm>
            <a:off x="2700338" y="195262"/>
            <a:ext cx="6443662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</a:rPr>
              <a:t>尝试鉴别生物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pic>
        <p:nvPicPr>
          <p:cNvPr id="29700" name="Picture 2" descr="图2"/>
          <p:cNvPicPr/>
          <p:nvPr/>
        </p:nvPicPr>
        <p:blipFill>
          <a:blip r:embed="rId2"/>
          <a:stretch>
            <a:fillRect/>
          </a:stretch>
        </p:blipFill>
        <p:spPr>
          <a:xfrm>
            <a:off x="381000" y="0"/>
            <a:ext cx="8763000" cy="5978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9701" name="Picture 27"/>
          <p:cNvPicPr/>
          <p:nvPr/>
        </p:nvPicPr>
        <p:blipFill>
          <a:blip r:embed="rId3"/>
          <a:stretch>
            <a:fillRect/>
          </a:stretch>
        </p:blipFill>
        <p:spPr>
          <a:xfrm>
            <a:off x="179388" y="3860800"/>
            <a:ext cx="4057650" cy="26289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9702" name="Rectangle 5"/>
          <p:cNvSpPr/>
          <p:nvPr/>
        </p:nvSpPr>
        <p:spPr>
          <a:xfrm>
            <a:off x="1828800" y="152400"/>
            <a:ext cx="7162800" cy="1219200"/>
          </a:xfrm>
          <a:prstGeom prst="rect">
            <a:avLst/>
          </a:prstGeom>
          <a:solidFill>
            <a:srgbClr val="003366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solidFill>
                  <a:schemeClr val="bg1"/>
                </a:solidFill>
                <a:ea typeface="华文行楷" pitchFamily="2" charset="-122"/>
              </a:rPr>
              <a:t>哺乳动物检索表</a:t>
            </a:r>
            <a:endParaRPr lang="zh-CN" altLang="en-US" sz="2800" b="1">
              <a:solidFill>
                <a:schemeClr val="bg1"/>
              </a:solidFill>
              <a:ea typeface="华文行楷" pitchFamily="2" charset="-122"/>
            </a:endParaRPr>
          </a:p>
          <a:p>
            <a:pPr marL="0" lvl="0" indent="0" algn="ctr" eaLnBrk="1" hangingPunct="1"/>
            <a:endParaRPr lang="zh-CN" altLang="en-US" sz="2800" b="1">
              <a:solidFill>
                <a:srgbClr val="990000"/>
              </a:solidFill>
              <a:ea typeface="华文行楷" pitchFamily="2" charset="-122"/>
            </a:endParaRPr>
          </a:p>
          <a:p>
            <a:pPr marL="0" lvl="0" indent="0" algn="ctr" eaLnBrk="1" hangingPunct="1"/>
            <a:endParaRPr lang="en-US" altLang="zh-CN" sz="2400" b="1">
              <a:solidFill>
                <a:srgbClr val="990000"/>
              </a:solidFill>
              <a:ea typeface="华文行楷" pitchFamily="2" charset="-122"/>
            </a:endParaRPr>
          </a:p>
        </p:txBody>
      </p:sp>
      <p:sp>
        <p:nvSpPr>
          <p:cNvPr id="29703" name="Text Box 6"/>
          <p:cNvSpPr/>
          <p:nvPr/>
        </p:nvSpPr>
        <p:spPr>
          <a:xfrm>
            <a:off x="1752600" y="533400"/>
            <a:ext cx="7391400" cy="822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buAutoNum type="arabicPlain"/>
            </a:pPr>
            <a:r>
              <a:rPr lang="zh-CN" altLang="en-US" sz="2400" b="1">
                <a:solidFill>
                  <a:schemeClr val="bg1"/>
                </a:solidFill>
                <a:ea typeface="微软雅黑" charset="-122"/>
              </a:rPr>
              <a:t>四肢上都有五个指，且有灵活的拇指           灵长类</a:t>
            </a:r>
            <a:endParaRPr lang="zh-CN" altLang="en-US" sz="2400" b="1">
              <a:solidFill>
                <a:schemeClr val="bg1"/>
              </a:solidFill>
              <a:ea typeface="微软雅黑" charset="-122"/>
            </a:endParaRPr>
          </a:p>
          <a:p>
            <a:pPr marL="342900" lvl="0" indent="-342900" eaLnBrk="1" hangingPunct="1"/>
            <a:r>
              <a:rPr lang="en-US" altLang="zh-CN" sz="2400" b="1">
                <a:solidFill>
                  <a:schemeClr val="bg1"/>
                </a:solidFill>
                <a:ea typeface="微软雅黑" charset="-122"/>
              </a:rPr>
              <a:t>1  </a:t>
            </a:r>
            <a:r>
              <a:rPr lang="zh-CN" altLang="en-US" sz="2400" b="1">
                <a:solidFill>
                  <a:schemeClr val="bg1"/>
                </a:solidFill>
                <a:ea typeface="微软雅黑" charset="-122"/>
              </a:rPr>
              <a:t>四肢上没有五个指</a:t>
            </a:r>
            <a:endParaRPr lang="zh-CN" altLang="en-US" sz="2400" b="1">
              <a:solidFill>
                <a:schemeClr val="bg1"/>
              </a:solidFill>
              <a:ea typeface="微软雅黑" charset="-122"/>
            </a:endParaRPr>
          </a:p>
        </p:txBody>
      </p:sp>
      <p:cxnSp>
        <p:nvCxnSpPr>
          <p:cNvPr id="29704" name="Line 7"/>
          <p:cNvCxnSpPr/>
          <p:nvPr/>
        </p:nvCxnSpPr>
        <p:spPr>
          <a:xfrm>
            <a:off x="7010400" y="762000"/>
            <a:ext cx="990600" cy="0"/>
          </a:xfrm>
          <a:prstGeom prst="line">
            <a:avLst/>
          </a:prstGeom>
          <a:noFill/>
          <a:ln w="38100" cap="rnd">
            <a:solidFill>
              <a:schemeClr val="bg1"/>
            </a:solidFill>
            <a:prstDash val="sysDot"/>
            <a:miter lim="800000"/>
          </a:ln>
        </p:spPr>
      </p:cxnSp>
      <p:sp>
        <p:nvSpPr>
          <p:cNvPr id="29705" name="Rectangle 8"/>
          <p:cNvSpPr/>
          <p:nvPr/>
        </p:nvSpPr>
        <p:spPr>
          <a:xfrm>
            <a:off x="152400" y="1371600"/>
            <a:ext cx="8839200" cy="2438400"/>
          </a:xfrm>
          <a:prstGeom prst="rect">
            <a:avLst/>
          </a:prstGeom>
          <a:solidFill>
            <a:srgbClr val="993300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/>
            <a:r>
              <a:rPr lang="en-US" altLang="zh-CN" sz="2400" b="1">
                <a:solidFill>
                  <a:schemeClr val="bg1"/>
                </a:solidFill>
                <a:latin typeface="微软雅黑" charset="-122"/>
                <a:ea typeface="微软雅黑" charset="-122"/>
              </a:rPr>
              <a:t>2  </a:t>
            </a:r>
            <a:r>
              <a:rPr lang="zh-CN" altLang="en-US" sz="2400" b="1">
                <a:solidFill>
                  <a:schemeClr val="bg1"/>
                </a:solidFill>
                <a:latin typeface="微软雅黑" charset="-122"/>
                <a:ea typeface="微软雅黑" charset="-122"/>
              </a:rPr>
              <a:t>四肢上有蹄，没有爪或趾甲</a:t>
            </a:r>
            <a:endParaRPr lang="zh-CN" altLang="en-US" sz="2400" b="1">
              <a:solidFill>
                <a:schemeClr val="bg1"/>
              </a:solidFill>
              <a:latin typeface="微软雅黑" charset="-122"/>
              <a:ea typeface="微软雅黑" charset="-122"/>
            </a:endParaRPr>
          </a:p>
          <a:p>
            <a:pPr marL="342900" lvl="0" indent="-342900" eaLnBrk="1" hangingPunct="1"/>
            <a:r>
              <a:rPr lang="zh-CN" altLang="en-US" sz="2400" b="1">
                <a:solidFill>
                  <a:schemeClr val="bg1"/>
                </a:solidFill>
                <a:ea typeface="微软雅黑" charset="-122"/>
              </a:rPr>
              <a:t>   </a:t>
            </a:r>
            <a:r>
              <a:rPr lang="en-US" altLang="zh-CN" sz="2400" b="1">
                <a:solidFill>
                  <a:schemeClr val="bg1"/>
                </a:solidFill>
                <a:ea typeface="微软雅黑" charset="-122"/>
              </a:rPr>
              <a:t>3  </a:t>
            </a:r>
            <a:r>
              <a:rPr lang="zh-CN" altLang="en-US" sz="2400" b="1">
                <a:solidFill>
                  <a:schemeClr val="bg1"/>
                </a:solidFill>
                <a:ea typeface="微软雅黑" charset="-122"/>
              </a:rPr>
              <a:t>四肢的蹄趾数为偶数                                                  偶蹄目 </a:t>
            </a:r>
            <a:endParaRPr lang="zh-CN" altLang="en-US" sz="2400" b="1">
              <a:solidFill>
                <a:schemeClr val="bg1"/>
              </a:solidFill>
              <a:ea typeface="微软雅黑" charset="-122"/>
            </a:endParaRPr>
          </a:p>
          <a:p>
            <a:pPr marL="342900" lvl="0" indent="-342900" eaLnBrk="1" hangingPunct="1"/>
            <a:r>
              <a:rPr lang="zh-CN" altLang="en-US" sz="2400" b="1">
                <a:solidFill>
                  <a:schemeClr val="bg1"/>
                </a:solidFill>
                <a:ea typeface="微软雅黑" charset="-122"/>
              </a:rPr>
              <a:t>   </a:t>
            </a:r>
            <a:r>
              <a:rPr lang="en-US" altLang="zh-CN" sz="2400" b="1">
                <a:solidFill>
                  <a:schemeClr val="bg1"/>
                </a:solidFill>
                <a:ea typeface="微软雅黑" charset="-122"/>
              </a:rPr>
              <a:t>3  </a:t>
            </a:r>
            <a:r>
              <a:rPr lang="zh-CN" altLang="en-US" sz="2400" b="1">
                <a:solidFill>
                  <a:schemeClr val="bg1"/>
                </a:solidFill>
                <a:ea typeface="微软雅黑" charset="-122"/>
              </a:rPr>
              <a:t>四肢的蹄趾数为奇数                                                  奇蹄目</a:t>
            </a:r>
            <a:endParaRPr lang="zh-CN" altLang="en-US" sz="2400" b="1">
              <a:solidFill>
                <a:schemeClr val="bg1"/>
              </a:solidFill>
              <a:ea typeface="微软雅黑" charset="-122"/>
            </a:endParaRPr>
          </a:p>
          <a:p>
            <a:pPr marL="342900" lvl="0" indent="-342900" eaLnBrk="1" hangingPunct="1"/>
            <a:r>
              <a:rPr lang="en-US" altLang="zh-CN" sz="2400" b="1">
                <a:solidFill>
                  <a:schemeClr val="bg1"/>
                </a:solidFill>
                <a:ea typeface="微软雅黑" charset="-122"/>
              </a:rPr>
              <a:t>2   </a:t>
            </a:r>
            <a:r>
              <a:rPr lang="zh-CN" altLang="en-US" sz="2400" b="1">
                <a:solidFill>
                  <a:schemeClr val="bg1"/>
                </a:solidFill>
                <a:ea typeface="微软雅黑" charset="-122"/>
              </a:rPr>
              <a:t>四肢上有爪或趾甲，没有蹄</a:t>
            </a:r>
            <a:endParaRPr lang="zh-CN" altLang="en-US" sz="2400" b="1">
              <a:solidFill>
                <a:schemeClr val="bg1"/>
              </a:solidFill>
              <a:ea typeface="微软雅黑" charset="-122"/>
            </a:endParaRPr>
          </a:p>
          <a:p>
            <a:pPr marL="342900" lvl="0" indent="-342900" eaLnBrk="1" hangingPunct="1"/>
            <a:r>
              <a:rPr lang="zh-CN" altLang="en-US" sz="2400" b="1">
                <a:solidFill>
                  <a:schemeClr val="bg1"/>
                </a:solidFill>
                <a:ea typeface="微软雅黑" charset="-122"/>
              </a:rPr>
              <a:t>   </a:t>
            </a:r>
            <a:r>
              <a:rPr lang="en-US" altLang="zh-CN" sz="2400" b="1">
                <a:solidFill>
                  <a:schemeClr val="bg1"/>
                </a:solidFill>
                <a:ea typeface="微软雅黑" charset="-122"/>
              </a:rPr>
              <a:t>4  </a:t>
            </a:r>
            <a:r>
              <a:rPr lang="zh-CN" altLang="en-US" sz="2400" b="1">
                <a:solidFill>
                  <a:schemeClr val="bg1"/>
                </a:solidFill>
                <a:ea typeface="微软雅黑" charset="-122"/>
              </a:rPr>
              <a:t>具有长而有力的象鼻                                                  长鼻目</a:t>
            </a:r>
            <a:endParaRPr lang="zh-CN" altLang="en-US" sz="2400" b="1">
              <a:solidFill>
                <a:schemeClr val="bg1"/>
              </a:solidFill>
              <a:ea typeface="微软雅黑" charset="-122"/>
            </a:endParaRPr>
          </a:p>
          <a:p>
            <a:pPr marL="342900" lvl="0" indent="-342900" eaLnBrk="1" hangingPunct="1"/>
            <a:r>
              <a:rPr lang="zh-CN" altLang="en-US" sz="2400" b="1">
                <a:solidFill>
                  <a:schemeClr val="bg1"/>
                </a:solidFill>
                <a:ea typeface="微软雅黑" charset="-122"/>
              </a:rPr>
              <a:t>   </a:t>
            </a:r>
            <a:r>
              <a:rPr lang="en-US" altLang="zh-CN" sz="2400" b="1">
                <a:solidFill>
                  <a:schemeClr val="bg1"/>
                </a:solidFill>
                <a:ea typeface="微软雅黑" charset="-122"/>
              </a:rPr>
              <a:t>4  </a:t>
            </a:r>
            <a:r>
              <a:rPr lang="zh-CN" altLang="en-US" sz="2400" b="1">
                <a:solidFill>
                  <a:schemeClr val="bg1"/>
                </a:solidFill>
                <a:ea typeface="微软雅黑" charset="-122"/>
              </a:rPr>
              <a:t>具有能撕咬肉的尖牙                                                  食肉目</a:t>
            </a:r>
            <a:endParaRPr lang="zh-CN" altLang="en-US" sz="2400" b="1">
              <a:solidFill>
                <a:schemeClr val="bg1"/>
              </a:solidFill>
              <a:ea typeface="微软雅黑" charset="-122"/>
            </a:endParaRPr>
          </a:p>
        </p:txBody>
      </p:sp>
      <p:cxnSp>
        <p:nvCxnSpPr>
          <p:cNvPr id="29706" name="Line 9"/>
          <p:cNvCxnSpPr/>
          <p:nvPr/>
        </p:nvCxnSpPr>
        <p:spPr>
          <a:xfrm>
            <a:off x="3581400" y="2057400"/>
            <a:ext cx="4267200" cy="0"/>
          </a:xfrm>
          <a:prstGeom prst="line">
            <a:avLst/>
          </a:prstGeom>
          <a:noFill/>
          <a:ln w="38100" cap="rnd">
            <a:solidFill>
              <a:schemeClr val="bg1"/>
            </a:solidFill>
            <a:prstDash val="sysDot"/>
            <a:miter lim="800000"/>
          </a:ln>
        </p:spPr>
      </p:cxnSp>
      <p:cxnSp>
        <p:nvCxnSpPr>
          <p:cNvPr id="29707" name="Line 10"/>
          <p:cNvCxnSpPr/>
          <p:nvPr/>
        </p:nvCxnSpPr>
        <p:spPr>
          <a:xfrm>
            <a:off x="3581400" y="2438400"/>
            <a:ext cx="4191000" cy="0"/>
          </a:xfrm>
          <a:prstGeom prst="line">
            <a:avLst/>
          </a:prstGeom>
          <a:noFill/>
          <a:ln w="38100" cap="rnd">
            <a:solidFill>
              <a:schemeClr val="bg1"/>
            </a:solidFill>
            <a:prstDash val="sysDot"/>
            <a:miter lim="800000"/>
          </a:ln>
        </p:spPr>
      </p:cxnSp>
      <p:cxnSp>
        <p:nvCxnSpPr>
          <p:cNvPr id="29708" name="Line 11"/>
          <p:cNvCxnSpPr/>
          <p:nvPr/>
        </p:nvCxnSpPr>
        <p:spPr>
          <a:xfrm>
            <a:off x="3581400" y="3124200"/>
            <a:ext cx="4191000" cy="0"/>
          </a:xfrm>
          <a:prstGeom prst="line">
            <a:avLst/>
          </a:prstGeom>
          <a:noFill/>
          <a:ln w="38100" cap="rnd">
            <a:solidFill>
              <a:schemeClr val="bg1"/>
            </a:solidFill>
            <a:prstDash val="sysDot"/>
            <a:miter lim="800000"/>
          </a:ln>
        </p:spPr>
      </p:cxnSp>
      <p:cxnSp>
        <p:nvCxnSpPr>
          <p:cNvPr id="29709" name="Line 12"/>
          <p:cNvCxnSpPr/>
          <p:nvPr/>
        </p:nvCxnSpPr>
        <p:spPr>
          <a:xfrm>
            <a:off x="3581400" y="3505200"/>
            <a:ext cx="4267200" cy="0"/>
          </a:xfrm>
          <a:prstGeom prst="line">
            <a:avLst/>
          </a:prstGeom>
          <a:noFill/>
          <a:ln w="38100" cap="rnd">
            <a:solidFill>
              <a:schemeClr val="bg1"/>
            </a:solidFill>
            <a:prstDash val="sysDot"/>
            <a:miter lim="800000"/>
          </a:ln>
        </p:spPr>
      </p:cxnSp>
      <p:sp>
        <p:nvSpPr>
          <p:cNvPr id="29710" name="Text Box 13"/>
          <p:cNvSpPr/>
          <p:nvPr/>
        </p:nvSpPr>
        <p:spPr>
          <a:xfrm>
            <a:off x="4022725" y="3800475"/>
            <a:ext cx="5006975" cy="1373188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、图中的五种哺乳动物分别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marL="0" lvl="0" indent="0" eaLnBrk="1" hangingPunct="1"/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属于什么目？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marL="0" lvl="0" indent="0" eaLnBrk="1" hangingPunct="1"/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、怎样利用检索表鉴别生物？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9711" name="Text Box 14"/>
          <p:cNvSpPr/>
          <p:nvPr/>
        </p:nvSpPr>
        <p:spPr>
          <a:xfrm>
            <a:off x="0" y="3886200"/>
            <a:ext cx="671512" cy="1397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vert" wrap="non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solidFill>
                  <a:srgbClr val="990000"/>
                </a:solidFill>
                <a:ea typeface="华文行楷" pitchFamily="2" charset="-122"/>
              </a:rPr>
              <a:t>灵长目</a:t>
            </a:r>
            <a:endParaRPr lang="zh-CN" altLang="en-US" sz="3200" b="1">
              <a:solidFill>
                <a:srgbClr val="990000"/>
              </a:solidFill>
              <a:ea typeface="华文行楷" pitchFamily="2" charset="-122"/>
            </a:endParaRPr>
          </a:p>
        </p:txBody>
      </p:sp>
      <p:sp>
        <p:nvSpPr>
          <p:cNvPr id="29712" name="Text Box 15"/>
          <p:cNvSpPr/>
          <p:nvPr/>
        </p:nvSpPr>
        <p:spPr>
          <a:xfrm>
            <a:off x="152400" y="6400800"/>
            <a:ext cx="1098550" cy="457200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400" b="1">
                <a:solidFill>
                  <a:srgbClr val="990000"/>
                </a:solidFill>
                <a:ea typeface="华文行楷" pitchFamily="2" charset="-122"/>
              </a:rPr>
              <a:t>偶蹄目</a:t>
            </a:r>
            <a:endParaRPr lang="zh-CN" altLang="en-US" sz="2400" b="1">
              <a:solidFill>
                <a:srgbClr val="990000"/>
              </a:solidFill>
              <a:ea typeface="华文行楷" pitchFamily="2" charset="-122"/>
            </a:endParaRPr>
          </a:p>
        </p:txBody>
      </p:sp>
      <p:sp>
        <p:nvSpPr>
          <p:cNvPr id="29713" name="Text Box 16"/>
          <p:cNvSpPr/>
          <p:nvPr/>
        </p:nvSpPr>
        <p:spPr>
          <a:xfrm>
            <a:off x="1835150" y="3810000"/>
            <a:ext cx="549275" cy="987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vert" wrap="non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400" b="1">
                <a:solidFill>
                  <a:srgbClr val="990000"/>
                </a:solidFill>
                <a:ea typeface="华文行楷" pitchFamily="2" charset="-122"/>
              </a:rPr>
              <a:t>食肉目</a:t>
            </a:r>
            <a:endParaRPr lang="zh-CN" altLang="en-US" sz="2400" b="1">
              <a:solidFill>
                <a:srgbClr val="990000"/>
              </a:solidFill>
              <a:ea typeface="华文行楷" pitchFamily="2" charset="-122"/>
            </a:endParaRPr>
          </a:p>
        </p:txBody>
      </p:sp>
      <p:sp>
        <p:nvSpPr>
          <p:cNvPr id="29714" name="Text Box 17"/>
          <p:cNvSpPr/>
          <p:nvPr/>
        </p:nvSpPr>
        <p:spPr>
          <a:xfrm>
            <a:off x="1431925" y="5710238"/>
            <a:ext cx="10985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400" b="1">
                <a:solidFill>
                  <a:srgbClr val="990000"/>
                </a:solidFill>
                <a:ea typeface="华文行楷" pitchFamily="2" charset="-122"/>
              </a:rPr>
              <a:t>奇蹄目</a:t>
            </a:r>
            <a:endParaRPr lang="zh-CN" altLang="en-US" sz="2400" b="1">
              <a:solidFill>
                <a:srgbClr val="990000"/>
              </a:solidFill>
              <a:ea typeface="华文行楷" pitchFamily="2" charset="-122"/>
            </a:endParaRPr>
          </a:p>
        </p:txBody>
      </p:sp>
      <p:sp>
        <p:nvSpPr>
          <p:cNvPr id="29715" name="Text Box 18"/>
          <p:cNvSpPr/>
          <p:nvPr/>
        </p:nvSpPr>
        <p:spPr>
          <a:xfrm>
            <a:off x="2574925" y="6243638"/>
            <a:ext cx="1098550" cy="457200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400" b="1">
                <a:solidFill>
                  <a:srgbClr val="990000"/>
                </a:solidFill>
                <a:ea typeface="华文行楷" pitchFamily="2" charset="-122"/>
              </a:rPr>
              <a:t>长鼻目</a:t>
            </a:r>
            <a:endParaRPr lang="zh-CN" altLang="en-US" sz="2400" b="1">
              <a:solidFill>
                <a:srgbClr val="990000"/>
              </a:solidFill>
              <a:ea typeface="华文行楷" pitchFamily="2" charset="-122"/>
            </a:endParaRPr>
          </a:p>
        </p:txBody>
      </p:sp>
      <p:sp>
        <p:nvSpPr>
          <p:cNvPr id="29716" name="Text Box 19"/>
          <p:cNvSpPr/>
          <p:nvPr/>
        </p:nvSpPr>
        <p:spPr>
          <a:xfrm>
            <a:off x="3962400" y="5157788"/>
            <a:ext cx="5060950" cy="1552575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400" b="1">
                <a:solidFill>
                  <a:srgbClr val="FF0000"/>
                </a:solidFill>
                <a:ea typeface="华文行楷" pitchFamily="2" charset="-122"/>
              </a:rPr>
              <a:t>利用检索表中特征的描述，对照生物</a:t>
            </a:r>
            <a:endParaRPr lang="zh-CN" altLang="en-US" sz="2400" b="1">
              <a:solidFill>
                <a:srgbClr val="FF0000"/>
              </a:solidFill>
              <a:ea typeface="华文行楷" pitchFamily="2" charset="-122"/>
            </a:endParaRPr>
          </a:p>
          <a:p>
            <a:pPr marL="0" lvl="0" indent="0" eaLnBrk="1" hangingPunct="1"/>
            <a:r>
              <a:rPr lang="zh-CN" altLang="en-US" sz="2400" b="1">
                <a:solidFill>
                  <a:srgbClr val="FF0000"/>
                </a:solidFill>
                <a:ea typeface="华文行楷" pitchFamily="2" charset="-122"/>
              </a:rPr>
              <a:t>的特征进行鉴别，逐条对照，选择符</a:t>
            </a:r>
            <a:endParaRPr lang="zh-CN" altLang="en-US" sz="2400" b="1">
              <a:solidFill>
                <a:srgbClr val="FF0000"/>
              </a:solidFill>
              <a:ea typeface="华文行楷" pitchFamily="2" charset="-122"/>
            </a:endParaRPr>
          </a:p>
          <a:p>
            <a:pPr marL="0" lvl="0" indent="0" eaLnBrk="1" hangingPunct="1"/>
            <a:r>
              <a:rPr lang="zh-CN" altLang="en-US" sz="2400" b="1">
                <a:solidFill>
                  <a:srgbClr val="FF0000"/>
                </a:solidFill>
                <a:ea typeface="华文行楷" pitchFamily="2" charset="-122"/>
              </a:rPr>
              <a:t>合的项目，最终将得到该生物的名字</a:t>
            </a:r>
            <a:endParaRPr lang="zh-CN" altLang="en-US" sz="2400" b="1">
              <a:solidFill>
                <a:srgbClr val="FF0000"/>
              </a:solidFill>
              <a:ea typeface="华文行楷" pitchFamily="2" charset="-122"/>
            </a:endParaRPr>
          </a:p>
          <a:p>
            <a:pPr marL="0" lvl="0" indent="0" eaLnBrk="1" hangingPunct="1"/>
            <a:r>
              <a:rPr lang="zh-CN" altLang="en-US" sz="2400" b="1">
                <a:solidFill>
                  <a:srgbClr val="FF0000"/>
                </a:solidFill>
                <a:ea typeface="华文行楷" pitchFamily="2" charset="-122"/>
              </a:rPr>
              <a:t>，或者知道它属于哪一大类。</a:t>
            </a:r>
            <a:endParaRPr lang="zh-CN" altLang="en-US" sz="2400" b="1">
              <a:solidFill>
                <a:srgbClr val="FF0000"/>
              </a:solidFill>
              <a:ea typeface="华文行楷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xit" presetSubtype="10" fill="hold" nodeType="clickEffect">
                                  <p:childTnLs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childTnLst>
                                    <p:set>
                                      <p:cBhvr additive="base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2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27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9" presetClass="entr" presetSubtype="0" fill="hold" grpId="1" nodeType="afterEffect"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 additive="base">
                                        <p:cTn id="33" dur="1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childTnLst>
                                    <p:set>
                                      <p:cBhvr additive="base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37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2" nodeType="clickEffect">
                                  <p:childTnLst>
                                    <p:set>
                                      <p:cBhvr additive="base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42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childTnLst>
                                    <p:set>
                                      <p:cBhvr additive="base"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46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childTnLst>
                                    <p:set>
                                      <p:cBhvr additive="base"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49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childTnLst>
                                    <p:set>
                                      <p:cBhvr additive="base"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52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childTnLst>
                                    <p:set>
                                      <p:cBhvr additive="base"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55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grpId="3" nodeType="clickEffect">
                                  <p:childTnLst>
                                    <p:set>
                                      <p:cBhvr additive="base"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60" dur="100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4" nodeType="clickEffect">
                                  <p:childTnLst>
                                    <p:set>
                                      <p:cBhvr additive="base"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67" dur="50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3" presetClass="entr" presetSubtype="5" fill="hold" grpId="5" nodeType="afterEffect">
                                  <p:childTnLst>
                                    <p:set>
                                      <p:cBhvr additive="base"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 additive="base">
                                        <p:cTn id="71" dur="5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3" presetClass="entr" presetSubtype="10" fill="hold" grpId="6" nodeType="afterEffect">
                                  <p:childTnLst>
                                    <p:set>
                                      <p:cBhvr additive="base"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5" dur="5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3" presetClass="entr" presetSubtype="5" fill="hold" grpId="7" nodeType="afterEffect">
                                  <p:childTnLst>
                                    <p:set>
                                      <p:cBhvr additive="base"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 additive="base">
                                        <p:cTn id="79" dur="5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3" presetClass="entr" presetSubtype="5" fill="hold" grpId="8" nodeType="afterEffect">
                                  <p:childTnLst>
                                    <p:set>
                                      <p:cBhvr additive="base"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 additive="base">
                                        <p:cTn id="83" dur="500"/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9" presetClass="entr" presetSubtype="0" fill="hold" grpId="9" nodeType="clickEffect">
                                  <p:childTnLst>
                                    <p:set>
                                      <p:cBhvr additive="base"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88" dur="5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2" grpId="0"/>
      <p:bldP spid="29703" grpId="1"/>
      <p:bldP spid="29705" grpId="2"/>
      <p:bldP spid="29710" grpId="3"/>
      <p:bldP spid="29711" grpId="4"/>
      <p:bldP spid="29712" grpId="5"/>
      <p:bldP spid="29713" grpId="6"/>
      <p:bldP spid="29714" grpId="7"/>
      <p:bldP spid="29715" grpId="8"/>
      <p:bldP spid="29716" grpId="9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Text Box 3"/>
          <p:cNvSpPr/>
          <p:nvPr/>
        </p:nvSpPr>
        <p:spPr>
          <a:xfrm>
            <a:off x="441325" y="1289050"/>
            <a:ext cx="8362950" cy="3508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>
                <a:ea typeface="微软雅黑" charset="-122"/>
              </a:rPr>
              <a:t>门     种子植物门       种子植物门         种子植物门</a:t>
            </a:r>
            <a:endParaRPr lang="zh-CN" altLang="en-US" sz="2800" b="1">
              <a:ea typeface="微软雅黑" charset="-122"/>
            </a:endParaRPr>
          </a:p>
          <a:p>
            <a:pPr marL="0" lvl="0" indent="0" eaLnBrk="1" hangingPunct="1"/>
            <a:r>
              <a:rPr lang="zh-CN" altLang="en-US" sz="2800" b="1">
                <a:ea typeface="微软雅黑" charset="-122"/>
              </a:rPr>
              <a:t>纲     单子叶植物纲    单子叶植物纲     双子叶植物纲</a:t>
            </a:r>
            <a:endParaRPr lang="zh-CN" altLang="en-US" sz="2800" b="1">
              <a:ea typeface="微软雅黑" charset="-122"/>
            </a:endParaRPr>
          </a:p>
          <a:p>
            <a:pPr marL="0" lvl="0" indent="0" eaLnBrk="1" hangingPunct="1"/>
            <a:r>
              <a:rPr lang="zh-CN" altLang="en-US" sz="2800" b="1">
                <a:ea typeface="微软雅黑" charset="-122"/>
              </a:rPr>
              <a:t>目     禾本目               禾本目                锦葵目</a:t>
            </a:r>
            <a:endParaRPr lang="zh-CN" altLang="en-US" sz="2800" b="1">
              <a:ea typeface="微软雅黑" charset="-122"/>
            </a:endParaRPr>
          </a:p>
          <a:p>
            <a:pPr marL="0" lvl="0" indent="0" eaLnBrk="1" hangingPunct="1"/>
            <a:r>
              <a:rPr lang="zh-CN" altLang="en-US" sz="2800" b="1">
                <a:ea typeface="微软雅黑" charset="-122"/>
              </a:rPr>
              <a:t>科     禾本科               禾本科                 锦葵科</a:t>
            </a:r>
            <a:endParaRPr lang="zh-CN" altLang="en-US" sz="2800" b="1">
              <a:ea typeface="微软雅黑" charset="-122"/>
            </a:endParaRPr>
          </a:p>
          <a:p>
            <a:pPr marL="0" lvl="0" indent="0" eaLnBrk="1" hangingPunct="1"/>
            <a:r>
              <a:rPr lang="zh-CN" altLang="en-US" sz="2800" b="1">
                <a:ea typeface="微软雅黑" charset="-122"/>
              </a:rPr>
              <a:t>属     小麦属               稻属                     锦属</a:t>
            </a:r>
            <a:endParaRPr lang="zh-CN" altLang="en-US" sz="2800" b="1">
              <a:ea typeface="微软雅黑" charset="-122"/>
            </a:endParaRPr>
          </a:p>
          <a:p>
            <a:pPr marL="0" lvl="0" indent="0" eaLnBrk="1" hangingPunct="1"/>
            <a:r>
              <a:rPr lang="zh-CN" altLang="en-US" sz="2800" b="1">
                <a:ea typeface="微软雅黑" charset="-122"/>
              </a:rPr>
              <a:t>种      小麦                  水稻                     陆地棉</a:t>
            </a:r>
            <a:endParaRPr lang="zh-CN" altLang="en-US" sz="2800" b="1">
              <a:ea typeface="微软雅黑" charset="-122"/>
            </a:endParaRPr>
          </a:p>
          <a:p>
            <a:pPr marL="0" lvl="0" indent="0" eaLnBrk="1" hangingPunct="1"/>
            <a:r>
              <a:rPr lang="zh-CN" altLang="en-US" sz="2800" b="1">
                <a:solidFill>
                  <a:srgbClr val="990000"/>
                </a:solidFill>
                <a:ea typeface="华文行楷" pitchFamily="2" charset="-122"/>
              </a:rPr>
              <a:t>对于小麦、水稻和陆地棉，你认为哪两类生物之间的</a:t>
            </a:r>
            <a:endParaRPr lang="zh-CN" altLang="en-US" sz="2800" b="1">
              <a:solidFill>
                <a:srgbClr val="990000"/>
              </a:solidFill>
              <a:ea typeface="华文行楷" pitchFamily="2" charset="-122"/>
            </a:endParaRPr>
          </a:p>
          <a:p>
            <a:pPr marL="0" lvl="0" indent="0" eaLnBrk="1" hangingPunct="1"/>
            <a:r>
              <a:rPr lang="zh-CN" altLang="en-US" sz="2800" b="1">
                <a:solidFill>
                  <a:srgbClr val="990000"/>
                </a:solidFill>
                <a:ea typeface="华文行楷" pitchFamily="2" charset="-122"/>
              </a:rPr>
              <a:t>共同特征较多？</a:t>
            </a:r>
            <a:endParaRPr lang="zh-CN" altLang="en-US" sz="2800" b="1">
              <a:solidFill>
                <a:srgbClr val="990000"/>
              </a:solidFill>
              <a:ea typeface="华文行楷" pitchFamily="2" charset="-122"/>
            </a:endParaRPr>
          </a:p>
        </p:txBody>
      </p:sp>
      <p:sp>
        <p:nvSpPr>
          <p:cNvPr id="30723" name="Rectangle 4"/>
          <p:cNvSpPr/>
          <p:nvPr/>
        </p:nvSpPr>
        <p:spPr>
          <a:xfrm>
            <a:off x="1403350" y="2565400"/>
            <a:ext cx="3657600" cy="457200"/>
          </a:xfrm>
          <a:prstGeom prst="rect">
            <a:avLst/>
          </a:prstGeom>
          <a:solidFill>
            <a:schemeClr val="accent1">
              <a:alpha val="0"/>
            </a:schemeClr>
          </a:solidFill>
          <a:ln w="25400" cap="rnd">
            <a:solidFill>
              <a:srgbClr val="993366"/>
            </a:solidFill>
            <a:prstDash val="sysDot"/>
            <a:miter lim="800000"/>
          </a:ln>
        </p:spPr>
        <p:txBody>
          <a:bodyPr wrap="none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30724" name="Rectangle 5"/>
          <p:cNvSpPr/>
          <p:nvPr/>
        </p:nvSpPr>
        <p:spPr>
          <a:xfrm>
            <a:off x="1295400" y="1239838"/>
            <a:ext cx="7162800" cy="533400"/>
          </a:xfrm>
          <a:prstGeom prst="rect">
            <a:avLst/>
          </a:prstGeom>
          <a:solidFill>
            <a:schemeClr val="accent1">
              <a:alpha val="0"/>
            </a:schemeClr>
          </a:solidFill>
          <a:ln w="25400" cap="rnd">
            <a:solidFill>
              <a:srgbClr val="993366"/>
            </a:solidFill>
            <a:prstDash val="sysDot"/>
            <a:miter lim="800000"/>
          </a:ln>
        </p:spPr>
        <p:txBody>
          <a:bodyPr wrap="none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30725" name="Text Box 6"/>
          <p:cNvSpPr/>
          <p:nvPr/>
        </p:nvSpPr>
        <p:spPr>
          <a:xfrm>
            <a:off x="34925" y="4741862"/>
            <a:ext cx="9124950" cy="15541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solidFill>
                  <a:srgbClr val="0000FF"/>
                </a:solidFill>
                <a:ea typeface="微软雅黑" charset="-122"/>
              </a:rPr>
              <a:t>小麦和水稻同属于禾本科；陆地棉和小麦、水稻同</a:t>
            </a:r>
            <a:endParaRPr lang="zh-CN" altLang="en-US" sz="3200" b="1">
              <a:solidFill>
                <a:srgbClr val="0000FF"/>
              </a:solidFill>
              <a:ea typeface="微软雅黑" charset="-122"/>
            </a:endParaRPr>
          </a:p>
          <a:p>
            <a:pPr marL="0" lvl="0" indent="0" eaLnBrk="1" hangingPunct="1"/>
            <a:r>
              <a:rPr lang="zh-CN" altLang="en-US" sz="3200" b="1">
                <a:solidFill>
                  <a:srgbClr val="0000FF"/>
                </a:solidFill>
                <a:ea typeface="微软雅黑" charset="-122"/>
              </a:rPr>
              <a:t>属于种子植物门。所以小麦和水稻之间的共同特征</a:t>
            </a:r>
            <a:endParaRPr lang="zh-CN" altLang="en-US" sz="3200" b="1">
              <a:solidFill>
                <a:srgbClr val="0000FF"/>
              </a:solidFill>
              <a:ea typeface="微软雅黑" charset="-122"/>
            </a:endParaRPr>
          </a:p>
          <a:p>
            <a:pPr marL="0" lvl="0" indent="0" eaLnBrk="1" hangingPunct="1"/>
            <a:r>
              <a:rPr lang="zh-CN" altLang="en-US" sz="3200" b="1">
                <a:solidFill>
                  <a:srgbClr val="0000FF"/>
                </a:solidFill>
                <a:ea typeface="微软雅黑" charset="-122"/>
              </a:rPr>
              <a:t>较多。</a:t>
            </a:r>
            <a:endParaRPr lang="zh-CN" altLang="en-US" sz="3200" b="1">
              <a:solidFill>
                <a:srgbClr val="0000FF"/>
              </a:solidFill>
              <a:ea typeface="微软雅黑" charset="-122"/>
            </a:endParaRPr>
          </a:p>
        </p:txBody>
      </p:sp>
      <p:sp>
        <p:nvSpPr>
          <p:cNvPr id="30726" name="Text Box 8"/>
          <p:cNvSpPr/>
          <p:nvPr/>
        </p:nvSpPr>
        <p:spPr>
          <a:xfrm>
            <a:off x="3040062" y="5522912"/>
            <a:ext cx="1892300" cy="3667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zh-CN"/>
          </a:p>
        </p:txBody>
      </p:sp>
      <p:sp>
        <p:nvSpPr>
          <p:cNvPr id="30727" name="Text Box 9"/>
          <p:cNvSpPr/>
          <p:nvPr/>
        </p:nvSpPr>
        <p:spPr>
          <a:xfrm>
            <a:off x="0" y="620712"/>
            <a:ext cx="9540875" cy="579438"/>
          </a:xfrm>
          <a:prstGeom prst="rect">
            <a:avLst/>
          </a:prstGeom>
          <a:solidFill>
            <a:srgbClr val="FFFFFF"/>
          </a:solidFill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课本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P129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第一题，思考回答：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30728" name="组合 10"/>
          <p:cNvGrpSpPr/>
          <p:nvPr/>
        </p:nvGrpSpPr>
        <p:grpSpPr>
          <a:xfrm>
            <a:off x="1403350" y="44450"/>
            <a:ext cx="6057900" cy="704850"/>
            <a:chOff x="706108" y="271537"/>
            <a:chExt cx="6055695" cy="752558"/>
          </a:xfrm>
        </p:grpSpPr>
        <p:sp>
          <p:nvSpPr>
            <p:cNvPr id="30729" name="AutoShape 8"/>
            <p:cNvSpPr/>
            <p:nvPr/>
          </p:nvSpPr>
          <p:spPr bwMode="gray">
            <a:xfrm>
              <a:off x="1619672" y="365123"/>
              <a:ext cx="4989246" cy="52546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1000"/>
                </a:gs>
                <a:gs pos="100000">
                  <a:srgbClr val="006600">
                    <a:alpha val="89998"/>
                  </a:srgbClr>
                </a:gs>
              </a:gsLst>
              <a:lin ang="2700000" scaled="1"/>
            </a:gradFill>
            <a:ln>
              <a:noFill/>
              <a:miter lim="800000"/>
            </a:ln>
          </p:spPr>
          <p:txBody>
            <a:bodyPr wrap="none" anchor="ctr" anchorCtr="0">
              <a:no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2800">
                <a:ea typeface="黑体" panose="02010600030101010101" pitchFamily="2" charset="-122"/>
              </a:endParaRPr>
            </a:p>
          </p:txBody>
        </p:sp>
        <p:grpSp>
          <p:nvGrpSpPr>
            <p:cNvPr id="30732" name="Text Box 11"/>
            <p:cNvGrpSpPr/>
            <p:nvPr/>
          </p:nvGrpSpPr>
          <p:grpSpPr>
            <a:xfrm>
              <a:off x="479369" y="41652"/>
              <a:ext cx="1212662" cy="1184567"/>
              <a:chOff x="1176528" y="-170688"/>
              <a:chExt cx="1213104" cy="1109472"/>
            </a:xfrm>
          </p:grpSpPr>
          <p:pic>
            <p:nvPicPr>
              <p:cNvPr id="30730" name="Text Box 11"/>
              <p:cNvPicPr/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1176528" y="-170688"/>
                <a:ext cx="1213104" cy="1109472"/>
              </a:xfrm>
              <a:prstGeom prst="rect">
                <a:avLst/>
              </a:prstGeom>
              <a:noFill/>
              <a:ln>
                <a:miter lim="800000"/>
                <a:headEnd/>
                <a:tailEnd/>
              </a:ln>
            </p:spPr>
          </p:pic>
          <p:sp>
            <p:nvSpPr>
              <p:cNvPr id="30731" name="矩形 30730"/>
              <p:cNvSpPr/>
              <p:nvPr/>
            </p:nvSpPr>
            <p:spPr>
              <a:xfrm>
                <a:off x="1403350" y="44624"/>
                <a:ext cx="762277" cy="657193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>
                <a:spAutoFit/>
              </a:bodyPr>
              <a:lstStyle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eaLnBrk="1" hangingPunct="1"/>
                <a:endParaRPr lang="zh-CN" altLang="en-US" sz="4000">
                  <a:solidFill>
                    <a:srgbClr val="FFFFFF"/>
                  </a:solidFill>
                  <a:ea typeface="黑体" panose="02010600030101010101" pitchFamily="2" charset="-122"/>
                </a:endParaRPr>
              </a:p>
            </p:txBody>
          </p:sp>
        </p:grpSp>
        <p:sp>
          <p:nvSpPr>
            <p:cNvPr id="30733" name="Text Box 28"/>
            <p:cNvSpPr/>
            <p:nvPr/>
          </p:nvSpPr>
          <p:spPr>
            <a:xfrm>
              <a:off x="801810" y="332575"/>
              <a:ext cx="457057" cy="61843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>
                  <a:solidFill>
                    <a:schemeClr val="bg1"/>
                  </a:solidFill>
                  <a:ea typeface="黑体" panose="02010600030101010101" pitchFamily="2" charset="-122"/>
                </a:rPr>
                <a:t>三</a:t>
              </a:r>
              <a:endParaRPr lang="zh-CN" altLang="en-US">
                <a:solidFill>
                  <a:schemeClr val="bg1"/>
                </a:solidFill>
                <a:ea typeface="黑体" panose="02010600030101010101" pitchFamily="2" charset="-122"/>
              </a:endParaRPr>
            </a:p>
          </p:txBody>
        </p:sp>
        <p:sp>
          <p:nvSpPr>
            <p:cNvPr id="30734" name="Rectangle 9"/>
            <p:cNvSpPr>
              <a:spLocks noChangeArrowheads="1"/>
            </p:cNvSpPr>
            <p:nvPr/>
          </p:nvSpPr>
          <p:spPr bwMode="auto">
            <a:xfrm>
              <a:off x="1762998" y="334250"/>
              <a:ext cx="4998805" cy="689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eaLnBrk="1" hangingPunct="1">
                <a:spcBef>
                  <a:spcPct val="0"/>
                </a:spcBef>
                <a:buNone/>
              </a:pPr>
              <a:r>
                <a:rPr lang="zh-CN" altLang="en-US" sz="3600">
                  <a:solidFill>
                    <a:schemeClr val="bg1"/>
                  </a:solidFill>
                  <a:effectLst>
                    <a:outerShdw blurRad="38100" dist="38100" dir="2700000" algn="tl">
                      <a:schemeClr val="bg2"/>
                    </a:outerShdw>
                  </a:effectLst>
                  <a:ea typeface="黑体" panose="02010600030101010101" pitchFamily="2" charset="-122"/>
                </a:rPr>
                <a:t>合作交流，进一步探究</a:t>
              </a:r>
              <a:endParaRPr lang="zh-CN" altLang="en-US" sz="3600">
                <a:solidFill>
                  <a:schemeClr val="bg1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1" nodeType="clickEffect"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12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2" nodeType="clickEffect"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1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30724" grpId="1"/>
      <p:bldP spid="30725" grpId="2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Text Box 4"/>
          <p:cNvSpPr/>
          <p:nvPr/>
        </p:nvSpPr>
        <p:spPr>
          <a:xfrm>
            <a:off x="179388" y="115888"/>
            <a:ext cx="6516688" cy="519112"/>
          </a:xfrm>
          <a:prstGeom prst="rect">
            <a:avLst/>
          </a:prstGeom>
          <a:solidFill>
            <a:srgbClr val="FFFFFF"/>
          </a:solidFill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课本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P129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第二题，思考回答：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1747" name="Text Box 6"/>
          <p:cNvSpPr/>
          <p:nvPr/>
        </p:nvSpPr>
        <p:spPr>
          <a:xfrm>
            <a:off x="0" y="708025"/>
            <a:ext cx="9144000" cy="2289175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b="1"/>
              <a:t>1   </a:t>
            </a:r>
            <a:r>
              <a:rPr lang="zh-CN" altLang="en-US" b="1"/>
              <a:t>不能自主运动</a:t>
            </a:r>
            <a:endParaRPr lang="zh-CN" altLang="en-US" b="1"/>
          </a:p>
          <a:p>
            <a:pPr marL="0" lvl="0" indent="0" eaLnBrk="1" hangingPunct="1"/>
            <a:r>
              <a:rPr lang="zh-CN" altLang="en-US" b="1"/>
              <a:t>    </a:t>
            </a:r>
            <a:r>
              <a:rPr lang="en-US" altLang="zh-CN" b="1"/>
              <a:t>2   </a:t>
            </a:r>
            <a:r>
              <a:rPr lang="zh-CN" altLang="en-US" b="1"/>
              <a:t>有种子</a:t>
            </a:r>
            <a:endParaRPr lang="zh-CN" altLang="en-US" b="1"/>
          </a:p>
          <a:p>
            <a:pPr marL="0" lvl="0" indent="0" eaLnBrk="1" hangingPunct="1"/>
            <a:r>
              <a:rPr lang="zh-CN" altLang="en-US" b="1"/>
              <a:t>        </a:t>
            </a:r>
            <a:r>
              <a:rPr lang="en-US" altLang="zh-CN" b="1"/>
              <a:t>3   </a:t>
            </a:r>
            <a:r>
              <a:rPr lang="zh-CN" altLang="en-US" b="1"/>
              <a:t>种子外有果皮包被                                                           （被子植物）</a:t>
            </a:r>
            <a:endParaRPr lang="zh-CN" altLang="en-US" b="1"/>
          </a:p>
          <a:p>
            <a:pPr marL="0" lvl="0" indent="0" eaLnBrk="1" hangingPunct="1"/>
            <a:r>
              <a:rPr lang="zh-CN" altLang="en-US" b="1"/>
              <a:t>        </a:t>
            </a:r>
            <a:r>
              <a:rPr lang="en-US" altLang="zh-CN" b="1"/>
              <a:t>3   </a:t>
            </a:r>
            <a:r>
              <a:rPr lang="zh-CN" altLang="en-US" b="1"/>
              <a:t>种子外无果皮包被                                                           （裸子植物）</a:t>
            </a:r>
            <a:endParaRPr lang="zh-CN" altLang="en-US" b="1"/>
          </a:p>
          <a:p>
            <a:pPr marL="0" lvl="0" indent="0" eaLnBrk="1" hangingPunct="1"/>
            <a:r>
              <a:rPr lang="zh-CN" altLang="en-US" b="1"/>
              <a:t>    </a:t>
            </a:r>
            <a:r>
              <a:rPr lang="en-US" altLang="zh-CN" b="1"/>
              <a:t>2   </a:t>
            </a:r>
            <a:r>
              <a:rPr lang="zh-CN" altLang="en-US" b="1"/>
              <a:t>不开花，无种子</a:t>
            </a:r>
            <a:endParaRPr lang="zh-CN" altLang="en-US" b="1"/>
          </a:p>
          <a:p>
            <a:pPr marL="0" lvl="0" indent="0" eaLnBrk="1" hangingPunct="1"/>
            <a:r>
              <a:rPr lang="zh-CN" altLang="en-US" b="1"/>
              <a:t>        </a:t>
            </a:r>
            <a:r>
              <a:rPr lang="en-US" altLang="zh-CN" b="1"/>
              <a:t>4   </a:t>
            </a:r>
            <a:r>
              <a:rPr lang="zh-CN" altLang="en-US" b="1"/>
              <a:t>有根、茎、叶的分化，</a:t>
            </a:r>
            <a:endParaRPr lang="zh-CN" altLang="en-US" b="1"/>
          </a:p>
          <a:p>
            <a:pPr marL="0" lvl="0" indent="0" eaLnBrk="1" hangingPunct="1"/>
            <a:r>
              <a:rPr lang="zh-CN" altLang="en-US" b="1"/>
              <a:t>                   生活在潮湿的环境中                                                  （蕨类植物）</a:t>
            </a:r>
            <a:endParaRPr lang="zh-CN" altLang="en-US" b="1"/>
          </a:p>
          <a:p>
            <a:pPr marL="0" lvl="0" indent="0" eaLnBrk="1" hangingPunct="1"/>
            <a:r>
              <a:rPr lang="zh-CN" altLang="en-US" b="1"/>
              <a:t>        </a:t>
            </a:r>
            <a:r>
              <a:rPr lang="en-US" altLang="zh-CN" b="1"/>
              <a:t>4    </a:t>
            </a:r>
            <a:r>
              <a:rPr lang="zh-CN" altLang="en-US" b="1"/>
              <a:t>无根、茎、叶的分化，生活在水中                                 （藻类植物）</a:t>
            </a:r>
            <a:endParaRPr lang="zh-CN" altLang="en-US" b="1"/>
          </a:p>
        </p:txBody>
      </p:sp>
      <p:sp>
        <p:nvSpPr>
          <p:cNvPr id="31748" name="Text Box 7"/>
          <p:cNvSpPr/>
          <p:nvPr/>
        </p:nvSpPr>
        <p:spPr>
          <a:xfrm>
            <a:off x="0" y="2997200"/>
            <a:ext cx="9144000" cy="3749675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000" b="1">
                <a:solidFill>
                  <a:srgbClr val="0000FF"/>
                </a:solidFill>
              </a:rPr>
              <a:t>1  </a:t>
            </a:r>
            <a:r>
              <a:rPr lang="zh-CN" altLang="en-US" sz="2000" b="1">
                <a:solidFill>
                  <a:srgbClr val="0000FF"/>
                </a:solidFill>
              </a:rPr>
              <a:t>能自主运动</a:t>
            </a:r>
            <a:endParaRPr lang="zh-CN" altLang="en-US" sz="2000" b="1">
              <a:solidFill>
                <a:srgbClr val="0000FF"/>
              </a:solidFill>
            </a:endParaRPr>
          </a:p>
          <a:p>
            <a:pPr marL="0" lvl="0" indent="0" eaLnBrk="1" hangingPunct="1"/>
            <a:r>
              <a:rPr lang="zh-CN" altLang="en-US" sz="2000" b="1">
                <a:solidFill>
                  <a:srgbClr val="0000FF"/>
                </a:solidFill>
              </a:rPr>
              <a:t>       </a:t>
            </a:r>
            <a:r>
              <a:rPr lang="en-US" altLang="zh-CN" sz="2000" b="1">
                <a:solidFill>
                  <a:srgbClr val="0000FF"/>
                </a:solidFill>
              </a:rPr>
              <a:t>5    </a:t>
            </a:r>
            <a:r>
              <a:rPr lang="zh-CN" altLang="en-US" sz="2000" b="1">
                <a:solidFill>
                  <a:srgbClr val="0000FF"/>
                </a:solidFill>
              </a:rPr>
              <a:t>体内有脊柱</a:t>
            </a:r>
            <a:endParaRPr lang="zh-CN" altLang="en-US" sz="2000" b="1">
              <a:solidFill>
                <a:srgbClr val="0000FF"/>
              </a:solidFill>
            </a:endParaRPr>
          </a:p>
          <a:p>
            <a:pPr marL="0" lvl="0" indent="0" eaLnBrk="1" hangingPunct="1"/>
            <a:r>
              <a:rPr lang="zh-CN" altLang="en-US" sz="2000" b="1">
                <a:solidFill>
                  <a:srgbClr val="0000FF"/>
                </a:solidFill>
              </a:rPr>
              <a:t>           </a:t>
            </a:r>
            <a:r>
              <a:rPr lang="en-US" altLang="zh-CN" sz="2000" b="1">
                <a:solidFill>
                  <a:srgbClr val="0000FF"/>
                </a:solidFill>
              </a:rPr>
              <a:t>6    </a:t>
            </a:r>
            <a:r>
              <a:rPr lang="zh-CN" altLang="en-US" sz="2000" b="1">
                <a:solidFill>
                  <a:srgbClr val="0000FF"/>
                </a:solidFill>
              </a:rPr>
              <a:t>陆生</a:t>
            </a:r>
            <a:endParaRPr lang="zh-CN" altLang="en-US" sz="2000" b="1">
              <a:solidFill>
                <a:srgbClr val="0000FF"/>
              </a:solidFill>
            </a:endParaRPr>
          </a:p>
          <a:p>
            <a:pPr marL="0" lvl="0" indent="0" eaLnBrk="1" hangingPunct="1"/>
            <a:r>
              <a:rPr lang="zh-CN" altLang="en-US" sz="2000" b="1">
                <a:solidFill>
                  <a:srgbClr val="0000FF"/>
                </a:solidFill>
              </a:rPr>
              <a:t>              </a:t>
            </a:r>
            <a:r>
              <a:rPr lang="en-US" altLang="zh-CN" sz="2000" b="1">
                <a:solidFill>
                  <a:srgbClr val="0000FF"/>
                </a:solidFill>
              </a:rPr>
              <a:t>7    </a:t>
            </a:r>
            <a:r>
              <a:rPr lang="zh-CN" altLang="en-US" sz="2000" b="1">
                <a:solidFill>
                  <a:srgbClr val="0000FF"/>
                </a:solidFill>
              </a:rPr>
              <a:t>身体表面有羽毛，卵生                                                   （鸟类）</a:t>
            </a:r>
            <a:endParaRPr lang="zh-CN" altLang="en-US" sz="2000" b="1">
              <a:solidFill>
                <a:srgbClr val="0000FF"/>
              </a:solidFill>
            </a:endParaRPr>
          </a:p>
          <a:p>
            <a:pPr marL="0" lvl="0" indent="0" eaLnBrk="1" hangingPunct="1"/>
            <a:r>
              <a:rPr lang="zh-CN" altLang="en-US" sz="2000" b="1">
                <a:solidFill>
                  <a:srgbClr val="0000FF"/>
                </a:solidFill>
              </a:rPr>
              <a:t>              </a:t>
            </a:r>
            <a:r>
              <a:rPr lang="en-US" altLang="zh-CN" sz="2000" b="1">
                <a:solidFill>
                  <a:srgbClr val="0000FF"/>
                </a:solidFill>
              </a:rPr>
              <a:t>7     </a:t>
            </a:r>
            <a:r>
              <a:rPr lang="zh-CN" altLang="en-US" sz="2000" b="1">
                <a:solidFill>
                  <a:srgbClr val="0000FF"/>
                </a:solidFill>
              </a:rPr>
              <a:t>身体表面无羽毛，胎生                                                （哺乳类）</a:t>
            </a:r>
            <a:endParaRPr lang="zh-CN" altLang="en-US" sz="2000" b="1">
              <a:solidFill>
                <a:srgbClr val="0000FF"/>
              </a:solidFill>
            </a:endParaRPr>
          </a:p>
          <a:p>
            <a:pPr marL="0" lvl="0" indent="0" eaLnBrk="1" hangingPunct="1"/>
            <a:r>
              <a:rPr lang="zh-CN" altLang="en-US" sz="2000" b="1">
                <a:solidFill>
                  <a:srgbClr val="0000FF"/>
                </a:solidFill>
              </a:rPr>
              <a:t>           </a:t>
            </a:r>
            <a:r>
              <a:rPr lang="en-US" altLang="zh-CN" sz="2000" b="1">
                <a:solidFill>
                  <a:srgbClr val="0000FF"/>
                </a:solidFill>
              </a:rPr>
              <a:t>6     </a:t>
            </a:r>
            <a:r>
              <a:rPr lang="zh-CN" altLang="en-US" sz="2000" b="1">
                <a:solidFill>
                  <a:srgbClr val="0000FF"/>
                </a:solidFill>
              </a:rPr>
              <a:t>水生</a:t>
            </a:r>
            <a:endParaRPr lang="zh-CN" altLang="en-US" sz="2000" b="1">
              <a:solidFill>
                <a:srgbClr val="0000FF"/>
              </a:solidFill>
            </a:endParaRPr>
          </a:p>
          <a:p>
            <a:pPr marL="0" lvl="0" indent="0" eaLnBrk="1" hangingPunct="1"/>
            <a:r>
              <a:rPr lang="zh-CN" altLang="en-US" sz="2000" b="1">
                <a:solidFill>
                  <a:srgbClr val="0000FF"/>
                </a:solidFill>
              </a:rPr>
              <a:t>              </a:t>
            </a:r>
            <a:r>
              <a:rPr lang="en-US" altLang="zh-CN" sz="2000" b="1">
                <a:solidFill>
                  <a:srgbClr val="0000FF"/>
                </a:solidFill>
              </a:rPr>
              <a:t>8      </a:t>
            </a:r>
            <a:r>
              <a:rPr lang="zh-CN" altLang="en-US" sz="2000" b="1">
                <a:solidFill>
                  <a:srgbClr val="0000FF"/>
                </a:solidFill>
              </a:rPr>
              <a:t>身体表面有鳞片，用鳃呼吸                                          （鱼类）</a:t>
            </a:r>
            <a:endParaRPr lang="zh-CN" altLang="en-US" sz="2000" b="1">
              <a:solidFill>
                <a:srgbClr val="0000FF"/>
              </a:solidFill>
            </a:endParaRPr>
          </a:p>
          <a:p>
            <a:pPr marL="0" lvl="0" indent="0" eaLnBrk="1" hangingPunct="1"/>
            <a:r>
              <a:rPr lang="zh-CN" altLang="en-US" sz="2000" b="1">
                <a:solidFill>
                  <a:srgbClr val="0000FF"/>
                </a:solidFill>
              </a:rPr>
              <a:t>              </a:t>
            </a:r>
            <a:r>
              <a:rPr lang="en-US" altLang="zh-CN" sz="2000" b="1">
                <a:solidFill>
                  <a:srgbClr val="0000FF"/>
                </a:solidFill>
              </a:rPr>
              <a:t>8      </a:t>
            </a:r>
            <a:r>
              <a:rPr lang="zh-CN" altLang="en-US" sz="2000" b="1">
                <a:solidFill>
                  <a:srgbClr val="0000FF"/>
                </a:solidFill>
              </a:rPr>
              <a:t>身体表面 有角质的鳞片或甲                                       （爬行类）</a:t>
            </a:r>
            <a:endParaRPr lang="zh-CN" altLang="en-US" sz="2000" b="1">
              <a:solidFill>
                <a:srgbClr val="0000FF"/>
              </a:solidFill>
            </a:endParaRPr>
          </a:p>
          <a:p>
            <a:pPr marL="0" lvl="0" indent="0" eaLnBrk="1" hangingPunct="1"/>
            <a:r>
              <a:rPr lang="zh-CN" altLang="en-US" sz="2000" b="1">
                <a:solidFill>
                  <a:srgbClr val="0000FF"/>
                </a:solidFill>
              </a:rPr>
              <a:t>           </a:t>
            </a:r>
            <a:r>
              <a:rPr lang="en-US" altLang="zh-CN" sz="2000" b="1">
                <a:solidFill>
                  <a:srgbClr val="0000FF"/>
                </a:solidFill>
              </a:rPr>
              <a:t>6      </a:t>
            </a:r>
            <a:r>
              <a:rPr lang="zh-CN" altLang="en-US" sz="2000" b="1">
                <a:solidFill>
                  <a:srgbClr val="0000FF"/>
                </a:solidFill>
              </a:rPr>
              <a:t>水陆两栖                                                                        （两栖类）</a:t>
            </a:r>
            <a:endParaRPr lang="zh-CN" altLang="en-US" sz="2000" b="1">
              <a:solidFill>
                <a:srgbClr val="0000FF"/>
              </a:solidFill>
            </a:endParaRPr>
          </a:p>
          <a:p>
            <a:pPr marL="0" lvl="0" indent="0" eaLnBrk="1" hangingPunct="1"/>
            <a:r>
              <a:rPr lang="zh-CN" altLang="en-US" sz="2000" b="1">
                <a:solidFill>
                  <a:srgbClr val="0000FF"/>
                </a:solidFill>
              </a:rPr>
              <a:t>        </a:t>
            </a:r>
            <a:r>
              <a:rPr lang="en-US" altLang="zh-CN" sz="2000" b="1">
                <a:solidFill>
                  <a:srgbClr val="0000FF"/>
                </a:solidFill>
              </a:rPr>
              <a:t>5     </a:t>
            </a:r>
            <a:r>
              <a:rPr lang="zh-CN" altLang="en-US" sz="2000" b="1">
                <a:solidFill>
                  <a:srgbClr val="0000FF"/>
                </a:solidFill>
              </a:rPr>
              <a:t>体内无脊柱</a:t>
            </a:r>
            <a:endParaRPr lang="zh-CN" altLang="en-US" sz="2000" b="1">
              <a:solidFill>
                <a:srgbClr val="0000FF"/>
              </a:solidFill>
            </a:endParaRPr>
          </a:p>
          <a:p>
            <a:pPr marL="0" lvl="0" indent="0" eaLnBrk="1" hangingPunct="1"/>
            <a:r>
              <a:rPr lang="zh-CN" altLang="en-US" sz="2000" b="1">
                <a:solidFill>
                  <a:srgbClr val="0000FF"/>
                </a:solidFill>
              </a:rPr>
              <a:t>            </a:t>
            </a:r>
            <a:r>
              <a:rPr lang="en-US" altLang="zh-CN" sz="2000" b="1">
                <a:solidFill>
                  <a:srgbClr val="0000FF"/>
                </a:solidFill>
              </a:rPr>
              <a:t>9    </a:t>
            </a:r>
            <a:r>
              <a:rPr lang="zh-CN" altLang="en-US" sz="2000" b="1">
                <a:solidFill>
                  <a:srgbClr val="0000FF"/>
                </a:solidFill>
              </a:rPr>
              <a:t>有翅                                                                             （节肢动物）</a:t>
            </a:r>
            <a:endParaRPr lang="zh-CN" altLang="en-US" sz="2000" b="1">
              <a:solidFill>
                <a:srgbClr val="0000FF"/>
              </a:solidFill>
            </a:endParaRPr>
          </a:p>
          <a:p>
            <a:pPr marL="0" lvl="0" indent="0" eaLnBrk="1" hangingPunct="1"/>
            <a:r>
              <a:rPr lang="zh-CN" altLang="en-US" sz="2000" b="1">
                <a:solidFill>
                  <a:srgbClr val="0000FF"/>
                </a:solidFill>
              </a:rPr>
              <a:t>            </a:t>
            </a:r>
            <a:r>
              <a:rPr lang="en-US" altLang="zh-CN" sz="2000" b="1">
                <a:solidFill>
                  <a:srgbClr val="0000FF"/>
                </a:solidFill>
              </a:rPr>
              <a:t>9    </a:t>
            </a:r>
            <a:r>
              <a:rPr lang="zh-CN" altLang="en-US" sz="2000" b="1">
                <a:solidFill>
                  <a:srgbClr val="0000FF"/>
                </a:solidFill>
              </a:rPr>
              <a:t>无翅                                                                             （环节动物）</a:t>
            </a:r>
            <a:endParaRPr lang="zh-CN" altLang="en-US" sz="2000" b="1">
              <a:solidFill>
                <a:srgbClr val="0000FF"/>
              </a:solidFill>
            </a:endParaRPr>
          </a:p>
        </p:txBody>
      </p:sp>
      <p:cxnSp>
        <p:nvCxnSpPr>
          <p:cNvPr id="31749" name="Line 8"/>
          <p:cNvCxnSpPr/>
          <p:nvPr/>
        </p:nvCxnSpPr>
        <p:spPr>
          <a:xfrm>
            <a:off x="2771775" y="1438275"/>
            <a:ext cx="3816350" cy="47625"/>
          </a:xfrm>
          <a:prstGeom prst="line">
            <a:avLst/>
          </a:prstGeom>
          <a:noFill/>
          <a:ln w="38100" cap="rnd">
            <a:solidFill>
              <a:srgbClr val="0000FF"/>
            </a:solidFill>
            <a:prstDash val="sysDot"/>
            <a:miter lim="800000"/>
          </a:ln>
        </p:spPr>
      </p:cxnSp>
      <p:sp>
        <p:nvSpPr>
          <p:cNvPr id="31750" name="Text Box 9"/>
          <p:cNvSpPr/>
          <p:nvPr/>
        </p:nvSpPr>
        <p:spPr>
          <a:xfrm>
            <a:off x="4219575" y="981075"/>
            <a:ext cx="1708150" cy="396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000" b="1">
                <a:solidFill>
                  <a:srgbClr val="660033"/>
                </a:solidFill>
                <a:ea typeface="微软雅黑" charset="-122"/>
              </a:rPr>
              <a:t>向日葵、玉米</a:t>
            </a:r>
            <a:endParaRPr lang="zh-CN" altLang="en-US" sz="2000" b="1">
              <a:solidFill>
                <a:srgbClr val="660033"/>
              </a:solidFill>
              <a:ea typeface="微软雅黑" charset="-122"/>
            </a:endParaRPr>
          </a:p>
        </p:txBody>
      </p:sp>
      <p:cxnSp>
        <p:nvCxnSpPr>
          <p:cNvPr id="31751" name="Line 10"/>
          <p:cNvCxnSpPr/>
          <p:nvPr/>
        </p:nvCxnSpPr>
        <p:spPr>
          <a:xfrm>
            <a:off x="2771775" y="1743075"/>
            <a:ext cx="3816350" cy="30162"/>
          </a:xfrm>
          <a:prstGeom prst="line">
            <a:avLst/>
          </a:prstGeom>
          <a:noFill/>
          <a:ln w="38100" cap="rnd">
            <a:solidFill>
              <a:srgbClr val="0000FF"/>
            </a:solidFill>
            <a:prstDash val="sysDot"/>
            <a:miter lim="800000"/>
          </a:ln>
        </p:spPr>
      </p:cxnSp>
      <p:sp>
        <p:nvSpPr>
          <p:cNvPr id="31752" name="Text Box 11"/>
          <p:cNvSpPr/>
          <p:nvPr/>
        </p:nvSpPr>
        <p:spPr>
          <a:xfrm>
            <a:off x="4676775" y="1438275"/>
            <a:ext cx="692150" cy="396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000" b="1">
                <a:solidFill>
                  <a:srgbClr val="660033"/>
                </a:solidFill>
                <a:ea typeface="微软雅黑" charset="-122"/>
              </a:rPr>
              <a:t>银杏</a:t>
            </a:r>
            <a:endParaRPr lang="zh-CN" altLang="en-US" sz="2000" b="1">
              <a:solidFill>
                <a:srgbClr val="660033"/>
              </a:solidFill>
              <a:ea typeface="微软雅黑" charset="-122"/>
            </a:endParaRPr>
          </a:p>
        </p:txBody>
      </p:sp>
      <p:cxnSp>
        <p:nvCxnSpPr>
          <p:cNvPr id="31753" name="Line 12"/>
          <p:cNvCxnSpPr/>
          <p:nvPr/>
        </p:nvCxnSpPr>
        <p:spPr>
          <a:xfrm>
            <a:off x="3381375" y="2565400"/>
            <a:ext cx="3206750" cy="0"/>
          </a:xfrm>
          <a:prstGeom prst="line">
            <a:avLst/>
          </a:prstGeom>
          <a:noFill/>
          <a:ln w="38100" cap="rnd">
            <a:solidFill>
              <a:srgbClr val="0000FF"/>
            </a:solidFill>
            <a:prstDash val="sysDot"/>
            <a:miter lim="800000"/>
          </a:ln>
        </p:spPr>
      </p:cxnSp>
      <p:sp>
        <p:nvSpPr>
          <p:cNvPr id="31754" name="Text Box 13"/>
          <p:cNvSpPr/>
          <p:nvPr/>
        </p:nvSpPr>
        <p:spPr>
          <a:xfrm>
            <a:off x="4427538" y="2062162"/>
            <a:ext cx="10985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400" b="1">
                <a:solidFill>
                  <a:srgbClr val="990000"/>
                </a:solidFill>
                <a:ea typeface="微软雅黑" charset="-122"/>
              </a:rPr>
              <a:t>荚果蕨</a:t>
            </a:r>
            <a:endParaRPr lang="zh-CN" altLang="en-US" sz="2400" b="1">
              <a:solidFill>
                <a:srgbClr val="990000"/>
              </a:solidFill>
              <a:ea typeface="微软雅黑" charset="-122"/>
            </a:endParaRPr>
          </a:p>
        </p:txBody>
      </p:sp>
      <p:cxnSp>
        <p:nvCxnSpPr>
          <p:cNvPr id="31755" name="Line 14"/>
          <p:cNvCxnSpPr/>
          <p:nvPr/>
        </p:nvCxnSpPr>
        <p:spPr>
          <a:xfrm>
            <a:off x="4524375" y="2781300"/>
            <a:ext cx="2063750" cy="0"/>
          </a:xfrm>
          <a:prstGeom prst="line">
            <a:avLst/>
          </a:prstGeom>
          <a:noFill/>
          <a:ln w="38100" cap="rnd">
            <a:solidFill>
              <a:srgbClr val="0000FF"/>
            </a:solidFill>
            <a:prstDash val="sysDot"/>
            <a:miter lim="800000"/>
          </a:ln>
        </p:spPr>
      </p:cxnSp>
      <p:sp>
        <p:nvSpPr>
          <p:cNvPr id="31756" name="Text Box 15"/>
          <p:cNvSpPr/>
          <p:nvPr/>
        </p:nvSpPr>
        <p:spPr>
          <a:xfrm>
            <a:off x="5273675" y="2493962"/>
            <a:ext cx="10985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400" b="1">
                <a:solidFill>
                  <a:srgbClr val="990000"/>
                </a:solidFill>
                <a:ea typeface="微软雅黑" charset="-122"/>
              </a:rPr>
              <a:t>裙带菜</a:t>
            </a:r>
            <a:endParaRPr lang="zh-CN" altLang="en-US" sz="2400" b="1">
              <a:solidFill>
                <a:srgbClr val="990000"/>
              </a:solidFill>
              <a:ea typeface="微软雅黑" charset="-122"/>
            </a:endParaRPr>
          </a:p>
        </p:txBody>
      </p:sp>
      <p:cxnSp>
        <p:nvCxnSpPr>
          <p:cNvPr id="31757" name="Line 16"/>
          <p:cNvCxnSpPr/>
          <p:nvPr/>
        </p:nvCxnSpPr>
        <p:spPr>
          <a:xfrm>
            <a:off x="4191000" y="4110038"/>
            <a:ext cx="3476625" cy="39688"/>
          </a:xfrm>
          <a:prstGeom prst="line">
            <a:avLst/>
          </a:prstGeom>
          <a:noFill/>
          <a:ln w="57150" cap="rnd">
            <a:solidFill>
              <a:srgbClr val="009900"/>
            </a:solidFill>
            <a:prstDash val="sysDot"/>
            <a:miter lim="800000"/>
          </a:ln>
        </p:spPr>
      </p:cxnSp>
      <p:sp>
        <p:nvSpPr>
          <p:cNvPr id="31758" name="Text Box 17"/>
          <p:cNvSpPr/>
          <p:nvPr/>
        </p:nvSpPr>
        <p:spPr>
          <a:xfrm>
            <a:off x="5791200" y="3652838"/>
            <a:ext cx="7937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400" b="1">
                <a:solidFill>
                  <a:srgbClr val="990000"/>
                </a:solidFill>
                <a:ea typeface="微软雅黑" charset="-122"/>
              </a:rPr>
              <a:t>家燕</a:t>
            </a:r>
            <a:endParaRPr lang="zh-CN" altLang="en-US" sz="2400" b="1">
              <a:solidFill>
                <a:srgbClr val="990000"/>
              </a:solidFill>
              <a:ea typeface="微软雅黑" charset="-122"/>
            </a:endParaRPr>
          </a:p>
        </p:txBody>
      </p:sp>
      <p:cxnSp>
        <p:nvCxnSpPr>
          <p:cNvPr id="31759" name="Line 18"/>
          <p:cNvCxnSpPr/>
          <p:nvPr/>
        </p:nvCxnSpPr>
        <p:spPr>
          <a:xfrm>
            <a:off x="4191000" y="4414838"/>
            <a:ext cx="3260725" cy="22225"/>
          </a:xfrm>
          <a:prstGeom prst="line">
            <a:avLst/>
          </a:prstGeom>
          <a:noFill/>
          <a:ln w="57150" cap="rnd">
            <a:solidFill>
              <a:srgbClr val="009900"/>
            </a:solidFill>
            <a:prstDash val="sysDot"/>
            <a:miter lim="800000"/>
          </a:ln>
        </p:spPr>
      </p:cxnSp>
      <p:sp>
        <p:nvSpPr>
          <p:cNvPr id="31760" name="Text Box 19"/>
          <p:cNvSpPr/>
          <p:nvPr/>
        </p:nvSpPr>
        <p:spPr>
          <a:xfrm>
            <a:off x="5715000" y="4033838"/>
            <a:ext cx="10985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400" b="1">
                <a:solidFill>
                  <a:srgbClr val="990000"/>
                </a:solidFill>
                <a:ea typeface="微软雅黑" charset="-122"/>
              </a:rPr>
              <a:t>大熊猫</a:t>
            </a:r>
            <a:endParaRPr lang="zh-CN" altLang="en-US" sz="2400" b="1">
              <a:solidFill>
                <a:srgbClr val="990000"/>
              </a:solidFill>
              <a:ea typeface="微软雅黑" charset="-122"/>
            </a:endParaRPr>
          </a:p>
        </p:txBody>
      </p:sp>
      <p:cxnSp>
        <p:nvCxnSpPr>
          <p:cNvPr id="31761" name="Line 20"/>
          <p:cNvCxnSpPr/>
          <p:nvPr/>
        </p:nvCxnSpPr>
        <p:spPr>
          <a:xfrm flipV="1">
            <a:off x="4800600" y="5013325"/>
            <a:ext cx="2867025" cy="11112"/>
          </a:xfrm>
          <a:prstGeom prst="line">
            <a:avLst/>
          </a:prstGeom>
          <a:noFill/>
          <a:ln w="57150" cap="rnd">
            <a:solidFill>
              <a:srgbClr val="009900"/>
            </a:solidFill>
            <a:prstDash val="sysDot"/>
            <a:miter lim="800000"/>
          </a:ln>
        </p:spPr>
      </p:cxnSp>
      <p:sp>
        <p:nvSpPr>
          <p:cNvPr id="31762" name="Text Box 21"/>
          <p:cNvSpPr/>
          <p:nvPr/>
        </p:nvSpPr>
        <p:spPr>
          <a:xfrm>
            <a:off x="5943600" y="4643438"/>
            <a:ext cx="7937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400" b="1">
                <a:solidFill>
                  <a:srgbClr val="990000"/>
                </a:solidFill>
                <a:ea typeface="微软雅黑" charset="-122"/>
              </a:rPr>
              <a:t>鲫鱼</a:t>
            </a:r>
            <a:endParaRPr lang="zh-CN" altLang="en-US" sz="2400" b="1">
              <a:solidFill>
                <a:srgbClr val="990000"/>
              </a:solidFill>
              <a:ea typeface="微软雅黑" charset="-122"/>
            </a:endParaRPr>
          </a:p>
        </p:txBody>
      </p:sp>
      <p:cxnSp>
        <p:nvCxnSpPr>
          <p:cNvPr id="31763" name="Line 22"/>
          <p:cNvCxnSpPr/>
          <p:nvPr/>
        </p:nvCxnSpPr>
        <p:spPr>
          <a:xfrm>
            <a:off x="4876800" y="5329238"/>
            <a:ext cx="2719388" cy="44450"/>
          </a:xfrm>
          <a:prstGeom prst="line">
            <a:avLst/>
          </a:prstGeom>
          <a:noFill/>
          <a:ln w="57150" cap="rnd">
            <a:solidFill>
              <a:srgbClr val="009900"/>
            </a:solidFill>
            <a:prstDash val="sysDot"/>
            <a:miter lim="800000"/>
          </a:ln>
        </p:spPr>
      </p:cxnSp>
      <p:sp>
        <p:nvSpPr>
          <p:cNvPr id="31764" name="Text Box 23"/>
          <p:cNvSpPr/>
          <p:nvPr/>
        </p:nvSpPr>
        <p:spPr>
          <a:xfrm>
            <a:off x="5943600" y="4948238"/>
            <a:ext cx="7937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400" b="1">
                <a:solidFill>
                  <a:srgbClr val="990000"/>
                </a:solidFill>
                <a:ea typeface="微软雅黑" charset="-122"/>
              </a:rPr>
              <a:t>海龟</a:t>
            </a:r>
            <a:endParaRPr lang="zh-CN" altLang="en-US" sz="2400" b="1">
              <a:solidFill>
                <a:srgbClr val="990000"/>
              </a:solidFill>
              <a:ea typeface="微软雅黑" charset="-122"/>
            </a:endParaRPr>
          </a:p>
        </p:txBody>
      </p:sp>
      <p:cxnSp>
        <p:nvCxnSpPr>
          <p:cNvPr id="31765" name="Line 24"/>
          <p:cNvCxnSpPr/>
          <p:nvPr/>
        </p:nvCxnSpPr>
        <p:spPr>
          <a:xfrm>
            <a:off x="2590800" y="5634038"/>
            <a:ext cx="5005388" cy="26988"/>
          </a:xfrm>
          <a:prstGeom prst="line">
            <a:avLst/>
          </a:prstGeom>
          <a:noFill/>
          <a:ln w="57150" cap="rnd">
            <a:solidFill>
              <a:srgbClr val="009900"/>
            </a:solidFill>
            <a:prstDash val="sysDot"/>
            <a:miter lim="800000"/>
          </a:ln>
        </p:spPr>
      </p:cxnSp>
      <p:sp>
        <p:nvSpPr>
          <p:cNvPr id="31766" name="Text Box 25"/>
          <p:cNvSpPr/>
          <p:nvPr/>
        </p:nvSpPr>
        <p:spPr>
          <a:xfrm>
            <a:off x="5943600" y="5329238"/>
            <a:ext cx="7937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400" b="1">
                <a:solidFill>
                  <a:srgbClr val="990000"/>
                </a:solidFill>
                <a:ea typeface="微软雅黑" charset="-122"/>
              </a:rPr>
              <a:t>青蛙</a:t>
            </a:r>
            <a:endParaRPr lang="zh-CN" altLang="en-US" sz="2400" b="1">
              <a:solidFill>
                <a:srgbClr val="990000"/>
              </a:solidFill>
              <a:ea typeface="微软雅黑" charset="-122"/>
            </a:endParaRPr>
          </a:p>
        </p:txBody>
      </p:sp>
      <p:cxnSp>
        <p:nvCxnSpPr>
          <p:cNvPr id="31767" name="Line 26"/>
          <p:cNvCxnSpPr/>
          <p:nvPr/>
        </p:nvCxnSpPr>
        <p:spPr>
          <a:xfrm flipV="1">
            <a:off x="1981200" y="6237288"/>
            <a:ext cx="5327650" cy="6350"/>
          </a:xfrm>
          <a:prstGeom prst="line">
            <a:avLst/>
          </a:prstGeom>
          <a:noFill/>
          <a:ln w="57150" cap="rnd">
            <a:solidFill>
              <a:srgbClr val="009900"/>
            </a:solidFill>
            <a:prstDash val="sysDot"/>
            <a:miter lim="800000"/>
          </a:ln>
        </p:spPr>
      </p:cxnSp>
      <p:sp>
        <p:nvSpPr>
          <p:cNvPr id="31768" name="Text Box 27"/>
          <p:cNvSpPr/>
          <p:nvPr/>
        </p:nvSpPr>
        <p:spPr>
          <a:xfrm>
            <a:off x="6003925" y="5876925"/>
            <a:ext cx="7937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400" b="1">
                <a:solidFill>
                  <a:srgbClr val="990000"/>
                </a:solidFill>
                <a:ea typeface="微软雅黑" charset="-122"/>
              </a:rPr>
              <a:t>蝴蝶</a:t>
            </a:r>
            <a:endParaRPr lang="zh-CN" altLang="en-US" sz="2400" b="1">
              <a:solidFill>
                <a:srgbClr val="990000"/>
              </a:solidFill>
              <a:ea typeface="微软雅黑" charset="-122"/>
            </a:endParaRPr>
          </a:p>
        </p:txBody>
      </p:sp>
      <p:cxnSp>
        <p:nvCxnSpPr>
          <p:cNvPr id="31769" name="Line 28"/>
          <p:cNvCxnSpPr/>
          <p:nvPr/>
        </p:nvCxnSpPr>
        <p:spPr>
          <a:xfrm flipV="1">
            <a:off x="1981200" y="6524625"/>
            <a:ext cx="5327650" cy="26988"/>
          </a:xfrm>
          <a:prstGeom prst="line">
            <a:avLst/>
          </a:prstGeom>
          <a:noFill/>
          <a:ln w="57150" cap="rnd">
            <a:solidFill>
              <a:srgbClr val="009900"/>
            </a:solidFill>
            <a:prstDash val="sysDot"/>
            <a:miter lim="800000"/>
          </a:ln>
        </p:spPr>
      </p:cxnSp>
      <p:sp>
        <p:nvSpPr>
          <p:cNvPr id="31770" name="Text Box 29"/>
          <p:cNvSpPr/>
          <p:nvPr/>
        </p:nvSpPr>
        <p:spPr>
          <a:xfrm>
            <a:off x="5003800" y="6284912"/>
            <a:ext cx="7937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400" b="1">
                <a:solidFill>
                  <a:srgbClr val="990000"/>
                </a:solidFill>
                <a:ea typeface="微软雅黑" charset="-122"/>
              </a:rPr>
              <a:t>蚯蚓</a:t>
            </a:r>
            <a:endParaRPr lang="zh-CN" altLang="en-US" sz="2400" b="1">
              <a:solidFill>
                <a:srgbClr val="990000"/>
              </a:solidFill>
              <a:ea typeface="微软雅黑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9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1" nodeType="withEffect"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4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2" nodeType="withEffect"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9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4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3" nodeType="withEffect"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9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childTnLst>
                                    <p:set>
                                      <p:cBhvr additive="base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34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childTnLst>
                                    <p:set>
                                      <p:cBhvr additive="base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39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4" nodeType="withEffect">
                                  <p:childTnLst>
                                    <p:set>
                                      <p:cBhvr additive="base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44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childTnLst>
                                    <p:set>
                                      <p:cBhvr additive="base"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 additive="base">
                                        <p:cTn id="49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nodeType="clickEffect">
                                  <p:childTnLst>
                                    <p:set>
                                      <p:cBhvr additive="base"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56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5" nodeType="withEffect">
                                  <p:childTnLst>
                                    <p:set>
                                      <p:cBhvr additive="base"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61" dur="5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childTnLst>
                                    <p:set>
                                      <p:cBhvr additive="base"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66" dur="5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6" nodeType="withEffect">
                                  <p:childTnLst>
                                    <p:set>
                                      <p:cBhvr additive="base"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71" dur="5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childTnLst>
                                    <p:set>
                                      <p:cBhvr additive="base"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76" dur="5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7" nodeType="withEffect">
                                  <p:childTnLst>
                                    <p:set>
                                      <p:cBhvr additive="base"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81" dur="5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childTnLst>
                                    <p:set>
                                      <p:cBhvr additive="base"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86" dur="500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8" nodeType="withEffect">
                                  <p:childTnLst>
                                    <p:set>
                                      <p:cBhvr additive="base"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17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17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91" dur="500"/>
                                        <p:tgtEl>
                                          <p:spTgt spid="31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nodeType="withEffect">
                                  <p:childTnLst>
                                    <p:set>
                                      <p:cBhvr additive="base"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17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17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96" dur="500"/>
                                        <p:tgtEl>
                                          <p:spTgt spid="31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9" nodeType="withEffect">
                                  <p:childTnLst>
                                    <p:set>
                                      <p:cBhvr additive="base"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01" dur="500"/>
                                        <p:tgtEl>
                                          <p:spTgt spid="31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childTnLst>
                                    <p:set>
                                      <p:cBhvr additive="base"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06" dur="500"/>
                                        <p:tgtEl>
                                          <p:spTgt spid="31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10" nodeType="withEffect">
                                  <p:childTnLst>
                                    <p:set>
                                      <p:cBhvr additive="base"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17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17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11" dur="500"/>
                                        <p:tgtEl>
                                          <p:spTgt spid="31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nodeType="withEffect">
                                  <p:childTnLst>
                                    <p:set>
                                      <p:cBhvr additive="base"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16" dur="500"/>
                                        <p:tgtEl>
                                          <p:spTgt spid="31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11" nodeType="withEffect">
                                  <p:childTnLst>
                                    <p:set>
                                      <p:cBhvr additive="base"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1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1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21" dur="500"/>
                                        <p:tgtEl>
                                          <p:spTgt spid="31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31750" grpId="1"/>
      <p:bldP spid="31752" grpId="2"/>
      <p:bldP spid="31754" grpId="3"/>
      <p:bldP spid="31756" grpId="4"/>
      <p:bldP spid="31758" grpId="5"/>
      <p:bldP spid="31760" grpId="6"/>
      <p:bldP spid="31762" grpId="7"/>
      <p:bldP spid="31764" grpId="8"/>
      <p:bldP spid="31766" grpId="9"/>
      <p:bldP spid="31768" grpId="10"/>
      <p:bldP spid="31770" grpId="1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4" name="Picture 10"/>
          <p:cNvPicPr/>
          <p:nvPr/>
        </p:nvPicPr>
        <p:blipFill>
          <a:blip r:embed="rId1"/>
          <a:stretch>
            <a:fillRect/>
          </a:stretch>
        </p:blipFill>
        <p:spPr>
          <a:xfrm>
            <a:off x="5003800" y="2060575"/>
            <a:ext cx="3554412" cy="37893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3795" name="Rectangle 2"/>
          <p:cNvSpPr/>
          <p:nvPr>
            <p:ph type="body" idx="4294967295"/>
          </p:nvPr>
        </p:nvSpPr>
        <p:spPr>
          <a:xfrm>
            <a:off x="0" y="0"/>
            <a:ext cx="9144000" cy="68580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>
              <a:buNone/>
            </a:pPr>
            <a:endParaRPr lang="en-US" altLang="zh-CN" b="1"/>
          </a:p>
          <a:p>
            <a:pPr lvl="0" eaLnBrk="1" hangingPunct="1">
              <a:buNone/>
            </a:pPr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</a:rPr>
              <a:t>1.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观察右侧食肉目部分动物的分类图解，请分析下列说法不正确的是（  ）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lvl="0" eaLnBrk="1" hangingPunct="1"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  </a:t>
            </a:r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</a:rPr>
              <a:t>A.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虎和豹的共同点比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lvl="0" eaLnBrk="1" hangingPunct="1"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     虎和猫的共同点多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lvl="0" eaLnBrk="1" hangingPunct="1"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  </a:t>
            </a:r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</a:rPr>
              <a:t>B.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猫与豹的亲缘关系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lvl="0" eaLnBrk="1" hangingPunct="1"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     比与狗的近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lvl="0" eaLnBrk="1" hangingPunct="1"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  </a:t>
            </a:r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</a:rPr>
              <a:t>C.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种是分类的最基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lvl="0" eaLnBrk="1" hangingPunct="1"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      本单位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lvl="0" eaLnBrk="1" hangingPunct="1"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  </a:t>
            </a:r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</a:rPr>
              <a:t>D.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虎与猫长得最相像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lvl="0" eaLnBrk="1" hangingPunct="1">
              <a:buNone/>
            </a:pPr>
            <a:endParaRPr lang="en-US" altLang="zh-CN" b="1"/>
          </a:p>
        </p:txBody>
      </p:sp>
      <p:sp>
        <p:nvSpPr>
          <p:cNvPr id="33796" name="Rectangle 5"/>
          <p:cNvSpPr/>
          <p:nvPr/>
        </p:nvSpPr>
        <p:spPr>
          <a:xfrm>
            <a:off x="6443662" y="4076700"/>
            <a:ext cx="1152525" cy="720725"/>
          </a:xfrm>
          <a:prstGeom prst="rect">
            <a:avLst/>
          </a:prstGeom>
          <a:solidFill>
            <a:schemeClr val="accent1">
              <a:alpha val="0"/>
            </a:schemeClr>
          </a:solidFill>
          <a:ln w="25400">
            <a:solidFill>
              <a:srgbClr val="FF0000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33797" name="Rectangle 6"/>
          <p:cNvSpPr/>
          <p:nvPr/>
        </p:nvSpPr>
        <p:spPr>
          <a:xfrm>
            <a:off x="6156325" y="5114925"/>
            <a:ext cx="1539875" cy="762000"/>
          </a:xfrm>
          <a:prstGeom prst="rect">
            <a:avLst/>
          </a:prstGeom>
          <a:solidFill>
            <a:schemeClr val="accent1">
              <a:alpha val="0"/>
            </a:schemeClr>
          </a:solidFill>
          <a:ln w="25400">
            <a:solidFill>
              <a:srgbClr val="FF0000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33798" name="Rectangle 7"/>
          <p:cNvSpPr/>
          <p:nvPr/>
        </p:nvSpPr>
        <p:spPr>
          <a:xfrm>
            <a:off x="6011862" y="3068638"/>
            <a:ext cx="1150938" cy="685800"/>
          </a:xfrm>
          <a:prstGeom prst="rect">
            <a:avLst/>
          </a:prstGeom>
          <a:solidFill>
            <a:schemeClr val="accent1">
              <a:alpha val="0"/>
            </a:schemeClr>
          </a:solidFill>
          <a:ln w="25400">
            <a:solidFill>
              <a:srgbClr val="000080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33799" name="Rectangle 8"/>
          <p:cNvSpPr/>
          <p:nvPr/>
        </p:nvSpPr>
        <p:spPr>
          <a:xfrm>
            <a:off x="5292725" y="5084762"/>
            <a:ext cx="1655762" cy="865188"/>
          </a:xfrm>
          <a:prstGeom prst="rect">
            <a:avLst/>
          </a:prstGeom>
          <a:solidFill>
            <a:schemeClr val="accent1">
              <a:alpha val="0"/>
            </a:schemeClr>
          </a:solidFill>
          <a:ln w="25400">
            <a:solidFill>
              <a:srgbClr val="000080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33800" name="WordArt 9"/>
          <p:cNvSpPr/>
          <p:nvPr/>
        </p:nvSpPr>
        <p:spPr>
          <a:xfrm rot="600000">
            <a:off x="827088" y="-171450"/>
            <a:ext cx="1223962" cy="908050"/>
          </a:xfrm>
          <a:gradFill rotWithShape="1">
            <a:gsLst>
              <a:gs pos="0">
                <a:srgbClr val="6600CC"/>
              </a:gs>
              <a:gs pos="100000">
                <a:srgbClr val="CC00CC"/>
              </a:gs>
            </a:gsLst>
            <a:lin ang="4740000" scaled="1"/>
          </a:gradFill>
          <a:ln>
            <a:solidFill>
              <a:srgbClr val="CC99FF"/>
            </a:solidFill>
            <a:miter lim="800000"/>
          </a:ln>
          <a:effectLst>
            <a:outerShdw dist="53882" dir="2700000" algn="ctr">
              <a:srgbClr val="9999FF">
                <a:alpha val="79999"/>
              </a:srgbClr>
            </a:outerShdw>
          </a:effectLst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Autofit/>
          </a:bodyPr>
          <a:lstStyle/>
          <a:p>
            <a:pPr algn="ctr"/>
            <a:r>
              <a:rPr sz="3600" kern="10">
                <a:ln>
                  <a:solidFill>
                    <a:srgbClr val="CC99FF"/>
                  </a:solidFill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4740000" scaled="1"/>
                </a:gradFill>
                <a:effectLst>
                  <a:outerShdw dist="53882" dir="2700000" algn="ctr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</a:rPr>
              <a:t>练习：</a:t>
            </a:r>
            <a:endParaRPr sz="3600" kern="10">
              <a:ln>
                <a:solidFill>
                  <a:srgbClr val="CC99FF"/>
                </a:solidFill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4740000" scaled="1"/>
              </a:gradFill>
              <a:effectLst>
                <a:outerShdw dist="53882" dir="2700000" algn="ctr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33801" name="Text Box 11"/>
          <p:cNvSpPr/>
          <p:nvPr/>
        </p:nvSpPr>
        <p:spPr>
          <a:xfrm>
            <a:off x="4500562" y="1052512"/>
            <a:ext cx="503238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</a:rPr>
              <a:t>D</a:t>
            </a:r>
            <a:endParaRPr lang="en-US" altLang="zh-CN" sz="40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1" nodeType="clickEffect"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5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0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3" nodeType="clickEffect"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7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2" nodeType="withEffect">
                                  <p:childTnLst>
                                    <p:set>
                                      <p:cBhvr additive="base"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32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4" nodeType="clickEffect">
                                  <p:childTnLst>
                                    <p:set>
                                      <p:cBhvr additive="base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  <p:bldP spid="33797" grpId="1"/>
      <p:bldP spid="33798" grpId="2"/>
      <p:bldP spid="33799" grpId="3"/>
      <p:bldP spid="33801" grpId="4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Text Box 4"/>
          <p:cNvSpPr/>
          <p:nvPr/>
        </p:nvSpPr>
        <p:spPr>
          <a:xfrm>
            <a:off x="323850" y="1125538"/>
            <a:ext cx="4032250" cy="17399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3600" b="1">
                <a:solidFill>
                  <a:srgbClr val="FF0000"/>
                </a:solidFill>
              </a:rPr>
              <a:t>右图分类顺序已被打乱，请按图回答有关问题：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34819" name="Text Box 5"/>
          <p:cNvSpPr/>
          <p:nvPr/>
        </p:nvSpPr>
        <p:spPr>
          <a:xfrm>
            <a:off x="0" y="2822575"/>
            <a:ext cx="8532812" cy="3990975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latin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</a:rPr>
              <a:t>）请按照从大到小的分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marL="0" lvl="0" indent="0" eaLnBrk="1" hangingPunct="1"/>
            <a:r>
              <a:rPr lang="zh-CN" altLang="en-US" sz="3200" b="1">
                <a:latin typeface="宋体" panose="02010600030101010101" pitchFamily="2" charset="-122"/>
              </a:rPr>
              <a:t>类等级重新排序（用字母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marL="0" lvl="0" indent="0" eaLnBrk="1" hangingPunct="1"/>
            <a:r>
              <a:rPr lang="zh-CN" altLang="en-US" sz="3200" b="1">
                <a:latin typeface="宋体" panose="02010600030101010101" pitchFamily="2" charset="-122"/>
              </a:rPr>
              <a:t>表示）</a:t>
            </a:r>
            <a:r>
              <a:rPr lang="en-US" altLang="zh-CN" sz="3200" b="1">
                <a:latin typeface="宋体" panose="02010600030101010101" pitchFamily="2" charset="-122"/>
              </a:rPr>
              <a:t>_________________</a:t>
            </a:r>
            <a:r>
              <a:rPr lang="zh-CN" altLang="en-US" sz="3200" b="1">
                <a:latin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marL="0" lvl="0" indent="0" eaLnBrk="1" hangingPunct="1"/>
            <a:r>
              <a:rPr lang="zh-CN" altLang="en-US" sz="3200" b="1">
                <a:latin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</a:rPr>
              <a:t>）图</a:t>
            </a:r>
            <a:r>
              <a:rPr lang="en-US" altLang="zh-CN" sz="3200" b="1">
                <a:latin typeface="宋体" panose="02010600030101010101" pitchFamily="2" charset="-122"/>
              </a:rPr>
              <a:t>C</a:t>
            </a:r>
            <a:r>
              <a:rPr lang="zh-CN" altLang="en-US" sz="3200" b="1">
                <a:latin typeface="宋体" panose="02010600030101010101" pitchFamily="2" charset="-122"/>
              </a:rPr>
              <a:t>中生物的共同特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marL="0" lvl="0" indent="0" eaLnBrk="1" hangingPunct="1"/>
            <a:r>
              <a:rPr lang="zh-CN" altLang="en-US" sz="3200" b="1">
                <a:latin typeface="宋体" panose="02010600030101010101" pitchFamily="2" charset="-122"/>
              </a:rPr>
              <a:t>征有</a:t>
            </a:r>
            <a:r>
              <a:rPr lang="en-US" altLang="zh-CN" sz="3200" b="1">
                <a:latin typeface="宋体" panose="02010600030101010101" pitchFamily="2" charset="-122"/>
              </a:rPr>
              <a:t>__________________</a:t>
            </a:r>
            <a:r>
              <a:rPr lang="zh-CN" altLang="en-US" sz="3200" b="1">
                <a:latin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marL="0" lvl="0" indent="0" eaLnBrk="1" hangingPunct="1"/>
            <a:r>
              <a:rPr lang="zh-CN" altLang="en-US" sz="3200" b="1">
                <a:latin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</a:rPr>
              <a:t>3</a:t>
            </a:r>
            <a:r>
              <a:rPr lang="zh-CN" altLang="en-US" sz="3200" b="1">
                <a:latin typeface="宋体" panose="02010600030101010101" pitchFamily="2" charset="-122"/>
              </a:rPr>
              <a:t>）你认为哪幅图中生物的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marL="0" lvl="0" indent="0" eaLnBrk="1" hangingPunct="1"/>
            <a:r>
              <a:rPr lang="zh-CN" altLang="en-US" sz="3200" b="1">
                <a:latin typeface="宋体" panose="02010600030101010101" pitchFamily="2" charset="-122"/>
              </a:rPr>
              <a:t>共同特征最多？</a:t>
            </a:r>
            <a:r>
              <a:rPr lang="en-US" altLang="zh-CN" sz="3200" b="1">
                <a:latin typeface="宋体" panose="02010600030101010101" pitchFamily="2" charset="-122"/>
              </a:rPr>
              <a:t>_______</a:t>
            </a:r>
            <a:r>
              <a:rPr lang="zh-CN" altLang="en-US" sz="3200" b="1">
                <a:latin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marL="0" lvl="0" indent="0" eaLnBrk="1" hangingPunct="1"/>
            <a:r>
              <a:rPr lang="zh-CN" altLang="en-US" sz="3200" b="1">
                <a:latin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</a:rPr>
              <a:t>4</a:t>
            </a:r>
            <a:r>
              <a:rPr lang="zh-CN" altLang="en-US" sz="3200" b="1">
                <a:latin typeface="宋体" panose="02010600030101010101" pitchFamily="2" charset="-122"/>
              </a:rPr>
              <a:t>）属于脊椎动物的是</a:t>
            </a:r>
            <a:r>
              <a:rPr lang="en-US" altLang="zh-CN" sz="3200" b="1">
                <a:latin typeface="宋体" panose="02010600030101010101" pitchFamily="2" charset="-122"/>
              </a:rPr>
              <a:t>____</a:t>
            </a:r>
            <a:r>
              <a:rPr lang="zh-CN" altLang="en-US" sz="3200" b="1">
                <a:latin typeface="宋体" panose="02010600030101010101" pitchFamily="2" charset="-122"/>
              </a:rPr>
              <a:t>＿＿＿＿＿＿</a:t>
            </a:r>
            <a:r>
              <a:rPr lang="en-US" altLang="zh-CN" sz="3200" b="1">
                <a:latin typeface="宋体" panose="02010600030101010101" pitchFamily="2" charset="-122"/>
              </a:rPr>
              <a:t>__</a:t>
            </a:r>
            <a:r>
              <a:rPr lang="zh-CN" altLang="en-US" sz="3200" b="1">
                <a:latin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34820" name="Text Box 6"/>
          <p:cNvSpPr/>
          <p:nvPr/>
        </p:nvSpPr>
        <p:spPr>
          <a:xfrm>
            <a:off x="1116012" y="3716338"/>
            <a:ext cx="19431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ADCFEGB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4821" name="Text Box 7"/>
          <p:cNvSpPr/>
          <p:nvPr/>
        </p:nvSpPr>
        <p:spPr>
          <a:xfrm>
            <a:off x="3132138" y="5661025"/>
            <a:ext cx="5048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B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4822" name="Text Box 8"/>
          <p:cNvSpPr/>
          <p:nvPr/>
        </p:nvSpPr>
        <p:spPr>
          <a:xfrm>
            <a:off x="4859338" y="6021388"/>
            <a:ext cx="19431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DCFEGB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4823" name="Text Box 10"/>
          <p:cNvSpPr/>
          <p:nvPr/>
        </p:nvSpPr>
        <p:spPr>
          <a:xfrm>
            <a:off x="827088" y="4724400"/>
            <a:ext cx="8208962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身体流线型，被覆羽毛，前肢变为翼，用肺呼吸。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34824" name="Picture 2"/>
          <p:cNvPicPr/>
          <p:nvPr/>
        </p:nvPicPr>
        <p:blipFill>
          <a:blip r:embed="rId1">
            <a:lum contrast="24000"/>
          </a:blip>
          <a:stretch>
            <a:fillRect/>
          </a:stretch>
        </p:blipFill>
        <p:spPr>
          <a:xfrm>
            <a:off x="4737100" y="115888"/>
            <a:ext cx="4443412" cy="42211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1" nodeType="withEffect">
                                  <p:childTnLs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10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2" nodeType="clickEffect"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5" nodeType="clickEffect"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3" nodeType="clickEffect"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31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4" nodeType="clickEffect">
                                  <p:childTnLst>
                                    <p:set>
                                      <p:cBhvr additive="base"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19" grpId="1"/>
      <p:bldP spid="34820" grpId="2"/>
      <p:bldP spid="34821" grpId="3"/>
      <p:bldP spid="34822" grpId="4"/>
      <p:bldP spid="34823" grpId="5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WordArt 2"/>
          <p:cNvSpPr/>
          <p:nvPr/>
        </p:nvSpPr>
        <p:spPr>
          <a:xfrm>
            <a:off x="323850" y="692150"/>
            <a:ext cx="2266950" cy="1152525"/>
          </a:xfrm>
          <a:gradFill rotWithShape="1">
            <a:gsLst>
              <a:gs pos="0">
                <a:srgbClr val="A603AB"/>
              </a:gs>
              <a:gs pos="12000">
                <a:srgbClr val="E81766"/>
              </a:gs>
              <a:gs pos="27000">
                <a:srgbClr val="EE3F17"/>
              </a:gs>
              <a:gs pos="48000">
                <a:srgbClr val="FFFF00"/>
              </a:gs>
              <a:gs pos="64999">
                <a:srgbClr val="1A8D48"/>
              </a:gs>
              <a:gs pos="78999">
                <a:srgbClr val="0819FB"/>
              </a:gs>
              <a:gs pos="100000">
                <a:srgbClr val="A603AB"/>
              </a:gs>
            </a:gsLst>
            <a:lin ang="0" scaled="1"/>
          </a:gradFill>
          <a:ln w="12700" cap="sq">
            <a:solidFill>
              <a:srgbClr val="EAEAEA"/>
            </a:solidFill>
            <a:miter lim="800000"/>
          </a:ln>
          <a:effectLst>
            <a:outerShdw dist="35921" dir="2700000" sy="50000" kx="2115830" algn="bl">
              <a:srgbClr val="C0C0C0">
                <a:alpha val="79999"/>
              </a:srgbClr>
            </a:outerShdw>
          </a:effectLst>
        </p:spPr>
        <p:txBody>
          <a:bodyPr wrap="none" fromWordArt="1">
            <a:prstTxWarp prst="textPlain">
              <a:avLst/>
            </a:prstTxWarp>
            <a:noAutofit/>
          </a:bodyPr>
          <a:lstStyle/>
          <a:p>
            <a:pPr algn="ctr"/>
            <a:r>
              <a:rPr sz="3600" b="1" kern="10">
                <a:ln w="12700" cap="sq">
                  <a:solidFill>
                    <a:srgbClr val="EAEAEA"/>
                  </a:solidFill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</a:rPr>
              <a:t>收获</a:t>
            </a:r>
            <a:endParaRPr sz="3600" b="1" kern="10">
              <a:ln w="12700" cap="sq">
                <a:solidFill>
                  <a:srgbClr val="EAEAEA"/>
                </a:solidFill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32771" name="AutoShape 4"/>
          <p:cNvSpPr/>
          <p:nvPr/>
        </p:nvSpPr>
        <p:spPr>
          <a:xfrm>
            <a:off x="2268538" y="1700212"/>
            <a:ext cx="792162" cy="4033838"/>
          </a:xfrm>
          <a:prstGeom prst="leftBrace">
            <a:avLst>
              <a:gd name="adj1" fmla="val 42435"/>
              <a:gd name="adj2" fmla="val 50000"/>
            </a:avLst>
          </a:prstGeom>
          <a:noFill/>
          <a:ln w="57150" cap="sq">
            <a:solidFill>
              <a:srgbClr val="FF0000"/>
            </a:solidFill>
            <a:round/>
          </a:ln>
        </p:spPr>
        <p:txBody>
          <a:bodyPr wrap="none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32772" name="Text Box 21"/>
          <p:cNvSpPr/>
          <p:nvPr/>
        </p:nvSpPr>
        <p:spPr>
          <a:xfrm>
            <a:off x="250825" y="2708275"/>
            <a:ext cx="1800225" cy="1949450"/>
          </a:xfrm>
          <a:prstGeom prst="rect">
            <a:avLst/>
          </a:prstGeom>
          <a:noFill/>
          <a:ln w="28575">
            <a:solidFill>
              <a:srgbClr val="009900"/>
            </a:solidFill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ea typeface="楷体_GB2312" panose="02010609030101010101" pitchFamily="49" charset="-122"/>
              </a:rPr>
              <a:t>生物的分类单位</a:t>
            </a:r>
            <a:endParaRPr lang="zh-CN" altLang="en-US" sz="4000" b="1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  <p:sp>
        <p:nvSpPr>
          <p:cNvPr id="32773" name="Text Box 22"/>
          <p:cNvSpPr/>
          <p:nvPr/>
        </p:nvSpPr>
        <p:spPr>
          <a:xfrm>
            <a:off x="2916238" y="1412875"/>
            <a:ext cx="208915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ea typeface="楷体_GB2312" panose="02010609030101010101" pitchFamily="49" charset="-122"/>
              </a:rPr>
              <a:t>分类单位：</a:t>
            </a:r>
            <a:endParaRPr lang="zh-CN" altLang="en-US" sz="3200" b="1">
              <a:solidFill>
                <a:srgbClr val="0000FF"/>
              </a:solidFill>
              <a:ea typeface="楷体_GB2312" panose="02010609030101010101" pitchFamily="49" charset="-122"/>
            </a:endParaRPr>
          </a:p>
        </p:txBody>
      </p:sp>
      <p:sp>
        <p:nvSpPr>
          <p:cNvPr id="32774" name="Text Box 24"/>
          <p:cNvSpPr/>
          <p:nvPr/>
        </p:nvSpPr>
        <p:spPr>
          <a:xfrm>
            <a:off x="5435600" y="777875"/>
            <a:ext cx="3457575" cy="974725"/>
          </a:xfrm>
          <a:prstGeom prst="rect">
            <a:avLst/>
          </a:prstGeom>
          <a:noFill/>
          <a:ln w="28575">
            <a:solidFill>
              <a:srgbClr val="009900"/>
            </a:solidFill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ea typeface="楷体_GB2312" panose="02010609030101010101" pitchFamily="49" charset="-122"/>
              </a:rPr>
              <a:t>界、门、纲、目、科、属、种</a:t>
            </a:r>
            <a:endParaRPr lang="zh-CN" altLang="en-US" sz="2800" b="1">
              <a:solidFill>
                <a:srgbClr val="0000FF"/>
              </a:solidFill>
              <a:ea typeface="楷体_GB2312" panose="02010609030101010101" pitchFamily="49" charset="-122"/>
            </a:endParaRPr>
          </a:p>
        </p:txBody>
      </p:sp>
      <p:sp>
        <p:nvSpPr>
          <p:cNvPr id="32775" name="Text Box 25"/>
          <p:cNvSpPr/>
          <p:nvPr/>
        </p:nvSpPr>
        <p:spPr>
          <a:xfrm>
            <a:off x="2916238" y="4437062"/>
            <a:ext cx="2305050" cy="15541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ea typeface="楷体_GB2312" panose="02010609030101010101" pitchFamily="49" charset="-122"/>
              </a:rPr>
              <a:t>从分类地位判断生物亲缘关系</a:t>
            </a:r>
            <a:endParaRPr lang="zh-CN" altLang="en-US" sz="3200" b="1">
              <a:solidFill>
                <a:srgbClr val="0000FF"/>
              </a:solidFill>
              <a:ea typeface="楷体_GB2312" panose="02010609030101010101" pitchFamily="49" charset="-122"/>
            </a:endParaRPr>
          </a:p>
        </p:txBody>
      </p:sp>
      <p:cxnSp>
        <p:nvCxnSpPr>
          <p:cNvPr id="32776" name="Line 26"/>
          <p:cNvCxnSpPr/>
          <p:nvPr/>
        </p:nvCxnSpPr>
        <p:spPr>
          <a:xfrm>
            <a:off x="5003800" y="5084762"/>
            <a:ext cx="431800" cy="0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  <a:tailEnd type="triangle"/>
          </a:ln>
        </p:spPr>
      </p:cxnSp>
      <p:sp>
        <p:nvSpPr>
          <p:cNvPr id="32777" name="Text Box 27"/>
          <p:cNvSpPr/>
          <p:nvPr/>
        </p:nvSpPr>
        <p:spPr>
          <a:xfrm>
            <a:off x="5435600" y="4589462"/>
            <a:ext cx="3457575" cy="974725"/>
          </a:xfrm>
          <a:prstGeom prst="rect">
            <a:avLst/>
          </a:prstGeom>
          <a:noFill/>
          <a:ln w="28575">
            <a:solidFill>
              <a:srgbClr val="009900"/>
            </a:solidFill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ea typeface="楷体_GB2312" panose="02010609030101010101" pitchFamily="49" charset="-122"/>
              </a:rPr>
              <a:t>分类单位越小，生物间的亲缘关系越近。</a:t>
            </a:r>
            <a:endParaRPr lang="zh-CN" altLang="en-US" sz="2800" b="1">
              <a:solidFill>
                <a:srgbClr val="0000FF"/>
              </a:solidFill>
              <a:ea typeface="楷体_GB2312" panose="02010609030101010101" pitchFamily="49" charset="-122"/>
            </a:endParaRPr>
          </a:p>
        </p:txBody>
      </p:sp>
      <p:sp>
        <p:nvSpPr>
          <p:cNvPr id="32778" name="Text Box 31"/>
          <p:cNvSpPr/>
          <p:nvPr/>
        </p:nvSpPr>
        <p:spPr>
          <a:xfrm>
            <a:off x="5435600" y="2060575"/>
            <a:ext cx="3457575" cy="974725"/>
          </a:xfrm>
          <a:prstGeom prst="rect">
            <a:avLst/>
          </a:prstGeom>
          <a:noFill/>
          <a:ln w="28575">
            <a:solidFill>
              <a:srgbClr val="009900"/>
            </a:solidFill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ea typeface="楷体_GB2312" panose="02010609030101010101" pitchFamily="49" charset="-122"/>
              </a:rPr>
              <a:t>最大单位是</a:t>
            </a:r>
            <a:r>
              <a:rPr lang="zh-CN" altLang="en-US" sz="2800" b="1">
                <a:solidFill>
                  <a:srgbClr val="FF0000"/>
                </a:solidFill>
                <a:ea typeface="楷体_GB2312" panose="02010609030101010101" pitchFamily="49" charset="-122"/>
              </a:rPr>
              <a:t>界</a:t>
            </a:r>
            <a:r>
              <a:rPr lang="zh-CN" altLang="en-US" sz="2800" b="1">
                <a:solidFill>
                  <a:srgbClr val="0000FF"/>
                </a:solidFill>
                <a:ea typeface="楷体_GB2312" panose="02010609030101010101" pitchFamily="49" charset="-122"/>
              </a:rPr>
              <a:t>，基本单位是</a:t>
            </a:r>
            <a:r>
              <a:rPr lang="zh-CN" altLang="en-US" sz="2800" b="1">
                <a:solidFill>
                  <a:srgbClr val="FF0000"/>
                </a:solidFill>
                <a:ea typeface="楷体_GB2312" panose="02010609030101010101" pitchFamily="49" charset="-122"/>
              </a:rPr>
              <a:t>种</a:t>
            </a:r>
            <a:endParaRPr lang="zh-CN" altLang="en-US" sz="2800" b="1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  <p:sp>
        <p:nvSpPr>
          <p:cNvPr id="32779" name="AutoShape 33"/>
          <p:cNvSpPr/>
          <p:nvPr/>
        </p:nvSpPr>
        <p:spPr>
          <a:xfrm>
            <a:off x="4859338" y="1125538"/>
            <a:ext cx="288925" cy="1295400"/>
          </a:xfrm>
          <a:prstGeom prst="leftBrace">
            <a:avLst>
              <a:gd name="adj1" fmla="val 37363"/>
              <a:gd name="adj2" fmla="val 50000"/>
            </a:avLst>
          </a:prstGeom>
          <a:noFill/>
          <a:ln w="38100">
            <a:solidFill>
              <a:srgbClr val="FF0000"/>
            </a:solidFill>
            <a:round/>
          </a:ln>
        </p:spPr>
        <p:txBody>
          <a:bodyPr wrap="none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1" nodeType="click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 additive="base">
                                        <p:cTn id="7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childTnLs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 additive="base">
                                        <p:cTn id="10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grpId="3" nodeType="withEffect"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 additive="base">
                                        <p:cTn id="13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6" nodeType="clickEffect"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 additive="base">
                                        <p:cTn id="18" dur="5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2" nodeType="withEffect"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 additive="base">
                                        <p:cTn id="21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5" nodeType="withEffect">
                                  <p:childTnLst>
                                    <p:set>
                                      <p:cBhvr additive="base"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 additive="base">
                                        <p:cTn id="24" dur="5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childTnLs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 additive="base">
                                        <p:cTn id="29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4" nodeType="withEffect">
                                  <p:childTnLst>
                                    <p:set>
                                      <p:cBhvr additive="base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 additive="base">
                                        <p:cTn id="32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  <p:bldP spid="32773" grpId="1"/>
      <p:bldP spid="32774" grpId="2"/>
      <p:bldP spid="32775" grpId="3"/>
      <p:bldP spid="32777" grpId="4"/>
      <p:bldP spid="32778" grpId="5"/>
      <p:bldP spid="32779" grpId="6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10" descr="0178"/>
          <p:cNvPicPr/>
          <p:nvPr/>
        </p:nvPicPr>
        <p:blipFill>
          <a:blip r:embed="rId1"/>
          <a:stretch>
            <a:fillRect/>
          </a:stretch>
        </p:blipFill>
        <p:spPr>
          <a:xfrm>
            <a:off x="179388" y="260350"/>
            <a:ext cx="1800225" cy="16383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6387" name="Picture 15"/>
          <p:cNvPicPr/>
          <p:nvPr/>
        </p:nvPicPr>
        <p:blipFill>
          <a:blip r:embed="rId2"/>
          <a:stretch>
            <a:fillRect/>
          </a:stretch>
        </p:blipFill>
        <p:spPr>
          <a:xfrm>
            <a:off x="6877050" y="4076700"/>
            <a:ext cx="2051050" cy="20510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6388" name="Picture 12" descr="Q_011"/>
          <p:cNvPicPr/>
          <p:nvPr/>
        </p:nvPicPr>
        <p:blipFill>
          <a:blip r:embed="rId3"/>
          <a:stretch>
            <a:fillRect/>
          </a:stretch>
        </p:blipFill>
        <p:spPr>
          <a:xfrm>
            <a:off x="6877050" y="476250"/>
            <a:ext cx="914400" cy="914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6389" name="Text Box 72"/>
          <p:cNvSpPr/>
          <p:nvPr/>
        </p:nvSpPr>
        <p:spPr>
          <a:xfrm>
            <a:off x="1403350" y="476250"/>
            <a:ext cx="561657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</a:rPr>
              <a:t>你能找到自己的位置吗</a:t>
            </a:r>
            <a:endParaRPr lang="zh-CN" altLang="en-US" sz="3600" b="1">
              <a:solidFill>
                <a:srgbClr val="0000FF"/>
              </a:solidFill>
            </a:endParaRPr>
          </a:p>
        </p:txBody>
      </p:sp>
      <p:sp>
        <p:nvSpPr>
          <p:cNvPr id="16390" name="Text Box 74"/>
          <p:cNvSpPr/>
          <p:nvPr/>
        </p:nvSpPr>
        <p:spPr>
          <a:xfrm>
            <a:off x="250825" y="1557338"/>
            <a:ext cx="2808288" cy="645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</a:rPr>
              <a:t>学校</a:t>
            </a:r>
            <a:r>
              <a:rPr lang="en-US" altLang="zh-CN" sz="3600" b="1">
                <a:solidFill>
                  <a:srgbClr val="FF0000"/>
                </a:solidFill>
              </a:rPr>
              <a:t>_</a:t>
            </a:r>
            <a:r>
              <a:rPr sz="3600" b="1">
                <a:solidFill>
                  <a:srgbClr val="FF0000"/>
                </a:solidFill>
              </a:rPr>
              <a:t>？</a:t>
            </a:r>
            <a:r>
              <a:rPr lang="en-US" altLang="zh-CN" sz="3600" b="1">
                <a:solidFill>
                  <a:srgbClr val="FF0000"/>
                </a:solidFill>
              </a:rPr>
              <a:t>_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  <p:sp>
        <p:nvSpPr>
          <p:cNvPr id="16391" name="Text Box 75"/>
          <p:cNvSpPr/>
          <p:nvPr/>
        </p:nvSpPr>
        <p:spPr>
          <a:xfrm>
            <a:off x="1403350" y="2565400"/>
            <a:ext cx="2808288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</a:rPr>
              <a:t>年级</a:t>
            </a:r>
            <a:r>
              <a:rPr lang="en-US" altLang="zh-CN" sz="3600" b="1">
                <a:solidFill>
                  <a:srgbClr val="FF0000"/>
                </a:solidFill>
              </a:rPr>
              <a:t>_____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  <p:sp>
        <p:nvSpPr>
          <p:cNvPr id="16392" name="Text Box 76"/>
          <p:cNvSpPr/>
          <p:nvPr/>
        </p:nvSpPr>
        <p:spPr>
          <a:xfrm>
            <a:off x="2555875" y="3933825"/>
            <a:ext cx="2808288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</a:rPr>
              <a:t>班级</a:t>
            </a:r>
            <a:r>
              <a:rPr lang="en-US" altLang="zh-CN" sz="3600" b="1">
                <a:solidFill>
                  <a:srgbClr val="FF0000"/>
                </a:solidFill>
              </a:rPr>
              <a:t>_____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  <p:sp>
        <p:nvSpPr>
          <p:cNvPr id="16393" name="Text Box 77"/>
          <p:cNvSpPr/>
          <p:nvPr/>
        </p:nvSpPr>
        <p:spPr>
          <a:xfrm>
            <a:off x="4140200" y="4941888"/>
            <a:ext cx="2808288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</a:rPr>
              <a:t>组</a:t>
            </a:r>
            <a:r>
              <a:rPr lang="en-US" altLang="zh-CN" sz="3600" b="1">
                <a:solidFill>
                  <a:srgbClr val="FF0000"/>
                </a:solidFill>
              </a:rPr>
              <a:t>_____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  <p:sp>
        <p:nvSpPr>
          <p:cNvPr id="16394" name="Text Box 78"/>
          <p:cNvSpPr/>
          <p:nvPr/>
        </p:nvSpPr>
        <p:spPr>
          <a:xfrm>
            <a:off x="1476375" y="1484312"/>
            <a:ext cx="2016125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</a:rPr>
              <a:t>......</a:t>
            </a:r>
            <a:endParaRPr lang="en-US" altLang="zh-CN" sz="2800" b="1">
              <a:solidFill>
                <a:srgbClr val="0000FF"/>
              </a:solidFill>
            </a:endParaRPr>
          </a:p>
        </p:txBody>
      </p:sp>
      <p:sp>
        <p:nvSpPr>
          <p:cNvPr id="16395" name="Text Box 79"/>
          <p:cNvSpPr/>
          <p:nvPr/>
        </p:nvSpPr>
        <p:spPr>
          <a:xfrm>
            <a:off x="2484438" y="2492375"/>
            <a:ext cx="2016125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</a:rPr>
              <a:t>七年级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  <p:sp>
        <p:nvSpPr>
          <p:cNvPr id="16396" name="Text Box 80"/>
          <p:cNvSpPr/>
          <p:nvPr/>
        </p:nvSpPr>
        <p:spPr>
          <a:xfrm>
            <a:off x="3635375" y="3860800"/>
            <a:ext cx="2016125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</a:rPr>
              <a:t>？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  <p:sp>
        <p:nvSpPr>
          <p:cNvPr id="16397" name="Text Box 81"/>
          <p:cNvSpPr/>
          <p:nvPr/>
        </p:nvSpPr>
        <p:spPr>
          <a:xfrm>
            <a:off x="4859338" y="4868862"/>
            <a:ext cx="2016125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</a:rPr>
              <a:t>？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  <p:sp>
        <p:nvSpPr>
          <p:cNvPr id="16398" name="Text Box 82"/>
          <p:cNvSpPr/>
          <p:nvPr/>
        </p:nvSpPr>
        <p:spPr>
          <a:xfrm>
            <a:off x="0" y="5661025"/>
            <a:ext cx="9396412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</a:rPr>
              <a:t>学校、年级、班级、组是找到你位置的什么？</a:t>
            </a:r>
            <a:endParaRPr lang="zh-CN" altLang="en-US" sz="3600" b="1">
              <a:solidFill>
                <a:srgbClr val="0000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1" nodeType="clickEffect"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13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2" nodeType="clickEffect"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3" nodeType="withEffect"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4" grpId="0"/>
      <p:bldP spid="16395" grpId="1"/>
      <p:bldP spid="16396" grpId="2"/>
      <p:bldP spid="16397" grpId="3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82" name="Text Box 4"/>
          <p:cNvSpPr/>
          <p:nvPr/>
        </p:nvSpPr>
        <p:spPr>
          <a:xfrm>
            <a:off x="874712" y="4546600"/>
            <a:ext cx="6934200" cy="822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sz="2400" b="1">
                <a:latin typeface="宋体" panose="02010600030101010101" pitchFamily="2" charset="-122"/>
                <a:ea typeface="黑体" panose="02010600030101010101" pitchFamily="2" charset="-122"/>
              </a:rPr>
              <a:t>　　如果你想进一步了解菜粉蝶的生长发育和行为，在下列几种书中，你会选择哪一种？</a:t>
            </a:r>
            <a:endParaRPr sz="2400" b="1">
              <a:ea typeface="黑体" panose="02010600030101010101" pitchFamily="2" charset="-122"/>
            </a:endParaRPr>
          </a:p>
        </p:txBody>
      </p:sp>
      <p:pic>
        <p:nvPicPr>
          <p:cNvPr id="122883" name="Picture 6" descr="生物分类"/>
          <p:cNvPicPr/>
          <p:nvPr/>
        </p:nvPicPr>
        <p:blipFill>
          <a:blip r:embed="rId1"/>
          <a:stretch>
            <a:fillRect/>
          </a:stretch>
        </p:blipFill>
        <p:spPr>
          <a:xfrm>
            <a:off x="574675" y="1993900"/>
            <a:ext cx="7696200" cy="18637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22884" name="矩形 122883"/>
          <p:cNvSpPr/>
          <p:nvPr/>
        </p:nvSpPr>
        <p:spPr>
          <a:xfrm>
            <a:off x="3462338" y="857250"/>
            <a:ext cx="2081212" cy="765175"/>
          </a:xfrm>
          <a:solidFill>
            <a:srgbClr val="800080"/>
          </a:solidFill>
          <a:ln>
            <a:solidFill>
              <a:srgbClr val="993366"/>
            </a:solidFill>
            <a:miter lim="800000"/>
          </a:ln>
        </p:spPr>
        <p:txBody>
          <a:bodyPr fromWordArt="1">
            <a:prstTxWarp prst="textPlain">
              <a:avLst/>
            </a:prstTxWarp>
          </a:bodyPr>
          <a:lstStyle/>
          <a:p>
            <a:pPr algn="ctr"/>
            <a:r>
              <a:rPr sz="3600" kern="10">
                <a:ln>
                  <a:solidFill>
                    <a:srgbClr val="993366"/>
                  </a:solidFill>
                </a:ln>
                <a:solidFill>
                  <a:srgbClr val="800080"/>
                </a:solidFill>
                <a:latin typeface="宋体" panose="02010600030101010101" pitchFamily="2" charset="-122"/>
              </a:rPr>
              <a:t>活学活用</a:t>
            </a:r>
            <a:endParaRPr sz="3600" kern="10">
              <a:ln>
                <a:solidFill>
                  <a:srgbClr val="993366"/>
                </a:solidFill>
              </a:ln>
              <a:solidFill>
                <a:srgbClr val="80008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base">
                                        <p:cTn id="7" dur="500"/>
                                        <p:tgtEl>
                                          <p:spTgt spid="122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1074" name="矩形 131073"/>
          <p:cNvSpPr/>
          <p:nvPr/>
        </p:nvSpPr>
        <p:spPr>
          <a:xfrm>
            <a:off x="468312" y="1773238"/>
            <a:ext cx="8280400" cy="1557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eaLnBrk="0" hangingPunct="0">
              <a:lnSpc>
                <a:spcPct val="120000"/>
              </a:lnSpc>
              <a:spcBef>
                <a:spcPct val="50000"/>
              </a:spcBef>
            </a:pPr>
            <a:r>
              <a:rPr sz="2600" b="1">
                <a:solidFill>
                  <a:schemeClr val="tx2"/>
                </a:solidFill>
                <a:ea typeface="楷体_GB2312" panose="02010609030101010101" pitchFamily="49" charset="-122"/>
              </a:rPr>
              <a:t>森林里有一只老虎，已年届垂暮，可是无儿无女，正在发愁让谁来继承遗产。它委托律师狐狸先生帮忙寻找它的继承人。到底谁和老虎的亲缘关系最近呢？</a:t>
            </a:r>
            <a:endParaRPr sz="2600" b="1">
              <a:solidFill>
                <a:schemeClr val="tx2"/>
              </a:solidFill>
              <a:ea typeface="楷体_GB2312" panose="02010609030101010101" pitchFamily="49" charset="-122"/>
            </a:endParaRPr>
          </a:p>
        </p:txBody>
      </p:sp>
      <p:pic>
        <p:nvPicPr>
          <p:cNvPr id="131075" name="图片 131074"/>
          <p:cNvPicPr/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3325" y="904875"/>
            <a:ext cx="2298700" cy="12065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31076" name="图片 131075"/>
          <p:cNvPicPr/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3573462"/>
            <a:ext cx="1873250" cy="8953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31077" name="图片 131076"/>
          <p:cNvPicPr/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51050" y="3573462"/>
            <a:ext cx="2016125" cy="9207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31078" name="图片 131077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95738" y="3500438"/>
            <a:ext cx="1152525" cy="108108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31079" name="矩形 131078"/>
          <p:cNvSpPr/>
          <p:nvPr/>
        </p:nvSpPr>
        <p:spPr>
          <a:xfrm>
            <a:off x="395288" y="4508500"/>
            <a:ext cx="1655762" cy="703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eaLnBrk="0" hangingPunct="0">
              <a:spcBef>
                <a:spcPct val="50000"/>
              </a:spcBef>
            </a:pPr>
            <a:r>
              <a:rPr sz="1600" b="1">
                <a:solidFill>
                  <a:srgbClr val="9900CC"/>
                </a:solidFill>
                <a:ea typeface="楷体_GB2312" panose="02010609030101010101" pitchFamily="49" charset="-122"/>
              </a:rPr>
              <a:t>是我！我和大王</a:t>
            </a:r>
            <a:endParaRPr sz="1600" b="1">
              <a:solidFill>
                <a:srgbClr val="9900CC"/>
              </a:solidFill>
              <a:ea typeface="楷体_GB2312" panose="02010609030101010101" pitchFamily="49" charset="-122"/>
            </a:endParaRPr>
          </a:p>
          <a:p>
            <a:pPr lvl="0" eaLnBrk="0" hangingPunct="0">
              <a:spcBef>
                <a:spcPct val="50000"/>
              </a:spcBef>
            </a:pPr>
            <a:r>
              <a:rPr sz="1600" b="1">
                <a:solidFill>
                  <a:srgbClr val="9900CC"/>
                </a:solidFill>
                <a:ea typeface="楷体_GB2312" panose="02010609030101010101" pitchFamily="49" charset="-122"/>
              </a:rPr>
              <a:t>都属于脊椎动物</a:t>
            </a:r>
            <a:endParaRPr sz="1600" b="1">
              <a:solidFill>
                <a:srgbClr val="9900CC"/>
              </a:solidFill>
              <a:ea typeface="楷体_GB2312" panose="02010609030101010101" pitchFamily="49" charset="-122"/>
            </a:endParaRPr>
          </a:p>
        </p:txBody>
      </p:sp>
      <p:sp>
        <p:nvSpPr>
          <p:cNvPr id="131080" name="矩形 131079"/>
          <p:cNvSpPr/>
          <p:nvPr/>
        </p:nvSpPr>
        <p:spPr>
          <a:xfrm>
            <a:off x="2195512" y="4437062"/>
            <a:ext cx="1152525" cy="1190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eaLnBrk="0" hangingPunct="0">
              <a:spcBef>
                <a:spcPct val="50000"/>
              </a:spcBef>
            </a:pPr>
            <a:r>
              <a:rPr b="1">
                <a:ea typeface="楷体_GB2312" panose="02010609030101010101" pitchFamily="49" charset="-122"/>
              </a:rPr>
              <a:t>我才是。我跟大王都属于哺乳纲</a:t>
            </a:r>
            <a:endParaRPr b="1">
              <a:ea typeface="楷体_GB2312" panose="02010609030101010101" pitchFamily="49" charset="-122"/>
            </a:endParaRPr>
          </a:p>
        </p:txBody>
      </p:sp>
      <p:sp>
        <p:nvSpPr>
          <p:cNvPr id="131081" name="矩形 131080"/>
          <p:cNvSpPr/>
          <p:nvPr/>
        </p:nvSpPr>
        <p:spPr>
          <a:xfrm>
            <a:off x="3635375" y="4581525"/>
            <a:ext cx="1871662" cy="9159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eaLnBrk="0" hangingPunct="0">
              <a:spcBef>
                <a:spcPct val="50000"/>
              </a:spcBef>
            </a:pPr>
            <a:r>
              <a:rPr b="1">
                <a:solidFill>
                  <a:srgbClr val="660033"/>
                </a:solidFill>
                <a:ea typeface="楷体_GB2312" panose="02010609030101010101" pitchFamily="49" charset="-122"/>
              </a:rPr>
              <a:t>你们都错了，应该是我。我和大王都属于肉食目</a:t>
            </a:r>
            <a:endParaRPr b="1">
              <a:solidFill>
                <a:srgbClr val="660033"/>
              </a:solidFill>
              <a:ea typeface="楷体_GB2312" panose="02010609030101010101" pitchFamily="49" charset="-122"/>
            </a:endParaRPr>
          </a:p>
        </p:txBody>
      </p:sp>
      <p:sp>
        <p:nvSpPr>
          <p:cNvPr id="131082" name="矩形 131081"/>
          <p:cNvSpPr/>
          <p:nvPr/>
        </p:nvSpPr>
        <p:spPr>
          <a:xfrm>
            <a:off x="5795962" y="4581525"/>
            <a:ext cx="1150938" cy="1465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eaLnBrk="0" hangingPunct="0">
              <a:spcBef>
                <a:spcPct val="50000"/>
              </a:spcBef>
            </a:pPr>
            <a:r>
              <a:rPr b="1">
                <a:solidFill>
                  <a:srgbClr val="0000FF"/>
                </a:solidFill>
                <a:ea typeface="楷体_GB2312" panose="02010609030101010101" pitchFamily="49" charset="-122"/>
              </a:rPr>
              <a:t>你们别争了，我和大王都属于猫科，我才是。</a:t>
            </a:r>
            <a:endParaRPr b="1">
              <a:solidFill>
                <a:srgbClr val="0000FF"/>
              </a:solidFill>
              <a:ea typeface="楷体_GB2312" panose="02010609030101010101" pitchFamily="49" charset="-122"/>
            </a:endParaRPr>
          </a:p>
        </p:txBody>
      </p:sp>
      <p:sp>
        <p:nvSpPr>
          <p:cNvPr id="131083" name="矩形 131082"/>
          <p:cNvSpPr/>
          <p:nvPr/>
        </p:nvSpPr>
        <p:spPr>
          <a:xfrm>
            <a:off x="7308850" y="4652962"/>
            <a:ext cx="1223962" cy="1558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eaLnBrk="0" hangingPunct="0">
              <a:spcBef>
                <a:spcPct val="50000"/>
              </a:spcBef>
            </a:pPr>
            <a:r>
              <a:rPr sz="1600" b="1">
                <a:solidFill>
                  <a:srgbClr val="6600CC"/>
                </a:solidFill>
                <a:ea typeface="楷体_GB2312" panose="02010609030101010101" pitchFamily="49" charset="-122"/>
              </a:rPr>
              <a:t>虎哥，你还记得我吧，我和你都是豹属的。我就是你要找的人。</a:t>
            </a:r>
            <a:endParaRPr sz="1600" b="1">
              <a:solidFill>
                <a:srgbClr val="6600CC"/>
              </a:solidFill>
              <a:ea typeface="楷体_GB2312" panose="02010609030101010101" pitchFamily="49" charset="-122"/>
            </a:endParaRPr>
          </a:p>
        </p:txBody>
      </p:sp>
      <p:pic>
        <p:nvPicPr>
          <p:cNvPr id="131084" name="图片 131083"/>
          <p:cNvPicPr/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57116" r="72959"/>
          <a:stretch>
            <a:fillRect/>
          </a:stretch>
        </p:blipFill>
        <p:spPr>
          <a:xfrm>
            <a:off x="5364162" y="3357562"/>
            <a:ext cx="1511300" cy="129063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31085" name="图片 131084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9462" y="709612"/>
            <a:ext cx="1844675" cy="131921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31086" name="图片 131085"/>
          <p:cNvPicPr/>
          <p:nvPr/>
        </p:nvPicPr>
        <p:blipFill>
          <a:blip r:embed="rId7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20513" t="28325" r="18804" b="27008"/>
          <a:stretch>
            <a:fillRect/>
          </a:stretch>
        </p:blipFill>
        <p:spPr>
          <a:xfrm>
            <a:off x="6934200" y="3352800"/>
            <a:ext cx="2057400" cy="118903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31087" name="矩形 131086"/>
          <p:cNvSpPr/>
          <p:nvPr/>
        </p:nvSpPr>
        <p:spPr>
          <a:xfrm>
            <a:off x="327025" y="400050"/>
            <a:ext cx="3168650" cy="1700212"/>
          </a:xfrm>
          <a:solidFill>
            <a:srgbClr val="800080"/>
          </a:solidFill>
          <a:ln>
            <a:solidFill>
              <a:srgbClr val="FF00FF"/>
            </a:solidFill>
            <a:miter lim="800000"/>
          </a:ln>
        </p:spPr>
        <p:txBody>
          <a:bodyPr fromWordArt="1">
            <a:prstTxWarp prst="textSlantUp">
              <a:avLst>
                <a:gd name="adj" fmla="val 55556"/>
              </a:avLst>
            </a:prstTxWarp>
            <a:noAutofit/>
          </a:bodyPr>
          <a:lstStyle/>
          <a:p>
            <a:pPr algn="ctr"/>
            <a:r>
              <a:rPr sz="3600" kern="10">
                <a:ln>
                  <a:solidFill>
                    <a:srgbClr val="FF00FF"/>
                  </a:solidFill>
                </a:ln>
                <a:solidFill>
                  <a:srgbClr val="800080"/>
                </a:solidFill>
                <a:latin typeface="华文细黑"/>
              </a:rPr>
              <a:t>谁是老虎财产的继承者？</a:t>
            </a:r>
            <a:endParaRPr sz="3600" kern="10">
              <a:ln>
                <a:solidFill>
                  <a:srgbClr val="FF00FF"/>
                </a:solidFill>
              </a:ln>
              <a:solidFill>
                <a:srgbClr val="800080"/>
              </a:solidFill>
              <a:latin typeface="华文细黑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7" dur="1000"/>
                                        <p:tgtEl>
                                          <p:spTgt spid="13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childTnLs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 additive="base">
                                        <p:cTn id="10" dur="1000"/>
                                        <p:tgtEl>
                                          <p:spTgt spid="131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nodeType="withEffect"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 additive="base">
                                        <p:cTn id="13" dur="1000"/>
                                        <p:tgtEl>
                                          <p:spTgt spid="131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32" fill="hold" nodeType="clickEffect"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 additive="base">
                                        <p:cTn id="18" dur="1000"/>
                                        <p:tgtEl>
                                          <p:spTgt spid="131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32" fill="hold" nodeType="clickEffect"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 additive="base">
                                        <p:cTn id="23" dur="1000"/>
                                        <p:tgtEl>
                                          <p:spTgt spid="131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32" fill="hold" nodeType="clickEffect">
                                  <p:childTnLst>
                                    <p:set>
                                      <p:cBhvr additive="base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 additive="base">
                                        <p:cTn id="28" dur="1000"/>
                                        <p:tgtEl>
                                          <p:spTgt spid="131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32" fill="hold" nodeType="clickEffect">
                                  <p:childTnLst>
                                    <p:set>
                                      <p:cBhvr additive="base"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 additive="base">
                                        <p:cTn id="33" dur="1000"/>
                                        <p:tgtEl>
                                          <p:spTgt spid="131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32" fill="hold" nodeType="clickEffect">
                                  <p:childTnLst>
                                    <p:set>
                                      <p:cBhvr additive="base"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 additive="base">
                                        <p:cTn id="38" dur="1000"/>
                                        <p:tgtEl>
                                          <p:spTgt spid="131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1" nodeType="clickEffect">
                                  <p:childTnLst>
                                    <p:set>
                                      <p:cBhvr additive="base"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43" dur="1000"/>
                                        <p:tgtEl>
                                          <p:spTgt spid="131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2" nodeType="clickEffect">
                                  <p:childTnLst>
                                    <p:set>
                                      <p:cBhvr additive="base"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48" dur="1000"/>
                                        <p:tgtEl>
                                          <p:spTgt spid="131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3" nodeType="clickEffect">
                                  <p:childTnLst>
                                    <p:set>
                                      <p:cBhvr additive="base"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53" dur="1000"/>
                                        <p:tgtEl>
                                          <p:spTgt spid="131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4" nodeType="clickEffect">
                                  <p:childTnLst>
                                    <p:set>
                                      <p:cBhvr additive="base"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58" dur="1000"/>
                                        <p:tgtEl>
                                          <p:spTgt spid="131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5" nodeType="clickEffect">
                                  <p:childTnLst>
                                    <p:set>
                                      <p:cBhvr additive="base"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63" dur="1000"/>
                                        <p:tgtEl>
                                          <p:spTgt spid="131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4" grpId="0"/>
      <p:bldP spid="131079" grpId="1"/>
      <p:bldP spid="131080" grpId="2"/>
      <p:bldP spid="131081" grpId="3"/>
      <p:bldP spid="131082" grpId="4"/>
      <p:bldP spid="131083" grpId="5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2098" name="矩形 132097"/>
          <p:cNvSpPr/>
          <p:nvPr/>
        </p:nvSpPr>
        <p:spPr>
          <a:xfrm>
            <a:off x="468312" y="1773238"/>
            <a:ext cx="8280400" cy="1557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eaLnBrk="0" hangingPunct="0">
              <a:lnSpc>
                <a:spcPct val="120000"/>
              </a:lnSpc>
              <a:spcBef>
                <a:spcPct val="50000"/>
              </a:spcBef>
            </a:pPr>
            <a:r>
              <a:rPr sz="2600" b="1">
                <a:solidFill>
                  <a:schemeClr val="tx2"/>
                </a:solidFill>
                <a:ea typeface="楷体_GB2312" panose="02010609030101010101" pitchFamily="49" charset="-122"/>
              </a:rPr>
              <a:t>森林里有一只老虎，已年届垂暮，可是无儿无女，正在发愁让谁来继承遗产。它委托律师狐狸先生帮忙寻找它的继承人。到底谁和老虎的亲缘关系最近呢？</a:t>
            </a:r>
            <a:endParaRPr sz="2600" b="1">
              <a:solidFill>
                <a:schemeClr val="tx2"/>
              </a:solidFill>
              <a:ea typeface="楷体_GB2312" panose="02010609030101010101" pitchFamily="49" charset="-122"/>
            </a:endParaRPr>
          </a:p>
        </p:txBody>
      </p:sp>
      <p:pic>
        <p:nvPicPr>
          <p:cNvPr id="132099" name="图片 132098"/>
          <p:cNvPicPr/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9025" y="687388"/>
            <a:ext cx="2320925" cy="121761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32100" name="图片 132099"/>
          <p:cNvPicPr/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3573462"/>
            <a:ext cx="1873250" cy="8953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32101" name="图片 132100"/>
          <p:cNvPicPr/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51050" y="3573462"/>
            <a:ext cx="2016125" cy="9207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32102" name="图片 132101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95738" y="3500438"/>
            <a:ext cx="1152525" cy="108108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32103" name="矩形 132102"/>
          <p:cNvSpPr/>
          <p:nvPr/>
        </p:nvSpPr>
        <p:spPr>
          <a:xfrm>
            <a:off x="468312" y="4724400"/>
            <a:ext cx="2663825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eaLnBrk="0" hangingPunct="0">
              <a:spcBef>
                <a:spcPct val="50000"/>
              </a:spcBef>
            </a:pPr>
            <a:r>
              <a:rPr sz="2400" b="1">
                <a:solidFill>
                  <a:srgbClr val="0000FF"/>
                </a:solidFill>
                <a:ea typeface="楷体_GB2312" panose="02010609030101010101" pitchFamily="49" charset="-122"/>
              </a:rPr>
              <a:t>老虎的分类地位：</a:t>
            </a:r>
            <a:endParaRPr sz="2400" b="1">
              <a:solidFill>
                <a:srgbClr val="0000FF"/>
              </a:solidFill>
              <a:ea typeface="楷体_GB2312" panose="02010609030101010101" pitchFamily="49" charset="-122"/>
            </a:endParaRPr>
          </a:p>
        </p:txBody>
      </p:sp>
      <p:sp>
        <p:nvSpPr>
          <p:cNvPr id="132104" name="矩形 132103"/>
          <p:cNvSpPr/>
          <p:nvPr/>
        </p:nvSpPr>
        <p:spPr>
          <a:xfrm>
            <a:off x="611188" y="5229225"/>
            <a:ext cx="1296988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eaLnBrk="0" hangingPunct="0">
              <a:spcBef>
                <a:spcPct val="50000"/>
              </a:spcBef>
            </a:pPr>
            <a:r>
              <a:rPr sz="2400" b="1">
                <a:solidFill>
                  <a:srgbClr val="FF0000"/>
                </a:solidFill>
                <a:ea typeface="楷体_GB2312" panose="02010609030101010101" pitchFamily="49" charset="-122"/>
              </a:rPr>
              <a:t>动物界</a:t>
            </a:r>
            <a:endParaRPr sz="2400" b="1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  <p:sp>
        <p:nvSpPr>
          <p:cNvPr id="132105" name="矩形 132104"/>
          <p:cNvSpPr/>
          <p:nvPr/>
        </p:nvSpPr>
        <p:spPr>
          <a:xfrm>
            <a:off x="1835150" y="5229225"/>
            <a:ext cx="3889375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eaLnBrk="0" hangingPunct="0">
              <a:spcBef>
                <a:spcPct val="50000"/>
              </a:spcBef>
            </a:pPr>
            <a:r>
              <a:rPr sz="2400" b="1">
                <a:solidFill>
                  <a:srgbClr val="FF0000"/>
                </a:solidFill>
                <a:ea typeface="楷体_GB2312" panose="02010609030101010101" pitchFamily="49" charset="-122"/>
              </a:rPr>
              <a:t>脊索动物门的脊椎动物亚门</a:t>
            </a:r>
            <a:endParaRPr sz="2400" b="1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  <p:sp>
        <p:nvSpPr>
          <p:cNvPr id="132106" name="矩形 132105"/>
          <p:cNvSpPr/>
          <p:nvPr/>
        </p:nvSpPr>
        <p:spPr>
          <a:xfrm>
            <a:off x="5949950" y="5173662"/>
            <a:ext cx="1150938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eaLnBrk="0" hangingPunct="0">
              <a:spcBef>
                <a:spcPct val="50000"/>
              </a:spcBef>
            </a:pPr>
            <a:r>
              <a:rPr sz="2400" b="1">
                <a:solidFill>
                  <a:srgbClr val="FF0000"/>
                </a:solidFill>
                <a:ea typeface="楷体_GB2312" panose="02010609030101010101" pitchFamily="49" charset="-122"/>
              </a:rPr>
              <a:t>哺乳纲</a:t>
            </a:r>
            <a:endParaRPr sz="2400" b="1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  <p:sp>
        <p:nvSpPr>
          <p:cNvPr id="132107" name="矩形 132106"/>
          <p:cNvSpPr/>
          <p:nvPr/>
        </p:nvSpPr>
        <p:spPr>
          <a:xfrm>
            <a:off x="7319962" y="5197475"/>
            <a:ext cx="1223962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eaLnBrk="0" hangingPunct="0">
              <a:spcBef>
                <a:spcPct val="50000"/>
              </a:spcBef>
            </a:pPr>
            <a:r>
              <a:rPr sz="2400" b="1">
                <a:solidFill>
                  <a:srgbClr val="FF0000"/>
                </a:solidFill>
                <a:ea typeface="楷体_GB2312" panose="02010609030101010101" pitchFamily="49" charset="-122"/>
              </a:rPr>
              <a:t>食肉目</a:t>
            </a:r>
            <a:endParaRPr sz="2400" b="1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  <p:sp>
        <p:nvSpPr>
          <p:cNvPr id="132108" name="矩形 132107"/>
          <p:cNvSpPr/>
          <p:nvPr/>
        </p:nvSpPr>
        <p:spPr>
          <a:xfrm>
            <a:off x="2987675" y="5734050"/>
            <a:ext cx="8636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eaLnBrk="0" hangingPunct="0">
              <a:spcBef>
                <a:spcPct val="50000"/>
              </a:spcBef>
            </a:pPr>
            <a:r>
              <a:rPr sz="2400" b="1">
                <a:solidFill>
                  <a:srgbClr val="FF0000"/>
                </a:solidFill>
                <a:ea typeface="楷体_GB2312" panose="02010609030101010101" pitchFamily="49" charset="-122"/>
              </a:rPr>
              <a:t>猫科</a:t>
            </a:r>
            <a:endParaRPr sz="2400" b="1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  <p:sp>
        <p:nvSpPr>
          <p:cNvPr id="132109" name="矩形 132108"/>
          <p:cNvSpPr/>
          <p:nvPr/>
        </p:nvSpPr>
        <p:spPr>
          <a:xfrm>
            <a:off x="3851275" y="5734050"/>
            <a:ext cx="1008062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eaLnBrk="0" hangingPunct="0">
              <a:spcBef>
                <a:spcPct val="50000"/>
              </a:spcBef>
            </a:pPr>
            <a:r>
              <a:rPr sz="2400" b="1">
                <a:solidFill>
                  <a:srgbClr val="FF0000"/>
                </a:solidFill>
                <a:ea typeface="楷体_GB2312" panose="02010609030101010101" pitchFamily="49" charset="-122"/>
              </a:rPr>
              <a:t>豹属</a:t>
            </a:r>
            <a:endParaRPr sz="2400" b="1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  <p:sp>
        <p:nvSpPr>
          <p:cNvPr id="132110" name="矩形 132109"/>
          <p:cNvSpPr/>
          <p:nvPr/>
        </p:nvSpPr>
        <p:spPr>
          <a:xfrm>
            <a:off x="4787900" y="5734050"/>
            <a:ext cx="611188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eaLnBrk="0" hangingPunct="0">
              <a:spcBef>
                <a:spcPct val="50000"/>
              </a:spcBef>
            </a:pPr>
            <a:r>
              <a:rPr sz="2400" b="1">
                <a:solidFill>
                  <a:srgbClr val="FF0000"/>
                </a:solidFill>
                <a:ea typeface="楷体_GB2312" panose="02010609030101010101" pitchFamily="49" charset="-122"/>
              </a:rPr>
              <a:t>虎</a:t>
            </a:r>
            <a:endParaRPr sz="2400" b="1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  <p:pic>
        <p:nvPicPr>
          <p:cNvPr id="132111" name="图片 132110"/>
          <p:cNvPicPr/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57116" r="72959"/>
          <a:stretch>
            <a:fillRect/>
          </a:stretch>
        </p:blipFill>
        <p:spPr>
          <a:xfrm>
            <a:off x="5219700" y="3357562"/>
            <a:ext cx="1511300" cy="129063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32112" name="图片 132111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08362" y="742950"/>
            <a:ext cx="2103438" cy="15049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32113" name="图片 132112"/>
          <p:cNvPicPr/>
          <p:nvPr/>
        </p:nvPicPr>
        <p:blipFill>
          <a:blip r:embed="rId7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20513" t="28325" r="18804" b="27008"/>
          <a:stretch>
            <a:fillRect/>
          </a:stretch>
        </p:blipFill>
        <p:spPr>
          <a:xfrm>
            <a:off x="6934200" y="3352800"/>
            <a:ext cx="2057400" cy="118903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32114" name="矩形 132113"/>
          <p:cNvSpPr/>
          <p:nvPr/>
        </p:nvSpPr>
        <p:spPr>
          <a:xfrm>
            <a:off x="201612" y="354012"/>
            <a:ext cx="3168650" cy="1700212"/>
          </a:xfrm>
          <a:solidFill>
            <a:srgbClr val="800080"/>
          </a:solidFill>
          <a:ln>
            <a:solidFill>
              <a:srgbClr val="FF00FF"/>
            </a:solidFill>
            <a:miter lim="800000"/>
          </a:ln>
        </p:spPr>
        <p:txBody>
          <a:bodyPr fromWordArt="1">
            <a:prstTxWarp prst="textSlantUp">
              <a:avLst>
                <a:gd name="adj" fmla="val 55556"/>
              </a:avLst>
            </a:prstTxWarp>
            <a:noAutofit/>
          </a:bodyPr>
          <a:lstStyle/>
          <a:p>
            <a:pPr algn="ctr"/>
            <a:r>
              <a:rPr sz="3600" kern="10">
                <a:ln>
                  <a:solidFill>
                    <a:srgbClr val="FF00FF"/>
                  </a:solidFill>
                </a:ln>
                <a:solidFill>
                  <a:srgbClr val="800080"/>
                </a:solidFill>
                <a:latin typeface="宋体" panose="02010600030101010101" pitchFamily="2" charset="-122"/>
              </a:rPr>
              <a:t>谁是老虎财产的继承者？</a:t>
            </a:r>
            <a:endParaRPr sz="3600" kern="10">
              <a:ln>
                <a:solidFill>
                  <a:srgbClr val="FF00FF"/>
                </a:solidFill>
              </a:ln>
              <a:solidFill>
                <a:srgbClr val="80008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1000"/>
                                        <p:tgtEl>
                                          <p:spTgt spid="132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2" dur="1000"/>
                                        <p:tgtEl>
                                          <p:spTgt spid="132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2" nodeType="clickEffect"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7" dur="1000"/>
                                        <p:tgtEl>
                                          <p:spTgt spid="132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3" nodeType="clickEffect"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2" dur="1000"/>
                                        <p:tgtEl>
                                          <p:spTgt spid="132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4" nodeType="clickEffect"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7" dur="1000"/>
                                        <p:tgtEl>
                                          <p:spTgt spid="132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5" nodeType="clickEffect">
                                  <p:childTnLst>
                                    <p:set>
                                      <p:cBhvr additive="base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32" dur="1000"/>
                                        <p:tgtEl>
                                          <p:spTgt spid="132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6" nodeType="clickEffect">
                                  <p:childTnLst>
                                    <p:set>
                                      <p:cBhvr additive="base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37" dur="1000"/>
                                        <p:tgtEl>
                                          <p:spTgt spid="132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7" nodeType="clickEffect">
                                  <p:childTnLst>
                                    <p:set>
                                      <p:cBhvr additive="base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42" dur="1000"/>
                                        <p:tgtEl>
                                          <p:spTgt spid="132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mph" presetSubtype="0" fill="hold" nodeType="clickEffect">
                                  <p:childTnLst>
                                    <p:animScale>
                                      <p:cBhvr additive="base">
                                        <p:cTn id="46" dur="2000" fill="hold"/>
                                        <p:tgtEl>
                                          <p:spTgt spid="1321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3" grpId="0"/>
      <p:bldP spid="132104" grpId="1"/>
      <p:bldP spid="132105" grpId="2"/>
      <p:bldP spid="132106" grpId="3"/>
      <p:bldP spid="132107" grpId="4"/>
      <p:bldP spid="132108" grpId="5"/>
      <p:bldP spid="132109" grpId="6"/>
      <p:bldP spid="132110" grpId="7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WordArt 2"/>
          <p:cNvSpPr>
            <a:spLocks noChangeArrowheads="1" noChangeShapeType="1" noTextEdit="1"/>
          </p:cNvSpPr>
          <p:nvPr/>
        </p:nvSpPr>
        <p:spPr bwMode="auto">
          <a:xfrm>
            <a:off x="2484438" y="2276475"/>
            <a:ext cx="4800600" cy="1828800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0" cap="none" spc="0" normalizeH="0" baseline="0" noProof="0" smtClean="0">
                <a:ln w="12700">
                  <a:solidFill>
                    <a:srgbClr val="EAEAEA"/>
                  </a:solidFill>
                  <a:miter lim="800000"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再见</a:t>
            </a:r>
            <a:r>
              <a:rPr kumimoji="0" lang="en-US" altLang="zh-CN" sz="3600" b="1" i="0" u="none" strike="noStrike" kern="10" cap="none" spc="0" normalizeH="0" baseline="0" noProof="0" smtClean="0">
                <a:ln w="12700">
                  <a:solidFill>
                    <a:srgbClr val="EAEAEA"/>
                  </a:solidFill>
                  <a:miter lim="800000"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!</a:t>
            </a:r>
            <a:endParaRPr kumimoji="0" lang="zh-CN" altLang="en-US" sz="3600" b="1" i="0" u="none" strike="noStrike" kern="10" cap="none" spc="0" normalizeH="0" baseline="0" noProof="0" smtClean="0">
              <a:ln w="12700">
                <a:solidFill>
                  <a:srgbClr val="EAEAEA"/>
                </a:solidFill>
                <a:miter lim="800000"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6867" name="Picture 3" descr="09"/>
          <p:cNvPicPr/>
          <p:nvPr/>
        </p:nvPicPr>
        <p:blipFill>
          <a:blip r:embed="rId1"/>
          <a:stretch>
            <a:fillRect/>
          </a:stretch>
        </p:blipFill>
        <p:spPr>
          <a:xfrm>
            <a:off x="152400" y="6453188"/>
            <a:ext cx="8839200" cy="3603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6868" name="Picture 4" descr="371"/>
          <p:cNvPicPr/>
          <p:nvPr/>
        </p:nvPicPr>
        <p:blipFill>
          <a:blip r:embed="rId2"/>
          <a:stretch>
            <a:fillRect/>
          </a:stretch>
        </p:blipFill>
        <p:spPr>
          <a:xfrm>
            <a:off x="7524750" y="5529262"/>
            <a:ext cx="1476375" cy="13287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6869" name="Picture 5" descr="0178"/>
          <p:cNvPicPr/>
          <p:nvPr/>
        </p:nvPicPr>
        <p:blipFill>
          <a:blip r:embed="rId3"/>
          <a:stretch>
            <a:fillRect/>
          </a:stretch>
        </p:blipFill>
        <p:spPr>
          <a:xfrm>
            <a:off x="179388" y="0"/>
            <a:ext cx="2303462" cy="2095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6870" name="Picture 7"/>
          <p:cNvPicPr/>
          <p:nvPr/>
        </p:nvPicPr>
        <p:blipFill>
          <a:blip r:embed="rId4"/>
          <a:stretch>
            <a:fillRect/>
          </a:stretch>
        </p:blipFill>
        <p:spPr>
          <a:xfrm>
            <a:off x="6877050" y="0"/>
            <a:ext cx="2103438" cy="21034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6871" name="Picture 8" descr="taoshu"/>
          <p:cNvPicPr/>
          <p:nvPr/>
        </p:nvPicPr>
        <p:blipFill>
          <a:blip r:embed="rId5"/>
          <a:stretch>
            <a:fillRect/>
          </a:stretch>
        </p:blipFill>
        <p:spPr>
          <a:xfrm>
            <a:off x="2124075" y="5084762"/>
            <a:ext cx="3960812" cy="8413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>
        <p:split orient="vert"/>
      </p:transition>
    </mc:Choice>
    <mc:Fallback>
      <p:transition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2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571500"/>
            <a:ext cx="7620000" cy="5715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7411" name="Text Box 7"/>
          <p:cNvSpPr/>
          <p:nvPr/>
        </p:nvSpPr>
        <p:spPr>
          <a:xfrm>
            <a:off x="1835150" y="1916112"/>
            <a:ext cx="6192838" cy="1939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</a:pPr>
            <a:r>
              <a:rPr lang="zh-CN" altLang="en-US" sz="6000" b="1">
                <a:solidFill>
                  <a:schemeClr val="bg1"/>
                </a:solidFill>
                <a:latin typeface="宋体" panose="02010600030101010101" pitchFamily="2" charset="-122"/>
              </a:rPr>
              <a:t>第二节        生物的分类单位</a:t>
            </a:r>
            <a:endParaRPr lang="zh-CN" altLang="en-US" sz="6000" b="1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>
        <p:split orient="vert"/>
      </p:transition>
    </mc:Choice>
    <mc:Fallback>
      <p:transition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Text Box 4"/>
          <p:cNvSpPr/>
          <p:nvPr/>
        </p:nvSpPr>
        <p:spPr>
          <a:xfrm>
            <a:off x="107950" y="581025"/>
            <a:ext cx="9036050" cy="1016000"/>
          </a:xfrm>
          <a:prstGeom prst="rect">
            <a:avLst/>
          </a:prstGeom>
          <a:solidFill>
            <a:srgbClr val="FFFFFF"/>
          </a:solidFill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请同学们认真默读课本</a:t>
            </a:r>
            <a:r>
              <a:rPr lang="en-US" altLang="zh-CN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P127-130</a:t>
            </a:r>
            <a:r>
              <a:rPr lang="zh-CN" altLang="en-US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的内容。思考并在课本上画出下列问题的答案要点。</a:t>
            </a:r>
            <a:endParaRPr lang="zh-CN" altLang="en-US" sz="24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8435" name="Text Box 10"/>
          <p:cNvSpPr/>
          <p:nvPr/>
        </p:nvSpPr>
        <p:spPr>
          <a:xfrm>
            <a:off x="36512" y="1758950"/>
            <a:ext cx="9144000" cy="37861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4000" b="1">
                <a:solidFill>
                  <a:srgbClr val="0000FF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4000" b="1">
                <a:solidFill>
                  <a:srgbClr val="0000FF"/>
                </a:solidFill>
                <a:latin typeface="宋体" panose="02010600030101010101" pitchFamily="2" charset="-122"/>
              </a:rPr>
              <a:t>生物分类的单位有哪些？其中最大的单位是什么？基本单位是什么？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</a:rPr>
              <a:t> P127</a:t>
            </a:r>
            <a:r>
              <a:rPr lang="zh-CN" altLang="en-US" sz="4000" b="1">
                <a:solidFill>
                  <a:srgbClr val="0000FF"/>
                </a:solidFill>
                <a:latin typeface="宋体" panose="02010600030101010101" pitchFamily="2" charset="-122"/>
              </a:rPr>
              <a:t>                           </a:t>
            </a:r>
            <a:r>
              <a:rPr lang="en-US" altLang="zh-CN" sz="4000" b="1">
                <a:solidFill>
                  <a:srgbClr val="0000FF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4000" b="1">
                <a:solidFill>
                  <a:srgbClr val="0000FF"/>
                </a:solidFill>
                <a:latin typeface="宋体" panose="02010600030101010101" pitchFamily="2" charset="-122"/>
              </a:rPr>
              <a:t>从</a:t>
            </a:r>
            <a:r>
              <a:rPr lang="en-US" altLang="zh-CN" sz="4000" b="1">
                <a:solidFill>
                  <a:srgbClr val="0000FF"/>
                </a:solidFill>
                <a:latin typeface="宋体" panose="02010600030101010101" pitchFamily="2" charset="-122"/>
              </a:rPr>
              <a:t>P127</a:t>
            </a:r>
            <a:r>
              <a:rPr lang="zh-CN" altLang="en-US" sz="4000" b="1">
                <a:solidFill>
                  <a:srgbClr val="0000FF"/>
                </a:solidFill>
                <a:latin typeface="宋体" panose="02010600030101010101" pitchFamily="2" charset="-122"/>
              </a:rPr>
              <a:t>图能否看出分类单位与生物的亲缘关系？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</a:rPr>
              <a:t> P127--128</a:t>
            </a:r>
            <a:r>
              <a:rPr lang="en-US" altLang="zh-CN" sz="4000" b="1">
                <a:solidFill>
                  <a:srgbClr val="0000FF"/>
                </a:solidFill>
                <a:latin typeface="宋体" panose="02010600030101010101" pitchFamily="2" charset="-122"/>
              </a:rPr>
              <a:t>                      </a:t>
            </a:r>
            <a:r>
              <a:rPr lang="zh-CN" altLang="en-US" sz="4000" b="1">
                <a:solidFill>
                  <a:srgbClr val="0000FF"/>
                </a:solidFill>
                <a:latin typeface="宋体" panose="02010600030101010101" pitchFamily="2" charset="-122"/>
              </a:rPr>
              <a:t>                </a:t>
            </a:r>
            <a:r>
              <a:rPr lang="en-US" altLang="zh-CN" sz="4000" b="1">
                <a:solidFill>
                  <a:srgbClr val="0000FF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4000" b="1">
                <a:solidFill>
                  <a:srgbClr val="0000FF"/>
                </a:solidFill>
                <a:latin typeface="宋体" panose="02010600030101010101" pitchFamily="2" charset="-122"/>
              </a:rPr>
              <a:t>怎样通过检索表来进行生物分类？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</a:rPr>
              <a:t>P129</a:t>
            </a:r>
            <a:endParaRPr lang="zh-CN" altLang="en-US" sz="40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8436" name="Text Box 4"/>
          <p:cNvSpPr/>
          <p:nvPr/>
        </p:nvSpPr>
        <p:spPr>
          <a:xfrm>
            <a:off x="36512" y="5818188"/>
            <a:ext cx="9107488" cy="1066800"/>
          </a:xfrm>
          <a:prstGeom prst="rect">
            <a:avLst/>
          </a:prstGeom>
          <a:solidFill>
            <a:srgbClr val="FFFFFF"/>
          </a:solidFill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None/>
            </a:pPr>
            <a:r>
              <a:rPr lang="zh-CN" altLang="en-US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注意：如有不认识的字或不理解的词语，请小声问同学或举手问老师。</a:t>
            </a:r>
            <a:endParaRPr lang="zh-CN" altLang="en-US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18437" name="Group 24"/>
          <p:cNvGrpSpPr/>
          <p:nvPr/>
        </p:nvGrpSpPr>
        <p:grpSpPr>
          <a:xfrm>
            <a:off x="2314575" y="0"/>
            <a:ext cx="4395788" cy="649288"/>
            <a:chOff x="1907" y="240"/>
            <a:chExt cx="2769" cy="409"/>
          </a:xfrm>
        </p:grpSpPr>
        <p:grpSp>
          <p:nvGrpSpPr>
            <p:cNvPr id="18441" name="Group 6"/>
            <p:cNvGrpSpPr/>
            <p:nvPr/>
          </p:nvGrpSpPr>
          <p:grpSpPr>
            <a:xfrm>
              <a:off x="1907" y="240"/>
              <a:ext cx="2769" cy="409"/>
              <a:chOff x="1210" y="300"/>
              <a:chExt cx="2532" cy="409"/>
            </a:xfrm>
          </p:grpSpPr>
          <p:sp>
            <p:nvSpPr>
              <p:cNvPr id="18443" name="AutoShape 7"/>
              <p:cNvSpPr/>
              <p:nvPr/>
            </p:nvSpPr>
            <p:spPr bwMode="gray">
              <a:xfrm>
                <a:off x="1210" y="300"/>
                <a:ext cx="2532" cy="409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545454"/>
                  </a:gs>
                  <a:gs pos="50000">
                    <a:srgbClr val="EAEAEA"/>
                  </a:gs>
                  <a:gs pos="100000">
                    <a:srgbClr val="545454"/>
                  </a:gs>
                </a:gsLst>
                <a:lin ang="5400000" scaled="1"/>
              </a:gradFill>
              <a:ln>
                <a:noFill/>
                <a:miter lim="800000"/>
              </a:ln>
              <a:effectLst>
                <a:outerShdw dist="40161" dir="4293903" algn="ctr">
                  <a:srgbClr val="FFFFCC">
                    <a:alpha val="50000"/>
                  </a:srgbClr>
                </a:outerShdw>
              </a:effectLst>
            </p:spPr>
            <p:txBody>
              <a:bodyPr wrap="none" anchor="ctr" anchorCtr="0">
                <a:noAutofit/>
              </a:bodyPr>
              <a:lstStyle>
                <a:lvl1pPr marL="342900" indent="-3429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3200" b="0" i="0" u="none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2800" b="0" i="0" u="none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2400" b="0" i="0" u="none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2000" b="0" i="0" u="none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2000" b="0" i="0" u="none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zh-CN" alt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zh-CN" alt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zh-CN" alt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zh-CN" alt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2800">
                  <a:ea typeface="黑体" panose="02010600030101010101" pitchFamily="2" charset="-122"/>
                </a:endParaRPr>
              </a:p>
            </p:txBody>
          </p:sp>
          <p:sp>
            <p:nvSpPr>
              <p:cNvPr id="18444" name="AutoShape 8"/>
              <p:cNvSpPr/>
              <p:nvPr/>
            </p:nvSpPr>
            <p:spPr bwMode="gray">
              <a:xfrm>
                <a:off x="1231" y="338"/>
                <a:ext cx="2499" cy="33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1000"/>
                  </a:gs>
                  <a:gs pos="100000">
                    <a:srgbClr val="006600">
                      <a:alpha val="89998"/>
                    </a:srgbClr>
                  </a:gs>
                </a:gsLst>
                <a:lin ang="2700000" scaled="1"/>
              </a:gradFill>
              <a:ln>
                <a:noFill/>
                <a:miter lim="800000"/>
              </a:ln>
            </p:spPr>
            <p:txBody>
              <a:bodyPr wrap="none" anchor="ctr" anchorCtr="0">
                <a:noAutofit/>
              </a:bodyPr>
              <a:lstStyle>
                <a:lvl1pPr marL="342900" indent="-3429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3200" b="0" i="0" u="none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2800" b="0" i="0" u="none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2400" b="0" i="0" u="none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2000" b="0" i="0" u="none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2000" b="0" i="0" u="none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zh-CN" alt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zh-CN" alt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zh-CN" alt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zh-CN" alt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2800">
                  <a:ea typeface="黑体" panose="02010600030101010101" pitchFamily="2" charset="-122"/>
                </a:endParaRPr>
              </a:p>
            </p:txBody>
          </p:sp>
        </p:grpSp>
        <p:sp>
          <p:nvSpPr>
            <p:cNvPr id="18442" name="Rectangle 9"/>
            <p:cNvSpPr>
              <a:spLocks noChangeArrowheads="1"/>
            </p:cNvSpPr>
            <p:nvPr/>
          </p:nvSpPr>
          <p:spPr bwMode="auto">
            <a:xfrm>
              <a:off x="2003" y="240"/>
              <a:ext cx="2495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eaLnBrk="1" hangingPunct="1">
                <a:spcBef>
                  <a:spcPct val="0"/>
                </a:spcBef>
                <a:buNone/>
              </a:pPr>
              <a:r>
                <a: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chemeClr val="bg2"/>
                    </a:outerShdw>
                  </a:effectLst>
                  <a:ea typeface="黑体" panose="02010600030101010101" pitchFamily="2" charset="-122"/>
                </a:rPr>
                <a:t>自主研学，斩获新知</a:t>
              </a:r>
              <a:endParaRPr lang="zh-CN" altLang="en-US">
                <a:solidFill>
                  <a:schemeClr val="bg1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黑体" panose="02010600030101010101" pitchFamily="2" charset="-122"/>
              </a:endParaRPr>
            </a:p>
          </p:txBody>
        </p:sp>
      </p:grpSp>
      <p:grpSp>
        <p:nvGrpSpPr>
          <p:cNvPr id="18440" name="Text Box 11"/>
          <p:cNvGrpSpPr/>
          <p:nvPr/>
        </p:nvGrpSpPr>
        <p:grpSpPr>
          <a:xfrm>
            <a:off x="1554162" y="-19050"/>
            <a:ext cx="755650" cy="744538"/>
            <a:chOff x="979" y="-12"/>
            <a:chExt cx="476" cy="469"/>
          </a:xfrm>
        </p:grpSpPr>
        <p:pic>
          <p:nvPicPr>
            <p:cNvPr id="18438" name="Text Box 11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979" y="-12"/>
              <a:ext cx="476" cy="469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18439" name="矩形 18438"/>
            <p:cNvSpPr/>
            <p:nvPr/>
          </p:nvSpPr>
          <p:spPr>
            <a:xfrm>
              <a:off x="991" y="0"/>
              <a:ext cx="454" cy="44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r>
                <a:rPr lang="zh-CN" altLang="en-US" sz="4000">
                  <a:solidFill>
                    <a:schemeClr val="bg1"/>
                  </a:solidFill>
                  <a:ea typeface="黑体" panose="02010600030101010101" pitchFamily="2" charset="-122"/>
                </a:rPr>
                <a:t>一</a:t>
              </a:r>
              <a:endParaRPr lang="zh-CN" altLang="en-US" sz="4000">
                <a:solidFill>
                  <a:schemeClr val="bg1"/>
                </a:solidFill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>
        <p:split orient="vert"/>
      </p:transition>
    </mc:Choice>
    <mc:Fallback>
      <p:transition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 Box 5"/>
          <p:cNvSpPr/>
          <p:nvPr/>
        </p:nvSpPr>
        <p:spPr>
          <a:xfrm>
            <a:off x="-12700" y="981075"/>
            <a:ext cx="6443662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</a:rPr>
              <a:t>生物分类的等级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sp>
        <p:nvSpPr>
          <p:cNvPr id="20483" name="Text Box 10"/>
          <p:cNvSpPr/>
          <p:nvPr/>
        </p:nvSpPr>
        <p:spPr>
          <a:xfrm>
            <a:off x="0" y="4076700"/>
            <a:ext cx="9144000" cy="822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你能从图中知道分类的单位有哪些吗？你能从图中看出四种生物的亲缘关系吗？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0484" name="Text Box 11"/>
          <p:cNvSpPr/>
          <p:nvPr/>
        </p:nvSpPr>
        <p:spPr>
          <a:xfrm>
            <a:off x="0" y="5635625"/>
            <a:ext cx="9144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从你找位置上看，哪个单位的共同特征最多？亲缘关系最近？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0485" name="Text Box 14"/>
          <p:cNvSpPr/>
          <p:nvPr/>
        </p:nvSpPr>
        <p:spPr>
          <a:xfrm>
            <a:off x="0" y="6021388"/>
            <a:ext cx="9144000" cy="822325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分类单位越大，包含生物种类越多，生物之间差异越大，具有的共同特征越少。“种”这个单位的共同特征最多，亲缘关系最近。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20486" name="Picture 18"/>
          <p:cNvPicPr/>
          <p:nvPr/>
        </p:nvPicPr>
        <p:blipFill>
          <a:blip r:embed="rId1"/>
          <a:stretch>
            <a:fillRect/>
          </a:stretch>
        </p:blipFill>
        <p:spPr>
          <a:xfrm>
            <a:off x="4681538" y="649288"/>
            <a:ext cx="4464050" cy="33861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487" name="Text Box 19"/>
          <p:cNvSpPr/>
          <p:nvPr/>
        </p:nvSpPr>
        <p:spPr>
          <a:xfrm>
            <a:off x="107950" y="4868862"/>
            <a:ext cx="9144000" cy="822325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分类的单位是：界、门、纲、目、科、属、种。其中最大的单位是界，最小的是种。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基本单位是：种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猫和狼亲缘关系近。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20488" name="组合 7"/>
          <p:cNvGrpSpPr/>
          <p:nvPr/>
        </p:nvGrpSpPr>
        <p:grpSpPr>
          <a:xfrm>
            <a:off x="41275" y="30162"/>
            <a:ext cx="5251450" cy="701675"/>
            <a:chOff x="706108" y="271537"/>
            <a:chExt cx="5252060" cy="701675"/>
          </a:xfrm>
        </p:grpSpPr>
        <p:sp>
          <p:nvSpPr>
            <p:cNvPr id="20489" name="AutoShape 8"/>
            <p:cNvSpPr/>
            <p:nvPr/>
          </p:nvSpPr>
          <p:spPr bwMode="gray">
            <a:xfrm>
              <a:off x="1619672" y="365123"/>
              <a:ext cx="4338496" cy="52546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1000"/>
                </a:gs>
                <a:gs pos="100000">
                  <a:srgbClr val="006600">
                    <a:alpha val="89998"/>
                  </a:srgbClr>
                </a:gs>
              </a:gsLst>
              <a:lin ang="2700000" scaled="1"/>
            </a:gradFill>
            <a:ln>
              <a:noFill/>
              <a:miter lim="800000"/>
            </a:ln>
          </p:spPr>
          <p:txBody>
            <a:bodyPr wrap="none" anchor="ctr" anchorCtr="0">
              <a:no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2800">
                <a:ea typeface="黑体" panose="02010600030101010101" pitchFamily="2" charset="-122"/>
              </a:endParaRPr>
            </a:p>
          </p:txBody>
        </p:sp>
        <p:grpSp>
          <p:nvGrpSpPr>
            <p:cNvPr id="20492" name="Text Box 11"/>
            <p:cNvGrpSpPr/>
            <p:nvPr/>
          </p:nvGrpSpPr>
          <p:grpSpPr>
            <a:xfrm>
              <a:off x="481927" y="58494"/>
              <a:ext cx="1213245" cy="1152144"/>
              <a:chOff x="-182880" y="-182880"/>
              <a:chExt cx="1213104" cy="1152144"/>
            </a:xfrm>
          </p:grpSpPr>
          <p:pic>
            <p:nvPicPr>
              <p:cNvPr id="20490" name="Text Box 11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182880" y="-182880"/>
                <a:ext cx="1213104" cy="1152144"/>
              </a:xfrm>
              <a:prstGeom prst="rect">
                <a:avLst/>
              </a:prstGeom>
              <a:noFill/>
              <a:ln>
                <a:miter lim="800000"/>
                <a:headEnd/>
                <a:tailEnd/>
              </a:ln>
            </p:spPr>
          </p:pic>
          <p:sp>
            <p:nvSpPr>
              <p:cNvPr id="20491" name="矩形 20490"/>
              <p:cNvSpPr/>
              <p:nvPr/>
            </p:nvSpPr>
            <p:spPr>
              <a:xfrm>
                <a:off x="41275" y="30163"/>
                <a:ext cx="761911" cy="701675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>
                <a:spAutoFit/>
              </a:bodyPr>
              <a:lstStyle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eaLnBrk="1" hangingPunct="1"/>
                <a:endParaRPr lang="zh-CN" altLang="en-US" sz="4000">
                  <a:solidFill>
                    <a:srgbClr val="FFFFFF"/>
                  </a:solidFill>
                  <a:ea typeface="黑体" panose="02010600030101010101" pitchFamily="2" charset="-122"/>
                </a:endParaRPr>
              </a:p>
            </p:txBody>
          </p:sp>
        </p:grpSp>
        <p:sp>
          <p:nvSpPr>
            <p:cNvPr id="20493" name="Text Box 28"/>
            <p:cNvSpPr/>
            <p:nvPr/>
          </p:nvSpPr>
          <p:spPr>
            <a:xfrm>
              <a:off x="802432" y="332656"/>
              <a:ext cx="457200" cy="57943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>
                  <a:solidFill>
                    <a:schemeClr val="bg1"/>
                  </a:solidFill>
                  <a:ea typeface="黑体" panose="02010600030101010101" pitchFamily="2" charset="-122"/>
                </a:rPr>
                <a:t>二</a:t>
              </a:r>
              <a:endParaRPr lang="zh-CN" altLang="en-US">
                <a:solidFill>
                  <a:schemeClr val="bg1"/>
                </a:solidFill>
                <a:ea typeface="黑体" panose="02010600030101010101" pitchFamily="2" charset="-122"/>
              </a:endParaRPr>
            </a:p>
          </p:txBody>
        </p:sp>
        <p:sp>
          <p:nvSpPr>
            <p:cNvPr id="20494" name="Rectangle 9"/>
            <p:cNvSpPr>
              <a:spLocks noChangeArrowheads="1"/>
            </p:cNvSpPr>
            <p:nvPr/>
          </p:nvSpPr>
          <p:spPr bwMode="auto">
            <a:xfrm>
              <a:off x="1763506" y="333449"/>
              <a:ext cx="3961273" cy="579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eaLnBrk="1" hangingPunct="1">
                <a:spcBef>
                  <a:spcPct val="0"/>
                </a:spcBef>
                <a:buNone/>
              </a:pPr>
              <a:r>
                <a: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chemeClr val="bg2"/>
                    </a:outerShdw>
                  </a:effectLst>
                  <a:ea typeface="黑体" panose="02010600030101010101" pitchFamily="2" charset="-122"/>
                </a:rPr>
                <a:t>合作交流，一探究竟</a:t>
              </a:r>
              <a:endParaRPr lang="zh-CN" altLang="en-US">
                <a:solidFill>
                  <a:schemeClr val="bg1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 additive="base">
                                        <p:cTn id="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childTnLs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 additive="base">
                                        <p:cTn id="10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1" nodeType="withEffect"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 additive="base">
                                        <p:cTn id="13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3" nodeType="clickEffect"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0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2" nodeType="clickEffect"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4" grpId="1"/>
      <p:bldP spid="20485" grpId="2"/>
      <p:bldP spid="20487" grpId="3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Picture 2" descr="图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4762"/>
            <a:ext cx="9144000" cy="68484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1507" name="Rectangle 3"/>
          <p:cNvSpPr/>
          <p:nvPr/>
        </p:nvSpPr>
        <p:spPr>
          <a:xfrm>
            <a:off x="5029200" y="5562600"/>
            <a:ext cx="914400" cy="685800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800000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cxnSp>
        <p:nvCxnSpPr>
          <p:cNvPr id="21508" name="Line 4"/>
          <p:cNvCxnSpPr/>
          <p:nvPr/>
        </p:nvCxnSpPr>
        <p:spPr>
          <a:xfrm>
            <a:off x="6858000" y="457200"/>
            <a:ext cx="2133600" cy="0"/>
          </a:xfrm>
          <a:prstGeom prst="line">
            <a:avLst/>
          </a:prstGeom>
          <a:noFill/>
          <a:ln w="25400">
            <a:solidFill>
              <a:srgbClr val="FF0000"/>
            </a:solidFill>
            <a:miter lim="800000"/>
          </a:ln>
        </p:spPr>
      </p:cxnSp>
      <p:cxnSp>
        <p:nvCxnSpPr>
          <p:cNvPr id="21509" name="Line 5"/>
          <p:cNvCxnSpPr/>
          <p:nvPr/>
        </p:nvCxnSpPr>
        <p:spPr>
          <a:xfrm flipH="1">
            <a:off x="8991600" y="457200"/>
            <a:ext cx="0" cy="6248400"/>
          </a:xfrm>
          <a:prstGeom prst="line">
            <a:avLst/>
          </a:prstGeom>
          <a:noFill/>
          <a:ln w="25400">
            <a:solidFill>
              <a:srgbClr val="FF0000"/>
            </a:solidFill>
            <a:miter lim="800000"/>
          </a:ln>
        </p:spPr>
      </p:cxnSp>
      <p:cxnSp>
        <p:nvCxnSpPr>
          <p:cNvPr id="21510" name="Line 6"/>
          <p:cNvCxnSpPr/>
          <p:nvPr/>
        </p:nvCxnSpPr>
        <p:spPr>
          <a:xfrm>
            <a:off x="5334000" y="6705600"/>
            <a:ext cx="3657600" cy="0"/>
          </a:xfrm>
          <a:prstGeom prst="line">
            <a:avLst/>
          </a:prstGeom>
          <a:noFill/>
          <a:ln w="25400">
            <a:solidFill>
              <a:srgbClr val="FF0000"/>
            </a:solidFill>
            <a:miter lim="800000"/>
          </a:ln>
        </p:spPr>
      </p:cxnSp>
      <p:cxnSp>
        <p:nvCxnSpPr>
          <p:cNvPr id="21511" name="Line 7"/>
          <p:cNvCxnSpPr/>
          <p:nvPr/>
        </p:nvCxnSpPr>
        <p:spPr>
          <a:xfrm flipH="1" flipV="1">
            <a:off x="5334000" y="6248400"/>
            <a:ext cx="0" cy="457200"/>
          </a:xfrm>
          <a:prstGeom prst="line">
            <a:avLst/>
          </a:prstGeom>
          <a:noFill/>
          <a:ln w="25400">
            <a:solidFill>
              <a:srgbClr val="FF0000"/>
            </a:solidFill>
            <a:miter lim="800000"/>
          </a:ln>
        </p:spPr>
      </p:cxnSp>
      <p:cxnSp>
        <p:nvCxnSpPr>
          <p:cNvPr id="21512" name="Line 8"/>
          <p:cNvCxnSpPr/>
          <p:nvPr/>
        </p:nvCxnSpPr>
        <p:spPr>
          <a:xfrm>
            <a:off x="7162800" y="1371600"/>
            <a:ext cx="1524000" cy="0"/>
          </a:xfrm>
          <a:prstGeom prst="line">
            <a:avLst/>
          </a:prstGeom>
          <a:noFill/>
          <a:ln w="25400">
            <a:solidFill>
              <a:srgbClr val="FF00FF"/>
            </a:solidFill>
            <a:miter lim="800000"/>
          </a:ln>
        </p:spPr>
      </p:cxnSp>
      <p:cxnSp>
        <p:nvCxnSpPr>
          <p:cNvPr id="21513" name="Line 9"/>
          <p:cNvCxnSpPr/>
          <p:nvPr/>
        </p:nvCxnSpPr>
        <p:spPr>
          <a:xfrm flipH="1">
            <a:off x="8686800" y="1371600"/>
            <a:ext cx="0" cy="5105400"/>
          </a:xfrm>
          <a:prstGeom prst="line">
            <a:avLst/>
          </a:prstGeom>
          <a:noFill/>
          <a:ln w="25400">
            <a:solidFill>
              <a:srgbClr val="FF00FF"/>
            </a:solidFill>
            <a:miter lim="800000"/>
          </a:ln>
        </p:spPr>
      </p:cxnSp>
      <p:cxnSp>
        <p:nvCxnSpPr>
          <p:cNvPr id="21514" name="Line 10"/>
          <p:cNvCxnSpPr/>
          <p:nvPr/>
        </p:nvCxnSpPr>
        <p:spPr>
          <a:xfrm>
            <a:off x="5638800" y="6477000"/>
            <a:ext cx="3048000" cy="0"/>
          </a:xfrm>
          <a:prstGeom prst="line">
            <a:avLst/>
          </a:prstGeom>
          <a:noFill/>
          <a:ln w="25400">
            <a:solidFill>
              <a:srgbClr val="FF00FF"/>
            </a:solidFill>
            <a:miter lim="800000"/>
          </a:ln>
        </p:spPr>
      </p:cxnSp>
      <p:cxnSp>
        <p:nvCxnSpPr>
          <p:cNvPr id="21515" name="Line 11"/>
          <p:cNvCxnSpPr/>
          <p:nvPr/>
        </p:nvCxnSpPr>
        <p:spPr>
          <a:xfrm flipH="1" flipV="1">
            <a:off x="5638800" y="6248400"/>
            <a:ext cx="0" cy="228600"/>
          </a:xfrm>
          <a:prstGeom prst="line">
            <a:avLst/>
          </a:prstGeom>
          <a:noFill/>
          <a:ln w="25400">
            <a:solidFill>
              <a:srgbClr val="FF00FF"/>
            </a:solidFill>
            <a:miter lim="800000"/>
          </a:ln>
        </p:spPr>
      </p:cxnSp>
      <p:cxnSp>
        <p:nvCxnSpPr>
          <p:cNvPr id="21516" name="Line 12"/>
          <p:cNvCxnSpPr/>
          <p:nvPr/>
        </p:nvCxnSpPr>
        <p:spPr>
          <a:xfrm>
            <a:off x="4267200" y="2286000"/>
            <a:ext cx="457200" cy="0"/>
          </a:xfrm>
          <a:prstGeom prst="line">
            <a:avLst/>
          </a:prstGeom>
          <a:noFill/>
          <a:ln w="25400">
            <a:solidFill>
              <a:srgbClr val="993300"/>
            </a:solidFill>
            <a:miter lim="800000"/>
          </a:ln>
        </p:spPr>
      </p:cxnSp>
      <p:cxnSp>
        <p:nvCxnSpPr>
          <p:cNvPr id="21517" name="Line 13"/>
          <p:cNvCxnSpPr/>
          <p:nvPr/>
        </p:nvCxnSpPr>
        <p:spPr>
          <a:xfrm flipH="1">
            <a:off x="4267200" y="2286000"/>
            <a:ext cx="0" cy="3810000"/>
          </a:xfrm>
          <a:prstGeom prst="line">
            <a:avLst/>
          </a:prstGeom>
          <a:noFill/>
          <a:ln w="25400">
            <a:solidFill>
              <a:srgbClr val="993300"/>
            </a:solidFill>
            <a:miter lim="800000"/>
          </a:ln>
        </p:spPr>
      </p:cxnSp>
      <p:cxnSp>
        <p:nvCxnSpPr>
          <p:cNvPr id="21518" name="Line 14"/>
          <p:cNvCxnSpPr/>
          <p:nvPr/>
        </p:nvCxnSpPr>
        <p:spPr>
          <a:xfrm>
            <a:off x="4267200" y="6096000"/>
            <a:ext cx="762000" cy="0"/>
          </a:xfrm>
          <a:prstGeom prst="line">
            <a:avLst/>
          </a:prstGeom>
          <a:noFill/>
          <a:ln w="25400">
            <a:solidFill>
              <a:srgbClr val="993300"/>
            </a:solidFill>
            <a:miter lim="800000"/>
          </a:ln>
        </p:spPr>
      </p:cxnSp>
      <p:cxnSp>
        <p:nvCxnSpPr>
          <p:cNvPr id="21519" name="Line 15"/>
          <p:cNvCxnSpPr/>
          <p:nvPr/>
        </p:nvCxnSpPr>
        <p:spPr>
          <a:xfrm>
            <a:off x="4419600" y="3200400"/>
            <a:ext cx="609600" cy="0"/>
          </a:xfrm>
          <a:prstGeom prst="line">
            <a:avLst/>
          </a:prstGeom>
          <a:noFill/>
          <a:ln w="25400">
            <a:solidFill>
              <a:srgbClr val="FF6600"/>
            </a:solidFill>
            <a:miter lim="800000"/>
          </a:ln>
        </p:spPr>
      </p:cxnSp>
      <p:cxnSp>
        <p:nvCxnSpPr>
          <p:cNvPr id="21520" name="Line 16"/>
          <p:cNvCxnSpPr/>
          <p:nvPr/>
        </p:nvCxnSpPr>
        <p:spPr>
          <a:xfrm flipH="1">
            <a:off x="4419600" y="3200400"/>
            <a:ext cx="0" cy="2743200"/>
          </a:xfrm>
          <a:prstGeom prst="line">
            <a:avLst/>
          </a:prstGeom>
          <a:noFill/>
          <a:ln w="25400">
            <a:solidFill>
              <a:srgbClr val="FF6600"/>
            </a:solidFill>
            <a:miter lim="800000"/>
          </a:ln>
        </p:spPr>
      </p:cxnSp>
      <p:cxnSp>
        <p:nvCxnSpPr>
          <p:cNvPr id="21521" name="Line 17"/>
          <p:cNvCxnSpPr/>
          <p:nvPr/>
        </p:nvCxnSpPr>
        <p:spPr>
          <a:xfrm>
            <a:off x="4419600" y="5943600"/>
            <a:ext cx="609600" cy="0"/>
          </a:xfrm>
          <a:prstGeom prst="line">
            <a:avLst/>
          </a:prstGeom>
          <a:noFill/>
          <a:ln w="25400">
            <a:solidFill>
              <a:srgbClr val="FF6600"/>
            </a:solidFill>
            <a:miter lim="800000"/>
          </a:ln>
        </p:spPr>
      </p:cxnSp>
      <p:cxnSp>
        <p:nvCxnSpPr>
          <p:cNvPr id="21522" name="Line 18"/>
          <p:cNvCxnSpPr/>
          <p:nvPr/>
        </p:nvCxnSpPr>
        <p:spPr>
          <a:xfrm>
            <a:off x="4648200" y="4114800"/>
            <a:ext cx="381000" cy="0"/>
          </a:xfrm>
          <a:prstGeom prst="line">
            <a:avLst/>
          </a:prstGeom>
          <a:noFill/>
          <a:ln w="25400">
            <a:solidFill>
              <a:srgbClr val="800080"/>
            </a:solidFill>
            <a:miter lim="800000"/>
          </a:ln>
        </p:spPr>
      </p:cxnSp>
      <p:cxnSp>
        <p:nvCxnSpPr>
          <p:cNvPr id="21523" name="Line 19"/>
          <p:cNvCxnSpPr/>
          <p:nvPr/>
        </p:nvCxnSpPr>
        <p:spPr>
          <a:xfrm flipH="1">
            <a:off x="4648200" y="4114800"/>
            <a:ext cx="0" cy="1676400"/>
          </a:xfrm>
          <a:prstGeom prst="line">
            <a:avLst/>
          </a:prstGeom>
          <a:noFill/>
          <a:ln w="25400">
            <a:solidFill>
              <a:srgbClr val="800080"/>
            </a:solidFill>
            <a:miter lim="800000"/>
          </a:ln>
        </p:spPr>
      </p:cxnSp>
      <p:cxnSp>
        <p:nvCxnSpPr>
          <p:cNvPr id="21524" name="Line 20"/>
          <p:cNvCxnSpPr/>
          <p:nvPr/>
        </p:nvCxnSpPr>
        <p:spPr>
          <a:xfrm>
            <a:off x="4648200" y="5791200"/>
            <a:ext cx="381000" cy="0"/>
          </a:xfrm>
          <a:prstGeom prst="line">
            <a:avLst/>
          </a:prstGeom>
          <a:noFill/>
          <a:ln w="25400">
            <a:solidFill>
              <a:srgbClr val="800080"/>
            </a:solidFill>
            <a:miter lim="800000"/>
          </a:ln>
        </p:spPr>
      </p:cxnSp>
      <p:cxnSp>
        <p:nvCxnSpPr>
          <p:cNvPr id="21525" name="Line 21"/>
          <p:cNvCxnSpPr/>
          <p:nvPr/>
        </p:nvCxnSpPr>
        <p:spPr>
          <a:xfrm>
            <a:off x="4876800" y="5029200"/>
            <a:ext cx="228600" cy="0"/>
          </a:xfrm>
          <a:prstGeom prst="line">
            <a:avLst/>
          </a:prstGeom>
          <a:noFill/>
          <a:ln w="25400">
            <a:solidFill>
              <a:srgbClr val="993366"/>
            </a:solidFill>
            <a:miter lim="800000"/>
          </a:ln>
        </p:spPr>
      </p:cxnSp>
      <p:cxnSp>
        <p:nvCxnSpPr>
          <p:cNvPr id="21526" name="Line 22"/>
          <p:cNvCxnSpPr/>
          <p:nvPr/>
        </p:nvCxnSpPr>
        <p:spPr>
          <a:xfrm flipH="1">
            <a:off x="4876800" y="5029200"/>
            <a:ext cx="0" cy="609600"/>
          </a:xfrm>
          <a:prstGeom prst="line">
            <a:avLst/>
          </a:prstGeom>
          <a:noFill/>
          <a:ln w="25400">
            <a:solidFill>
              <a:srgbClr val="993366"/>
            </a:solidFill>
            <a:miter lim="800000"/>
          </a:ln>
        </p:spPr>
      </p:cxnSp>
      <p:cxnSp>
        <p:nvCxnSpPr>
          <p:cNvPr id="21527" name="Line 23"/>
          <p:cNvCxnSpPr/>
          <p:nvPr/>
        </p:nvCxnSpPr>
        <p:spPr>
          <a:xfrm flipV="1">
            <a:off x="4876800" y="5638800"/>
            <a:ext cx="152400" cy="0"/>
          </a:xfrm>
          <a:prstGeom prst="line">
            <a:avLst/>
          </a:prstGeom>
          <a:noFill/>
          <a:ln w="25400">
            <a:solidFill>
              <a:srgbClr val="993366"/>
            </a:solidFill>
            <a:miter lim="800000"/>
          </a:ln>
        </p:spPr>
      </p:cxnSp>
      <p:sp>
        <p:nvSpPr>
          <p:cNvPr id="21528" name="Rectangle 24"/>
          <p:cNvSpPr/>
          <p:nvPr/>
        </p:nvSpPr>
        <p:spPr>
          <a:xfrm>
            <a:off x="6934200" y="5638800"/>
            <a:ext cx="1066800" cy="609600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FF6600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21529" name="Rectangle 25"/>
          <p:cNvSpPr/>
          <p:nvPr/>
        </p:nvSpPr>
        <p:spPr>
          <a:xfrm>
            <a:off x="5638800" y="1143000"/>
            <a:ext cx="1600200" cy="533400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FF6600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21530" name="Rectangle 26"/>
          <p:cNvSpPr/>
          <p:nvPr/>
        </p:nvSpPr>
        <p:spPr>
          <a:xfrm>
            <a:off x="1905000" y="5638800"/>
            <a:ext cx="914400" cy="609600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333399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21531" name="Rectangle 27"/>
          <p:cNvSpPr/>
          <p:nvPr/>
        </p:nvSpPr>
        <p:spPr>
          <a:xfrm>
            <a:off x="2895600" y="5638800"/>
            <a:ext cx="914400" cy="609600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333399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21532" name="Rectangle 28"/>
          <p:cNvSpPr/>
          <p:nvPr/>
        </p:nvSpPr>
        <p:spPr>
          <a:xfrm>
            <a:off x="2362200" y="2971800"/>
            <a:ext cx="1066800" cy="457200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333399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base">
                                        <p:cTn id="11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 additive="base">
                                        <p:cTn id="15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19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childTnLst>
                                    <p:set>
                                      <p:cBhvr additive="base"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24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childTnLst>
                                    <p:set>
                                      <p:cBhvr additive="base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base">
                                        <p:cTn id="28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childTnLst>
                                    <p:set>
                                      <p:cBhvr additive="base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 additive="base">
                                        <p:cTn id="32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childTnLst>
                                    <p:set>
                                      <p:cBhvr additive="base"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36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childTnLst>
                                    <p:set>
                                      <p:cBhvr additive="base"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 additive="base">
                                        <p:cTn id="41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childTnLst>
                                    <p:set>
                                      <p:cBhvr additive="base"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base">
                                        <p:cTn id="45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childTnLst>
                                    <p:set>
                                      <p:cBhvr additive="base"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49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nodeType="clickEffect">
                                  <p:childTnLst>
                                    <p:set>
                                      <p:cBhvr additive="base"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 additive="base">
                                        <p:cTn id="54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childTnLst>
                                    <p:set>
                                      <p:cBhvr additive="base"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base">
                                        <p:cTn id="58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childTnLst>
                                    <p:set>
                                      <p:cBhvr additive="base"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62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nodeType="clickEffect">
                                  <p:childTnLst>
                                    <p:set>
                                      <p:cBhvr additive="base"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 additive="base">
                                        <p:cTn id="67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childTnLst>
                                    <p:set>
                                      <p:cBhvr additive="base"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base">
                                        <p:cTn id="71" dur="5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childTnLst>
                                    <p:set>
                                      <p:cBhvr additive="base"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75" dur="5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2" fill="hold" nodeType="clickEffect">
                                  <p:childTnLst>
                                    <p:set>
                                      <p:cBhvr additive="base"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 additive="base">
                                        <p:cTn id="80" dur="5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2" presetClass="entr" presetSubtype="1" fill="hold" nodeType="afterEffect">
                                  <p:childTnLst>
                                    <p:set>
                                      <p:cBhvr additive="base"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base">
                                        <p:cTn id="84" dur="5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childTnLst>
                                    <p:set>
                                      <p:cBhvr additive="base"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88" dur="500"/>
                                        <p:tgtEl>
                                          <p:spTgt spid="21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9" presetClass="entr" presetSubtype="0" fill="hold" grpId="0" nodeType="clickEffect">
                                  <p:childTnLst>
                                    <p:set>
                                      <p:cBhvr additive="base"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93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9" presetClass="entr" presetSubtype="0" fill="hold" grpId="1" nodeType="clickEffect">
                                  <p:childTnLst>
                                    <p:set>
                                      <p:cBhvr additive="base"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98" dur="500"/>
                                        <p:tgtEl>
                                          <p:spTgt spid="21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ntr" presetSubtype="0" fill="hold" grpId="2" nodeType="clickEffect">
                                  <p:childTnLst>
                                    <p:set>
                                      <p:cBhvr additive="base"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103" dur="500"/>
                                        <p:tgtEl>
                                          <p:spTgt spid="21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9" presetClass="entr" presetSubtype="0" fill="hold" grpId="3" nodeType="clickEffect">
                                  <p:childTnLst>
                                    <p:set>
                                      <p:cBhvr additive="base"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108" dur="500"/>
                                        <p:tgtEl>
                                          <p:spTgt spid="21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9" presetClass="entr" presetSubtype="0" fill="hold" grpId="4" nodeType="afterEffect">
                                  <p:childTnLst>
                                    <p:set>
                                      <p:cBhvr additive="base"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112" dur="500"/>
                                        <p:tgtEl>
                                          <p:spTgt spid="21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ntr" presetSubtype="0" fill="hold" grpId="5" nodeType="clickEffect">
                                  <p:childTnLst>
                                    <p:set>
                                      <p:cBhvr additive="base"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117" dur="500"/>
                                        <p:tgtEl>
                                          <p:spTgt spid="21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1528" grpId="1"/>
      <p:bldP spid="21529" grpId="2"/>
      <p:bldP spid="21530" grpId="3"/>
      <p:bldP spid="21531" grpId="4"/>
      <p:bldP spid="21532" grpId="5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292725" y="333375"/>
            <a:ext cx="1139825" cy="1125538"/>
          </a:xfrm>
          <a:solidFill>
            <a:schemeClr val="bg1"/>
          </a:solidFill>
        </p:spPr>
        <p:txBody>
          <a:bodyPr vert="horz" wrap="square" lIns="91440" tIns="45720" rIns="91440" bIns="45720" numCol="1" anchor="ctr" anchorCtr="0" compatLnSpc="1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eaLnBrk="1" hangingPunct="1"/>
            <a:r>
              <a:rPr lang="zh-CN" altLang="en-US" sz="8800">
                <a:solidFill>
                  <a:srgbClr val="FF33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华文琥珀" pitchFamily="2" charset="-122"/>
              </a:rPr>
              <a:t>种</a:t>
            </a:r>
            <a:endParaRPr lang="zh-CN" altLang="en-US" sz="8000"/>
          </a:p>
        </p:txBody>
      </p:sp>
      <p:sp>
        <p:nvSpPr>
          <p:cNvPr id="22531" name="Rectangle 3"/>
          <p:cNvSpPr/>
          <p:nvPr>
            <p:ph type="body" idx="4294967295"/>
          </p:nvPr>
        </p:nvSpPr>
        <p:spPr>
          <a:xfrm>
            <a:off x="0" y="1600200"/>
            <a:ext cx="8229600" cy="4525962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>
              <a:buNone/>
            </a:pPr>
            <a:r>
              <a:rPr lang="zh-CN" altLang="en-US" sz="4800">
                <a:solidFill>
                  <a:srgbClr val="0000FF"/>
                </a:solidFill>
              </a:rPr>
              <a:t>所有的马都属于动物的同一物种</a:t>
            </a:r>
            <a:endParaRPr lang="zh-CN" altLang="en-US" sz="4800">
              <a:solidFill>
                <a:srgbClr val="0000FF"/>
              </a:solidFill>
            </a:endParaRPr>
          </a:p>
        </p:txBody>
      </p:sp>
      <p:pic>
        <p:nvPicPr>
          <p:cNvPr id="22532" name="Picture 4" descr="1343"/>
          <p:cNvPicPr/>
          <p:nvPr/>
        </p:nvPicPr>
        <p:blipFill>
          <a:blip r:embed="rId1"/>
          <a:srcRect b="-121"/>
          <a:stretch>
            <a:fillRect/>
          </a:stretch>
        </p:blipFill>
        <p:spPr>
          <a:xfrm>
            <a:off x="2916238" y="2420938"/>
            <a:ext cx="5257800" cy="4191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2533" name="WordArt 5"/>
          <p:cNvSpPr/>
          <p:nvPr/>
        </p:nvSpPr>
        <p:spPr>
          <a:xfrm>
            <a:off x="2387600" y="749300"/>
            <a:ext cx="2476500" cy="609600"/>
          </a:xfrm>
          <a:gradFill rotWithShape="1">
            <a:gsLst>
              <a:gs pos="0">
                <a:srgbClr val="A603AB"/>
              </a:gs>
              <a:gs pos="12000">
                <a:srgbClr val="E81766"/>
              </a:gs>
              <a:gs pos="27000">
                <a:srgbClr val="EE3F17"/>
              </a:gs>
              <a:gs pos="48000">
                <a:srgbClr val="FFFF00"/>
              </a:gs>
              <a:gs pos="64999">
                <a:srgbClr val="1A8D48"/>
              </a:gs>
              <a:gs pos="78999">
                <a:srgbClr val="0819FB"/>
              </a:gs>
              <a:gs pos="100000">
                <a:srgbClr val="A603AB"/>
              </a:gs>
            </a:gsLst>
            <a:lin ang="0" scaled="1"/>
          </a:gradFill>
          <a:ln w="12700">
            <a:solidFill>
              <a:srgbClr val="EAEAEA"/>
            </a:solidFill>
            <a:miter lim="800000"/>
          </a:ln>
          <a:effectLst>
            <a:outerShdw dist="35921" dir="2700000" sy="50000" kx="2115830" algn="bl">
              <a:srgbClr val="C0C0C0">
                <a:alpha val="79999"/>
              </a:srgbClr>
            </a:outerShdw>
          </a:effectLst>
        </p:spPr>
        <p:txBody>
          <a:bodyPr wrap="none" fromWordArt="1">
            <a:prstTxWarp prst="textPlain">
              <a:avLst/>
            </a:prstTxWarp>
            <a:noAutofit/>
          </a:bodyPr>
          <a:lstStyle/>
          <a:p>
            <a:pPr algn="ctr"/>
            <a:r>
              <a:rPr sz="4800" b="1" i="1" kern="10">
                <a:ln w="12700">
                  <a:solidFill>
                    <a:srgbClr val="EAEAEA"/>
                  </a:solidFill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>
                    <a:srgbClr val="C0C0C0">
                      <a:alpha val="79999"/>
                    </a:srgbClr>
                  </a:outerShdw>
                </a:effectLst>
                <a:latin typeface="隶书"/>
              </a:rPr>
              <a:t>分类举例</a:t>
            </a:r>
            <a:endParaRPr sz="4800" b="1" i="1" kern="10">
              <a:ln w="12700">
                <a:solidFill>
                  <a:srgbClr val="EAEAEA"/>
                </a:solidFill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>
                  <a:srgbClr val="C0C0C0">
                    <a:alpha val="79999"/>
                  </a:srgbClr>
                </a:outerShdw>
              </a:effectLst>
              <a:latin typeface="隶书"/>
            </a:endParaRPr>
          </a:p>
        </p:txBody>
      </p:sp>
      <p:sp>
        <p:nvSpPr>
          <p:cNvPr id="22534" name="Text Box 7"/>
          <p:cNvSpPr/>
          <p:nvPr/>
        </p:nvSpPr>
        <p:spPr>
          <a:xfrm>
            <a:off x="6877050" y="260350"/>
            <a:ext cx="2087562" cy="1401762"/>
          </a:xfrm>
          <a:prstGeom prst="rect">
            <a:avLst/>
          </a:prstGeom>
          <a:solidFill>
            <a:schemeClr val="bg1"/>
          </a:solidFill>
          <a:ln w="28575">
            <a:solidFill>
              <a:srgbClr val="009900"/>
            </a:solidFill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</a:rPr>
              <a:t>即物种：最基本的分类单位。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  <p:grpSp>
        <p:nvGrpSpPr>
          <p:cNvPr id="22535" name="组合 7"/>
          <p:cNvGrpSpPr/>
          <p:nvPr/>
        </p:nvGrpSpPr>
        <p:grpSpPr>
          <a:xfrm>
            <a:off x="41275" y="30162"/>
            <a:ext cx="5251450" cy="701675"/>
            <a:chOff x="706108" y="271537"/>
            <a:chExt cx="5252060" cy="701675"/>
          </a:xfrm>
        </p:grpSpPr>
        <p:sp>
          <p:nvSpPr>
            <p:cNvPr id="22536" name="AutoShape 8"/>
            <p:cNvSpPr/>
            <p:nvPr/>
          </p:nvSpPr>
          <p:spPr bwMode="gray">
            <a:xfrm>
              <a:off x="1619672" y="365123"/>
              <a:ext cx="4338496" cy="52546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1000"/>
                </a:gs>
                <a:gs pos="100000">
                  <a:srgbClr val="006600">
                    <a:alpha val="89998"/>
                  </a:srgbClr>
                </a:gs>
              </a:gsLst>
              <a:lin ang="2700000" scaled="1"/>
            </a:gradFill>
            <a:ln>
              <a:noFill/>
              <a:miter lim="800000"/>
            </a:ln>
          </p:spPr>
          <p:txBody>
            <a:bodyPr wrap="none" anchor="ctr" anchorCtr="0">
              <a:no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2800">
                <a:ea typeface="黑体" panose="02010600030101010101" pitchFamily="2" charset="-122"/>
              </a:endParaRPr>
            </a:p>
          </p:txBody>
        </p:sp>
        <p:grpSp>
          <p:nvGrpSpPr>
            <p:cNvPr id="22539" name="Text Box 11"/>
            <p:cNvGrpSpPr/>
            <p:nvPr/>
          </p:nvGrpSpPr>
          <p:grpSpPr>
            <a:xfrm>
              <a:off x="481927" y="58494"/>
              <a:ext cx="1213245" cy="1152144"/>
              <a:chOff x="-182880" y="-182880"/>
              <a:chExt cx="1213104" cy="1152144"/>
            </a:xfrm>
          </p:grpSpPr>
          <p:pic>
            <p:nvPicPr>
              <p:cNvPr id="22537" name="Text Box 11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182880" y="-182880"/>
                <a:ext cx="1213104" cy="1152144"/>
              </a:xfrm>
              <a:prstGeom prst="rect">
                <a:avLst/>
              </a:prstGeom>
              <a:noFill/>
              <a:ln>
                <a:miter lim="800000"/>
                <a:headEnd/>
                <a:tailEnd/>
              </a:ln>
            </p:spPr>
          </p:pic>
          <p:sp>
            <p:nvSpPr>
              <p:cNvPr id="22538" name="矩形 22537"/>
              <p:cNvSpPr/>
              <p:nvPr/>
            </p:nvSpPr>
            <p:spPr>
              <a:xfrm>
                <a:off x="41275" y="30163"/>
                <a:ext cx="761911" cy="701675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>
                <a:spAutoFit/>
              </a:bodyPr>
              <a:lstStyle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eaLnBrk="1" hangingPunct="1"/>
                <a:endParaRPr lang="zh-CN" altLang="en-US" sz="4000">
                  <a:solidFill>
                    <a:srgbClr val="FFFFFF"/>
                  </a:solidFill>
                  <a:ea typeface="黑体" panose="02010600030101010101" pitchFamily="2" charset="-122"/>
                </a:endParaRPr>
              </a:p>
            </p:txBody>
          </p:sp>
        </p:grpSp>
        <p:sp>
          <p:nvSpPr>
            <p:cNvPr id="22540" name="Text Box 28"/>
            <p:cNvSpPr/>
            <p:nvPr/>
          </p:nvSpPr>
          <p:spPr>
            <a:xfrm>
              <a:off x="802432" y="332656"/>
              <a:ext cx="457200" cy="57943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>
                  <a:solidFill>
                    <a:schemeClr val="bg1"/>
                  </a:solidFill>
                  <a:ea typeface="黑体" panose="02010600030101010101" pitchFamily="2" charset="-122"/>
                </a:rPr>
                <a:t>二</a:t>
              </a:r>
              <a:endParaRPr lang="zh-CN" altLang="en-US">
                <a:solidFill>
                  <a:schemeClr val="bg1"/>
                </a:solidFill>
                <a:ea typeface="黑体" panose="02010600030101010101" pitchFamily="2" charset="-122"/>
              </a:endParaRPr>
            </a:p>
          </p:txBody>
        </p:sp>
        <p:sp>
          <p:nvSpPr>
            <p:cNvPr id="22541" name="Rectangle 9"/>
            <p:cNvSpPr>
              <a:spLocks noChangeArrowheads="1"/>
            </p:cNvSpPr>
            <p:nvPr/>
          </p:nvSpPr>
          <p:spPr bwMode="auto">
            <a:xfrm>
              <a:off x="1763506" y="333449"/>
              <a:ext cx="3961273" cy="579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eaLnBrk="1" hangingPunct="1">
                <a:spcBef>
                  <a:spcPct val="0"/>
                </a:spcBef>
                <a:buNone/>
              </a:pPr>
              <a:r>
                <a: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chemeClr val="bg2"/>
                    </a:outerShdw>
                  </a:effectLst>
                  <a:ea typeface="黑体" panose="02010600030101010101" pitchFamily="2" charset="-122"/>
                </a:rPr>
                <a:t>合作交流，一探究竟</a:t>
              </a:r>
              <a:endParaRPr lang="zh-CN" altLang="en-US">
                <a:solidFill>
                  <a:schemeClr val="bg1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 additive="base">
                                        <p:cTn id="7" dur="1" fill="hold"/>
                                        <p:tgtEl>
                                          <p:spTgt spid="2253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2" dur="500"/>
                                        <p:tgtEl>
                                          <p:spTgt spid="22531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195513" y="917575"/>
            <a:ext cx="6084887" cy="1143000"/>
          </a:xfrm>
        </p:spPr>
        <p:txBody>
          <a:bodyPr vert="horz" wrap="square" lIns="91440" tIns="45720" rIns="91440" bIns="45720" numCol="1" anchor="ctr" anchorCtr="0" compatLnSpc="1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eaLnBrk="1" hangingPunct="1"/>
            <a:r>
              <a:rPr lang="zh-CN" altLang="en-US" sz="8800" b="1">
                <a:solidFill>
                  <a:srgbClr val="FF33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华文细黑" pitchFamily="2" charset="-122"/>
              </a:rPr>
              <a:t>属：</a:t>
            </a:r>
            <a:r>
              <a:rPr lang="zh-CN" altLang="en-US" sz="7200" b="1">
                <a:solidFill>
                  <a:srgbClr val="FF33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华文细黑" pitchFamily="2" charset="-122"/>
              </a:rPr>
              <a:t>马属</a:t>
            </a:r>
            <a:endParaRPr lang="zh-CN" altLang="en-US" sz="7200" b="1">
              <a:solidFill>
                <a:srgbClr val="FF3300"/>
              </a:solidFill>
              <a:effectLst>
                <a:outerShdw blurRad="38100" dist="38100" dir="2700000" algn="tl">
                  <a:schemeClr val="bg2"/>
                </a:outerShdw>
              </a:effectLst>
              <a:ea typeface="华文细黑" pitchFamily="2" charset="-122"/>
            </a:endParaRPr>
          </a:p>
        </p:txBody>
      </p:sp>
      <p:pic>
        <p:nvPicPr>
          <p:cNvPr id="23555" name="Picture 3" descr="05斑马"/>
          <p:cNvPicPr/>
          <p:nvPr/>
        </p:nvPicPr>
        <p:blipFill>
          <a:blip r:embed="rId1"/>
          <a:srcRect r="53" b="-134"/>
          <a:stretch>
            <a:fillRect/>
          </a:stretch>
        </p:blipFill>
        <p:spPr>
          <a:xfrm>
            <a:off x="4800600" y="2565400"/>
            <a:ext cx="4343400" cy="3810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3556" name="Picture 4" descr="1343"/>
          <p:cNvPicPr/>
          <p:nvPr/>
        </p:nvPicPr>
        <p:blipFill>
          <a:blip r:embed="rId2"/>
          <a:srcRect b="-121"/>
          <a:stretch>
            <a:fillRect/>
          </a:stretch>
        </p:blipFill>
        <p:spPr>
          <a:xfrm>
            <a:off x="0" y="2514600"/>
            <a:ext cx="4495800" cy="3810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3557" name="Text Box 5"/>
          <p:cNvSpPr/>
          <p:nvPr/>
        </p:nvSpPr>
        <p:spPr>
          <a:xfrm>
            <a:off x="5219700" y="5230812"/>
            <a:ext cx="936625" cy="457200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</a:rPr>
              <a:t>斑马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grpSp>
        <p:nvGrpSpPr>
          <p:cNvPr id="23558" name="组合 7"/>
          <p:cNvGrpSpPr/>
          <p:nvPr/>
        </p:nvGrpSpPr>
        <p:grpSpPr>
          <a:xfrm>
            <a:off x="41275" y="30162"/>
            <a:ext cx="5251450" cy="701675"/>
            <a:chOff x="706108" y="271537"/>
            <a:chExt cx="5252060" cy="701675"/>
          </a:xfrm>
        </p:grpSpPr>
        <p:sp>
          <p:nvSpPr>
            <p:cNvPr id="23559" name="AutoShape 8"/>
            <p:cNvSpPr/>
            <p:nvPr/>
          </p:nvSpPr>
          <p:spPr bwMode="gray">
            <a:xfrm>
              <a:off x="1619672" y="365123"/>
              <a:ext cx="4338496" cy="52546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1000"/>
                </a:gs>
                <a:gs pos="100000">
                  <a:srgbClr val="006600">
                    <a:alpha val="89998"/>
                  </a:srgbClr>
                </a:gs>
              </a:gsLst>
              <a:lin ang="2700000" scaled="1"/>
            </a:gradFill>
            <a:ln>
              <a:noFill/>
              <a:miter lim="800000"/>
            </a:ln>
          </p:spPr>
          <p:txBody>
            <a:bodyPr wrap="none" anchor="ctr" anchorCtr="0">
              <a:no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2800">
                <a:ea typeface="黑体" panose="02010600030101010101" pitchFamily="2" charset="-122"/>
              </a:endParaRPr>
            </a:p>
          </p:txBody>
        </p:sp>
        <p:grpSp>
          <p:nvGrpSpPr>
            <p:cNvPr id="23562" name="Text Box 11"/>
            <p:cNvGrpSpPr/>
            <p:nvPr/>
          </p:nvGrpSpPr>
          <p:grpSpPr>
            <a:xfrm>
              <a:off x="481927" y="58494"/>
              <a:ext cx="1213245" cy="1152144"/>
              <a:chOff x="-182880" y="-182880"/>
              <a:chExt cx="1213104" cy="1152144"/>
            </a:xfrm>
          </p:grpSpPr>
          <p:pic>
            <p:nvPicPr>
              <p:cNvPr id="23560" name="Text Box 1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182880" y="-182880"/>
                <a:ext cx="1213104" cy="1152144"/>
              </a:xfrm>
              <a:prstGeom prst="rect">
                <a:avLst/>
              </a:prstGeom>
              <a:noFill/>
              <a:ln>
                <a:miter lim="800000"/>
                <a:headEnd/>
                <a:tailEnd/>
              </a:ln>
            </p:spPr>
          </p:pic>
          <p:sp>
            <p:nvSpPr>
              <p:cNvPr id="23561" name="矩形 23560"/>
              <p:cNvSpPr/>
              <p:nvPr/>
            </p:nvSpPr>
            <p:spPr>
              <a:xfrm>
                <a:off x="41275" y="30163"/>
                <a:ext cx="761911" cy="701675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>
                <a:spAutoFit/>
              </a:bodyPr>
              <a:lstStyle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eaLnBrk="1" hangingPunct="1"/>
                <a:endParaRPr lang="zh-CN" altLang="en-US" sz="4000">
                  <a:solidFill>
                    <a:srgbClr val="FFFFFF"/>
                  </a:solidFill>
                  <a:ea typeface="黑体" panose="02010600030101010101" pitchFamily="2" charset="-122"/>
                </a:endParaRPr>
              </a:p>
            </p:txBody>
          </p:sp>
        </p:grpSp>
        <p:sp>
          <p:nvSpPr>
            <p:cNvPr id="23563" name="Text Box 28"/>
            <p:cNvSpPr/>
            <p:nvPr/>
          </p:nvSpPr>
          <p:spPr>
            <a:xfrm>
              <a:off x="802432" y="332656"/>
              <a:ext cx="457200" cy="57943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>
                  <a:solidFill>
                    <a:schemeClr val="bg1"/>
                  </a:solidFill>
                  <a:ea typeface="黑体" panose="02010600030101010101" pitchFamily="2" charset="-122"/>
                </a:rPr>
                <a:t>二</a:t>
              </a:r>
              <a:endParaRPr lang="zh-CN" altLang="en-US">
                <a:solidFill>
                  <a:schemeClr val="bg1"/>
                </a:solidFill>
                <a:ea typeface="黑体" panose="02010600030101010101" pitchFamily="2" charset="-122"/>
              </a:endParaRPr>
            </a:p>
          </p:txBody>
        </p:sp>
        <p:sp>
          <p:nvSpPr>
            <p:cNvPr id="23564" name="Rectangle 9"/>
            <p:cNvSpPr>
              <a:spLocks noChangeArrowheads="1"/>
            </p:cNvSpPr>
            <p:nvPr/>
          </p:nvSpPr>
          <p:spPr bwMode="auto">
            <a:xfrm>
              <a:off x="1763506" y="333449"/>
              <a:ext cx="3961273" cy="579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eaLnBrk="1" hangingPunct="1">
                <a:spcBef>
                  <a:spcPct val="0"/>
                </a:spcBef>
                <a:buNone/>
              </a:pPr>
              <a:r>
                <a: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chemeClr val="bg2"/>
                    </a:outerShdw>
                  </a:effectLst>
                  <a:ea typeface="黑体" panose="02010600030101010101" pitchFamily="2" charset="-122"/>
                </a:rPr>
                <a:t>合作交流，一探究竟</a:t>
              </a:r>
              <a:endParaRPr lang="zh-CN" altLang="en-US">
                <a:solidFill>
                  <a:schemeClr val="bg1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 additive="base">
                                        <p:cTn id="7" dur="1" fill="hold"/>
                                        <p:tgtEl>
                                          <p:spTgt spid="2355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childTnLst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00563" y="849313"/>
            <a:ext cx="4895850" cy="1066800"/>
          </a:xfrm>
        </p:spPr>
        <p:txBody>
          <a:bodyPr vert="horz" wrap="square" lIns="91440" tIns="45720" rIns="91440" bIns="45720" numCol="1" anchor="ctr" anchorCtr="0" compatLnSpc="1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eaLnBrk="1" hangingPunct="1"/>
            <a:r>
              <a:rPr lang="zh-CN" altLang="en-US" sz="8000" b="1">
                <a:solidFill>
                  <a:srgbClr val="FF33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华文细黑" pitchFamily="2" charset="-122"/>
              </a:rPr>
              <a:t>科</a:t>
            </a:r>
            <a:r>
              <a:rPr lang="zh-CN" altLang="en-US" sz="8000">
                <a:ea typeface="华文琥珀" pitchFamily="2" charset="-122"/>
              </a:rPr>
              <a:t>：</a:t>
            </a:r>
            <a:r>
              <a:rPr lang="zh-CN" altLang="en-US" sz="8000">
                <a:solidFill>
                  <a:srgbClr val="FF3300"/>
                </a:solidFill>
                <a:ea typeface="华文琥珀" pitchFamily="2" charset="-122"/>
              </a:rPr>
              <a:t>马科</a:t>
            </a:r>
            <a:endParaRPr lang="zh-CN" altLang="en-US" sz="8000">
              <a:solidFill>
                <a:srgbClr val="FF3300"/>
              </a:solidFill>
              <a:ea typeface="华文琥珀" pitchFamily="2" charset="-122"/>
            </a:endParaRPr>
          </a:p>
        </p:txBody>
      </p:sp>
      <p:pic>
        <p:nvPicPr>
          <p:cNvPr id="24579" name="Picture 3" descr="驴"/>
          <p:cNvPicPr/>
          <p:nvPr/>
        </p:nvPicPr>
        <p:blipFill>
          <a:blip r:embed="rId1"/>
          <a:srcRect r="-90" b="114"/>
          <a:stretch>
            <a:fillRect/>
          </a:stretch>
        </p:blipFill>
        <p:spPr>
          <a:xfrm>
            <a:off x="827088" y="3581400"/>
            <a:ext cx="4191000" cy="3276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4580" name="Picture 4" descr="1343"/>
          <p:cNvPicPr/>
          <p:nvPr/>
        </p:nvPicPr>
        <p:blipFill>
          <a:blip r:embed="rId2"/>
          <a:srcRect b="-121"/>
          <a:stretch>
            <a:fillRect/>
          </a:stretch>
        </p:blipFill>
        <p:spPr>
          <a:xfrm>
            <a:off x="5181600" y="2209800"/>
            <a:ext cx="3962400" cy="29718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4581" name="Picture 5" descr="斑马01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973138"/>
            <a:ext cx="4191000" cy="27432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4582" name="Text Box 6"/>
          <p:cNvSpPr/>
          <p:nvPr/>
        </p:nvSpPr>
        <p:spPr>
          <a:xfrm>
            <a:off x="3419475" y="6237288"/>
            <a:ext cx="647700" cy="457200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</a:rPr>
              <a:t>驴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4583" name="Text Box 7"/>
          <p:cNvSpPr/>
          <p:nvPr/>
        </p:nvSpPr>
        <p:spPr>
          <a:xfrm>
            <a:off x="1116012" y="2971800"/>
            <a:ext cx="935038" cy="457200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</a:rPr>
              <a:t>斑马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grpSp>
        <p:nvGrpSpPr>
          <p:cNvPr id="24584" name="组合 7"/>
          <p:cNvGrpSpPr/>
          <p:nvPr/>
        </p:nvGrpSpPr>
        <p:grpSpPr>
          <a:xfrm>
            <a:off x="41275" y="30162"/>
            <a:ext cx="5251450" cy="701675"/>
            <a:chOff x="706108" y="271537"/>
            <a:chExt cx="5252060" cy="701675"/>
          </a:xfrm>
        </p:grpSpPr>
        <p:sp>
          <p:nvSpPr>
            <p:cNvPr id="24585" name="AutoShape 8"/>
            <p:cNvSpPr/>
            <p:nvPr/>
          </p:nvSpPr>
          <p:spPr bwMode="gray">
            <a:xfrm>
              <a:off x="1619672" y="365123"/>
              <a:ext cx="4338496" cy="52546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1000"/>
                </a:gs>
                <a:gs pos="100000">
                  <a:srgbClr val="006600">
                    <a:alpha val="89998"/>
                  </a:srgbClr>
                </a:gs>
              </a:gsLst>
              <a:lin ang="2700000" scaled="1"/>
            </a:gradFill>
            <a:ln>
              <a:noFill/>
              <a:miter lim="800000"/>
            </a:ln>
          </p:spPr>
          <p:txBody>
            <a:bodyPr wrap="none" anchor="ctr" anchorCtr="0">
              <a:no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2800">
                <a:ea typeface="黑体" panose="02010600030101010101" pitchFamily="2" charset="-122"/>
              </a:endParaRPr>
            </a:p>
          </p:txBody>
        </p:sp>
        <p:grpSp>
          <p:nvGrpSpPr>
            <p:cNvPr id="24588" name="Text Box 11"/>
            <p:cNvGrpSpPr/>
            <p:nvPr/>
          </p:nvGrpSpPr>
          <p:grpSpPr>
            <a:xfrm>
              <a:off x="481927" y="58494"/>
              <a:ext cx="1213245" cy="1152144"/>
              <a:chOff x="-182880" y="-182880"/>
              <a:chExt cx="1213104" cy="1152144"/>
            </a:xfrm>
          </p:grpSpPr>
          <p:pic>
            <p:nvPicPr>
              <p:cNvPr id="24586" name="Text Box 1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182880" y="-182880"/>
                <a:ext cx="1213104" cy="1152144"/>
              </a:xfrm>
              <a:prstGeom prst="rect">
                <a:avLst/>
              </a:prstGeom>
              <a:noFill/>
              <a:ln>
                <a:miter lim="800000"/>
                <a:headEnd/>
                <a:tailEnd/>
              </a:ln>
            </p:spPr>
          </p:pic>
          <p:sp>
            <p:nvSpPr>
              <p:cNvPr id="24587" name="矩形 24586"/>
              <p:cNvSpPr/>
              <p:nvPr/>
            </p:nvSpPr>
            <p:spPr>
              <a:xfrm>
                <a:off x="41275" y="30163"/>
                <a:ext cx="761911" cy="701675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>
                <a:spAutoFit/>
              </a:bodyPr>
              <a:lstStyle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eaLnBrk="1" hangingPunct="1"/>
                <a:endParaRPr lang="zh-CN" altLang="en-US" sz="4000">
                  <a:solidFill>
                    <a:srgbClr val="FFFFFF"/>
                  </a:solidFill>
                  <a:ea typeface="黑体" panose="02010600030101010101" pitchFamily="2" charset="-122"/>
                </a:endParaRPr>
              </a:p>
            </p:txBody>
          </p:sp>
        </p:grpSp>
        <p:sp>
          <p:nvSpPr>
            <p:cNvPr id="24589" name="Text Box 28"/>
            <p:cNvSpPr/>
            <p:nvPr/>
          </p:nvSpPr>
          <p:spPr>
            <a:xfrm>
              <a:off x="802432" y="332656"/>
              <a:ext cx="457200" cy="57943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>
                  <a:solidFill>
                    <a:schemeClr val="bg1"/>
                  </a:solidFill>
                  <a:ea typeface="黑体" panose="02010600030101010101" pitchFamily="2" charset="-122"/>
                </a:rPr>
                <a:t>二</a:t>
              </a:r>
              <a:endParaRPr lang="zh-CN" altLang="en-US">
                <a:solidFill>
                  <a:schemeClr val="bg1"/>
                </a:solidFill>
                <a:ea typeface="黑体" panose="02010600030101010101" pitchFamily="2" charset="-122"/>
              </a:endParaRPr>
            </a:p>
          </p:txBody>
        </p:sp>
        <p:sp>
          <p:nvSpPr>
            <p:cNvPr id="24590" name="Rectangle 9"/>
            <p:cNvSpPr>
              <a:spLocks noChangeArrowheads="1"/>
            </p:cNvSpPr>
            <p:nvPr/>
          </p:nvSpPr>
          <p:spPr bwMode="auto">
            <a:xfrm>
              <a:off x="1763506" y="333449"/>
              <a:ext cx="3961273" cy="579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eaLnBrk="1" hangingPunct="1">
                <a:spcBef>
                  <a:spcPct val="0"/>
                </a:spcBef>
                <a:buNone/>
              </a:pPr>
              <a:r>
                <a: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chemeClr val="bg2"/>
                    </a:outerShdw>
                  </a:effectLst>
                  <a:ea typeface="黑体" panose="02010600030101010101" pitchFamily="2" charset="-122"/>
                </a:rPr>
                <a:t>合作交流，一探究竟</a:t>
              </a:r>
              <a:endParaRPr lang="zh-CN" altLang="en-US">
                <a:solidFill>
                  <a:schemeClr val="bg1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1" nodeType="withEffect">
                                  <p:childTnLst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childTnLst>
                                    <p:set>
                                      <p:cBhvr additive="base"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/>
      <p:bldP spid="24583" grpId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9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0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3427</Words>
  <Paragraphs>319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13</vt:i4>
      </vt:variant>
      <vt:variant>
        <vt:lpstr>幻灯片标题</vt:lpstr>
      </vt:variant>
      <vt:variant>
        <vt:i4>23</vt:i4>
      </vt:variant>
    </vt:vector>
  </HeadingPairs>
  <TitlesOfParts>
    <vt:vector size="52" baseType="lpstr">
      <vt:lpstr>Arial</vt:lpstr>
      <vt:lpstr>宋体</vt:lpstr>
      <vt:lpstr>Wingdings</vt:lpstr>
      <vt:lpstr>Wingdings 2</vt:lpstr>
      <vt:lpstr>楷体_GB2312</vt:lpstr>
      <vt:lpstr>黑体</vt:lpstr>
      <vt:lpstr>华文琥珀</vt:lpstr>
      <vt:lpstr>隶书</vt:lpstr>
      <vt:lpstr>华文细黑</vt:lpstr>
      <vt:lpstr>微软雅黑</vt:lpstr>
      <vt:lpstr>Arial Unicode MS</vt:lpstr>
      <vt:lpstr>Times New Roman</vt:lpstr>
      <vt:lpstr>华文行楷</vt:lpstr>
      <vt:lpstr>Arial</vt:lpstr>
      <vt:lpstr>华文细黑</vt:lpstr>
      <vt:lpstr>Wingdings</vt:lpstr>
      <vt:lpstr>默认设计模板</vt:lpstr>
      <vt:lpstr>1_默认设计模板</vt:lpstr>
      <vt:lpstr>2_默认设计模板</vt:lpstr>
      <vt:lpstr>3_默认设计模板</vt:lpstr>
      <vt:lpstr>4_默认设计模板</vt:lpstr>
      <vt:lpstr>5_默认设计模板</vt:lpstr>
      <vt:lpstr>6_默认设计模板</vt:lpstr>
      <vt:lpstr>7_默认设计模板</vt:lpstr>
      <vt:lpstr>8_默认设计模板</vt:lpstr>
      <vt:lpstr>9_默认设计模板</vt:lpstr>
      <vt:lpstr>10_默认设计模板</vt:lpstr>
      <vt:lpstr>11_默认设计模板</vt:lpstr>
      <vt:lpstr>12_默认设计模板</vt:lpstr>
      <vt:lpstr>第四章 生物的分类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种</vt:lpstr>
      <vt:lpstr>属：马属</vt:lpstr>
      <vt:lpstr>科：马科</vt:lpstr>
      <vt:lpstr>目：奇蹄目</vt:lpstr>
      <vt:lpstr>纲：哺乳纲</vt:lpstr>
      <vt:lpstr>门：脊索动物门的 脊椎动物亚门</vt:lpstr>
      <vt:lpstr>种、属、科、目、纲、门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terms:created xsi:type="dcterms:W3CDTF">2018-01-02T01:43:00Z</dcterms:created>
  <dcterms:modified xsi:type="dcterms:W3CDTF">2018-08-31T06:18:57Z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