
<file path=[Content_Types].xml><?xml version="1.0" encoding="utf-8"?>
<Types xmlns="http://schemas.openxmlformats.org/package/2006/content-types">
  <Default Extension="png" ContentType="image/png"/>
  <Default Extension="bin" ContentType="application/vnd.ms-office.activeX"/>
  <Default Extension="jpeg" ContentType="image/jpeg"/>
  <Default Extension="wmf" ContentType="image/x-wmf"/>
  <Default Extension="rels" ContentType="application/vnd.openxmlformats-package.relationships+xml"/>
  <Default Extension="xml" ContentType="application/xml"/>
  <Default Extension="wav" ContentType="audio/wav"/>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activeX/activeX1.xml" ContentType="application/vnd.ms-office.activeX+xml"/>
  <Override PartName="/ppt/activeX/activeX2.xml" ContentType="application/vnd.ms-office.activeX+xml"/>
  <Override PartName="/ppt/embeddings/oleObject1.bin" ContentType="application/vnd.openxmlformats-officedocument.oleObject"/>
  <Override PartName="/ppt/embeddings/oleObject2.bin" ContentType="application/vnd.openxmlformats-officedocument.oleObject"/>
  <Override PartName="/ppt/embeddings/oleObject3.bin" ContentType="application/vnd.openxmlformats-officedocument.oleObject"/>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3" r:id="rId2"/>
  </p:sldMasterIdLst>
  <p:sldIdLst>
    <p:sldId id="318" r:id="rId3"/>
    <p:sldId id="329" r:id="rId4"/>
    <p:sldId id="331" r:id="rId5"/>
    <p:sldId id="330" r:id="rId6"/>
    <p:sldId id="271" r:id="rId7"/>
    <p:sldId id="326" r:id="rId8"/>
    <p:sldId id="319" r:id="rId9"/>
    <p:sldId id="343" r:id="rId10"/>
    <p:sldId id="323" r:id="rId11"/>
    <p:sldId id="345" r:id="rId12"/>
    <p:sldId id="344" r:id="rId13"/>
    <p:sldId id="324" r:id="rId14"/>
    <p:sldId id="341" r:id="rId15"/>
    <p:sldId id="286" r:id="rId16"/>
    <p:sldId id="333" r:id="rId17"/>
    <p:sldId id="327" r:id="rId18"/>
    <p:sldId id="334" r:id="rId19"/>
    <p:sldId id="335" r:id="rId20"/>
    <p:sldId id="336" r:id="rId21"/>
    <p:sldId id="337" r:id="rId22"/>
    <p:sldId id="328" r:id="rId23"/>
    <p:sldId id="338" r:id="rId24"/>
    <p:sldId id="290" r:id="rId25"/>
    <p:sldId id="346" r:id="rId26"/>
    <p:sldId id="351" r:id="rId27"/>
    <p:sldId id="350" r:id="rId28"/>
    <p:sldId id="291" r:id="rId29"/>
    <p:sldId id="306" r:id="rId30"/>
    <p:sldId id="339" r:id="rId31"/>
    <p:sldId id="348" r:id="rId32"/>
    <p:sldId id="313" r:id="rId33"/>
    <p:sldId id="315" r:id="rId34"/>
    <p:sldId id="316" r:id="rId35"/>
    <p:sldId id="347" r:id="rId36"/>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7EDEF"/>
    <a:srgbClr val="DEF9FE"/>
    <a:srgbClr val="000066"/>
    <a:srgbClr val="FF0000"/>
    <a:srgbClr val="00CCFF"/>
    <a:srgbClr val="0099FF"/>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8" d="100"/>
          <a:sy n="98" d="100"/>
        </p:scale>
        <p:origin x="-1164" y="216"/>
      </p:cViewPr>
      <p:guideLst>
        <p:guide orient="horz" pos="2159"/>
        <p:guide pos="2856"/>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8.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2201D740-3356-4AC6-8646-1D70AA4E7AED}" type="slidenum">
              <a:rPr lang="zh-CN" altLang="en-US"/>
              <a:pPr/>
              <a:t>‹#›</a:t>
            </a:fld>
            <a:endParaRPr lang="en-US" altLang="zh-CN"/>
          </a:p>
        </p:txBody>
      </p:sp>
    </p:spTree>
    <p:extLst>
      <p:ext uri="{BB962C8B-B14F-4D97-AF65-F5344CB8AC3E}">
        <p14:creationId xmlns:p14="http://schemas.microsoft.com/office/powerpoint/2010/main" val="39846669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CC451783-05D6-4EAA-A4AA-9E7314B900CA}" type="slidenum">
              <a:rPr lang="zh-CN" altLang="en-US"/>
              <a:pPr/>
              <a:t>‹#›</a:t>
            </a:fld>
            <a:endParaRPr lang="en-US" altLang="zh-CN"/>
          </a:p>
        </p:txBody>
      </p:sp>
    </p:spTree>
    <p:extLst>
      <p:ext uri="{BB962C8B-B14F-4D97-AF65-F5344CB8AC3E}">
        <p14:creationId xmlns:p14="http://schemas.microsoft.com/office/powerpoint/2010/main" val="2174651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CF765D77-D6CE-47AF-9EDD-A5EB927E9B5F}" type="slidenum">
              <a:rPr lang="zh-CN" altLang="en-US"/>
              <a:pPr/>
              <a:t>‹#›</a:t>
            </a:fld>
            <a:endParaRPr lang="en-US" altLang="zh-CN"/>
          </a:p>
        </p:txBody>
      </p:sp>
    </p:spTree>
    <p:extLst>
      <p:ext uri="{BB962C8B-B14F-4D97-AF65-F5344CB8AC3E}">
        <p14:creationId xmlns:p14="http://schemas.microsoft.com/office/powerpoint/2010/main" val="14785106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DF438690-BF12-44C2-8F2F-1582FA7F4CAB}" type="slidenum">
              <a:rPr lang="zh-CN" altLang="en-US"/>
              <a:pPr/>
              <a:t>‹#›</a:t>
            </a:fld>
            <a:endParaRPr lang="en-US" altLang="zh-CN"/>
          </a:p>
        </p:txBody>
      </p:sp>
    </p:spTree>
    <p:extLst>
      <p:ext uri="{BB962C8B-B14F-4D97-AF65-F5344CB8AC3E}">
        <p14:creationId xmlns:p14="http://schemas.microsoft.com/office/powerpoint/2010/main" val="383260510"/>
      </p:ext>
    </p:extLst>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9B7669E9-D67E-47FB-8836-032CA23338D4}" type="slidenum">
              <a:rPr lang="zh-CN" altLang="en-US"/>
              <a:pPr/>
              <a:t>‹#›</a:t>
            </a:fld>
            <a:endParaRPr lang="en-US" altLang="zh-CN"/>
          </a:p>
        </p:txBody>
      </p:sp>
    </p:spTree>
    <p:extLst>
      <p:ext uri="{BB962C8B-B14F-4D97-AF65-F5344CB8AC3E}">
        <p14:creationId xmlns:p14="http://schemas.microsoft.com/office/powerpoint/2010/main" val="1367054347"/>
      </p:ext>
    </p:extLst>
  </p:cSld>
  <p:clrMapOvr>
    <a:masterClrMapping/>
  </p:clrMapOvr>
  <p:transition>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38AD989B-4D98-41AC-87C2-49F708E38153}" type="slidenum">
              <a:rPr lang="zh-CN" altLang="en-US"/>
              <a:pPr/>
              <a:t>‹#›</a:t>
            </a:fld>
            <a:endParaRPr lang="en-US" altLang="zh-CN"/>
          </a:p>
        </p:txBody>
      </p:sp>
    </p:spTree>
    <p:extLst>
      <p:ext uri="{BB962C8B-B14F-4D97-AF65-F5344CB8AC3E}">
        <p14:creationId xmlns:p14="http://schemas.microsoft.com/office/powerpoint/2010/main" val="48151086"/>
      </p:ext>
    </p:extLst>
  </p:cSld>
  <p:clrMapOvr>
    <a:masterClrMapping/>
  </p:clrMapOvr>
  <p:transition>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3E960CD0-E8C7-4FF6-89AF-D211B0A56ECD}" type="slidenum">
              <a:rPr lang="zh-CN" altLang="en-US"/>
              <a:pPr/>
              <a:t>‹#›</a:t>
            </a:fld>
            <a:endParaRPr lang="en-US" altLang="zh-CN"/>
          </a:p>
        </p:txBody>
      </p:sp>
    </p:spTree>
    <p:extLst>
      <p:ext uri="{BB962C8B-B14F-4D97-AF65-F5344CB8AC3E}">
        <p14:creationId xmlns:p14="http://schemas.microsoft.com/office/powerpoint/2010/main" val="1461752277"/>
      </p:ext>
    </p:extLst>
  </p:cSld>
  <p:clrMapOvr>
    <a:masterClrMapping/>
  </p:clrMapOvr>
  <p:transition>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D6A8E968-BAA0-4454-8718-DB4D5E783C8D}" type="slidenum">
              <a:rPr lang="zh-CN" altLang="en-US"/>
              <a:pPr/>
              <a:t>‹#›</a:t>
            </a:fld>
            <a:endParaRPr lang="en-US" altLang="zh-CN"/>
          </a:p>
        </p:txBody>
      </p:sp>
    </p:spTree>
    <p:extLst>
      <p:ext uri="{BB962C8B-B14F-4D97-AF65-F5344CB8AC3E}">
        <p14:creationId xmlns:p14="http://schemas.microsoft.com/office/powerpoint/2010/main" val="594634466"/>
      </p:ext>
    </p:extLst>
  </p:cSld>
  <p:clrMapOvr>
    <a:masterClrMapping/>
  </p:clrMapOvr>
  <p:transition>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026EB6EA-EFD1-4BF7-9786-BB7112D0E1E8}" type="slidenum">
              <a:rPr lang="zh-CN" altLang="en-US"/>
              <a:pPr/>
              <a:t>‹#›</a:t>
            </a:fld>
            <a:endParaRPr lang="en-US" altLang="zh-CN"/>
          </a:p>
        </p:txBody>
      </p:sp>
    </p:spTree>
    <p:extLst>
      <p:ext uri="{BB962C8B-B14F-4D97-AF65-F5344CB8AC3E}">
        <p14:creationId xmlns:p14="http://schemas.microsoft.com/office/powerpoint/2010/main" val="2785919875"/>
      </p:ext>
    </p:extLst>
  </p:cSld>
  <p:clrMapOvr>
    <a:masterClrMapping/>
  </p:clrMapOvr>
  <p:transition>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F6B22233-A4C7-46AC-85D2-C110BF6FE19A}" type="slidenum">
              <a:rPr lang="zh-CN" altLang="en-US"/>
              <a:pPr/>
              <a:t>‹#›</a:t>
            </a:fld>
            <a:endParaRPr lang="en-US" altLang="zh-CN"/>
          </a:p>
        </p:txBody>
      </p:sp>
    </p:spTree>
    <p:extLst>
      <p:ext uri="{BB962C8B-B14F-4D97-AF65-F5344CB8AC3E}">
        <p14:creationId xmlns:p14="http://schemas.microsoft.com/office/powerpoint/2010/main" val="3037302067"/>
      </p:ext>
    </p:extLst>
  </p:cSld>
  <p:clrMapOvr>
    <a:masterClrMapping/>
  </p:clrMapOvr>
  <p:transition>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05325463-1F8A-4F00-9B26-75DAAF6A2A21}" type="slidenum">
              <a:rPr lang="zh-CN" altLang="en-US"/>
              <a:pPr/>
              <a:t>‹#›</a:t>
            </a:fld>
            <a:endParaRPr lang="en-US" altLang="zh-CN"/>
          </a:p>
        </p:txBody>
      </p:sp>
    </p:spTree>
    <p:extLst>
      <p:ext uri="{BB962C8B-B14F-4D97-AF65-F5344CB8AC3E}">
        <p14:creationId xmlns:p14="http://schemas.microsoft.com/office/powerpoint/2010/main" val="1547296496"/>
      </p:ext>
    </p:extLst>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BA8EEE80-8E2D-44C7-89FC-59BB1AA0CD4A}" type="slidenum">
              <a:rPr lang="zh-CN" altLang="en-US"/>
              <a:pPr/>
              <a:t>‹#›</a:t>
            </a:fld>
            <a:endParaRPr lang="en-US" altLang="zh-CN"/>
          </a:p>
        </p:txBody>
      </p:sp>
    </p:spTree>
    <p:extLst>
      <p:ext uri="{BB962C8B-B14F-4D97-AF65-F5344CB8AC3E}">
        <p14:creationId xmlns:p14="http://schemas.microsoft.com/office/powerpoint/2010/main" val="137879766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32D449A2-8753-482E-AA5C-27D735DC97B0}" type="slidenum">
              <a:rPr lang="zh-CN" altLang="en-US"/>
              <a:pPr/>
              <a:t>‹#›</a:t>
            </a:fld>
            <a:endParaRPr lang="en-US" altLang="zh-CN"/>
          </a:p>
        </p:txBody>
      </p:sp>
    </p:spTree>
    <p:extLst>
      <p:ext uri="{BB962C8B-B14F-4D97-AF65-F5344CB8AC3E}">
        <p14:creationId xmlns:p14="http://schemas.microsoft.com/office/powerpoint/2010/main" val="642838580"/>
      </p:ext>
    </p:extLst>
  </p:cSld>
  <p:clrMapOvr>
    <a:masterClrMapping/>
  </p:clrMapOvr>
  <p:transition>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3F59A913-8EC4-4CCD-AF58-4980F3F2C3FF}" type="slidenum">
              <a:rPr lang="zh-CN" altLang="en-US"/>
              <a:pPr/>
              <a:t>‹#›</a:t>
            </a:fld>
            <a:endParaRPr lang="en-US" altLang="zh-CN"/>
          </a:p>
        </p:txBody>
      </p:sp>
    </p:spTree>
    <p:extLst>
      <p:ext uri="{BB962C8B-B14F-4D97-AF65-F5344CB8AC3E}">
        <p14:creationId xmlns:p14="http://schemas.microsoft.com/office/powerpoint/2010/main" val="743182846"/>
      </p:ext>
    </p:extLst>
  </p:cSld>
  <p:clrMapOvr>
    <a:masterClrMapping/>
  </p:clrMapOvr>
  <p:transition>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B9D10A85-1125-4C30-B73D-8671877F6D19}" type="slidenum">
              <a:rPr lang="zh-CN" altLang="en-US"/>
              <a:pPr/>
              <a:t>‹#›</a:t>
            </a:fld>
            <a:endParaRPr lang="en-US" altLang="zh-CN"/>
          </a:p>
        </p:txBody>
      </p:sp>
    </p:spTree>
    <p:extLst>
      <p:ext uri="{BB962C8B-B14F-4D97-AF65-F5344CB8AC3E}">
        <p14:creationId xmlns:p14="http://schemas.microsoft.com/office/powerpoint/2010/main" val="1089707015"/>
      </p:ext>
    </p:extLst>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031F8E49-ADF5-4E11-802B-FF37D7F02A79}" type="slidenum">
              <a:rPr lang="zh-CN" altLang="en-US"/>
              <a:pPr/>
              <a:t>‹#›</a:t>
            </a:fld>
            <a:endParaRPr lang="en-US" altLang="zh-CN"/>
          </a:p>
        </p:txBody>
      </p:sp>
    </p:spTree>
    <p:extLst>
      <p:ext uri="{BB962C8B-B14F-4D97-AF65-F5344CB8AC3E}">
        <p14:creationId xmlns:p14="http://schemas.microsoft.com/office/powerpoint/2010/main" val="35096009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42D8BF2A-E290-486B-AEF4-CD882C4C270C}" type="slidenum">
              <a:rPr lang="zh-CN" altLang="en-US"/>
              <a:pPr/>
              <a:t>‹#›</a:t>
            </a:fld>
            <a:endParaRPr lang="en-US" altLang="zh-CN"/>
          </a:p>
        </p:txBody>
      </p:sp>
    </p:spTree>
    <p:extLst>
      <p:ext uri="{BB962C8B-B14F-4D97-AF65-F5344CB8AC3E}">
        <p14:creationId xmlns:p14="http://schemas.microsoft.com/office/powerpoint/2010/main" val="5638293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2E57BB3C-02BC-419F-AA62-3C9C9CDEA5E2}" type="slidenum">
              <a:rPr lang="zh-CN" altLang="en-US"/>
              <a:pPr/>
              <a:t>‹#›</a:t>
            </a:fld>
            <a:endParaRPr lang="en-US" altLang="zh-CN"/>
          </a:p>
        </p:txBody>
      </p:sp>
    </p:spTree>
    <p:extLst>
      <p:ext uri="{BB962C8B-B14F-4D97-AF65-F5344CB8AC3E}">
        <p14:creationId xmlns:p14="http://schemas.microsoft.com/office/powerpoint/2010/main" val="19917831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FE14F42A-6355-4ED5-BBB0-90E130CE480C}" type="slidenum">
              <a:rPr lang="zh-CN" altLang="en-US"/>
              <a:pPr/>
              <a:t>‹#›</a:t>
            </a:fld>
            <a:endParaRPr lang="en-US" altLang="zh-CN"/>
          </a:p>
        </p:txBody>
      </p:sp>
    </p:spTree>
    <p:extLst>
      <p:ext uri="{BB962C8B-B14F-4D97-AF65-F5344CB8AC3E}">
        <p14:creationId xmlns:p14="http://schemas.microsoft.com/office/powerpoint/2010/main" val="14703649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EBCABCD7-C6B3-4A4A-8078-88684BB26079}" type="slidenum">
              <a:rPr lang="zh-CN" altLang="en-US"/>
              <a:pPr/>
              <a:t>‹#›</a:t>
            </a:fld>
            <a:endParaRPr lang="en-US" altLang="zh-CN"/>
          </a:p>
        </p:txBody>
      </p:sp>
    </p:spTree>
    <p:extLst>
      <p:ext uri="{BB962C8B-B14F-4D97-AF65-F5344CB8AC3E}">
        <p14:creationId xmlns:p14="http://schemas.microsoft.com/office/powerpoint/2010/main" val="1107451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FA7D8B59-F9D1-4E42-BE3D-90EC0A60EB66}" type="slidenum">
              <a:rPr lang="zh-CN" altLang="en-US"/>
              <a:pPr/>
              <a:t>‹#›</a:t>
            </a:fld>
            <a:endParaRPr lang="en-US" altLang="zh-CN"/>
          </a:p>
        </p:txBody>
      </p:sp>
    </p:spTree>
    <p:extLst>
      <p:ext uri="{BB962C8B-B14F-4D97-AF65-F5344CB8AC3E}">
        <p14:creationId xmlns:p14="http://schemas.microsoft.com/office/powerpoint/2010/main" val="14468676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4E135808-EDAF-4772-B3B2-E180350FC5CB}" type="slidenum">
              <a:rPr lang="zh-CN" altLang="en-US"/>
              <a:pPr/>
              <a:t>‹#›</a:t>
            </a:fld>
            <a:endParaRPr lang="en-US" altLang="zh-CN"/>
          </a:p>
        </p:txBody>
      </p:sp>
    </p:spTree>
    <p:extLst>
      <p:ext uri="{BB962C8B-B14F-4D97-AF65-F5344CB8AC3E}">
        <p14:creationId xmlns:p14="http://schemas.microsoft.com/office/powerpoint/2010/main" val="22237898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gradFill rotWithShape="0">
          <a:gsLst>
            <a:gs pos="0">
              <a:srgbClr val="5E9EFF"/>
            </a:gs>
            <a:gs pos="39999">
              <a:srgbClr val="85C2FF"/>
            </a:gs>
            <a:gs pos="70000">
              <a:srgbClr val="C4D6EB"/>
            </a:gs>
            <a:gs pos="100000">
              <a:srgbClr val="FFEBFA"/>
            </a:gs>
          </a:gsLst>
          <a:lin ang="54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9A3BDEEF-7212-49C4-B257-1351C9234E8A}" type="slidenum">
              <a:rPr lang="zh-CN" altLang="en-US"/>
              <a:pPr/>
              <a:t>‹#›</a:t>
            </a:fld>
            <a:endParaRPr lang="en-US" altLang="zh-CN"/>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gradFill rotWithShape="0">
          <a:gsLst>
            <a:gs pos="0">
              <a:schemeClr val="bg1"/>
            </a:gs>
            <a:gs pos="100000">
              <a:srgbClr val="00CCFF"/>
            </a:gs>
          </a:gsLst>
          <a:lin ang="189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052"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ltLang="zh-CN"/>
          </a:p>
        </p:txBody>
      </p:sp>
      <p:sp>
        <p:nvSpPr>
          <p:cNvPr id="2053"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ltLang="zh-CN"/>
          </a:p>
        </p:txBody>
      </p:sp>
      <p:sp>
        <p:nvSpPr>
          <p:cNvPr id="2054"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5CC5A0E4-5DDB-4D72-AE8F-6190DC37007E}" type="slidenum">
              <a:rPr lang="zh-CN" altLang="en-US"/>
              <a:pPr/>
              <a:t>‹#›</a:t>
            </a:fld>
            <a:endParaRPr lang="en-US" altLang="zh-CN"/>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ransition>
    <p:random/>
  </p:transition>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ea typeface="宋体" pitchFamily="2" charset="-122"/>
        </a:defRPr>
      </a:lvl2pPr>
      <a:lvl3pPr algn="ctr" rtl="0" fontAlgn="base">
        <a:spcBef>
          <a:spcPct val="0"/>
        </a:spcBef>
        <a:spcAft>
          <a:spcPct val="0"/>
        </a:spcAft>
        <a:defRPr sz="4400">
          <a:solidFill>
            <a:schemeClr val="tx2"/>
          </a:solidFill>
          <a:latin typeface="Times New Roman" pitchFamily="18" charset="0"/>
          <a:ea typeface="宋体" pitchFamily="2" charset="-122"/>
        </a:defRPr>
      </a:lvl3pPr>
      <a:lvl4pPr algn="ctr" rtl="0" fontAlgn="base">
        <a:spcBef>
          <a:spcPct val="0"/>
        </a:spcBef>
        <a:spcAft>
          <a:spcPct val="0"/>
        </a:spcAft>
        <a:defRPr sz="4400">
          <a:solidFill>
            <a:schemeClr val="tx2"/>
          </a:solidFill>
          <a:latin typeface="Times New Roman" pitchFamily="18" charset="0"/>
          <a:ea typeface="宋体" pitchFamily="2" charset="-122"/>
        </a:defRPr>
      </a:lvl4pPr>
      <a:lvl5pPr algn="ctr" rtl="0" fontAlgn="base">
        <a:spcBef>
          <a:spcPct val="0"/>
        </a:spcBef>
        <a:spcAft>
          <a:spcPct val="0"/>
        </a:spcAft>
        <a:defRPr sz="4400">
          <a:solidFill>
            <a:schemeClr val="tx2"/>
          </a:solidFill>
          <a:latin typeface="Times New Roman" pitchFamily="18" charset="0"/>
          <a:ea typeface="宋体" pitchFamily="2" charset="-122"/>
        </a:defRPr>
      </a:lvl5pPr>
      <a:lvl6pPr marL="457200" algn="ctr" rtl="0" fontAlgn="base">
        <a:spcBef>
          <a:spcPct val="0"/>
        </a:spcBef>
        <a:spcAft>
          <a:spcPct val="0"/>
        </a:spcAft>
        <a:defRPr sz="4400">
          <a:solidFill>
            <a:schemeClr val="tx2"/>
          </a:solidFill>
          <a:latin typeface="Times New Roman" pitchFamily="18" charset="0"/>
          <a:ea typeface="宋体" pitchFamily="2" charset="-122"/>
        </a:defRPr>
      </a:lvl6pPr>
      <a:lvl7pPr marL="914400" algn="ctr" rtl="0" fontAlgn="base">
        <a:spcBef>
          <a:spcPct val="0"/>
        </a:spcBef>
        <a:spcAft>
          <a:spcPct val="0"/>
        </a:spcAft>
        <a:defRPr sz="4400">
          <a:solidFill>
            <a:schemeClr val="tx2"/>
          </a:solidFill>
          <a:latin typeface="Times New Roman" pitchFamily="18" charset="0"/>
          <a:ea typeface="宋体" pitchFamily="2" charset="-122"/>
        </a:defRPr>
      </a:lvl7pPr>
      <a:lvl8pPr marL="1371600" algn="ctr" rtl="0" fontAlgn="base">
        <a:spcBef>
          <a:spcPct val="0"/>
        </a:spcBef>
        <a:spcAft>
          <a:spcPct val="0"/>
        </a:spcAft>
        <a:defRPr sz="4400">
          <a:solidFill>
            <a:schemeClr val="tx2"/>
          </a:solidFill>
          <a:latin typeface="Times New Roman" pitchFamily="18" charset="0"/>
          <a:ea typeface="宋体" pitchFamily="2" charset="-122"/>
        </a:defRPr>
      </a:lvl8pPr>
      <a:lvl9pPr marL="1828800" algn="ctr" rtl="0" fontAlgn="base">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image" Target="../media/image11.wmf"/><Relationship Id="rId4" Type="http://schemas.openxmlformats.org/officeDocument/2006/relationships/oleObject" Target="../embeddings/oleObject1.bin"/></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www.beihai365.com/bbs/viewthread.php?tid=155624" TargetMode="Externa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8.xml"/><Relationship Id="rId1" Type="http://schemas.openxmlformats.org/officeDocument/2006/relationships/vmlDrawing" Target="../drawings/vmlDrawing3.vml"/><Relationship Id="rId4" Type="http://schemas.openxmlformats.org/officeDocument/2006/relationships/image" Target="../media/image15.w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8.xml"/><Relationship Id="rId1" Type="http://schemas.openxmlformats.org/officeDocument/2006/relationships/vmlDrawing" Target="../drawings/vmlDrawing4.vml"/><Relationship Id="rId4" Type="http://schemas.openxmlformats.org/officeDocument/2006/relationships/image" Target="../media/image18.w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control" Target="../activeX/activeX2.xml"/><Relationship Id="rId2" Type="http://schemas.openxmlformats.org/officeDocument/2006/relationships/control" Target="../activeX/activeX1.xml"/><Relationship Id="rId1" Type="http://schemas.openxmlformats.org/officeDocument/2006/relationships/vmlDrawing" Target="../drawings/vmlDrawing1.vml"/><Relationship Id="rId5" Type="http://schemas.openxmlformats.org/officeDocument/2006/relationships/image" Target="../media/image5.png"/><Relationship Id="rId4"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Text Box 4"/>
          <p:cNvSpPr txBox="1">
            <a:spLocks noChangeArrowheads="1"/>
          </p:cNvSpPr>
          <p:nvPr/>
        </p:nvSpPr>
        <p:spPr bwMode="auto">
          <a:xfrm>
            <a:off x="827584" y="2059781"/>
            <a:ext cx="7561262" cy="302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4800" b="1" dirty="0"/>
              <a:t>第二单元第一章</a:t>
            </a:r>
          </a:p>
          <a:p>
            <a:pPr>
              <a:spcBef>
                <a:spcPct val="50000"/>
              </a:spcBef>
            </a:pPr>
            <a:r>
              <a:rPr lang="zh-CN" altLang="en-US" sz="4800" b="1" dirty="0"/>
              <a:t>第四节绿色植物的呼吸作用</a:t>
            </a:r>
          </a:p>
          <a:p>
            <a:pPr>
              <a:spcBef>
                <a:spcPct val="50000"/>
              </a:spcBef>
            </a:pPr>
            <a:endParaRPr lang="zh-CN" altLang="en-US" sz="4800" b="1" dirty="0"/>
          </a:p>
        </p:txBody>
      </p:sp>
    </p:spTree>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5" name="Picture 3"/>
          <p:cNvPicPr preferRelativeResize="0">
            <a:picLocks noChangeAspect="1" noChangeArrowheads="1" noChangeShapeType="1"/>
          </p:cNvPicPr>
          <p:nvPr/>
        </p:nvPicPr>
        <p:blipFill>
          <a:blip r:embed="rId2">
            <a:extLst>
              <a:ext uri="{28A0092B-C50C-407E-A947-70E740481C1C}">
                <a14:useLocalDpi xmlns:a14="http://schemas.microsoft.com/office/drawing/2010/main" val="0"/>
              </a:ext>
            </a:extLst>
          </a:blip>
          <a:srcRect/>
          <a:stretch>
            <a:fillRect/>
          </a:stretch>
        </p:blipFill>
        <p:spPr bwMode="auto">
          <a:xfrm>
            <a:off x="395288" y="1125538"/>
            <a:ext cx="3384550" cy="3959225"/>
          </a:xfrm>
          <a:prstGeom prst="rect">
            <a:avLst/>
          </a:prstGeom>
          <a:noFill/>
          <a:ln w="9525">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9637" name="Text Box 5"/>
          <p:cNvSpPr txBox="1">
            <a:spLocks noChangeArrowheads="1"/>
          </p:cNvSpPr>
          <p:nvPr/>
        </p:nvSpPr>
        <p:spPr bwMode="auto">
          <a:xfrm>
            <a:off x="1403350" y="5661025"/>
            <a:ext cx="184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en-US"/>
          </a:p>
        </p:txBody>
      </p:sp>
      <p:sp>
        <p:nvSpPr>
          <p:cNvPr id="69638" name="Text Box 6"/>
          <p:cNvSpPr txBox="1">
            <a:spLocks noChangeArrowheads="1"/>
          </p:cNvSpPr>
          <p:nvPr/>
        </p:nvSpPr>
        <p:spPr bwMode="auto">
          <a:xfrm>
            <a:off x="250825" y="5059363"/>
            <a:ext cx="31162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t>甲（萌发的种子）</a:t>
            </a:r>
          </a:p>
        </p:txBody>
      </p:sp>
      <p:sp>
        <p:nvSpPr>
          <p:cNvPr id="69639" name="Text Box 7"/>
          <p:cNvSpPr txBox="1">
            <a:spLocks noChangeArrowheads="1"/>
          </p:cNvSpPr>
          <p:nvPr/>
        </p:nvSpPr>
        <p:spPr bwMode="auto">
          <a:xfrm>
            <a:off x="6127750" y="5013325"/>
            <a:ext cx="31972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t>乙（煮熟的种子）</a:t>
            </a:r>
          </a:p>
        </p:txBody>
      </p:sp>
      <p:sp>
        <p:nvSpPr>
          <p:cNvPr id="69643" name="Text Box 11"/>
          <p:cNvSpPr txBox="1">
            <a:spLocks noChangeArrowheads="1"/>
          </p:cNvSpPr>
          <p:nvPr/>
        </p:nvSpPr>
        <p:spPr bwMode="auto">
          <a:xfrm>
            <a:off x="107950" y="74613"/>
            <a:ext cx="36718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4400" b="1">
                <a:solidFill>
                  <a:srgbClr val="FF0000"/>
                </a:solidFill>
                <a:effectLst>
                  <a:outerShdw blurRad="38100" dist="38100" dir="2700000" algn="tl">
                    <a:srgbClr val="000000"/>
                  </a:outerShdw>
                </a:effectLst>
              </a:rPr>
              <a:t>分组实验二</a:t>
            </a:r>
          </a:p>
        </p:txBody>
      </p:sp>
      <p:pic>
        <p:nvPicPr>
          <p:cNvPr id="69636" name="Picture 4"/>
          <p:cNvPicPr preferRelativeResize="0">
            <a:picLocks noChangeAspect="1"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5795963" y="1125538"/>
            <a:ext cx="3313112" cy="3887787"/>
          </a:xfrm>
          <a:prstGeom prst="rect">
            <a:avLst/>
          </a:prstGeom>
          <a:noFill/>
          <a:ln w="9525">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2" descr="未命名"/>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150" y="2276475"/>
            <a:ext cx="1798638" cy="280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11" name="Picture 3" descr="未命名"/>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263" y="2276475"/>
            <a:ext cx="1798637" cy="280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8612" name="Group 4"/>
          <p:cNvGrpSpPr>
            <a:grpSpLocks/>
          </p:cNvGrpSpPr>
          <p:nvPr/>
        </p:nvGrpSpPr>
        <p:grpSpPr bwMode="auto">
          <a:xfrm>
            <a:off x="2411413" y="908050"/>
            <a:ext cx="638175" cy="3044825"/>
            <a:chOff x="0" y="0"/>
            <a:chExt cx="402" cy="1918"/>
          </a:xfrm>
        </p:grpSpPr>
        <p:grpSp>
          <p:nvGrpSpPr>
            <p:cNvPr id="68613" name="Group 5"/>
            <p:cNvGrpSpPr>
              <a:grpSpLocks/>
            </p:cNvGrpSpPr>
            <p:nvPr/>
          </p:nvGrpSpPr>
          <p:grpSpPr bwMode="auto">
            <a:xfrm>
              <a:off x="0" y="0"/>
              <a:ext cx="402" cy="1918"/>
              <a:chOff x="0" y="0"/>
              <a:chExt cx="402" cy="1918"/>
            </a:xfrm>
          </p:grpSpPr>
          <p:sp>
            <p:nvSpPr>
              <p:cNvPr id="68614" name="Line 6"/>
              <p:cNvSpPr>
                <a:spLocks noChangeShapeType="1"/>
              </p:cNvSpPr>
              <p:nvPr/>
            </p:nvSpPr>
            <p:spPr bwMode="auto">
              <a:xfrm flipH="1">
                <a:off x="221" y="0"/>
                <a:ext cx="181" cy="1814"/>
              </a:xfrm>
              <a:prstGeom prst="line">
                <a:avLst/>
              </a:prstGeom>
              <a:noFill/>
              <a:ln w="476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8615" name="未知"/>
              <p:cNvSpPr>
                <a:spLocks/>
              </p:cNvSpPr>
              <p:nvPr/>
            </p:nvSpPr>
            <p:spPr bwMode="auto">
              <a:xfrm>
                <a:off x="0" y="1775"/>
                <a:ext cx="254" cy="143"/>
              </a:xfrm>
              <a:custGeom>
                <a:avLst/>
                <a:gdLst>
                  <a:gd name="T0" fmla="*/ 201 w 254"/>
                  <a:gd name="T1" fmla="*/ 40 h 143"/>
                  <a:gd name="T2" fmla="*/ 150 w 254"/>
                  <a:gd name="T3" fmla="*/ 28 h 143"/>
                  <a:gd name="T4" fmla="*/ 73 w 254"/>
                  <a:gd name="T5" fmla="*/ 2 h 143"/>
                  <a:gd name="T6" fmla="*/ 9 w 254"/>
                  <a:gd name="T7" fmla="*/ 15 h 143"/>
                  <a:gd name="T8" fmla="*/ 22 w 254"/>
                  <a:gd name="T9" fmla="*/ 53 h 143"/>
                  <a:gd name="T10" fmla="*/ 48 w 254"/>
                  <a:gd name="T11" fmla="*/ 92 h 143"/>
                  <a:gd name="T12" fmla="*/ 124 w 254"/>
                  <a:gd name="T13" fmla="*/ 143 h 143"/>
                  <a:gd name="T14" fmla="*/ 201 w 254"/>
                  <a:gd name="T15" fmla="*/ 117 h 143"/>
                  <a:gd name="T16" fmla="*/ 201 w 254"/>
                  <a:gd name="T17" fmla="*/ 4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4" h="143">
                    <a:moveTo>
                      <a:pt x="201" y="40"/>
                    </a:moveTo>
                    <a:cubicBezTo>
                      <a:pt x="184" y="36"/>
                      <a:pt x="167" y="33"/>
                      <a:pt x="150" y="28"/>
                    </a:cubicBezTo>
                    <a:cubicBezTo>
                      <a:pt x="124" y="20"/>
                      <a:pt x="73" y="2"/>
                      <a:pt x="73" y="2"/>
                    </a:cubicBezTo>
                    <a:cubicBezTo>
                      <a:pt x="52" y="6"/>
                      <a:pt x="24" y="0"/>
                      <a:pt x="9" y="15"/>
                    </a:cubicBezTo>
                    <a:cubicBezTo>
                      <a:pt x="0" y="24"/>
                      <a:pt x="16" y="41"/>
                      <a:pt x="22" y="53"/>
                    </a:cubicBezTo>
                    <a:cubicBezTo>
                      <a:pt x="29" y="67"/>
                      <a:pt x="36" y="82"/>
                      <a:pt x="48" y="92"/>
                    </a:cubicBezTo>
                    <a:cubicBezTo>
                      <a:pt x="71" y="112"/>
                      <a:pt x="124" y="143"/>
                      <a:pt x="124" y="143"/>
                    </a:cubicBezTo>
                    <a:cubicBezTo>
                      <a:pt x="150" y="134"/>
                      <a:pt x="192" y="143"/>
                      <a:pt x="201" y="117"/>
                    </a:cubicBezTo>
                    <a:cubicBezTo>
                      <a:pt x="230" y="32"/>
                      <a:pt x="254" y="40"/>
                      <a:pt x="201" y="40"/>
                    </a:cubicBezTo>
                    <a:close/>
                  </a:path>
                </a:pathLst>
              </a:custGeom>
              <a:solidFill>
                <a:schemeClr val="accent1"/>
              </a:solidFill>
              <a:ln w="9525" cmpd="sng">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8616" name="Line 8"/>
              <p:cNvSpPr>
                <a:spLocks noChangeShapeType="1"/>
              </p:cNvSpPr>
              <p:nvPr/>
            </p:nvSpPr>
            <p:spPr bwMode="auto">
              <a:xfrm flipH="1">
                <a:off x="38" y="1588"/>
                <a:ext cx="1" cy="18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8617" name="Line 9"/>
              <p:cNvSpPr>
                <a:spLocks noChangeShapeType="1"/>
              </p:cNvSpPr>
              <p:nvPr/>
            </p:nvSpPr>
            <p:spPr bwMode="auto">
              <a:xfrm flipH="1">
                <a:off x="175" y="1588"/>
                <a:ext cx="0" cy="22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8618" name="Oval 10"/>
              <p:cNvSpPr>
                <a:spLocks noChangeArrowheads="1"/>
              </p:cNvSpPr>
              <p:nvPr/>
            </p:nvSpPr>
            <p:spPr bwMode="auto">
              <a:xfrm>
                <a:off x="39" y="1542"/>
                <a:ext cx="136" cy="45"/>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68619" name="未知"/>
            <p:cNvSpPr>
              <a:spLocks/>
            </p:cNvSpPr>
            <p:nvPr/>
          </p:nvSpPr>
          <p:spPr bwMode="auto">
            <a:xfrm>
              <a:off x="62" y="1361"/>
              <a:ext cx="105" cy="227"/>
            </a:xfrm>
            <a:custGeom>
              <a:avLst/>
              <a:gdLst>
                <a:gd name="T0" fmla="*/ 151 w 393"/>
                <a:gd name="T1" fmla="*/ 680 h 680"/>
                <a:gd name="T2" fmla="*/ 15 w 393"/>
                <a:gd name="T3" fmla="*/ 453 h 680"/>
                <a:gd name="T4" fmla="*/ 242 w 393"/>
                <a:gd name="T5" fmla="*/ 0 h 680"/>
                <a:gd name="T6" fmla="*/ 378 w 393"/>
                <a:gd name="T7" fmla="*/ 453 h 680"/>
                <a:gd name="T8" fmla="*/ 151 w 393"/>
                <a:gd name="T9" fmla="*/ 680 h 680"/>
              </a:gdLst>
              <a:ahLst/>
              <a:cxnLst>
                <a:cxn ang="0">
                  <a:pos x="T0" y="T1"/>
                </a:cxn>
                <a:cxn ang="0">
                  <a:pos x="T2" y="T3"/>
                </a:cxn>
                <a:cxn ang="0">
                  <a:pos x="T4" y="T5"/>
                </a:cxn>
                <a:cxn ang="0">
                  <a:pos x="T6" y="T7"/>
                </a:cxn>
                <a:cxn ang="0">
                  <a:pos x="T8" y="T9"/>
                </a:cxn>
              </a:cxnLst>
              <a:rect l="0" t="0" r="r" b="b"/>
              <a:pathLst>
                <a:path w="393" h="680">
                  <a:moveTo>
                    <a:pt x="151" y="680"/>
                  </a:moveTo>
                  <a:cubicBezTo>
                    <a:pt x="91" y="680"/>
                    <a:pt x="0" y="566"/>
                    <a:pt x="15" y="453"/>
                  </a:cubicBezTo>
                  <a:cubicBezTo>
                    <a:pt x="30" y="340"/>
                    <a:pt x="182" y="0"/>
                    <a:pt x="242" y="0"/>
                  </a:cubicBezTo>
                  <a:cubicBezTo>
                    <a:pt x="302" y="0"/>
                    <a:pt x="393" y="340"/>
                    <a:pt x="378" y="453"/>
                  </a:cubicBezTo>
                  <a:cubicBezTo>
                    <a:pt x="363" y="566"/>
                    <a:pt x="211" y="680"/>
                    <a:pt x="151" y="680"/>
                  </a:cubicBezTo>
                  <a:close/>
                </a:path>
              </a:pathLst>
            </a:custGeom>
            <a:solidFill>
              <a:srgbClr val="FF6600"/>
            </a:solidFill>
            <a:ln w="9525" cmpd="sng">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8620" name="Group 12"/>
          <p:cNvGrpSpPr>
            <a:grpSpLocks/>
          </p:cNvGrpSpPr>
          <p:nvPr/>
        </p:nvGrpSpPr>
        <p:grpSpPr bwMode="auto">
          <a:xfrm>
            <a:off x="5795963" y="981075"/>
            <a:ext cx="638175" cy="3044825"/>
            <a:chOff x="0" y="0"/>
            <a:chExt cx="402" cy="1918"/>
          </a:xfrm>
        </p:grpSpPr>
        <p:grpSp>
          <p:nvGrpSpPr>
            <p:cNvPr id="68621" name="Group 13"/>
            <p:cNvGrpSpPr>
              <a:grpSpLocks/>
            </p:cNvGrpSpPr>
            <p:nvPr/>
          </p:nvGrpSpPr>
          <p:grpSpPr bwMode="auto">
            <a:xfrm>
              <a:off x="0" y="0"/>
              <a:ext cx="402" cy="1918"/>
              <a:chOff x="0" y="0"/>
              <a:chExt cx="402" cy="1918"/>
            </a:xfrm>
          </p:grpSpPr>
          <p:sp>
            <p:nvSpPr>
              <p:cNvPr id="68622" name="Line 14"/>
              <p:cNvSpPr>
                <a:spLocks noChangeShapeType="1"/>
              </p:cNvSpPr>
              <p:nvPr/>
            </p:nvSpPr>
            <p:spPr bwMode="auto">
              <a:xfrm flipH="1">
                <a:off x="221" y="0"/>
                <a:ext cx="181" cy="1814"/>
              </a:xfrm>
              <a:prstGeom prst="line">
                <a:avLst/>
              </a:prstGeom>
              <a:noFill/>
              <a:ln w="476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8623" name="未知"/>
              <p:cNvSpPr>
                <a:spLocks/>
              </p:cNvSpPr>
              <p:nvPr/>
            </p:nvSpPr>
            <p:spPr bwMode="auto">
              <a:xfrm>
                <a:off x="0" y="1775"/>
                <a:ext cx="254" cy="143"/>
              </a:xfrm>
              <a:custGeom>
                <a:avLst/>
                <a:gdLst>
                  <a:gd name="T0" fmla="*/ 201 w 254"/>
                  <a:gd name="T1" fmla="*/ 40 h 143"/>
                  <a:gd name="T2" fmla="*/ 150 w 254"/>
                  <a:gd name="T3" fmla="*/ 28 h 143"/>
                  <a:gd name="T4" fmla="*/ 73 w 254"/>
                  <a:gd name="T5" fmla="*/ 2 h 143"/>
                  <a:gd name="T6" fmla="*/ 9 w 254"/>
                  <a:gd name="T7" fmla="*/ 15 h 143"/>
                  <a:gd name="T8" fmla="*/ 22 w 254"/>
                  <a:gd name="T9" fmla="*/ 53 h 143"/>
                  <a:gd name="T10" fmla="*/ 48 w 254"/>
                  <a:gd name="T11" fmla="*/ 92 h 143"/>
                  <a:gd name="T12" fmla="*/ 124 w 254"/>
                  <a:gd name="T13" fmla="*/ 143 h 143"/>
                  <a:gd name="T14" fmla="*/ 201 w 254"/>
                  <a:gd name="T15" fmla="*/ 117 h 143"/>
                  <a:gd name="T16" fmla="*/ 201 w 254"/>
                  <a:gd name="T17" fmla="*/ 4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4" h="143">
                    <a:moveTo>
                      <a:pt x="201" y="40"/>
                    </a:moveTo>
                    <a:cubicBezTo>
                      <a:pt x="184" y="36"/>
                      <a:pt x="167" y="33"/>
                      <a:pt x="150" y="28"/>
                    </a:cubicBezTo>
                    <a:cubicBezTo>
                      <a:pt x="124" y="20"/>
                      <a:pt x="73" y="2"/>
                      <a:pt x="73" y="2"/>
                    </a:cubicBezTo>
                    <a:cubicBezTo>
                      <a:pt x="52" y="6"/>
                      <a:pt x="24" y="0"/>
                      <a:pt x="9" y="15"/>
                    </a:cubicBezTo>
                    <a:cubicBezTo>
                      <a:pt x="0" y="24"/>
                      <a:pt x="16" y="41"/>
                      <a:pt x="22" y="53"/>
                    </a:cubicBezTo>
                    <a:cubicBezTo>
                      <a:pt x="29" y="67"/>
                      <a:pt x="36" y="82"/>
                      <a:pt x="48" y="92"/>
                    </a:cubicBezTo>
                    <a:cubicBezTo>
                      <a:pt x="71" y="112"/>
                      <a:pt x="124" y="143"/>
                      <a:pt x="124" y="143"/>
                    </a:cubicBezTo>
                    <a:cubicBezTo>
                      <a:pt x="150" y="134"/>
                      <a:pt x="192" y="143"/>
                      <a:pt x="201" y="117"/>
                    </a:cubicBezTo>
                    <a:cubicBezTo>
                      <a:pt x="230" y="32"/>
                      <a:pt x="254" y="40"/>
                      <a:pt x="201" y="40"/>
                    </a:cubicBezTo>
                    <a:close/>
                  </a:path>
                </a:pathLst>
              </a:custGeom>
              <a:solidFill>
                <a:schemeClr val="accent1"/>
              </a:solidFill>
              <a:ln w="9525" cmpd="sng">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8624" name="Line 16"/>
              <p:cNvSpPr>
                <a:spLocks noChangeShapeType="1"/>
              </p:cNvSpPr>
              <p:nvPr/>
            </p:nvSpPr>
            <p:spPr bwMode="auto">
              <a:xfrm flipH="1">
                <a:off x="38" y="1588"/>
                <a:ext cx="1" cy="18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8625" name="Line 17"/>
              <p:cNvSpPr>
                <a:spLocks noChangeShapeType="1"/>
              </p:cNvSpPr>
              <p:nvPr/>
            </p:nvSpPr>
            <p:spPr bwMode="auto">
              <a:xfrm flipH="1">
                <a:off x="175" y="1588"/>
                <a:ext cx="0" cy="22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8626" name="Oval 18"/>
              <p:cNvSpPr>
                <a:spLocks noChangeArrowheads="1"/>
              </p:cNvSpPr>
              <p:nvPr/>
            </p:nvSpPr>
            <p:spPr bwMode="auto">
              <a:xfrm>
                <a:off x="39" y="1542"/>
                <a:ext cx="136" cy="45"/>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68627" name="未知"/>
            <p:cNvSpPr>
              <a:spLocks/>
            </p:cNvSpPr>
            <p:nvPr/>
          </p:nvSpPr>
          <p:spPr bwMode="auto">
            <a:xfrm>
              <a:off x="62" y="1361"/>
              <a:ext cx="105" cy="227"/>
            </a:xfrm>
            <a:custGeom>
              <a:avLst/>
              <a:gdLst>
                <a:gd name="T0" fmla="*/ 151 w 393"/>
                <a:gd name="T1" fmla="*/ 680 h 680"/>
                <a:gd name="T2" fmla="*/ 15 w 393"/>
                <a:gd name="T3" fmla="*/ 453 h 680"/>
                <a:gd name="T4" fmla="*/ 242 w 393"/>
                <a:gd name="T5" fmla="*/ 0 h 680"/>
                <a:gd name="T6" fmla="*/ 378 w 393"/>
                <a:gd name="T7" fmla="*/ 453 h 680"/>
                <a:gd name="T8" fmla="*/ 151 w 393"/>
                <a:gd name="T9" fmla="*/ 680 h 680"/>
              </a:gdLst>
              <a:ahLst/>
              <a:cxnLst>
                <a:cxn ang="0">
                  <a:pos x="T0" y="T1"/>
                </a:cxn>
                <a:cxn ang="0">
                  <a:pos x="T2" y="T3"/>
                </a:cxn>
                <a:cxn ang="0">
                  <a:pos x="T4" y="T5"/>
                </a:cxn>
                <a:cxn ang="0">
                  <a:pos x="T6" y="T7"/>
                </a:cxn>
                <a:cxn ang="0">
                  <a:pos x="T8" y="T9"/>
                </a:cxn>
              </a:cxnLst>
              <a:rect l="0" t="0" r="r" b="b"/>
              <a:pathLst>
                <a:path w="393" h="680">
                  <a:moveTo>
                    <a:pt x="151" y="680"/>
                  </a:moveTo>
                  <a:cubicBezTo>
                    <a:pt x="91" y="680"/>
                    <a:pt x="0" y="566"/>
                    <a:pt x="15" y="453"/>
                  </a:cubicBezTo>
                  <a:cubicBezTo>
                    <a:pt x="30" y="340"/>
                    <a:pt x="182" y="0"/>
                    <a:pt x="242" y="0"/>
                  </a:cubicBezTo>
                  <a:cubicBezTo>
                    <a:pt x="302" y="0"/>
                    <a:pt x="393" y="340"/>
                    <a:pt x="378" y="453"/>
                  </a:cubicBezTo>
                  <a:cubicBezTo>
                    <a:pt x="363" y="566"/>
                    <a:pt x="211" y="680"/>
                    <a:pt x="151" y="680"/>
                  </a:cubicBezTo>
                  <a:close/>
                </a:path>
              </a:pathLst>
            </a:custGeom>
            <a:solidFill>
              <a:srgbClr val="FF6600"/>
            </a:solidFill>
            <a:ln w="9525" cmpd="sng">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8628" name="Group 20"/>
          <p:cNvGrpSpPr>
            <a:grpSpLocks/>
          </p:cNvGrpSpPr>
          <p:nvPr/>
        </p:nvGrpSpPr>
        <p:grpSpPr bwMode="auto">
          <a:xfrm>
            <a:off x="1979613" y="333375"/>
            <a:ext cx="900112" cy="3097213"/>
            <a:chOff x="0" y="0"/>
            <a:chExt cx="567" cy="1951"/>
          </a:xfrm>
        </p:grpSpPr>
        <p:sp>
          <p:nvSpPr>
            <p:cNvPr id="68629" name="未知"/>
            <p:cNvSpPr>
              <a:spLocks/>
            </p:cNvSpPr>
            <p:nvPr/>
          </p:nvSpPr>
          <p:spPr bwMode="auto">
            <a:xfrm>
              <a:off x="332" y="1678"/>
              <a:ext cx="122" cy="271"/>
            </a:xfrm>
            <a:custGeom>
              <a:avLst/>
              <a:gdLst>
                <a:gd name="T0" fmla="*/ 151 w 393"/>
                <a:gd name="T1" fmla="*/ 680 h 680"/>
                <a:gd name="T2" fmla="*/ 15 w 393"/>
                <a:gd name="T3" fmla="*/ 453 h 680"/>
                <a:gd name="T4" fmla="*/ 242 w 393"/>
                <a:gd name="T5" fmla="*/ 0 h 680"/>
                <a:gd name="T6" fmla="*/ 378 w 393"/>
                <a:gd name="T7" fmla="*/ 453 h 680"/>
                <a:gd name="T8" fmla="*/ 151 w 393"/>
                <a:gd name="T9" fmla="*/ 680 h 680"/>
              </a:gdLst>
              <a:ahLst/>
              <a:cxnLst>
                <a:cxn ang="0">
                  <a:pos x="T0" y="T1"/>
                </a:cxn>
                <a:cxn ang="0">
                  <a:pos x="T2" y="T3"/>
                </a:cxn>
                <a:cxn ang="0">
                  <a:pos x="T4" y="T5"/>
                </a:cxn>
                <a:cxn ang="0">
                  <a:pos x="T6" y="T7"/>
                </a:cxn>
                <a:cxn ang="0">
                  <a:pos x="T8" y="T9"/>
                </a:cxn>
              </a:cxnLst>
              <a:rect l="0" t="0" r="r" b="b"/>
              <a:pathLst>
                <a:path w="393" h="680">
                  <a:moveTo>
                    <a:pt x="151" y="680"/>
                  </a:moveTo>
                  <a:cubicBezTo>
                    <a:pt x="91" y="680"/>
                    <a:pt x="0" y="566"/>
                    <a:pt x="15" y="453"/>
                  </a:cubicBezTo>
                  <a:cubicBezTo>
                    <a:pt x="30" y="340"/>
                    <a:pt x="182" y="0"/>
                    <a:pt x="242" y="0"/>
                  </a:cubicBezTo>
                  <a:cubicBezTo>
                    <a:pt x="302" y="0"/>
                    <a:pt x="393" y="340"/>
                    <a:pt x="378" y="453"/>
                  </a:cubicBezTo>
                  <a:cubicBezTo>
                    <a:pt x="363" y="566"/>
                    <a:pt x="211" y="680"/>
                    <a:pt x="151" y="68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68630" name="Group 22"/>
            <p:cNvGrpSpPr>
              <a:grpSpLocks/>
            </p:cNvGrpSpPr>
            <p:nvPr/>
          </p:nvGrpSpPr>
          <p:grpSpPr bwMode="auto">
            <a:xfrm>
              <a:off x="0" y="0"/>
              <a:ext cx="567" cy="1951"/>
              <a:chOff x="0" y="0"/>
              <a:chExt cx="567" cy="1951"/>
            </a:xfrm>
          </p:grpSpPr>
          <p:sp>
            <p:nvSpPr>
              <p:cNvPr id="68631" name="未知"/>
              <p:cNvSpPr>
                <a:spLocks/>
              </p:cNvSpPr>
              <p:nvPr/>
            </p:nvSpPr>
            <p:spPr bwMode="auto">
              <a:xfrm>
                <a:off x="0" y="318"/>
                <a:ext cx="423" cy="1633"/>
              </a:xfrm>
              <a:custGeom>
                <a:avLst/>
                <a:gdLst>
                  <a:gd name="T0" fmla="*/ 370 w 423"/>
                  <a:gd name="T1" fmla="*/ 1633 h 1633"/>
                  <a:gd name="T2" fmla="*/ 325 w 423"/>
                  <a:gd name="T3" fmla="*/ 1270 h 1633"/>
                  <a:gd name="T4" fmla="*/ 370 w 423"/>
                  <a:gd name="T5" fmla="*/ 1088 h 1633"/>
                  <a:gd name="T6" fmla="*/ 370 w 423"/>
                  <a:gd name="T7" fmla="*/ 862 h 1633"/>
                  <a:gd name="T8" fmla="*/ 53 w 423"/>
                  <a:gd name="T9" fmla="*/ 726 h 1633"/>
                  <a:gd name="T10" fmla="*/ 53 w 423"/>
                  <a:gd name="T11" fmla="*/ 0 h 1633"/>
                </a:gdLst>
                <a:ahLst/>
                <a:cxnLst>
                  <a:cxn ang="0">
                    <a:pos x="T0" y="T1"/>
                  </a:cxn>
                  <a:cxn ang="0">
                    <a:pos x="T2" y="T3"/>
                  </a:cxn>
                  <a:cxn ang="0">
                    <a:pos x="T4" y="T5"/>
                  </a:cxn>
                  <a:cxn ang="0">
                    <a:pos x="T6" y="T7"/>
                  </a:cxn>
                  <a:cxn ang="0">
                    <a:pos x="T8" y="T9"/>
                  </a:cxn>
                  <a:cxn ang="0">
                    <a:pos x="T10" y="T11"/>
                  </a:cxn>
                </a:cxnLst>
                <a:rect l="0" t="0" r="r" b="b"/>
                <a:pathLst>
                  <a:path w="423" h="1633">
                    <a:moveTo>
                      <a:pt x="370" y="1633"/>
                    </a:moveTo>
                    <a:cubicBezTo>
                      <a:pt x="347" y="1497"/>
                      <a:pt x="325" y="1361"/>
                      <a:pt x="325" y="1270"/>
                    </a:cubicBezTo>
                    <a:cubicBezTo>
                      <a:pt x="325" y="1179"/>
                      <a:pt x="362" y="1156"/>
                      <a:pt x="370" y="1088"/>
                    </a:cubicBezTo>
                    <a:cubicBezTo>
                      <a:pt x="378" y="1020"/>
                      <a:pt x="423" y="922"/>
                      <a:pt x="370" y="862"/>
                    </a:cubicBezTo>
                    <a:cubicBezTo>
                      <a:pt x="317" y="802"/>
                      <a:pt x="106" y="870"/>
                      <a:pt x="53" y="726"/>
                    </a:cubicBezTo>
                    <a:cubicBezTo>
                      <a:pt x="0" y="582"/>
                      <a:pt x="26" y="291"/>
                      <a:pt x="53" y="0"/>
                    </a:cubicBezTo>
                  </a:path>
                </a:pathLst>
              </a:custGeom>
              <a:noFill/>
              <a:ln w="952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8632" name="未知"/>
              <p:cNvSpPr>
                <a:spLocks/>
              </p:cNvSpPr>
              <p:nvPr/>
            </p:nvSpPr>
            <p:spPr bwMode="auto">
              <a:xfrm>
                <a:off x="144" y="408"/>
                <a:ext cx="317" cy="1497"/>
              </a:xfrm>
              <a:custGeom>
                <a:avLst/>
                <a:gdLst>
                  <a:gd name="T0" fmla="*/ 264 w 317"/>
                  <a:gd name="T1" fmla="*/ 1497 h 1497"/>
                  <a:gd name="T2" fmla="*/ 219 w 317"/>
                  <a:gd name="T3" fmla="*/ 1134 h 1497"/>
                  <a:gd name="T4" fmla="*/ 310 w 317"/>
                  <a:gd name="T5" fmla="*/ 862 h 1497"/>
                  <a:gd name="T6" fmla="*/ 264 w 317"/>
                  <a:gd name="T7" fmla="*/ 726 h 1497"/>
                  <a:gd name="T8" fmla="*/ 38 w 317"/>
                  <a:gd name="T9" fmla="*/ 590 h 1497"/>
                  <a:gd name="T10" fmla="*/ 38 w 317"/>
                  <a:gd name="T11" fmla="*/ 227 h 1497"/>
                  <a:gd name="T12" fmla="*/ 128 w 317"/>
                  <a:gd name="T13" fmla="*/ 0 h 1497"/>
                </a:gdLst>
                <a:ahLst/>
                <a:cxnLst>
                  <a:cxn ang="0">
                    <a:pos x="T0" y="T1"/>
                  </a:cxn>
                  <a:cxn ang="0">
                    <a:pos x="T2" y="T3"/>
                  </a:cxn>
                  <a:cxn ang="0">
                    <a:pos x="T4" y="T5"/>
                  </a:cxn>
                  <a:cxn ang="0">
                    <a:pos x="T6" y="T7"/>
                  </a:cxn>
                  <a:cxn ang="0">
                    <a:pos x="T8" y="T9"/>
                  </a:cxn>
                  <a:cxn ang="0">
                    <a:pos x="T10" y="T11"/>
                  </a:cxn>
                  <a:cxn ang="0">
                    <a:pos x="T12" y="T13"/>
                  </a:cxn>
                </a:cxnLst>
                <a:rect l="0" t="0" r="r" b="b"/>
                <a:pathLst>
                  <a:path w="317" h="1497">
                    <a:moveTo>
                      <a:pt x="264" y="1497"/>
                    </a:moveTo>
                    <a:cubicBezTo>
                      <a:pt x="237" y="1368"/>
                      <a:pt x="211" y="1240"/>
                      <a:pt x="219" y="1134"/>
                    </a:cubicBezTo>
                    <a:cubicBezTo>
                      <a:pt x="227" y="1028"/>
                      <a:pt x="303" y="930"/>
                      <a:pt x="310" y="862"/>
                    </a:cubicBezTo>
                    <a:cubicBezTo>
                      <a:pt x="317" y="794"/>
                      <a:pt x="309" y="771"/>
                      <a:pt x="264" y="726"/>
                    </a:cubicBezTo>
                    <a:cubicBezTo>
                      <a:pt x="219" y="681"/>
                      <a:pt x="76" y="673"/>
                      <a:pt x="38" y="590"/>
                    </a:cubicBezTo>
                    <a:cubicBezTo>
                      <a:pt x="0" y="507"/>
                      <a:pt x="23" y="325"/>
                      <a:pt x="38" y="227"/>
                    </a:cubicBezTo>
                    <a:cubicBezTo>
                      <a:pt x="53" y="129"/>
                      <a:pt x="113" y="45"/>
                      <a:pt x="128" y="0"/>
                    </a:cubicBezTo>
                  </a:path>
                </a:pathLst>
              </a:custGeom>
              <a:noFill/>
              <a:ln w="952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8633" name="未知"/>
              <p:cNvSpPr>
                <a:spLocks/>
              </p:cNvSpPr>
              <p:nvPr/>
            </p:nvSpPr>
            <p:spPr bwMode="auto">
              <a:xfrm>
                <a:off x="204" y="0"/>
                <a:ext cx="363" cy="1905"/>
              </a:xfrm>
              <a:custGeom>
                <a:avLst/>
                <a:gdLst>
                  <a:gd name="T0" fmla="*/ 204 w 363"/>
                  <a:gd name="T1" fmla="*/ 1905 h 1905"/>
                  <a:gd name="T2" fmla="*/ 204 w 363"/>
                  <a:gd name="T3" fmla="*/ 1497 h 1905"/>
                  <a:gd name="T4" fmla="*/ 250 w 363"/>
                  <a:gd name="T5" fmla="*/ 1316 h 1905"/>
                  <a:gd name="T6" fmla="*/ 295 w 363"/>
                  <a:gd name="T7" fmla="*/ 1180 h 1905"/>
                  <a:gd name="T8" fmla="*/ 204 w 363"/>
                  <a:gd name="T9" fmla="*/ 1089 h 1905"/>
                  <a:gd name="T10" fmla="*/ 23 w 363"/>
                  <a:gd name="T11" fmla="*/ 907 h 1905"/>
                  <a:gd name="T12" fmla="*/ 68 w 363"/>
                  <a:gd name="T13" fmla="*/ 635 h 1905"/>
                  <a:gd name="T14" fmla="*/ 159 w 363"/>
                  <a:gd name="T15" fmla="*/ 408 h 1905"/>
                  <a:gd name="T16" fmla="*/ 340 w 363"/>
                  <a:gd name="T17" fmla="*/ 227 h 1905"/>
                  <a:gd name="T18" fmla="*/ 295 w 363"/>
                  <a:gd name="T19" fmla="*/ 46 h 1905"/>
                  <a:gd name="T20" fmla="*/ 204 w 363"/>
                  <a:gd name="T21" fmla="*/ 0 h 1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3" h="1905">
                    <a:moveTo>
                      <a:pt x="204" y="1905"/>
                    </a:moveTo>
                    <a:cubicBezTo>
                      <a:pt x="200" y="1750"/>
                      <a:pt x="196" y="1595"/>
                      <a:pt x="204" y="1497"/>
                    </a:cubicBezTo>
                    <a:cubicBezTo>
                      <a:pt x="212" y="1399"/>
                      <a:pt x="235" y="1369"/>
                      <a:pt x="250" y="1316"/>
                    </a:cubicBezTo>
                    <a:cubicBezTo>
                      <a:pt x="265" y="1263"/>
                      <a:pt x="303" y="1218"/>
                      <a:pt x="295" y="1180"/>
                    </a:cubicBezTo>
                    <a:cubicBezTo>
                      <a:pt x="287" y="1142"/>
                      <a:pt x="249" y="1134"/>
                      <a:pt x="204" y="1089"/>
                    </a:cubicBezTo>
                    <a:cubicBezTo>
                      <a:pt x="159" y="1044"/>
                      <a:pt x="46" y="983"/>
                      <a:pt x="23" y="907"/>
                    </a:cubicBezTo>
                    <a:cubicBezTo>
                      <a:pt x="0" y="831"/>
                      <a:pt x="45" y="718"/>
                      <a:pt x="68" y="635"/>
                    </a:cubicBezTo>
                    <a:cubicBezTo>
                      <a:pt x="91" y="552"/>
                      <a:pt x="114" y="476"/>
                      <a:pt x="159" y="408"/>
                    </a:cubicBezTo>
                    <a:cubicBezTo>
                      <a:pt x="204" y="340"/>
                      <a:pt x="317" y="287"/>
                      <a:pt x="340" y="227"/>
                    </a:cubicBezTo>
                    <a:cubicBezTo>
                      <a:pt x="363" y="167"/>
                      <a:pt x="318" y="84"/>
                      <a:pt x="295" y="46"/>
                    </a:cubicBezTo>
                    <a:cubicBezTo>
                      <a:pt x="272" y="8"/>
                      <a:pt x="219" y="15"/>
                      <a:pt x="204" y="0"/>
                    </a:cubicBezTo>
                  </a:path>
                </a:pathLst>
              </a:custGeom>
              <a:noFill/>
              <a:ln w="952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8634" name="未知"/>
              <p:cNvSpPr>
                <a:spLocks/>
              </p:cNvSpPr>
              <p:nvPr/>
            </p:nvSpPr>
            <p:spPr bwMode="auto">
              <a:xfrm>
                <a:off x="91" y="227"/>
                <a:ext cx="144" cy="544"/>
              </a:xfrm>
              <a:custGeom>
                <a:avLst/>
                <a:gdLst>
                  <a:gd name="T0" fmla="*/ 0 w 144"/>
                  <a:gd name="T1" fmla="*/ 544 h 544"/>
                  <a:gd name="T2" fmla="*/ 45 w 144"/>
                  <a:gd name="T3" fmla="*/ 272 h 544"/>
                  <a:gd name="T4" fmla="*/ 136 w 144"/>
                  <a:gd name="T5" fmla="*/ 91 h 544"/>
                  <a:gd name="T6" fmla="*/ 91 w 144"/>
                  <a:gd name="T7" fmla="*/ 0 h 544"/>
                </a:gdLst>
                <a:ahLst/>
                <a:cxnLst>
                  <a:cxn ang="0">
                    <a:pos x="T0" y="T1"/>
                  </a:cxn>
                  <a:cxn ang="0">
                    <a:pos x="T2" y="T3"/>
                  </a:cxn>
                  <a:cxn ang="0">
                    <a:pos x="T4" y="T5"/>
                  </a:cxn>
                  <a:cxn ang="0">
                    <a:pos x="T6" y="T7"/>
                  </a:cxn>
                </a:cxnLst>
                <a:rect l="0" t="0" r="r" b="b"/>
                <a:pathLst>
                  <a:path w="144" h="544">
                    <a:moveTo>
                      <a:pt x="0" y="544"/>
                    </a:moveTo>
                    <a:cubicBezTo>
                      <a:pt x="11" y="445"/>
                      <a:pt x="22" y="347"/>
                      <a:pt x="45" y="272"/>
                    </a:cubicBezTo>
                    <a:cubicBezTo>
                      <a:pt x="68" y="197"/>
                      <a:pt x="128" y="136"/>
                      <a:pt x="136" y="91"/>
                    </a:cubicBezTo>
                    <a:cubicBezTo>
                      <a:pt x="144" y="46"/>
                      <a:pt x="117" y="23"/>
                      <a:pt x="91" y="0"/>
                    </a:cubicBezTo>
                  </a:path>
                </a:pathLst>
              </a:custGeom>
              <a:noFill/>
              <a:ln w="952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sp>
        <p:nvSpPr>
          <p:cNvPr id="68635" name="Text Box 27"/>
          <p:cNvSpPr txBox="1">
            <a:spLocks noChangeArrowheads="1"/>
          </p:cNvSpPr>
          <p:nvPr/>
        </p:nvSpPr>
        <p:spPr bwMode="auto">
          <a:xfrm>
            <a:off x="1763713" y="5157788"/>
            <a:ext cx="20875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t>萌发的种子</a:t>
            </a:r>
          </a:p>
        </p:txBody>
      </p:sp>
      <p:sp>
        <p:nvSpPr>
          <p:cNvPr id="68636" name="Text Box 28"/>
          <p:cNvSpPr txBox="1">
            <a:spLocks noChangeArrowheads="1"/>
          </p:cNvSpPr>
          <p:nvPr/>
        </p:nvSpPr>
        <p:spPr bwMode="auto">
          <a:xfrm>
            <a:off x="5148263" y="5157788"/>
            <a:ext cx="1997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t>煮熟的种子</a:t>
            </a:r>
          </a:p>
        </p:txBody>
      </p:sp>
      <p:sp>
        <p:nvSpPr>
          <p:cNvPr id="68638" name="Text Box 30"/>
          <p:cNvSpPr txBox="1">
            <a:spLocks noChangeArrowheads="1"/>
          </p:cNvSpPr>
          <p:nvPr/>
        </p:nvSpPr>
        <p:spPr bwMode="auto">
          <a:xfrm>
            <a:off x="7967663" y="549275"/>
            <a:ext cx="793750" cy="467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lang="zh-CN" altLang="en-US" sz="4000" b="1"/>
              <a:t>呼吸作用吸收了氧气</a:t>
            </a:r>
          </a:p>
        </p:txBody>
      </p:sp>
      <p:sp>
        <p:nvSpPr>
          <p:cNvPr id="68639" name="Text Box 31"/>
          <p:cNvSpPr txBox="1">
            <a:spLocks noChangeArrowheads="1"/>
          </p:cNvSpPr>
          <p:nvPr/>
        </p:nvSpPr>
        <p:spPr bwMode="auto">
          <a:xfrm>
            <a:off x="1619250" y="5589588"/>
            <a:ext cx="31686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600" b="1"/>
              <a:t>蜡烛熄灭</a:t>
            </a:r>
          </a:p>
        </p:txBody>
      </p:sp>
      <p:sp>
        <p:nvSpPr>
          <p:cNvPr id="68640" name="Text Box 32"/>
          <p:cNvSpPr txBox="1">
            <a:spLocks noChangeArrowheads="1"/>
          </p:cNvSpPr>
          <p:nvPr/>
        </p:nvSpPr>
        <p:spPr bwMode="auto">
          <a:xfrm>
            <a:off x="4789488" y="5516563"/>
            <a:ext cx="352742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600" b="1"/>
              <a:t>蜡烛继续燃烧</a:t>
            </a:r>
          </a:p>
        </p:txBody>
      </p:sp>
      <p:sp>
        <p:nvSpPr>
          <p:cNvPr id="68641" name="Text Box 33"/>
          <p:cNvSpPr txBox="1">
            <a:spLocks noChangeArrowheads="1"/>
          </p:cNvSpPr>
          <p:nvPr/>
        </p:nvSpPr>
        <p:spPr bwMode="auto">
          <a:xfrm>
            <a:off x="34925" y="-26988"/>
            <a:ext cx="3600450" cy="762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4400" b="1">
                <a:solidFill>
                  <a:srgbClr val="FF0000"/>
                </a:solidFill>
                <a:effectLst>
                  <a:outerShdw blurRad="38100" dist="38100" dir="2700000" algn="tl">
                    <a:srgbClr val="000000"/>
                  </a:outerShdw>
                </a:effectLst>
              </a:rPr>
              <a:t>分组实验一</a:t>
            </a:r>
          </a:p>
        </p:txBody>
      </p:sp>
      <p:sp>
        <p:nvSpPr>
          <p:cNvPr id="68642" name="Text Box 34"/>
          <p:cNvSpPr txBox="1">
            <a:spLocks noChangeArrowheads="1"/>
          </p:cNvSpPr>
          <p:nvPr/>
        </p:nvSpPr>
        <p:spPr bwMode="auto">
          <a:xfrm>
            <a:off x="6515100" y="260350"/>
            <a:ext cx="194468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600" b="1"/>
              <a:t>结论：</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7" presetClass="entr" presetSubtype="1" fill="hold" nodeType="clickEffect">
                                  <p:stCondLst>
                                    <p:cond delay="0"/>
                                  </p:stCondLst>
                                  <p:childTnLst>
                                    <p:set>
                                      <p:cBhvr>
                                        <p:cTn id="6" dur="1" fill="hold">
                                          <p:stCondLst>
                                            <p:cond delay="0"/>
                                          </p:stCondLst>
                                        </p:cTn>
                                        <p:tgtEl>
                                          <p:spTgt spid="68612"/>
                                        </p:tgtEl>
                                        <p:attrNameLst>
                                          <p:attrName>style.visibility</p:attrName>
                                        </p:attrNameLst>
                                      </p:cBhvr>
                                      <p:to>
                                        <p:strVal val="visible"/>
                                      </p:to>
                                    </p:set>
                                    <p:anim calcmode="lin" valueType="num">
                                      <p:cBhvr additive="base">
                                        <p:cTn id="7" dur="1000" fill="hold"/>
                                        <p:tgtEl>
                                          <p:spTgt spid="68612"/>
                                        </p:tgtEl>
                                        <p:attrNameLst>
                                          <p:attrName>ppt_x</p:attrName>
                                        </p:attrNameLst>
                                      </p:cBhvr>
                                      <p:tavLst>
                                        <p:tav tm="0">
                                          <p:val>
                                            <p:strVal val="#ppt_x"/>
                                          </p:val>
                                        </p:tav>
                                        <p:tav tm="100000">
                                          <p:val>
                                            <p:strVal val="#ppt_x"/>
                                          </p:val>
                                        </p:tav>
                                      </p:tavLst>
                                    </p:anim>
                                    <p:anim calcmode="lin" valueType="num">
                                      <p:cBhvr additive="base">
                                        <p:cTn id="8" dur="1000" fill="hold"/>
                                        <p:tgtEl>
                                          <p:spTgt spid="68612"/>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1000"/>
                            </p:stCondLst>
                            <p:childTnLst>
                              <p:par>
                                <p:cTn id="10" presetID="22" presetClass="entr" presetSubtype="4" fill="hold" nodeType="afterEffect">
                                  <p:stCondLst>
                                    <p:cond delay="0"/>
                                  </p:stCondLst>
                                  <p:childTnLst>
                                    <p:set>
                                      <p:cBhvr>
                                        <p:cTn id="11" dur="1" fill="hold">
                                          <p:stCondLst>
                                            <p:cond delay="0"/>
                                          </p:stCondLst>
                                        </p:cTn>
                                        <p:tgtEl>
                                          <p:spTgt spid="68628"/>
                                        </p:tgtEl>
                                        <p:attrNameLst>
                                          <p:attrName>style.visibility</p:attrName>
                                        </p:attrNameLst>
                                      </p:cBhvr>
                                      <p:to>
                                        <p:strVal val="visible"/>
                                      </p:to>
                                    </p:set>
                                    <p:animEffect transition="in" filter="wipe(down)">
                                      <p:cBhvr>
                                        <p:cTn id="12" dur="1000"/>
                                        <p:tgtEl>
                                          <p:spTgt spid="6862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8639"/>
                                        </p:tgtEl>
                                        <p:attrNameLst>
                                          <p:attrName>style.visibility</p:attrName>
                                        </p:attrNameLst>
                                      </p:cBhvr>
                                      <p:to>
                                        <p:strVal val="visible"/>
                                      </p:to>
                                    </p:set>
                                    <p:anim calcmode="lin" valueType="num">
                                      <p:cBhvr additive="base">
                                        <p:cTn id="17" dur="500" fill="hold"/>
                                        <p:tgtEl>
                                          <p:spTgt spid="68639"/>
                                        </p:tgtEl>
                                        <p:attrNameLst>
                                          <p:attrName>ppt_x</p:attrName>
                                        </p:attrNameLst>
                                      </p:cBhvr>
                                      <p:tavLst>
                                        <p:tav tm="0">
                                          <p:val>
                                            <p:strVal val="#ppt_x"/>
                                          </p:val>
                                        </p:tav>
                                        <p:tav tm="100000">
                                          <p:val>
                                            <p:strVal val="#ppt_x"/>
                                          </p:val>
                                        </p:tav>
                                      </p:tavLst>
                                    </p:anim>
                                    <p:anim calcmode="lin" valueType="num">
                                      <p:cBhvr additive="base">
                                        <p:cTn id="18" dur="500" fill="hold"/>
                                        <p:tgtEl>
                                          <p:spTgt spid="68639"/>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7" presetClass="entr" presetSubtype="1" fill="hold" nodeType="clickEffect">
                                  <p:stCondLst>
                                    <p:cond delay="0"/>
                                  </p:stCondLst>
                                  <p:childTnLst>
                                    <p:set>
                                      <p:cBhvr>
                                        <p:cTn id="22" dur="1" fill="hold">
                                          <p:stCondLst>
                                            <p:cond delay="0"/>
                                          </p:stCondLst>
                                        </p:cTn>
                                        <p:tgtEl>
                                          <p:spTgt spid="68620"/>
                                        </p:tgtEl>
                                        <p:attrNameLst>
                                          <p:attrName>style.visibility</p:attrName>
                                        </p:attrNameLst>
                                      </p:cBhvr>
                                      <p:to>
                                        <p:strVal val="visible"/>
                                      </p:to>
                                    </p:set>
                                    <p:anim calcmode="lin" valueType="num">
                                      <p:cBhvr additive="base">
                                        <p:cTn id="23" dur="1000" fill="hold"/>
                                        <p:tgtEl>
                                          <p:spTgt spid="68620"/>
                                        </p:tgtEl>
                                        <p:attrNameLst>
                                          <p:attrName>ppt_x</p:attrName>
                                        </p:attrNameLst>
                                      </p:cBhvr>
                                      <p:tavLst>
                                        <p:tav tm="0">
                                          <p:val>
                                            <p:strVal val="#ppt_x"/>
                                          </p:val>
                                        </p:tav>
                                        <p:tav tm="100000">
                                          <p:val>
                                            <p:strVal val="#ppt_x"/>
                                          </p:val>
                                        </p:tav>
                                      </p:tavLst>
                                    </p:anim>
                                    <p:anim calcmode="lin" valueType="num">
                                      <p:cBhvr additive="base">
                                        <p:cTn id="24" dur="1000" fill="hold"/>
                                        <p:tgtEl>
                                          <p:spTgt spid="68620"/>
                                        </p:tgtEl>
                                        <p:attrNameLst>
                                          <p:attrName>ppt_y</p:attrName>
                                        </p:attrNameLst>
                                      </p:cBhvr>
                                      <p:tavLst>
                                        <p:tav tm="0">
                                          <p:val>
                                            <p:strVal val="0-#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68640"/>
                                        </p:tgtEl>
                                        <p:attrNameLst>
                                          <p:attrName>style.visibility</p:attrName>
                                        </p:attrNameLst>
                                      </p:cBhvr>
                                      <p:to>
                                        <p:strVal val="visible"/>
                                      </p:to>
                                    </p:set>
                                    <p:anim calcmode="lin" valueType="num">
                                      <p:cBhvr additive="base">
                                        <p:cTn id="29" dur="500" fill="hold"/>
                                        <p:tgtEl>
                                          <p:spTgt spid="68640"/>
                                        </p:tgtEl>
                                        <p:attrNameLst>
                                          <p:attrName>ppt_x</p:attrName>
                                        </p:attrNameLst>
                                      </p:cBhvr>
                                      <p:tavLst>
                                        <p:tav tm="0">
                                          <p:val>
                                            <p:strVal val="#ppt_x"/>
                                          </p:val>
                                        </p:tav>
                                        <p:tav tm="100000">
                                          <p:val>
                                            <p:strVal val="#ppt_x"/>
                                          </p:val>
                                        </p:tav>
                                      </p:tavLst>
                                    </p:anim>
                                    <p:anim calcmode="lin" valueType="num">
                                      <p:cBhvr additive="base">
                                        <p:cTn id="30" dur="500" fill="hold"/>
                                        <p:tgtEl>
                                          <p:spTgt spid="68640"/>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68642"/>
                                        </p:tgtEl>
                                        <p:attrNameLst>
                                          <p:attrName>style.visibility</p:attrName>
                                        </p:attrNameLst>
                                      </p:cBhvr>
                                      <p:to>
                                        <p:strVal val="visible"/>
                                      </p:to>
                                    </p:set>
                                    <p:anim calcmode="lin" valueType="num">
                                      <p:cBhvr additive="base">
                                        <p:cTn id="35" dur="500" fill="hold"/>
                                        <p:tgtEl>
                                          <p:spTgt spid="68642"/>
                                        </p:tgtEl>
                                        <p:attrNameLst>
                                          <p:attrName>ppt_x</p:attrName>
                                        </p:attrNameLst>
                                      </p:cBhvr>
                                      <p:tavLst>
                                        <p:tav tm="0">
                                          <p:val>
                                            <p:strVal val="#ppt_x"/>
                                          </p:val>
                                        </p:tav>
                                        <p:tav tm="100000">
                                          <p:val>
                                            <p:strVal val="#ppt_x"/>
                                          </p:val>
                                        </p:tav>
                                      </p:tavLst>
                                    </p:anim>
                                    <p:anim calcmode="lin" valueType="num">
                                      <p:cBhvr additive="base">
                                        <p:cTn id="36" dur="500" fill="hold"/>
                                        <p:tgtEl>
                                          <p:spTgt spid="68642"/>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68638"/>
                                        </p:tgtEl>
                                        <p:attrNameLst>
                                          <p:attrName>style.visibility</p:attrName>
                                        </p:attrNameLst>
                                      </p:cBhvr>
                                      <p:to>
                                        <p:strVal val="visible"/>
                                      </p:to>
                                    </p:set>
                                    <p:anim calcmode="lin" valueType="num">
                                      <p:cBhvr additive="base">
                                        <p:cTn id="41" dur="500" fill="hold"/>
                                        <p:tgtEl>
                                          <p:spTgt spid="68638"/>
                                        </p:tgtEl>
                                        <p:attrNameLst>
                                          <p:attrName>ppt_x</p:attrName>
                                        </p:attrNameLst>
                                      </p:cBhvr>
                                      <p:tavLst>
                                        <p:tav tm="0">
                                          <p:val>
                                            <p:strVal val="#ppt_x"/>
                                          </p:val>
                                        </p:tav>
                                        <p:tav tm="100000">
                                          <p:val>
                                            <p:strVal val="#ppt_x"/>
                                          </p:val>
                                        </p:tav>
                                      </p:tavLst>
                                    </p:anim>
                                    <p:anim calcmode="lin" valueType="num">
                                      <p:cBhvr additive="base">
                                        <p:cTn id="42" dur="500" fill="hold"/>
                                        <p:tgtEl>
                                          <p:spTgt spid="686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38" grpId="0"/>
      <p:bldP spid="68639" grpId="0"/>
      <p:bldP spid="68640" grpId="0"/>
      <p:bldP spid="6864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1" name="Picture 3"/>
          <p:cNvPicPr preferRelativeResize="0">
            <a:picLocks noChangeAspect="1" noChangeArrowheads="1" noChangeShapeType="1"/>
          </p:cNvPicPr>
          <p:nvPr/>
        </p:nvPicPr>
        <p:blipFill>
          <a:blip r:embed="rId2">
            <a:extLst>
              <a:ext uri="{28A0092B-C50C-407E-A947-70E740481C1C}">
                <a14:useLocalDpi xmlns:a14="http://schemas.microsoft.com/office/drawing/2010/main" val="0"/>
              </a:ext>
            </a:extLst>
          </a:blip>
          <a:srcRect/>
          <a:stretch>
            <a:fillRect/>
          </a:stretch>
        </p:blipFill>
        <p:spPr bwMode="auto">
          <a:xfrm>
            <a:off x="179388" y="1125538"/>
            <a:ext cx="3384550" cy="3959225"/>
          </a:xfrm>
          <a:prstGeom prst="rect">
            <a:avLst/>
          </a:prstGeom>
          <a:noFill/>
          <a:ln w="9525">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8133" name="Text Box 5"/>
          <p:cNvSpPr txBox="1">
            <a:spLocks noChangeArrowheads="1"/>
          </p:cNvSpPr>
          <p:nvPr/>
        </p:nvSpPr>
        <p:spPr bwMode="auto">
          <a:xfrm>
            <a:off x="1403350" y="5661025"/>
            <a:ext cx="184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en-US"/>
          </a:p>
        </p:txBody>
      </p:sp>
      <p:sp>
        <p:nvSpPr>
          <p:cNvPr id="48134" name="Text Box 6"/>
          <p:cNvSpPr txBox="1">
            <a:spLocks noChangeArrowheads="1"/>
          </p:cNvSpPr>
          <p:nvPr/>
        </p:nvSpPr>
        <p:spPr bwMode="auto">
          <a:xfrm>
            <a:off x="250825" y="5059363"/>
            <a:ext cx="31162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t>甲（萌发的种子）</a:t>
            </a:r>
          </a:p>
        </p:txBody>
      </p:sp>
      <p:sp>
        <p:nvSpPr>
          <p:cNvPr id="48135" name="Text Box 7"/>
          <p:cNvSpPr txBox="1">
            <a:spLocks noChangeArrowheads="1"/>
          </p:cNvSpPr>
          <p:nvPr/>
        </p:nvSpPr>
        <p:spPr bwMode="auto">
          <a:xfrm>
            <a:off x="6127750" y="5013325"/>
            <a:ext cx="31972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t>乙（煮熟的种子）</a:t>
            </a:r>
          </a:p>
        </p:txBody>
      </p:sp>
      <p:sp>
        <p:nvSpPr>
          <p:cNvPr id="48136" name="Text Box 8"/>
          <p:cNvSpPr txBox="1">
            <a:spLocks noChangeArrowheads="1"/>
          </p:cNvSpPr>
          <p:nvPr/>
        </p:nvSpPr>
        <p:spPr bwMode="auto">
          <a:xfrm>
            <a:off x="34925" y="5516563"/>
            <a:ext cx="331152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600" b="1"/>
              <a:t>石灰水变浑浊</a:t>
            </a:r>
          </a:p>
        </p:txBody>
      </p:sp>
      <p:sp>
        <p:nvSpPr>
          <p:cNvPr id="48137" name="Text Box 9"/>
          <p:cNvSpPr txBox="1">
            <a:spLocks noChangeArrowheads="1"/>
          </p:cNvSpPr>
          <p:nvPr/>
        </p:nvSpPr>
        <p:spPr bwMode="auto">
          <a:xfrm>
            <a:off x="6011863" y="5516563"/>
            <a:ext cx="3024187"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600" b="1"/>
              <a:t>石灰水无变化</a:t>
            </a:r>
          </a:p>
        </p:txBody>
      </p:sp>
      <p:sp>
        <p:nvSpPr>
          <p:cNvPr id="48139" name="Text Box 11"/>
          <p:cNvSpPr txBox="1">
            <a:spLocks noChangeArrowheads="1"/>
          </p:cNvSpPr>
          <p:nvPr/>
        </p:nvSpPr>
        <p:spPr bwMode="auto">
          <a:xfrm>
            <a:off x="4284663" y="981075"/>
            <a:ext cx="733425" cy="5113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lang="zh-CN" altLang="en-US" sz="3600" b="1"/>
              <a:t>呼吸作用产生了二氧化碳</a:t>
            </a:r>
          </a:p>
        </p:txBody>
      </p:sp>
      <p:sp>
        <p:nvSpPr>
          <p:cNvPr id="48141" name="Text Box 13"/>
          <p:cNvSpPr txBox="1">
            <a:spLocks noChangeArrowheads="1"/>
          </p:cNvSpPr>
          <p:nvPr/>
        </p:nvSpPr>
        <p:spPr bwMode="auto">
          <a:xfrm>
            <a:off x="34925" y="44450"/>
            <a:ext cx="36718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4400" b="1">
                <a:solidFill>
                  <a:srgbClr val="FF0000"/>
                </a:solidFill>
                <a:effectLst>
                  <a:outerShdw blurRad="38100" dist="38100" dir="2700000" algn="tl">
                    <a:srgbClr val="000000"/>
                  </a:outerShdw>
                </a:effectLst>
              </a:rPr>
              <a:t>分组实验二</a:t>
            </a:r>
          </a:p>
        </p:txBody>
      </p:sp>
      <p:sp>
        <p:nvSpPr>
          <p:cNvPr id="48142" name="Text Box 14"/>
          <p:cNvSpPr txBox="1">
            <a:spLocks noChangeArrowheads="1"/>
          </p:cNvSpPr>
          <p:nvPr/>
        </p:nvSpPr>
        <p:spPr bwMode="auto">
          <a:xfrm>
            <a:off x="3635375" y="266700"/>
            <a:ext cx="187166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600" b="1"/>
              <a:t>结论：</a:t>
            </a:r>
          </a:p>
        </p:txBody>
      </p:sp>
      <p:pic>
        <p:nvPicPr>
          <p:cNvPr id="48132" name="Picture 4"/>
          <p:cNvPicPr preferRelativeResize="0">
            <a:picLocks noChangeAspect="1"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5795963" y="1125538"/>
            <a:ext cx="3313112" cy="3887787"/>
          </a:xfrm>
          <a:prstGeom prst="rect">
            <a:avLst/>
          </a:prstGeom>
          <a:noFill/>
          <a:ln w="9525">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8136"/>
                                        </p:tgtEl>
                                        <p:attrNameLst>
                                          <p:attrName>style.visibility</p:attrName>
                                        </p:attrNameLst>
                                      </p:cBhvr>
                                      <p:to>
                                        <p:strVal val="visible"/>
                                      </p:to>
                                    </p:set>
                                    <p:anim calcmode="lin" valueType="num">
                                      <p:cBhvr additive="base">
                                        <p:cTn id="7" dur="500" fill="hold"/>
                                        <p:tgtEl>
                                          <p:spTgt spid="48136"/>
                                        </p:tgtEl>
                                        <p:attrNameLst>
                                          <p:attrName>ppt_x</p:attrName>
                                        </p:attrNameLst>
                                      </p:cBhvr>
                                      <p:tavLst>
                                        <p:tav tm="0">
                                          <p:val>
                                            <p:strVal val="#ppt_x"/>
                                          </p:val>
                                        </p:tav>
                                        <p:tav tm="100000">
                                          <p:val>
                                            <p:strVal val="#ppt_x"/>
                                          </p:val>
                                        </p:tav>
                                      </p:tavLst>
                                    </p:anim>
                                    <p:anim calcmode="lin" valueType="num">
                                      <p:cBhvr additive="base">
                                        <p:cTn id="8" dur="500" fill="hold"/>
                                        <p:tgtEl>
                                          <p:spTgt spid="4813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8137"/>
                                        </p:tgtEl>
                                        <p:attrNameLst>
                                          <p:attrName>style.visibility</p:attrName>
                                        </p:attrNameLst>
                                      </p:cBhvr>
                                      <p:to>
                                        <p:strVal val="visible"/>
                                      </p:to>
                                    </p:set>
                                    <p:anim calcmode="lin" valueType="num">
                                      <p:cBhvr additive="base">
                                        <p:cTn id="13" dur="500" fill="hold"/>
                                        <p:tgtEl>
                                          <p:spTgt spid="48137"/>
                                        </p:tgtEl>
                                        <p:attrNameLst>
                                          <p:attrName>ppt_x</p:attrName>
                                        </p:attrNameLst>
                                      </p:cBhvr>
                                      <p:tavLst>
                                        <p:tav tm="0">
                                          <p:val>
                                            <p:strVal val="#ppt_x"/>
                                          </p:val>
                                        </p:tav>
                                        <p:tav tm="100000">
                                          <p:val>
                                            <p:strVal val="#ppt_x"/>
                                          </p:val>
                                        </p:tav>
                                      </p:tavLst>
                                    </p:anim>
                                    <p:anim calcmode="lin" valueType="num">
                                      <p:cBhvr additive="base">
                                        <p:cTn id="14" dur="500" fill="hold"/>
                                        <p:tgtEl>
                                          <p:spTgt spid="4813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8142"/>
                                        </p:tgtEl>
                                        <p:attrNameLst>
                                          <p:attrName>style.visibility</p:attrName>
                                        </p:attrNameLst>
                                      </p:cBhvr>
                                      <p:to>
                                        <p:strVal val="visible"/>
                                      </p:to>
                                    </p:set>
                                    <p:anim calcmode="lin" valueType="num">
                                      <p:cBhvr additive="base">
                                        <p:cTn id="19" dur="500" fill="hold"/>
                                        <p:tgtEl>
                                          <p:spTgt spid="48142"/>
                                        </p:tgtEl>
                                        <p:attrNameLst>
                                          <p:attrName>ppt_x</p:attrName>
                                        </p:attrNameLst>
                                      </p:cBhvr>
                                      <p:tavLst>
                                        <p:tav tm="0">
                                          <p:val>
                                            <p:strVal val="#ppt_x"/>
                                          </p:val>
                                        </p:tav>
                                        <p:tav tm="100000">
                                          <p:val>
                                            <p:strVal val="#ppt_x"/>
                                          </p:val>
                                        </p:tav>
                                      </p:tavLst>
                                    </p:anim>
                                    <p:anim calcmode="lin" valueType="num">
                                      <p:cBhvr additive="base">
                                        <p:cTn id="20" dur="500" fill="hold"/>
                                        <p:tgtEl>
                                          <p:spTgt spid="48142"/>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8139"/>
                                        </p:tgtEl>
                                        <p:attrNameLst>
                                          <p:attrName>style.visibility</p:attrName>
                                        </p:attrNameLst>
                                      </p:cBhvr>
                                      <p:to>
                                        <p:strVal val="visible"/>
                                      </p:to>
                                    </p:set>
                                    <p:anim calcmode="lin" valueType="num">
                                      <p:cBhvr additive="base">
                                        <p:cTn id="25" dur="500" fill="hold"/>
                                        <p:tgtEl>
                                          <p:spTgt spid="48139"/>
                                        </p:tgtEl>
                                        <p:attrNameLst>
                                          <p:attrName>ppt_x</p:attrName>
                                        </p:attrNameLst>
                                      </p:cBhvr>
                                      <p:tavLst>
                                        <p:tav tm="0">
                                          <p:val>
                                            <p:strVal val="#ppt_x"/>
                                          </p:val>
                                        </p:tav>
                                        <p:tav tm="100000">
                                          <p:val>
                                            <p:strVal val="#ppt_x"/>
                                          </p:val>
                                        </p:tav>
                                      </p:tavLst>
                                    </p:anim>
                                    <p:anim calcmode="lin" valueType="num">
                                      <p:cBhvr additive="base">
                                        <p:cTn id="26" dur="500" fill="hold"/>
                                        <p:tgtEl>
                                          <p:spTgt spid="481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6" grpId="0"/>
      <p:bldP spid="48137" grpId="0"/>
      <p:bldP spid="48139" grpId="0"/>
      <p:bldP spid="4814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0" name="Text Box 4"/>
          <p:cNvSpPr txBox="1">
            <a:spLocks noChangeArrowheads="1"/>
          </p:cNvSpPr>
          <p:nvPr/>
        </p:nvSpPr>
        <p:spPr bwMode="auto">
          <a:xfrm>
            <a:off x="1258888" y="1196975"/>
            <a:ext cx="6769100" cy="228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600" b="1"/>
              <a:t>丰收的季节，农民往往把刚收获的粮食摊开晾晒。如果堆放在一起，粮堆的内部就会发热。为什么？</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4" name="Group 2"/>
          <p:cNvGrpSpPr>
            <a:grpSpLocks/>
          </p:cNvGrpSpPr>
          <p:nvPr/>
        </p:nvGrpSpPr>
        <p:grpSpPr bwMode="auto">
          <a:xfrm>
            <a:off x="611188" y="1052513"/>
            <a:ext cx="5172075" cy="4481512"/>
            <a:chOff x="0" y="0"/>
            <a:chExt cx="3258" cy="2823"/>
          </a:xfrm>
        </p:grpSpPr>
        <p:pic>
          <p:nvPicPr>
            <p:cNvPr id="8195" name="Picture 3" descr="能量图片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043" cy="2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6" name="Picture 4" descr="能量图片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7" y="0"/>
              <a:ext cx="1081" cy="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7" name="Line 5"/>
            <p:cNvSpPr>
              <a:spLocks noChangeShapeType="1"/>
            </p:cNvSpPr>
            <p:nvPr/>
          </p:nvSpPr>
          <p:spPr bwMode="auto">
            <a:xfrm flipV="1">
              <a:off x="544" y="1224"/>
              <a:ext cx="0" cy="409"/>
            </a:xfrm>
            <a:prstGeom prst="line">
              <a:avLst/>
            </a:prstGeom>
            <a:noFill/>
            <a:ln w="127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198" name="Line 6"/>
            <p:cNvSpPr>
              <a:spLocks noChangeShapeType="1"/>
            </p:cNvSpPr>
            <p:nvPr/>
          </p:nvSpPr>
          <p:spPr bwMode="auto">
            <a:xfrm flipV="1">
              <a:off x="2756" y="1225"/>
              <a:ext cx="0" cy="409"/>
            </a:xfrm>
            <a:prstGeom prst="line">
              <a:avLst/>
            </a:prstGeom>
            <a:noFill/>
            <a:ln w="127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8199" name="Line 7"/>
          <p:cNvSpPr>
            <a:spLocks noChangeShapeType="1"/>
          </p:cNvSpPr>
          <p:nvPr/>
        </p:nvSpPr>
        <p:spPr bwMode="auto">
          <a:xfrm flipV="1">
            <a:off x="1476375" y="1557338"/>
            <a:ext cx="0" cy="1657350"/>
          </a:xfrm>
          <a:prstGeom prst="line">
            <a:avLst/>
          </a:prstGeom>
          <a:noFill/>
          <a:ln w="127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200" name="Text Box 8"/>
          <p:cNvSpPr txBox="1">
            <a:spLocks noChangeArrowheads="1"/>
          </p:cNvSpPr>
          <p:nvPr/>
        </p:nvSpPr>
        <p:spPr bwMode="auto">
          <a:xfrm>
            <a:off x="2555875" y="1989138"/>
            <a:ext cx="1006475" cy="3214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r>
              <a:rPr lang="zh-CN" altLang="en-US" sz="5400" b="1">
                <a:solidFill>
                  <a:srgbClr val="FFFF00"/>
                </a:solidFill>
                <a:effectLst>
                  <a:outerShdw blurRad="38100" dist="38100" dir="2700000" algn="tl">
                    <a:srgbClr val="000000"/>
                  </a:outerShdw>
                </a:effectLst>
                <a:ea typeface="黑体" pitchFamily="49" charset="-122"/>
              </a:rPr>
              <a:t>四小时后</a:t>
            </a:r>
          </a:p>
        </p:txBody>
      </p:sp>
      <p:sp>
        <p:nvSpPr>
          <p:cNvPr id="8202" name="Text Box 10"/>
          <p:cNvSpPr txBox="1">
            <a:spLocks noChangeArrowheads="1"/>
          </p:cNvSpPr>
          <p:nvPr/>
        </p:nvSpPr>
        <p:spPr bwMode="auto">
          <a:xfrm>
            <a:off x="107950" y="5661025"/>
            <a:ext cx="29511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t>甲（萌发的种子）</a:t>
            </a:r>
          </a:p>
        </p:txBody>
      </p:sp>
      <p:sp>
        <p:nvSpPr>
          <p:cNvPr id="8203" name="Text Box 11"/>
          <p:cNvSpPr txBox="1">
            <a:spLocks noChangeArrowheads="1"/>
          </p:cNvSpPr>
          <p:nvPr/>
        </p:nvSpPr>
        <p:spPr bwMode="auto">
          <a:xfrm>
            <a:off x="3635375" y="5635625"/>
            <a:ext cx="33131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t>丙（煮熟的种子）</a:t>
            </a:r>
          </a:p>
        </p:txBody>
      </p:sp>
      <p:sp>
        <p:nvSpPr>
          <p:cNvPr id="8204" name="Text Box 12"/>
          <p:cNvSpPr txBox="1">
            <a:spLocks noChangeArrowheads="1"/>
          </p:cNvSpPr>
          <p:nvPr/>
        </p:nvSpPr>
        <p:spPr bwMode="auto">
          <a:xfrm>
            <a:off x="7235825" y="620713"/>
            <a:ext cx="733425" cy="5040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lang="zh-CN" altLang="en-US" sz="3600" b="1"/>
              <a:t>呼吸作用释放了热量</a:t>
            </a:r>
          </a:p>
        </p:txBody>
      </p:sp>
      <p:sp>
        <p:nvSpPr>
          <p:cNvPr id="8205" name="Text Box 13"/>
          <p:cNvSpPr txBox="1">
            <a:spLocks noChangeArrowheads="1"/>
          </p:cNvSpPr>
          <p:nvPr/>
        </p:nvSpPr>
        <p:spPr bwMode="auto">
          <a:xfrm>
            <a:off x="34925" y="44450"/>
            <a:ext cx="194468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600" b="1"/>
              <a:t>小实验</a:t>
            </a:r>
          </a:p>
        </p:txBody>
      </p:sp>
      <p:sp>
        <p:nvSpPr>
          <p:cNvPr id="8206" name="Text Box 14"/>
          <p:cNvSpPr txBox="1">
            <a:spLocks noChangeArrowheads="1"/>
          </p:cNvSpPr>
          <p:nvPr/>
        </p:nvSpPr>
        <p:spPr bwMode="auto">
          <a:xfrm>
            <a:off x="5724525" y="404813"/>
            <a:ext cx="15113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600" b="1"/>
              <a:t>结论：</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1" nodeType="clickEffect">
                                  <p:stCondLst>
                                    <p:cond delay="0"/>
                                  </p:stCondLst>
                                  <p:iterate type="lt">
                                    <p:tmPct val="50000"/>
                                  </p:iterate>
                                  <p:childTnLst>
                                    <p:set>
                                      <p:cBhvr>
                                        <p:cTn id="6" dur="1" fill="hold">
                                          <p:stCondLst>
                                            <p:cond delay="0"/>
                                          </p:stCondLst>
                                        </p:cTn>
                                        <p:tgtEl>
                                          <p:spTgt spid="8200"/>
                                        </p:tgtEl>
                                        <p:attrNameLst>
                                          <p:attrName>style.visibility</p:attrName>
                                        </p:attrNameLst>
                                      </p:cBhvr>
                                      <p:to>
                                        <p:strVal val="visible"/>
                                      </p:to>
                                    </p:set>
                                    <p:anim calcmode="discrete" valueType="clr">
                                      <p:cBhvr override="childStyle">
                                        <p:cTn id="7" dur="500"/>
                                        <p:tgtEl>
                                          <p:spTgt spid="8200"/>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8200"/>
                                        </p:tgtEl>
                                        <p:attrNameLst>
                                          <p:attrName>fillcolor</p:attrName>
                                        </p:attrNameLst>
                                      </p:cBhvr>
                                      <p:tavLst>
                                        <p:tav tm="0">
                                          <p:val>
                                            <p:clrVal>
                                              <a:schemeClr val="accent2"/>
                                            </p:clrVal>
                                          </p:val>
                                        </p:tav>
                                        <p:tav tm="50000">
                                          <p:val>
                                            <p:clrVal>
                                              <a:schemeClr val="hlink"/>
                                            </p:clrVal>
                                          </p:val>
                                        </p:tav>
                                      </p:tavLst>
                                    </p:anim>
                                    <p:set>
                                      <p:cBhvr>
                                        <p:cTn id="9" dur="500"/>
                                        <p:tgtEl>
                                          <p:spTgt spid="8200"/>
                                        </p:tgtEl>
                                        <p:attrNameLst>
                                          <p:attrName>fill.type</p:attrName>
                                        </p:attrNameLst>
                                      </p:cBhvr>
                                      <p:to>
                                        <p:strVal val="solid"/>
                                      </p:to>
                                    </p:set>
                                  </p:childTnLst>
                                </p:cTn>
                              </p:par>
                            </p:childTnLst>
                          </p:cTn>
                        </p:par>
                        <p:par>
                          <p:cTn id="10" fill="hold" nodeType="afterGroup">
                            <p:stCondLst>
                              <p:cond delay="1250"/>
                            </p:stCondLst>
                            <p:childTnLst>
                              <p:par>
                                <p:cTn id="11" presetID="12" presetClass="entr" presetSubtype="4" fill="hold" grpId="0" nodeType="afterEffect">
                                  <p:stCondLst>
                                    <p:cond delay="0"/>
                                  </p:stCondLst>
                                  <p:childTnLst>
                                    <p:set>
                                      <p:cBhvr>
                                        <p:cTn id="12" dur="1" fill="hold">
                                          <p:stCondLst>
                                            <p:cond delay="0"/>
                                          </p:stCondLst>
                                        </p:cTn>
                                        <p:tgtEl>
                                          <p:spTgt spid="8199"/>
                                        </p:tgtEl>
                                        <p:attrNameLst>
                                          <p:attrName>style.visibility</p:attrName>
                                        </p:attrNameLst>
                                      </p:cBhvr>
                                      <p:to>
                                        <p:strVal val="visible"/>
                                      </p:to>
                                    </p:set>
                                    <p:animEffect transition="in" filter="slide(fromBottom)">
                                      <p:cBhvr>
                                        <p:cTn id="13" dur="3000"/>
                                        <p:tgtEl>
                                          <p:spTgt spid="8199"/>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8206"/>
                                        </p:tgtEl>
                                        <p:attrNameLst>
                                          <p:attrName>style.visibility</p:attrName>
                                        </p:attrNameLst>
                                      </p:cBhvr>
                                      <p:to>
                                        <p:strVal val="visible"/>
                                      </p:to>
                                    </p:set>
                                    <p:anim calcmode="lin" valueType="num">
                                      <p:cBhvr additive="base">
                                        <p:cTn id="18" dur="500" fill="hold"/>
                                        <p:tgtEl>
                                          <p:spTgt spid="8206"/>
                                        </p:tgtEl>
                                        <p:attrNameLst>
                                          <p:attrName>ppt_x</p:attrName>
                                        </p:attrNameLst>
                                      </p:cBhvr>
                                      <p:tavLst>
                                        <p:tav tm="0">
                                          <p:val>
                                            <p:strVal val="#ppt_x"/>
                                          </p:val>
                                        </p:tav>
                                        <p:tav tm="100000">
                                          <p:val>
                                            <p:strVal val="#ppt_x"/>
                                          </p:val>
                                        </p:tav>
                                      </p:tavLst>
                                    </p:anim>
                                    <p:anim calcmode="lin" valueType="num">
                                      <p:cBhvr additive="base">
                                        <p:cTn id="19" dur="500" fill="hold"/>
                                        <p:tgtEl>
                                          <p:spTgt spid="8206"/>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8204"/>
                                        </p:tgtEl>
                                        <p:attrNameLst>
                                          <p:attrName>style.visibility</p:attrName>
                                        </p:attrNameLst>
                                      </p:cBhvr>
                                      <p:to>
                                        <p:strVal val="visible"/>
                                      </p:to>
                                    </p:set>
                                    <p:anim calcmode="lin" valueType="num">
                                      <p:cBhvr additive="base">
                                        <p:cTn id="24" dur="500" fill="hold"/>
                                        <p:tgtEl>
                                          <p:spTgt spid="8204"/>
                                        </p:tgtEl>
                                        <p:attrNameLst>
                                          <p:attrName>ppt_x</p:attrName>
                                        </p:attrNameLst>
                                      </p:cBhvr>
                                      <p:tavLst>
                                        <p:tav tm="0">
                                          <p:val>
                                            <p:strVal val="#ppt_x"/>
                                          </p:val>
                                        </p:tav>
                                        <p:tav tm="100000">
                                          <p:val>
                                            <p:strVal val="#ppt_x"/>
                                          </p:val>
                                        </p:tav>
                                      </p:tavLst>
                                    </p:anim>
                                    <p:anim calcmode="lin" valueType="num">
                                      <p:cBhvr additive="base">
                                        <p:cTn id="25" dur="500" fill="hold"/>
                                        <p:tgtEl>
                                          <p:spTgt spid="820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9" grpId="0" animBg="1"/>
      <p:bldP spid="8200" grpId="1" autoUpdateAnimBg="0"/>
      <p:bldP spid="8204" grpId="0"/>
      <p:bldP spid="820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8" name="Text Box 4"/>
          <p:cNvSpPr txBox="1">
            <a:spLocks noChangeArrowheads="1"/>
          </p:cNvSpPr>
          <p:nvPr/>
        </p:nvSpPr>
        <p:spPr bwMode="auto">
          <a:xfrm>
            <a:off x="179388" y="188913"/>
            <a:ext cx="6697662"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600" b="1">
                <a:solidFill>
                  <a:srgbClr val="FF0000"/>
                </a:solidFill>
              </a:rPr>
              <a:t>想一想</a:t>
            </a:r>
            <a:r>
              <a:rPr lang="zh-CN" altLang="en-US" sz="3600" b="1"/>
              <a:t>：种子在萌发过程中产生的能量从哪里来？</a:t>
            </a:r>
          </a:p>
        </p:txBody>
      </p:sp>
      <p:sp>
        <p:nvSpPr>
          <p:cNvPr id="57349" name="Text Box 5"/>
          <p:cNvSpPr txBox="1">
            <a:spLocks noChangeArrowheads="1"/>
          </p:cNvSpPr>
          <p:nvPr/>
        </p:nvSpPr>
        <p:spPr bwMode="auto">
          <a:xfrm>
            <a:off x="2301875" y="2133600"/>
            <a:ext cx="6842125"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600" b="1"/>
              <a:t>种子在萌发过程中产生的能量来自植物光合作用贮存在有机物中的能量。</a:t>
            </a:r>
          </a:p>
        </p:txBody>
      </p:sp>
      <p:sp>
        <p:nvSpPr>
          <p:cNvPr id="57353" name="Rectangle 9"/>
          <p:cNvSpPr>
            <a:spLocks noChangeArrowheads="1"/>
          </p:cNvSpPr>
          <p:nvPr/>
        </p:nvSpPr>
        <p:spPr bwMode="auto">
          <a:xfrm>
            <a:off x="2241550" y="4365625"/>
            <a:ext cx="690245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600" b="1"/>
              <a:t>说明萌发的种子进行呼吸作用分解了种子中的有机物。</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7349"/>
                                        </p:tgtEl>
                                        <p:attrNameLst>
                                          <p:attrName>style.visibility</p:attrName>
                                        </p:attrNameLst>
                                      </p:cBhvr>
                                      <p:to>
                                        <p:strVal val="visible"/>
                                      </p:to>
                                    </p:set>
                                    <p:anim calcmode="lin" valueType="num">
                                      <p:cBhvr additive="base">
                                        <p:cTn id="7" dur="500" fill="hold"/>
                                        <p:tgtEl>
                                          <p:spTgt spid="57349"/>
                                        </p:tgtEl>
                                        <p:attrNameLst>
                                          <p:attrName>ppt_x</p:attrName>
                                        </p:attrNameLst>
                                      </p:cBhvr>
                                      <p:tavLst>
                                        <p:tav tm="0">
                                          <p:val>
                                            <p:strVal val="#ppt_x"/>
                                          </p:val>
                                        </p:tav>
                                        <p:tav tm="100000">
                                          <p:val>
                                            <p:strVal val="#ppt_x"/>
                                          </p:val>
                                        </p:tav>
                                      </p:tavLst>
                                    </p:anim>
                                    <p:anim calcmode="lin" valueType="num">
                                      <p:cBhvr additive="base">
                                        <p:cTn id="8" dur="500" fill="hold"/>
                                        <p:tgtEl>
                                          <p:spTgt spid="5734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57353"/>
                                        </p:tgtEl>
                                        <p:attrNameLst>
                                          <p:attrName>style.visibility</p:attrName>
                                        </p:attrNameLst>
                                      </p:cBhvr>
                                      <p:to>
                                        <p:strVal val="visible"/>
                                      </p:to>
                                    </p:set>
                                    <p:animEffect transition="in" filter="box(in)">
                                      <p:cBhvr>
                                        <p:cTn id="13" dur="500"/>
                                        <p:tgtEl>
                                          <p:spTgt spid="573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9" grpId="0"/>
      <p:bldP spid="5735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ext Box 2"/>
          <p:cNvSpPr txBox="1">
            <a:spLocks noChangeArrowheads="1"/>
          </p:cNvSpPr>
          <p:nvPr/>
        </p:nvSpPr>
        <p:spPr bwMode="auto">
          <a:xfrm>
            <a:off x="2987675" y="260350"/>
            <a:ext cx="3743325"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5400" b="1">
                <a:solidFill>
                  <a:srgbClr val="FF0000"/>
                </a:solidFill>
                <a:effectLst>
                  <a:outerShdw blurRad="38100" dist="38100" dir="2700000" algn="tl">
                    <a:srgbClr val="000000"/>
                  </a:outerShdw>
                </a:effectLst>
                <a:ea typeface="黑体" pitchFamily="49" charset="-122"/>
              </a:rPr>
              <a:t>知识小结</a:t>
            </a:r>
          </a:p>
        </p:txBody>
      </p:sp>
      <p:sp>
        <p:nvSpPr>
          <p:cNvPr id="51203" name="Text Box 3"/>
          <p:cNvSpPr txBox="1">
            <a:spLocks noChangeArrowheads="1"/>
          </p:cNvSpPr>
          <p:nvPr/>
        </p:nvSpPr>
        <p:spPr bwMode="auto">
          <a:xfrm>
            <a:off x="323850" y="1557338"/>
            <a:ext cx="7704138"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4000" b="1">
                <a:effectLst>
                  <a:outerShdw blurRad="38100" dist="38100" dir="2700000" algn="tl">
                    <a:srgbClr val="FFFFFF"/>
                  </a:outerShdw>
                </a:effectLst>
              </a:rPr>
              <a:t>通过上述实验的结果表明：      </a:t>
            </a:r>
          </a:p>
          <a:p>
            <a:r>
              <a:rPr lang="zh-CN" altLang="en-US" sz="4000" b="1">
                <a:effectLst>
                  <a:outerShdw blurRad="38100" dist="38100" dir="2700000" algn="tl">
                    <a:srgbClr val="FFFFFF"/>
                  </a:outerShdw>
                </a:effectLst>
              </a:rPr>
              <a:t>       </a:t>
            </a:r>
          </a:p>
        </p:txBody>
      </p:sp>
      <p:sp>
        <p:nvSpPr>
          <p:cNvPr id="51205" name="Text Box 5"/>
          <p:cNvSpPr txBox="1">
            <a:spLocks noChangeArrowheads="1"/>
          </p:cNvSpPr>
          <p:nvPr/>
        </p:nvSpPr>
        <p:spPr bwMode="auto">
          <a:xfrm>
            <a:off x="1042988" y="2997200"/>
            <a:ext cx="8101012"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600" b="1">
                <a:effectLst>
                  <a:outerShdw blurRad="38100" dist="38100" dir="2700000" algn="tl">
                    <a:srgbClr val="FFFFFF"/>
                  </a:outerShdw>
                </a:effectLst>
              </a:rPr>
              <a:t>萌发的种子进行呼吸时</a:t>
            </a:r>
            <a:r>
              <a:rPr lang="en-US" altLang="zh-CN" sz="3600" b="1">
                <a:effectLst>
                  <a:outerShdw blurRad="38100" dist="38100" dir="2700000" algn="tl">
                    <a:srgbClr val="FFFFFF"/>
                  </a:outerShdw>
                </a:effectLst>
              </a:rPr>
              <a:t>，</a:t>
            </a:r>
            <a:r>
              <a:rPr lang="zh-CN" altLang="en-US" sz="3600" b="1">
                <a:effectLst>
                  <a:outerShdw blurRad="38100" dist="38100" dir="2700000" algn="tl">
                    <a:srgbClr val="FFFFFF"/>
                  </a:outerShdw>
                </a:effectLst>
              </a:rPr>
              <a:t>分解</a:t>
            </a:r>
            <a:r>
              <a:rPr lang="zh-CN" altLang="en-US" sz="3600" b="1" u="sng">
                <a:effectLst>
                  <a:outerShdw blurRad="38100" dist="38100" dir="2700000" algn="tl">
                    <a:srgbClr val="FFFFFF"/>
                  </a:outerShdw>
                </a:effectLst>
              </a:rPr>
              <a:t>        </a:t>
            </a:r>
            <a:r>
              <a:rPr lang="zh-CN" altLang="en-US" sz="3600" b="1">
                <a:effectLst>
                  <a:outerShdw blurRad="38100" dist="38100" dir="2700000" algn="tl">
                    <a:srgbClr val="FFFFFF"/>
                  </a:outerShdw>
                </a:effectLst>
              </a:rPr>
              <a:t>，释放</a:t>
            </a:r>
            <a:r>
              <a:rPr lang="zh-CN" altLang="en-US" sz="3600" b="1" u="sng">
                <a:effectLst>
                  <a:outerShdw blurRad="38100" dist="38100" dir="2700000" algn="tl">
                    <a:srgbClr val="FFFFFF"/>
                  </a:outerShdw>
                </a:effectLst>
              </a:rPr>
              <a:t>       </a:t>
            </a:r>
            <a:r>
              <a:rPr lang="zh-CN" altLang="en-US" sz="3600" b="1">
                <a:effectLst>
                  <a:outerShdw blurRad="38100" dist="38100" dir="2700000" algn="tl">
                    <a:srgbClr val="FFFFFF"/>
                  </a:outerShdw>
                </a:effectLst>
              </a:rPr>
              <a:t>，还要吸收</a:t>
            </a:r>
            <a:r>
              <a:rPr lang="zh-CN" altLang="en-US" sz="3600" b="1" u="sng">
                <a:effectLst>
                  <a:outerShdw blurRad="38100" dist="38100" dir="2700000" algn="tl">
                    <a:srgbClr val="FFFFFF"/>
                  </a:outerShdw>
                </a:effectLst>
              </a:rPr>
              <a:t>       </a:t>
            </a:r>
            <a:r>
              <a:rPr lang="zh-CN" altLang="en-US" sz="3600" b="1">
                <a:effectLst>
                  <a:outerShdw blurRad="38100" dist="38100" dir="2700000" algn="tl">
                    <a:srgbClr val="FFFFFF"/>
                  </a:outerShdw>
                </a:effectLst>
              </a:rPr>
              <a:t>产生</a:t>
            </a:r>
            <a:r>
              <a:rPr lang="zh-CN" altLang="en-US" sz="3600" b="1" u="sng">
                <a:effectLst>
                  <a:outerShdw blurRad="38100" dist="38100" dir="2700000" algn="tl">
                    <a:srgbClr val="FFFFFF"/>
                  </a:outerShdw>
                </a:effectLst>
              </a:rPr>
              <a:t>           </a:t>
            </a:r>
            <a:r>
              <a:rPr lang="zh-CN" altLang="en-US" sz="3600" b="1">
                <a:effectLst>
                  <a:outerShdw blurRad="38100" dist="38100" dir="2700000" algn="tl">
                    <a:srgbClr val="FFFFFF"/>
                  </a:outerShdw>
                </a:effectLst>
              </a:rPr>
              <a:t>。</a:t>
            </a:r>
          </a:p>
        </p:txBody>
      </p:sp>
      <p:sp>
        <p:nvSpPr>
          <p:cNvPr id="51207" name="Text Box 7"/>
          <p:cNvSpPr txBox="1">
            <a:spLocks noChangeArrowheads="1"/>
          </p:cNvSpPr>
          <p:nvPr/>
        </p:nvSpPr>
        <p:spPr bwMode="auto">
          <a:xfrm>
            <a:off x="7092950" y="2997200"/>
            <a:ext cx="15843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solidFill>
                  <a:srgbClr val="FF0000"/>
                </a:solidFill>
              </a:rPr>
              <a:t>有机物</a:t>
            </a:r>
          </a:p>
        </p:txBody>
      </p:sp>
      <p:sp>
        <p:nvSpPr>
          <p:cNvPr id="51208" name="Text Box 8"/>
          <p:cNvSpPr txBox="1">
            <a:spLocks noChangeArrowheads="1"/>
          </p:cNvSpPr>
          <p:nvPr/>
        </p:nvSpPr>
        <p:spPr bwMode="auto">
          <a:xfrm>
            <a:off x="1619250" y="3573463"/>
            <a:ext cx="165576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solidFill>
                  <a:srgbClr val="FF0000"/>
                </a:solidFill>
              </a:rPr>
              <a:t>热量</a:t>
            </a:r>
          </a:p>
        </p:txBody>
      </p:sp>
      <p:sp>
        <p:nvSpPr>
          <p:cNvPr id="51209" name="Text Box 9"/>
          <p:cNvSpPr txBox="1">
            <a:spLocks noChangeArrowheads="1"/>
          </p:cNvSpPr>
          <p:nvPr/>
        </p:nvSpPr>
        <p:spPr bwMode="auto">
          <a:xfrm>
            <a:off x="4787900" y="3573463"/>
            <a:ext cx="18732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solidFill>
                  <a:srgbClr val="FF0000"/>
                </a:solidFill>
              </a:rPr>
              <a:t>氧气</a:t>
            </a:r>
          </a:p>
        </p:txBody>
      </p:sp>
      <p:sp>
        <p:nvSpPr>
          <p:cNvPr id="51210" name="Text Box 10"/>
          <p:cNvSpPr txBox="1">
            <a:spLocks noChangeArrowheads="1"/>
          </p:cNvSpPr>
          <p:nvPr/>
        </p:nvSpPr>
        <p:spPr bwMode="auto">
          <a:xfrm>
            <a:off x="6588125" y="3573463"/>
            <a:ext cx="18002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solidFill>
                  <a:srgbClr val="FF0000"/>
                </a:solidFill>
              </a:rPr>
              <a:t>二氧化碳</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07"/>
                                        </p:tgtEl>
                                        <p:attrNameLst>
                                          <p:attrName>style.visibility</p:attrName>
                                        </p:attrNameLst>
                                      </p:cBhvr>
                                      <p:to>
                                        <p:strVal val="visible"/>
                                      </p:to>
                                    </p:set>
                                    <p:anim calcmode="lin" valueType="num">
                                      <p:cBhvr additive="base">
                                        <p:cTn id="7" dur="500" fill="hold"/>
                                        <p:tgtEl>
                                          <p:spTgt spid="51207"/>
                                        </p:tgtEl>
                                        <p:attrNameLst>
                                          <p:attrName>ppt_x</p:attrName>
                                        </p:attrNameLst>
                                      </p:cBhvr>
                                      <p:tavLst>
                                        <p:tav tm="0">
                                          <p:val>
                                            <p:strVal val="#ppt_x"/>
                                          </p:val>
                                        </p:tav>
                                        <p:tav tm="100000">
                                          <p:val>
                                            <p:strVal val="#ppt_x"/>
                                          </p:val>
                                        </p:tav>
                                      </p:tavLst>
                                    </p:anim>
                                    <p:anim calcmode="lin" valueType="num">
                                      <p:cBhvr additive="base">
                                        <p:cTn id="8" dur="500" fill="hold"/>
                                        <p:tgtEl>
                                          <p:spTgt spid="5120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1208"/>
                                        </p:tgtEl>
                                        <p:attrNameLst>
                                          <p:attrName>style.visibility</p:attrName>
                                        </p:attrNameLst>
                                      </p:cBhvr>
                                      <p:to>
                                        <p:strVal val="visible"/>
                                      </p:to>
                                    </p:set>
                                    <p:anim calcmode="lin" valueType="num">
                                      <p:cBhvr additive="base">
                                        <p:cTn id="13" dur="500" fill="hold"/>
                                        <p:tgtEl>
                                          <p:spTgt spid="51208"/>
                                        </p:tgtEl>
                                        <p:attrNameLst>
                                          <p:attrName>ppt_x</p:attrName>
                                        </p:attrNameLst>
                                      </p:cBhvr>
                                      <p:tavLst>
                                        <p:tav tm="0">
                                          <p:val>
                                            <p:strVal val="#ppt_x"/>
                                          </p:val>
                                        </p:tav>
                                        <p:tav tm="100000">
                                          <p:val>
                                            <p:strVal val="#ppt_x"/>
                                          </p:val>
                                        </p:tav>
                                      </p:tavLst>
                                    </p:anim>
                                    <p:anim calcmode="lin" valueType="num">
                                      <p:cBhvr additive="base">
                                        <p:cTn id="14" dur="500" fill="hold"/>
                                        <p:tgtEl>
                                          <p:spTgt spid="5120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1209"/>
                                        </p:tgtEl>
                                        <p:attrNameLst>
                                          <p:attrName>style.visibility</p:attrName>
                                        </p:attrNameLst>
                                      </p:cBhvr>
                                      <p:to>
                                        <p:strVal val="visible"/>
                                      </p:to>
                                    </p:set>
                                    <p:anim calcmode="lin" valueType="num">
                                      <p:cBhvr additive="base">
                                        <p:cTn id="19" dur="500" fill="hold"/>
                                        <p:tgtEl>
                                          <p:spTgt spid="51209"/>
                                        </p:tgtEl>
                                        <p:attrNameLst>
                                          <p:attrName>ppt_x</p:attrName>
                                        </p:attrNameLst>
                                      </p:cBhvr>
                                      <p:tavLst>
                                        <p:tav tm="0">
                                          <p:val>
                                            <p:strVal val="#ppt_x"/>
                                          </p:val>
                                        </p:tav>
                                        <p:tav tm="100000">
                                          <p:val>
                                            <p:strVal val="#ppt_x"/>
                                          </p:val>
                                        </p:tav>
                                      </p:tavLst>
                                    </p:anim>
                                    <p:anim calcmode="lin" valueType="num">
                                      <p:cBhvr additive="base">
                                        <p:cTn id="20" dur="500" fill="hold"/>
                                        <p:tgtEl>
                                          <p:spTgt spid="51209"/>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1210"/>
                                        </p:tgtEl>
                                        <p:attrNameLst>
                                          <p:attrName>style.visibility</p:attrName>
                                        </p:attrNameLst>
                                      </p:cBhvr>
                                      <p:to>
                                        <p:strVal val="visible"/>
                                      </p:to>
                                    </p:set>
                                    <p:anim calcmode="lin" valueType="num">
                                      <p:cBhvr additive="base">
                                        <p:cTn id="25" dur="500" fill="hold"/>
                                        <p:tgtEl>
                                          <p:spTgt spid="51210"/>
                                        </p:tgtEl>
                                        <p:attrNameLst>
                                          <p:attrName>ppt_x</p:attrName>
                                        </p:attrNameLst>
                                      </p:cBhvr>
                                      <p:tavLst>
                                        <p:tav tm="0">
                                          <p:val>
                                            <p:strVal val="#ppt_x"/>
                                          </p:val>
                                        </p:tav>
                                        <p:tav tm="100000">
                                          <p:val>
                                            <p:strVal val="#ppt_x"/>
                                          </p:val>
                                        </p:tav>
                                      </p:tavLst>
                                    </p:anim>
                                    <p:anim calcmode="lin" valueType="num">
                                      <p:cBhvr additive="base">
                                        <p:cTn id="26" dur="500" fill="hold"/>
                                        <p:tgtEl>
                                          <p:spTgt spid="512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7" grpId="0"/>
      <p:bldP spid="51208" grpId="0"/>
      <p:bldP spid="51209" grpId="0"/>
      <p:bldP spid="512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3" name="Text Box 5"/>
          <p:cNvSpPr txBox="1">
            <a:spLocks noChangeArrowheads="1"/>
          </p:cNvSpPr>
          <p:nvPr/>
        </p:nvSpPr>
        <p:spPr bwMode="auto">
          <a:xfrm>
            <a:off x="684213" y="1412875"/>
            <a:ext cx="89281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600" b="1"/>
              <a:t>那植物的其他器官能进行呼吸作用吗？</a:t>
            </a:r>
          </a:p>
        </p:txBody>
      </p:sp>
      <p:sp>
        <p:nvSpPr>
          <p:cNvPr id="58375" name="Text Box 7"/>
          <p:cNvSpPr txBox="1">
            <a:spLocks noChangeArrowheads="1"/>
          </p:cNvSpPr>
          <p:nvPr/>
        </p:nvSpPr>
        <p:spPr bwMode="auto">
          <a:xfrm>
            <a:off x="755650" y="3213100"/>
            <a:ext cx="770572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600" b="1"/>
              <a:t>那植物的呼吸作用只在夜间进行吗？</a:t>
            </a:r>
          </a:p>
        </p:txBody>
      </p:sp>
      <p:sp>
        <p:nvSpPr>
          <p:cNvPr id="58376" name="Text Box 8"/>
          <p:cNvSpPr txBox="1">
            <a:spLocks noChangeArrowheads="1"/>
          </p:cNvSpPr>
          <p:nvPr/>
        </p:nvSpPr>
        <p:spPr bwMode="auto">
          <a:xfrm>
            <a:off x="107950" y="188913"/>
            <a:ext cx="22320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b="1">
                <a:solidFill>
                  <a:srgbClr val="FF0000"/>
                </a:solidFill>
              </a:rPr>
              <a:t>小组讨论：</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6" name="Text Box 4"/>
          <p:cNvSpPr txBox="1">
            <a:spLocks noChangeArrowheads="1"/>
          </p:cNvSpPr>
          <p:nvPr/>
        </p:nvSpPr>
        <p:spPr bwMode="auto">
          <a:xfrm>
            <a:off x="395288" y="188913"/>
            <a:ext cx="8748712"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600" b="1">
                <a:solidFill>
                  <a:srgbClr val="FF0000"/>
                </a:solidFill>
              </a:rPr>
              <a:t>注意：</a:t>
            </a:r>
            <a:r>
              <a:rPr lang="zh-CN" altLang="en-US" sz="3600" b="1"/>
              <a:t>不仅萌发的种子能进行呼吸作用，植物的六大器官都能进行呼吸作用。呼吸作用发生在所有的活细胞中。</a:t>
            </a:r>
            <a:endParaRPr lang="en-US" altLang="zh-CN" sz="3600" b="1"/>
          </a:p>
        </p:txBody>
      </p:sp>
      <p:pic>
        <p:nvPicPr>
          <p:cNvPr id="59398" name="Picture 6" descr="sy_2010020921223095603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913" y="2185988"/>
            <a:ext cx="6553200" cy="49149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Text Box 4"/>
          <p:cNvSpPr txBox="1">
            <a:spLocks noChangeArrowheads="1"/>
          </p:cNvSpPr>
          <p:nvPr/>
        </p:nvSpPr>
        <p:spPr bwMode="auto">
          <a:xfrm>
            <a:off x="323850" y="476250"/>
            <a:ext cx="770572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600" b="1"/>
              <a:t>那植物的呼吸作用只在夜间进行吗？</a:t>
            </a:r>
          </a:p>
        </p:txBody>
      </p:sp>
      <p:sp>
        <p:nvSpPr>
          <p:cNvPr id="60421" name="Text Box 5"/>
          <p:cNvSpPr txBox="1">
            <a:spLocks noChangeArrowheads="1"/>
          </p:cNvSpPr>
          <p:nvPr/>
        </p:nvSpPr>
        <p:spPr bwMode="auto">
          <a:xfrm>
            <a:off x="1979613" y="2852738"/>
            <a:ext cx="676910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600" b="1"/>
              <a:t>植物体各器官</a:t>
            </a:r>
            <a:r>
              <a:rPr lang="zh-CN" altLang="en-US" sz="3600" b="1">
                <a:solidFill>
                  <a:srgbClr val="FF0000"/>
                </a:solidFill>
              </a:rPr>
              <a:t>白天黑夜时时刻刻</a:t>
            </a:r>
            <a:r>
              <a:rPr lang="zh-CN" altLang="en-US" sz="3600" b="1"/>
              <a:t>都在进行着呼吸作用。</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0421"/>
                                        </p:tgtEl>
                                        <p:attrNameLst>
                                          <p:attrName>style.visibility</p:attrName>
                                        </p:attrNameLst>
                                      </p:cBhvr>
                                      <p:to>
                                        <p:strVal val="visible"/>
                                      </p:to>
                                    </p:set>
                                    <p:anim calcmode="lin" valueType="num">
                                      <p:cBhvr additive="base">
                                        <p:cTn id="7" dur="500" fill="hold"/>
                                        <p:tgtEl>
                                          <p:spTgt spid="60421"/>
                                        </p:tgtEl>
                                        <p:attrNameLst>
                                          <p:attrName>ppt_x</p:attrName>
                                        </p:attrNameLst>
                                      </p:cBhvr>
                                      <p:tavLst>
                                        <p:tav tm="0">
                                          <p:val>
                                            <p:strVal val="#ppt_x"/>
                                          </p:val>
                                        </p:tav>
                                        <p:tav tm="100000">
                                          <p:val>
                                            <p:strVal val="#ppt_x"/>
                                          </p:val>
                                        </p:tav>
                                      </p:tavLst>
                                    </p:anim>
                                    <p:anim calcmode="lin" valueType="num">
                                      <p:cBhvr additive="base">
                                        <p:cTn id="8" dur="500" fill="hold"/>
                                        <p:tgtEl>
                                          <p:spTgt spid="604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5" name="Picture 7" descr="3061498_212424482106_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25" y="2373313"/>
            <a:ext cx="4392613" cy="4511675"/>
          </a:xfrm>
          <a:prstGeom prst="rect">
            <a:avLst/>
          </a:prstGeom>
          <a:noFill/>
          <a:extLst>
            <a:ext uri="{909E8E84-426E-40DD-AFC4-6F175D3DCCD1}">
              <a14:hiddenFill xmlns:a14="http://schemas.microsoft.com/office/drawing/2010/main">
                <a:solidFill>
                  <a:srgbClr val="FFFFFF"/>
                </a:solidFill>
              </a14:hiddenFill>
            </a:ext>
          </a:extLst>
        </p:spPr>
      </p:pic>
      <p:sp>
        <p:nvSpPr>
          <p:cNvPr id="53256" name="Text Box 8"/>
          <p:cNvSpPr txBox="1">
            <a:spLocks noChangeArrowheads="1"/>
          </p:cNvSpPr>
          <p:nvPr/>
        </p:nvSpPr>
        <p:spPr bwMode="auto">
          <a:xfrm>
            <a:off x="107950" y="246063"/>
            <a:ext cx="950595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b="1" dirty="0"/>
              <a:t>观察分析火柴和木条为什么能在空气中燃烧呢？</a:t>
            </a:r>
          </a:p>
        </p:txBody>
      </p:sp>
      <p:sp>
        <p:nvSpPr>
          <p:cNvPr id="53259" name="Text Box 11"/>
          <p:cNvSpPr txBox="1">
            <a:spLocks noChangeArrowheads="1"/>
          </p:cNvSpPr>
          <p:nvPr/>
        </p:nvSpPr>
        <p:spPr bwMode="auto">
          <a:xfrm>
            <a:off x="5724525" y="2133600"/>
            <a:ext cx="3024188"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600" b="1"/>
              <a:t>因为氧气有助燃的特性。</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3259"/>
                                        </p:tgtEl>
                                        <p:attrNameLst>
                                          <p:attrName>style.visibility</p:attrName>
                                        </p:attrNameLst>
                                      </p:cBhvr>
                                      <p:to>
                                        <p:strVal val="visible"/>
                                      </p:to>
                                    </p:set>
                                    <p:anim calcmode="lin" valueType="num">
                                      <p:cBhvr additive="base">
                                        <p:cTn id="7" dur="500" fill="hold"/>
                                        <p:tgtEl>
                                          <p:spTgt spid="53259"/>
                                        </p:tgtEl>
                                        <p:attrNameLst>
                                          <p:attrName>ppt_x</p:attrName>
                                        </p:attrNameLst>
                                      </p:cBhvr>
                                      <p:tavLst>
                                        <p:tav tm="0">
                                          <p:val>
                                            <p:strVal val="#ppt_x"/>
                                          </p:val>
                                        </p:tav>
                                        <p:tav tm="100000">
                                          <p:val>
                                            <p:strVal val="#ppt_x"/>
                                          </p:val>
                                        </p:tav>
                                      </p:tavLst>
                                    </p:anim>
                                    <p:anim calcmode="lin" valueType="num">
                                      <p:cBhvr additive="base">
                                        <p:cTn id="8" dur="500" fill="hold"/>
                                        <p:tgtEl>
                                          <p:spTgt spid="532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42" name="Group 2"/>
          <p:cNvGrpSpPr>
            <a:grpSpLocks/>
          </p:cNvGrpSpPr>
          <p:nvPr/>
        </p:nvGrpSpPr>
        <p:grpSpPr bwMode="auto">
          <a:xfrm>
            <a:off x="755650" y="549275"/>
            <a:ext cx="8175625" cy="3730625"/>
            <a:chOff x="0" y="0"/>
            <a:chExt cx="5150" cy="2350"/>
          </a:xfrm>
        </p:grpSpPr>
        <p:graphicFrame>
          <p:nvGraphicFramePr>
            <p:cNvPr id="61443" name="Object 3"/>
            <p:cNvGraphicFramePr>
              <a:graphicFrameLocks noChangeAspect="1"/>
            </p:cNvGraphicFramePr>
            <p:nvPr/>
          </p:nvGraphicFramePr>
          <p:xfrm>
            <a:off x="3498" y="0"/>
            <a:ext cx="1652" cy="2350"/>
          </p:xfrm>
          <a:graphic>
            <a:graphicData uri="http://schemas.openxmlformats.org/presentationml/2006/ole">
              <mc:AlternateContent xmlns:mc="http://schemas.openxmlformats.org/markup-compatibility/2006">
                <mc:Choice xmlns:v="urn:schemas-microsoft-com:vml" Requires="v">
                  <p:oleObj spid="_x0000_s61451" r:id="rId4" imgW="3848417" imgH="5478780" progId="MS_ClipArt_Gallery.2">
                    <p:embed/>
                  </p:oleObj>
                </mc:Choice>
                <mc:Fallback>
                  <p:oleObj r:id="rId4" imgW="3848417" imgH="5478780" progId="MS_ClipArt_Gallery.2">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98" y="0"/>
                          <a:ext cx="1652" cy="2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1444" name="Text Box 4"/>
            <p:cNvSpPr txBox="1">
              <a:spLocks noChangeArrowheads="1"/>
            </p:cNvSpPr>
            <p:nvPr/>
          </p:nvSpPr>
          <p:spPr bwMode="auto">
            <a:xfrm>
              <a:off x="0" y="720"/>
              <a:ext cx="3360" cy="1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600" b="1" i="1">
                  <a:effectLst>
                    <a:outerShdw blurRad="38100" dist="38100" dir="2700000" algn="tl">
                      <a:srgbClr val="FFFFFF"/>
                    </a:outerShdw>
                  </a:effectLst>
                  <a:ea typeface="幼圆" pitchFamily="49" charset="-122"/>
                </a:rPr>
                <a:t>         那呼吸作用的概念是什么呢？呼吸作用的公式该如何表达？呼吸作用的意义是什么呢？</a:t>
              </a:r>
            </a:p>
          </p:txBody>
        </p:sp>
      </p:grpSp>
      <p:sp>
        <p:nvSpPr>
          <p:cNvPr id="61445" name="Text Box 5"/>
          <p:cNvSpPr txBox="1">
            <a:spLocks noChangeArrowheads="1"/>
          </p:cNvSpPr>
          <p:nvPr/>
        </p:nvSpPr>
        <p:spPr bwMode="auto">
          <a:xfrm>
            <a:off x="250825" y="188913"/>
            <a:ext cx="25209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600" b="1">
                <a:solidFill>
                  <a:srgbClr val="FF0000"/>
                </a:solidFill>
              </a:rPr>
              <a:t>小组总结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5" presetClass="entr" presetSubtype="0" fill="hold" nodeType="clickEffect">
                                  <p:stCondLst>
                                    <p:cond delay="0"/>
                                  </p:stCondLst>
                                  <p:childTnLst>
                                    <p:set>
                                      <p:cBhvr>
                                        <p:cTn id="6" dur="1" fill="hold">
                                          <p:stCondLst>
                                            <p:cond delay="0"/>
                                          </p:stCondLst>
                                        </p:cTn>
                                        <p:tgtEl>
                                          <p:spTgt spid="61442"/>
                                        </p:tgtEl>
                                        <p:attrNameLst>
                                          <p:attrName>style.visibility</p:attrName>
                                        </p:attrNameLst>
                                      </p:cBhvr>
                                      <p:to>
                                        <p:strVal val="visible"/>
                                      </p:to>
                                    </p:set>
                                    <p:anim calcmode="lin" valueType="num">
                                      <p:cBhvr>
                                        <p:cTn id="7" dur="1000" fill="hold"/>
                                        <p:tgtEl>
                                          <p:spTgt spid="61442"/>
                                        </p:tgtEl>
                                        <p:attrNameLst>
                                          <p:attrName>ppt_w</p:attrName>
                                        </p:attrNameLst>
                                      </p:cBhvr>
                                      <p:tavLst>
                                        <p:tav tm="0">
                                          <p:val>
                                            <p:fltVal val="0"/>
                                          </p:val>
                                        </p:tav>
                                        <p:tav tm="100000">
                                          <p:val>
                                            <p:strVal val="#ppt_w"/>
                                          </p:val>
                                        </p:tav>
                                      </p:tavLst>
                                    </p:anim>
                                    <p:anim calcmode="lin" valueType="num">
                                      <p:cBhvr>
                                        <p:cTn id="8" dur="1000" fill="hold"/>
                                        <p:tgtEl>
                                          <p:spTgt spid="61442"/>
                                        </p:tgtEl>
                                        <p:attrNameLst>
                                          <p:attrName>ppt_h</p:attrName>
                                        </p:attrNameLst>
                                      </p:cBhvr>
                                      <p:tavLst>
                                        <p:tav tm="0">
                                          <p:val>
                                            <p:fltVal val="0"/>
                                          </p:val>
                                        </p:tav>
                                        <p:tav tm="100000">
                                          <p:val>
                                            <p:strVal val="#ppt_h"/>
                                          </p:val>
                                        </p:tav>
                                      </p:tavLst>
                                    </p:anim>
                                    <p:anim calcmode="lin" valueType="num">
                                      <p:cBhvr>
                                        <p:cTn id="9" dur="1000" fill="hold"/>
                                        <p:tgtEl>
                                          <p:spTgt spid="6144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1442"/>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5"/>
                                            </p:cond>
                                          </p:stCondLst>
                                          <p:endCondLst>
                                            <p:cond evt="onStopAudio" delay="0">
                                              <p:tgtEl>
                                                <p:sldTgt/>
                                              </p:tgtEl>
                                            </p:cond>
                                          </p:endCondLst>
                                        </p:cTn>
                                        <p:tgtEl>
                                          <p:sndTgt r:embed="rId3" name="REMIND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ChangeArrowheads="1"/>
          </p:cNvSpPr>
          <p:nvPr/>
        </p:nvSpPr>
        <p:spPr bwMode="auto">
          <a:xfrm>
            <a:off x="1676400" y="1676400"/>
            <a:ext cx="65532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4400" b="1">
                <a:solidFill>
                  <a:srgbClr val="FF0000"/>
                </a:solidFill>
                <a:latin typeface="华文新魏" pitchFamily="2" charset="-122"/>
                <a:ea typeface="华文新魏" pitchFamily="2" charset="-122"/>
              </a:rPr>
              <a:t>      </a:t>
            </a:r>
            <a:endParaRPr lang="zh-CN" altLang="en-US" sz="4000" b="1">
              <a:latin typeface="楷体_GB2312" pitchFamily="49" charset="-122"/>
              <a:ea typeface="楷体_GB2312" pitchFamily="49" charset="-122"/>
            </a:endParaRPr>
          </a:p>
        </p:txBody>
      </p:sp>
      <p:sp>
        <p:nvSpPr>
          <p:cNvPr id="52227" name="Text Box 3"/>
          <p:cNvSpPr txBox="1">
            <a:spLocks noChangeArrowheads="1"/>
          </p:cNvSpPr>
          <p:nvPr/>
        </p:nvSpPr>
        <p:spPr bwMode="auto">
          <a:xfrm>
            <a:off x="468313" y="0"/>
            <a:ext cx="8675687" cy="271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4400" b="1">
                <a:latin typeface="宋体" pitchFamily="2" charset="-122"/>
              </a:rPr>
              <a:t>呼吸作用概念：</a:t>
            </a:r>
          </a:p>
          <a:p>
            <a:r>
              <a:rPr lang="zh-CN" altLang="en-US" sz="3200">
                <a:latin typeface="宋体" pitchFamily="2" charset="-122"/>
              </a:rPr>
              <a:t>    </a:t>
            </a:r>
            <a:r>
              <a:rPr lang="zh-CN" altLang="en-US" sz="3200" b="1">
                <a:latin typeface="宋体" pitchFamily="2" charset="-122"/>
              </a:rPr>
              <a:t>细胞内有机物在</a:t>
            </a:r>
            <a:r>
              <a:rPr lang="zh-CN" altLang="en-US" sz="3200" b="1" u="sng">
                <a:latin typeface="宋体" pitchFamily="2" charset="-122"/>
              </a:rPr>
              <a:t>    </a:t>
            </a:r>
            <a:r>
              <a:rPr lang="zh-CN" altLang="en-US" sz="3200" b="1">
                <a:latin typeface="宋体" pitchFamily="2" charset="-122"/>
              </a:rPr>
              <a:t>的参与下被分解</a:t>
            </a:r>
          </a:p>
          <a:p>
            <a:r>
              <a:rPr lang="zh-CN" altLang="en-US" sz="3200" b="1">
                <a:latin typeface="宋体" pitchFamily="2" charset="-122"/>
              </a:rPr>
              <a:t>成</a:t>
            </a:r>
            <a:r>
              <a:rPr lang="zh-CN" altLang="en-US" sz="3200" b="1" u="sng">
                <a:latin typeface="宋体" pitchFamily="2" charset="-122"/>
              </a:rPr>
              <a:t>       </a:t>
            </a:r>
            <a:r>
              <a:rPr lang="zh-CN" altLang="en-US" sz="3200" b="1">
                <a:latin typeface="宋体" pitchFamily="2" charset="-122"/>
              </a:rPr>
              <a:t>和</a:t>
            </a:r>
            <a:r>
              <a:rPr lang="zh-CN" altLang="en-US" sz="3200" b="1" u="sng">
                <a:latin typeface="宋体" pitchFamily="2" charset="-122"/>
              </a:rPr>
              <a:t>    </a:t>
            </a:r>
            <a:r>
              <a:rPr lang="zh-CN" altLang="en-US" sz="3200" b="1">
                <a:latin typeface="宋体" pitchFamily="2" charset="-122"/>
              </a:rPr>
              <a:t>，同时释放出</a:t>
            </a:r>
            <a:r>
              <a:rPr lang="zh-CN" altLang="en-US" sz="3200" b="1" u="sng">
                <a:latin typeface="宋体" pitchFamily="2" charset="-122"/>
              </a:rPr>
              <a:t>    </a:t>
            </a:r>
            <a:r>
              <a:rPr lang="zh-CN" altLang="en-US" sz="3200" b="1">
                <a:latin typeface="宋体" pitchFamily="2" charset="-122"/>
              </a:rPr>
              <a:t>的过程，叫做呼吸作用。</a:t>
            </a:r>
          </a:p>
          <a:p>
            <a:endParaRPr lang="zh-CN" altLang="en-US" sz="3200" b="1">
              <a:latin typeface="宋体" pitchFamily="2" charset="-122"/>
            </a:endParaRPr>
          </a:p>
        </p:txBody>
      </p:sp>
      <p:sp>
        <p:nvSpPr>
          <p:cNvPr id="52228" name="Text Box 4"/>
          <p:cNvSpPr txBox="1">
            <a:spLocks noChangeArrowheads="1"/>
          </p:cNvSpPr>
          <p:nvPr/>
        </p:nvSpPr>
        <p:spPr bwMode="auto">
          <a:xfrm>
            <a:off x="250825" y="2852738"/>
            <a:ext cx="410527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b="1"/>
              <a:t>呼吸作用的公式：</a:t>
            </a:r>
          </a:p>
        </p:txBody>
      </p:sp>
      <p:sp>
        <p:nvSpPr>
          <p:cNvPr id="52229" name="Text Box 5"/>
          <p:cNvSpPr txBox="1">
            <a:spLocks noChangeArrowheads="1"/>
          </p:cNvSpPr>
          <p:nvPr/>
        </p:nvSpPr>
        <p:spPr bwMode="auto">
          <a:xfrm>
            <a:off x="34925" y="4149725"/>
            <a:ext cx="9577388"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b="1"/>
              <a:t>有机物（贮存能量）＋氧气→二氧化碳﹢水﹢能量</a:t>
            </a:r>
          </a:p>
        </p:txBody>
      </p:sp>
      <p:sp>
        <p:nvSpPr>
          <p:cNvPr id="52231" name="Text Box 7"/>
          <p:cNvSpPr txBox="1">
            <a:spLocks noChangeArrowheads="1"/>
          </p:cNvSpPr>
          <p:nvPr/>
        </p:nvSpPr>
        <p:spPr bwMode="auto">
          <a:xfrm>
            <a:off x="4211638" y="620713"/>
            <a:ext cx="11525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solidFill>
                  <a:srgbClr val="FF0000"/>
                </a:solidFill>
              </a:rPr>
              <a:t>氧气</a:t>
            </a:r>
          </a:p>
        </p:txBody>
      </p:sp>
      <p:sp>
        <p:nvSpPr>
          <p:cNvPr id="52233" name="Text Box 9"/>
          <p:cNvSpPr txBox="1">
            <a:spLocks noChangeArrowheads="1"/>
          </p:cNvSpPr>
          <p:nvPr/>
        </p:nvSpPr>
        <p:spPr bwMode="auto">
          <a:xfrm>
            <a:off x="900113" y="1125538"/>
            <a:ext cx="20161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solidFill>
                  <a:srgbClr val="FF0000"/>
                </a:solidFill>
              </a:rPr>
              <a:t>二氧化碳</a:t>
            </a:r>
          </a:p>
        </p:txBody>
      </p:sp>
      <p:sp>
        <p:nvSpPr>
          <p:cNvPr id="52234" name="Text Box 10"/>
          <p:cNvSpPr txBox="1">
            <a:spLocks noChangeArrowheads="1"/>
          </p:cNvSpPr>
          <p:nvPr/>
        </p:nvSpPr>
        <p:spPr bwMode="auto">
          <a:xfrm>
            <a:off x="2843213" y="1125538"/>
            <a:ext cx="11525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solidFill>
                  <a:srgbClr val="FF0000"/>
                </a:solidFill>
              </a:rPr>
              <a:t>水</a:t>
            </a:r>
          </a:p>
        </p:txBody>
      </p:sp>
      <p:sp>
        <p:nvSpPr>
          <p:cNvPr id="52235" name="Text Box 11"/>
          <p:cNvSpPr txBox="1">
            <a:spLocks noChangeArrowheads="1"/>
          </p:cNvSpPr>
          <p:nvPr/>
        </p:nvSpPr>
        <p:spPr bwMode="auto">
          <a:xfrm>
            <a:off x="6011863" y="1109663"/>
            <a:ext cx="15843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solidFill>
                  <a:srgbClr val="FF0000"/>
                </a:solidFill>
              </a:rPr>
              <a:t>能量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2231"/>
                                        </p:tgtEl>
                                        <p:attrNameLst>
                                          <p:attrName>style.visibility</p:attrName>
                                        </p:attrNameLst>
                                      </p:cBhvr>
                                      <p:to>
                                        <p:strVal val="visible"/>
                                      </p:to>
                                    </p:set>
                                    <p:anim calcmode="lin" valueType="num">
                                      <p:cBhvr additive="base">
                                        <p:cTn id="7" dur="500" fill="hold"/>
                                        <p:tgtEl>
                                          <p:spTgt spid="52231"/>
                                        </p:tgtEl>
                                        <p:attrNameLst>
                                          <p:attrName>ppt_x</p:attrName>
                                        </p:attrNameLst>
                                      </p:cBhvr>
                                      <p:tavLst>
                                        <p:tav tm="0">
                                          <p:val>
                                            <p:strVal val="#ppt_x"/>
                                          </p:val>
                                        </p:tav>
                                        <p:tav tm="100000">
                                          <p:val>
                                            <p:strVal val="#ppt_x"/>
                                          </p:val>
                                        </p:tav>
                                      </p:tavLst>
                                    </p:anim>
                                    <p:anim calcmode="lin" valueType="num">
                                      <p:cBhvr additive="base">
                                        <p:cTn id="8" dur="500" fill="hold"/>
                                        <p:tgtEl>
                                          <p:spTgt spid="5223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2233"/>
                                        </p:tgtEl>
                                        <p:attrNameLst>
                                          <p:attrName>style.visibility</p:attrName>
                                        </p:attrNameLst>
                                      </p:cBhvr>
                                      <p:to>
                                        <p:strVal val="visible"/>
                                      </p:to>
                                    </p:set>
                                    <p:anim calcmode="lin" valueType="num">
                                      <p:cBhvr additive="base">
                                        <p:cTn id="13" dur="500" fill="hold"/>
                                        <p:tgtEl>
                                          <p:spTgt spid="52233"/>
                                        </p:tgtEl>
                                        <p:attrNameLst>
                                          <p:attrName>ppt_x</p:attrName>
                                        </p:attrNameLst>
                                      </p:cBhvr>
                                      <p:tavLst>
                                        <p:tav tm="0">
                                          <p:val>
                                            <p:strVal val="#ppt_x"/>
                                          </p:val>
                                        </p:tav>
                                        <p:tav tm="100000">
                                          <p:val>
                                            <p:strVal val="#ppt_x"/>
                                          </p:val>
                                        </p:tav>
                                      </p:tavLst>
                                    </p:anim>
                                    <p:anim calcmode="lin" valueType="num">
                                      <p:cBhvr additive="base">
                                        <p:cTn id="14" dur="500" fill="hold"/>
                                        <p:tgtEl>
                                          <p:spTgt spid="5223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2234"/>
                                        </p:tgtEl>
                                        <p:attrNameLst>
                                          <p:attrName>style.visibility</p:attrName>
                                        </p:attrNameLst>
                                      </p:cBhvr>
                                      <p:to>
                                        <p:strVal val="visible"/>
                                      </p:to>
                                    </p:set>
                                    <p:anim calcmode="lin" valueType="num">
                                      <p:cBhvr additive="base">
                                        <p:cTn id="19" dur="500" fill="hold"/>
                                        <p:tgtEl>
                                          <p:spTgt spid="52234"/>
                                        </p:tgtEl>
                                        <p:attrNameLst>
                                          <p:attrName>ppt_x</p:attrName>
                                        </p:attrNameLst>
                                      </p:cBhvr>
                                      <p:tavLst>
                                        <p:tav tm="0">
                                          <p:val>
                                            <p:strVal val="#ppt_x"/>
                                          </p:val>
                                        </p:tav>
                                        <p:tav tm="100000">
                                          <p:val>
                                            <p:strVal val="#ppt_x"/>
                                          </p:val>
                                        </p:tav>
                                      </p:tavLst>
                                    </p:anim>
                                    <p:anim calcmode="lin" valueType="num">
                                      <p:cBhvr additive="base">
                                        <p:cTn id="20" dur="500" fill="hold"/>
                                        <p:tgtEl>
                                          <p:spTgt spid="5223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2235"/>
                                        </p:tgtEl>
                                        <p:attrNameLst>
                                          <p:attrName>style.visibility</p:attrName>
                                        </p:attrNameLst>
                                      </p:cBhvr>
                                      <p:to>
                                        <p:strVal val="visible"/>
                                      </p:to>
                                    </p:set>
                                    <p:anim calcmode="lin" valueType="num">
                                      <p:cBhvr additive="base">
                                        <p:cTn id="25" dur="500" fill="hold"/>
                                        <p:tgtEl>
                                          <p:spTgt spid="52235"/>
                                        </p:tgtEl>
                                        <p:attrNameLst>
                                          <p:attrName>ppt_x</p:attrName>
                                        </p:attrNameLst>
                                      </p:cBhvr>
                                      <p:tavLst>
                                        <p:tav tm="0">
                                          <p:val>
                                            <p:strVal val="#ppt_x"/>
                                          </p:val>
                                        </p:tav>
                                        <p:tav tm="100000">
                                          <p:val>
                                            <p:strVal val="#ppt_x"/>
                                          </p:val>
                                        </p:tav>
                                      </p:tavLst>
                                    </p:anim>
                                    <p:anim calcmode="lin" valueType="num">
                                      <p:cBhvr additive="base">
                                        <p:cTn id="26" dur="500" fill="hold"/>
                                        <p:tgtEl>
                                          <p:spTgt spid="52235"/>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52228">
                                            <p:txEl>
                                              <p:pRg st="0" end="0"/>
                                            </p:txEl>
                                          </p:spTgt>
                                        </p:tgtEl>
                                        <p:attrNameLst>
                                          <p:attrName>style.visibility</p:attrName>
                                        </p:attrNameLst>
                                      </p:cBhvr>
                                      <p:to>
                                        <p:strVal val="visible"/>
                                      </p:to>
                                    </p:set>
                                    <p:anim calcmode="lin" valueType="num">
                                      <p:cBhvr additive="base">
                                        <p:cTn id="31" dur="500" fill="hold"/>
                                        <p:tgtEl>
                                          <p:spTgt spid="52228">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222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52229">
                                            <p:txEl>
                                              <p:pRg st="0" end="0"/>
                                            </p:txEl>
                                          </p:spTgt>
                                        </p:tgtEl>
                                        <p:attrNameLst>
                                          <p:attrName>style.visibility</p:attrName>
                                        </p:attrNameLst>
                                      </p:cBhvr>
                                      <p:to>
                                        <p:strVal val="visible"/>
                                      </p:to>
                                    </p:set>
                                    <p:anim calcmode="lin" valueType="num">
                                      <p:cBhvr additive="base">
                                        <p:cTn id="37" dur="500" fill="hold"/>
                                        <p:tgtEl>
                                          <p:spTgt spid="52229">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222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31" grpId="0"/>
      <p:bldP spid="52233" grpId="0"/>
      <p:bldP spid="52234" grpId="0"/>
      <p:bldP spid="5223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8" name="Text Box 4"/>
          <p:cNvSpPr txBox="1">
            <a:spLocks noChangeArrowheads="1"/>
          </p:cNvSpPr>
          <p:nvPr/>
        </p:nvSpPr>
        <p:spPr bwMode="auto">
          <a:xfrm>
            <a:off x="107950" y="115888"/>
            <a:ext cx="403383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600" b="1"/>
              <a:t>呼吸作用的意义：</a:t>
            </a:r>
          </a:p>
        </p:txBody>
      </p:sp>
      <p:sp>
        <p:nvSpPr>
          <p:cNvPr id="62469" name="Text Box 5"/>
          <p:cNvSpPr txBox="1">
            <a:spLocks noChangeArrowheads="1"/>
          </p:cNvSpPr>
          <p:nvPr/>
        </p:nvSpPr>
        <p:spPr bwMode="auto">
          <a:xfrm>
            <a:off x="179388" y="1052513"/>
            <a:ext cx="7272337"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b="1"/>
              <a:t>呼吸作用释放出来的能量，一部分转变成热能散失</a:t>
            </a:r>
          </a:p>
        </p:txBody>
      </p:sp>
      <p:sp>
        <p:nvSpPr>
          <p:cNvPr id="62470" name="Text Box 6"/>
          <p:cNvSpPr txBox="1">
            <a:spLocks noChangeArrowheads="1"/>
          </p:cNvSpPr>
          <p:nvPr/>
        </p:nvSpPr>
        <p:spPr bwMode="auto">
          <a:xfrm>
            <a:off x="1187450" y="2852738"/>
            <a:ext cx="763270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600" b="1"/>
              <a:t>其余部分用于植物体的各项生命活动，如有机物的合成与运输、细胞的分裂与生长等</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2469"/>
                                        </p:tgtEl>
                                        <p:attrNameLst>
                                          <p:attrName>style.visibility</p:attrName>
                                        </p:attrNameLst>
                                      </p:cBhvr>
                                      <p:to>
                                        <p:strVal val="visible"/>
                                      </p:to>
                                    </p:set>
                                    <p:anim calcmode="lin" valueType="num">
                                      <p:cBhvr additive="base">
                                        <p:cTn id="7" dur="500" fill="hold"/>
                                        <p:tgtEl>
                                          <p:spTgt spid="62469"/>
                                        </p:tgtEl>
                                        <p:attrNameLst>
                                          <p:attrName>ppt_x</p:attrName>
                                        </p:attrNameLst>
                                      </p:cBhvr>
                                      <p:tavLst>
                                        <p:tav tm="0">
                                          <p:val>
                                            <p:strVal val="#ppt_x"/>
                                          </p:val>
                                        </p:tav>
                                        <p:tav tm="100000">
                                          <p:val>
                                            <p:strVal val="#ppt_x"/>
                                          </p:val>
                                        </p:tav>
                                      </p:tavLst>
                                    </p:anim>
                                    <p:anim calcmode="lin" valueType="num">
                                      <p:cBhvr additive="base">
                                        <p:cTn id="8" dur="500" fill="hold"/>
                                        <p:tgtEl>
                                          <p:spTgt spid="6246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62470">
                                            <p:txEl>
                                              <p:pRg st="0" end="0"/>
                                            </p:txEl>
                                          </p:spTgt>
                                        </p:tgtEl>
                                        <p:attrNameLst>
                                          <p:attrName>style.visibility</p:attrName>
                                        </p:attrNameLst>
                                      </p:cBhvr>
                                      <p:to>
                                        <p:strVal val="visible"/>
                                      </p:to>
                                    </p:set>
                                    <p:anim calcmode="lin" valueType="num">
                                      <p:cBhvr additive="base">
                                        <p:cTn id="13" dur="500" fill="hold"/>
                                        <p:tgtEl>
                                          <p:spTgt spid="6247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247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2"/>
          <p:cNvSpPr txBox="1">
            <a:spLocks noChangeArrowheads="1"/>
          </p:cNvSpPr>
          <p:nvPr/>
        </p:nvSpPr>
        <p:spPr bwMode="auto">
          <a:xfrm>
            <a:off x="2124075" y="692150"/>
            <a:ext cx="522763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4400" b="1">
                <a:solidFill>
                  <a:srgbClr val="FF0000"/>
                </a:solidFill>
                <a:effectLst>
                  <a:outerShdw blurRad="38100" dist="38100" dir="2700000" algn="tl">
                    <a:srgbClr val="000000"/>
                  </a:outerShdw>
                </a:effectLst>
                <a:ea typeface="黑体" pitchFamily="49" charset="-122"/>
              </a:rPr>
              <a:t>联系实际，请你建议</a:t>
            </a:r>
          </a:p>
        </p:txBody>
      </p:sp>
      <p:sp>
        <p:nvSpPr>
          <p:cNvPr id="11267" name="Text Box 3"/>
          <p:cNvSpPr txBox="1">
            <a:spLocks noChangeArrowheads="1"/>
          </p:cNvSpPr>
          <p:nvPr/>
        </p:nvSpPr>
        <p:spPr bwMode="auto">
          <a:xfrm>
            <a:off x="1403350" y="2565400"/>
            <a:ext cx="184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en-US"/>
          </a:p>
        </p:txBody>
      </p:sp>
      <p:sp>
        <p:nvSpPr>
          <p:cNvPr id="11268" name="Text Box 4"/>
          <p:cNvSpPr txBox="1">
            <a:spLocks noChangeArrowheads="1"/>
          </p:cNvSpPr>
          <p:nvPr/>
        </p:nvSpPr>
        <p:spPr bwMode="auto">
          <a:xfrm>
            <a:off x="1116013" y="2276475"/>
            <a:ext cx="7148512" cy="234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4000" b="1">
                <a:effectLst>
                  <a:outerShdw blurRad="38100" dist="38100" dir="2700000" algn="tl">
                    <a:srgbClr val="FFFFFF"/>
                  </a:outerShdw>
                </a:effectLst>
              </a:rPr>
              <a:t>　</a:t>
            </a:r>
            <a:r>
              <a:rPr lang="zh-CN" altLang="en-US" sz="3600" b="1">
                <a:effectLst>
                  <a:outerShdw blurRad="38100" dist="38100" dir="2700000" algn="tl">
                    <a:srgbClr val="FFFFFF"/>
                  </a:outerShdw>
                </a:effectLst>
              </a:rPr>
              <a:t>　刚收的谷子堆在家里，时间长了谷子堆里热乎呼的，你知道这是为什么吗？你还能告诉农民伯伯如何存放谷物比较好吗？</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ChangeArrowheads="1"/>
          </p:cNvSpPr>
          <p:nvPr/>
        </p:nvSpPr>
        <p:spPr bwMode="auto">
          <a:xfrm>
            <a:off x="2701925" y="3078163"/>
            <a:ext cx="37401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4000">
                <a:solidFill>
                  <a:srgbClr val="0000FF"/>
                </a:solidFill>
                <a:effectLst>
                  <a:outerShdw blurRad="38100" dist="38100" dir="2700000" algn="tl">
                    <a:srgbClr val="000000"/>
                  </a:outerShdw>
                </a:effectLst>
                <a:latin typeface="幼圆" pitchFamily="49" charset="-122"/>
                <a:ea typeface="幼圆" pitchFamily="49" charset="-122"/>
              </a:rPr>
              <a:t>粮 食 的 保 存</a:t>
            </a:r>
          </a:p>
        </p:txBody>
      </p:sp>
      <p:pic>
        <p:nvPicPr>
          <p:cNvPr id="70659" name="Picture 3" descr="MTHT8cPX1tbX0w==_gyjQDGPnswuS">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1447800"/>
            <a:ext cx="7543800" cy="498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660" name="Text Box 4"/>
          <p:cNvSpPr txBox="1">
            <a:spLocks noChangeArrowheads="1"/>
          </p:cNvSpPr>
          <p:nvPr/>
        </p:nvSpPr>
        <p:spPr bwMode="auto">
          <a:xfrm>
            <a:off x="2362200" y="381000"/>
            <a:ext cx="4495800"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sz="4000">
                <a:solidFill>
                  <a:srgbClr val="0000FF"/>
                </a:solidFill>
                <a:effectLst>
                  <a:outerShdw blurRad="38100" dist="38100" dir="2700000" algn="tl">
                    <a:srgbClr val="000000"/>
                  </a:outerShdw>
                </a:effectLst>
                <a:latin typeface="幼圆" pitchFamily="49" charset="-122"/>
                <a:ea typeface="幼圆" pitchFamily="49" charset="-122"/>
              </a:rPr>
              <a:t>粮 食 的 保 存</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4" name="Picture 4" descr="shuigu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2988" y="1019175"/>
            <a:ext cx="73152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5" name="Text Box 5"/>
          <p:cNvSpPr txBox="1">
            <a:spLocks noChangeArrowheads="1"/>
          </p:cNvSpPr>
          <p:nvPr/>
        </p:nvSpPr>
        <p:spPr bwMode="auto">
          <a:xfrm>
            <a:off x="2033588" y="260350"/>
            <a:ext cx="50292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sz="4000" b="1">
                <a:solidFill>
                  <a:srgbClr val="FF00FF"/>
                </a:solidFill>
                <a:effectLst>
                  <a:outerShdw blurRad="38100" dist="38100" dir="2700000" algn="tl">
                    <a:srgbClr val="000000"/>
                  </a:outerShdw>
                </a:effectLst>
              </a:rPr>
              <a:t>水 果 的 低 温 保 鲜</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6805"/>
                                        </p:tgtEl>
                                        <p:attrNameLst>
                                          <p:attrName>style.visibility</p:attrName>
                                        </p:attrNameLst>
                                      </p:cBhvr>
                                      <p:to>
                                        <p:strVal val="visible"/>
                                      </p:to>
                                    </p:set>
                                    <p:anim calcmode="lin" valueType="num">
                                      <p:cBhvr additive="base">
                                        <p:cTn id="7" dur="500" fill="hold"/>
                                        <p:tgtEl>
                                          <p:spTgt spid="76805"/>
                                        </p:tgtEl>
                                        <p:attrNameLst>
                                          <p:attrName>ppt_x</p:attrName>
                                        </p:attrNameLst>
                                      </p:cBhvr>
                                      <p:tavLst>
                                        <p:tav tm="0">
                                          <p:val>
                                            <p:strVal val="#ppt_x"/>
                                          </p:val>
                                        </p:tav>
                                        <p:tav tm="100000">
                                          <p:val>
                                            <p:strVal val="#ppt_x"/>
                                          </p:val>
                                        </p:tav>
                                      </p:tavLst>
                                    </p:anim>
                                    <p:anim calcmode="lin" valueType="num">
                                      <p:cBhvr additive="base">
                                        <p:cTn id="8" dur="500" fill="hold"/>
                                        <p:tgtEl>
                                          <p:spTgt spid="768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80" name="Picture 4" descr="图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188" y="85725"/>
            <a:ext cx="6629400" cy="4927600"/>
          </a:xfrm>
          <a:prstGeom prst="rect">
            <a:avLst/>
          </a:prstGeom>
          <a:noFill/>
          <a:extLst>
            <a:ext uri="{909E8E84-426E-40DD-AFC4-6F175D3DCCD1}">
              <a14:hiddenFill xmlns:a14="http://schemas.microsoft.com/office/drawing/2010/main">
                <a:solidFill>
                  <a:srgbClr val="FFFFFF"/>
                </a:solidFill>
              </a14:hiddenFill>
            </a:ext>
          </a:extLst>
        </p:spPr>
      </p:pic>
      <p:sp>
        <p:nvSpPr>
          <p:cNvPr id="75781" name="Text Box 5"/>
          <p:cNvSpPr txBox="1">
            <a:spLocks noChangeArrowheads="1"/>
          </p:cNvSpPr>
          <p:nvPr/>
        </p:nvSpPr>
        <p:spPr bwMode="auto">
          <a:xfrm>
            <a:off x="144463" y="5373688"/>
            <a:ext cx="817245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b="1"/>
              <a:t>农田被水淹以后，必须及时排涝的原因？</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1979613" y="692150"/>
            <a:ext cx="522763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4400" b="1">
                <a:solidFill>
                  <a:srgbClr val="FF0000"/>
                </a:solidFill>
                <a:effectLst>
                  <a:outerShdw blurRad="38100" dist="38100" dir="2700000" algn="tl">
                    <a:srgbClr val="000000"/>
                  </a:outerShdw>
                </a:effectLst>
                <a:ea typeface="黑体" pitchFamily="49" charset="-122"/>
              </a:rPr>
              <a:t>走进生活，知识激活</a:t>
            </a:r>
          </a:p>
        </p:txBody>
      </p:sp>
      <p:sp>
        <p:nvSpPr>
          <p:cNvPr id="24579" name="Text Box 3"/>
          <p:cNvSpPr txBox="1">
            <a:spLocks noChangeArrowheads="1"/>
          </p:cNvSpPr>
          <p:nvPr/>
        </p:nvSpPr>
        <p:spPr bwMode="auto">
          <a:xfrm>
            <a:off x="1187450" y="1989138"/>
            <a:ext cx="7005638" cy="283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a:t>　　</a:t>
            </a:r>
            <a:r>
              <a:rPr lang="zh-CN" altLang="en-US" sz="3600" b="1">
                <a:effectLst>
                  <a:outerShdw blurRad="38100" dist="38100" dir="2700000" algn="tl">
                    <a:srgbClr val="FFFFFF"/>
                  </a:outerShdw>
                </a:effectLst>
              </a:rPr>
              <a:t>好多家庭的卧室里喜欢摆放几盆花，你家的卧室摆放了吗？你能不能利用今天所学的知识分析在卧室里养花的优缺点，并提出科学的作法．</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bwMode="auto">
      <p:bgPr>
        <a:gradFill rotWithShape="0">
          <a:gsLst>
            <a:gs pos="0">
              <a:srgbClr val="FF9900"/>
            </a:gs>
            <a:gs pos="100000">
              <a:schemeClr val="bg1"/>
            </a:gs>
          </a:gsLst>
          <a:lin ang="2700000" scaled="1"/>
        </a:gradFill>
        <a:effectLst/>
      </p:bgPr>
    </p:bg>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4356100" y="2205038"/>
            <a:ext cx="4114800" cy="277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4400" b="1">
                <a:solidFill>
                  <a:srgbClr val="FFFFFF"/>
                </a:solidFill>
                <a:ea typeface="隶书" pitchFamily="49" charset="-122"/>
              </a:rPr>
              <a:t>        </a:t>
            </a:r>
            <a:r>
              <a:rPr lang="zh-CN" altLang="en-US" sz="4400" b="1">
                <a:ea typeface="隶书" pitchFamily="49" charset="-122"/>
              </a:rPr>
              <a:t>呼吸作用和光合作用有哪些相同之处和不同之处？</a:t>
            </a:r>
          </a:p>
        </p:txBody>
      </p:sp>
      <p:graphicFrame>
        <p:nvGraphicFramePr>
          <p:cNvPr id="28675" name="Object 3"/>
          <p:cNvGraphicFramePr>
            <a:graphicFrameLocks noChangeAspect="1"/>
          </p:cNvGraphicFramePr>
          <p:nvPr/>
        </p:nvGraphicFramePr>
        <p:xfrm>
          <a:off x="914400" y="1905000"/>
          <a:ext cx="1676400" cy="3657600"/>
        </p:xfrm>
        <a:graphic>
          <a:graphicData uri="http://schemas.openxmlformats.org/presentationml/2006/ole">
            <mc:AlternateContent xmlns:mc="http://schemas.openxmlformats.org/markup-compatibility/2006">
              <mc:Choice xmlns:v="urn:schemas-microsoft-com:vml" Requires="v">
                <p:oleObj spid="_x0000_s28681" r:id="rId3" imgW="1729105" imgH="3253104" progId="MS_ClipArt_Gallery.2">
                  <p:embed/>
                </p:oleObj>
              </mc:Choice>
              <mc:Fallback>
                <p:oleObj r:id="rId3" imgW="1729105" imgH="3253104" progId="MS_ClipArt_Gallery.2">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 y="1905000"/>
                        <a:ext cx="1676400" cy="3657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p:rand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3672" name="Group 184"/>
          <p:cNvGraphicFramePr>
            <a:graphicFrameLocks noGrp="1"/>
          </p:cNvGraphicFramePr>
          <p:nvPr/>
        </p:nvGraphicFramePr>
        <p:xfrm>
          <a:off x="107950" y="188913"/>
          <a:ext cx="8929688" cy="3472498"/>
        </p:xfrm>
        <a:graphic>
          <a:graphicData uri="http://schemas.openxmlformats.org/drawingml/2006/table">
            <a:tbl>
              <a:tblPr/>
              <a:tblGrid>
                <a:gridCol w="1308100"/>
                <a:gridCol w="1268413"/>
                <a:gridCol w="1528762"/>
                <a:gridCol w="1011238"/>
                <a:gridCol w="1273175"/>
                <a:gridCol w="1268412"/>
                <a:gridCol w="1271588"/>
              </a:tblGrid>
              <a:tr h="792163">
                <a:tc rowSpan="2">
                  <a:txBody>
                    <a:bodyPr/>
                    <a:lstStyle>
                      <a:lvl1pPr>
                        <a:spcBef>
                          <a:spcPct val="20000"/>
                        </a:spcBef>
                        <a:defRPr sz="2800">
                          <a:solidFill>
                            <a:schemeClr val="tx1"/>
                          </a:solidFill>
                          <a:latin typeface="Times New Roman" pitchFamily="18" charset="0"/>
                          <a:ea typeface="宋体" pitchFamily="2" charset="-122"/>
                        </a:defRPr>
                      </a:lvl1pPr>
                      <a:lvl2pPr>
                        <a:spcBef>
                          <a:spcPct val="20000"/>
                        </a:spcBef>
                        <a:defRPr sz="2400">
                          <a:solidFill>
                            <a:schemeClr val="tx1"/>
                          </a:solidFill>
                          <a:latin typeface="Times New Roman" pitchFamily="18" charset="0"/>
                          <a:ea typeface="宋体" pitchFamily="2" charset="-122"/>
                        </a:defRPr>
                      </a:lvl2pPr>
                      <a:lvl3pPr>
                        <a:spcBef>
                          <a:spcPct val="20000"/>
                        </a:spcBef>
                        <a:defRPr sz="2000">
                          <a:solidFill>
                            <a:schemeClr val="tx1"/>
                          </a:solidFill>
                          <a:latin typeface="Times New Roman" pitchFamily="18" charset="0"/>
                          <a:ea typeface="宋体" pitchFamily="2" charset="-122"/>
                        </a:defRPr>
                      </a:lvl3pPr>
                      <a:lvl4pPr>
                        <a:spcBef>
                          <a:spcPct val="20000"/>
                        </a:spcBef>
                        <a:defRPr>
                          <a:solidFill>
                            <a:schemeClr val="tx1"/>
                          </a:solidFill>
                          <a:latin typeface="Times New Roman" pitchFamily="18" charset="0"/>
                          <a:ea typeface="宋体" pitchFamily="2" charset="-122"/>
                        </a:defRPr>
                      </a:lvl4pPr>
                      <a:lvl5pPr>
                        <a:spcBef>
                          <a:spcPct val="20000"/>
                        </a:spcBef>
                        <a:defRPr>
                          <a:solidFill>
                            <a:schemeClr val="tx1"/>
                          </a:solidFill>
                          <a:latin typeface="Times New Roman" pitchFamily="18" charset="0"/>
                          <a:ea typeface="宋体" pitchFamily="2" charset="-122"/>
                        </a:defRPr>
                      </a:lvl5pPr>
                      <a:lvl6pPr fontAlgn="base">
                        <a:spcBef>
                          <a:spcPct val="20000"/>
                        </a:spcBef>
                        <a:spcAft>
                          <a:spcPct val="0"/>
                        </a:spcAft>
                        <a:defRPr>
                          <a:solidFill>
                            <a:schemeClr val="tx1"/>
                          </a:solidFill>
                          <a:latin typeface="Times New Roman" pitchFamily="18" charset="0"/>
                          <a:ea typeface="宋体" pitchFamily="2" charset="-122"/>
                        </a:defRPr>
                      </a:lvl6pPr>
                      <a:lvl7pPr fontAlgn="base">
                        <a:spcBef>
                          <a:spcPct val="20000"/>
                        </a:spcBef>
                        <a:spcAft>
                          <a:spcPct val="0"/>
                        </a:spcAft>
                        <a:defRPr>
                          <a:solidFill>
                            <a:schemeClr val="tx1"/>
                          </a:solidFill>
                          <a:latin typeface="Times New Roman" pitchFamily="18" charset="0"/>
                          <a:ea typeface="宋体" pitchFamily="2" charset="-122"/>
                        </a:defRPr>
                      </a:lvl7pPr>
                      <a:lvl8pPr fontAlgn="base">
                        <a:spcBef>
                          <a:spcPct val="20000"/>
                        </a:spcBef>
                        <a:spcAft>
                          <a:spcPct val="0"/>
                        </a:spcAft>
                        <a:defRPr>
                          <a:solidFill>
                            <a:schemeClr val="tx1"/>
                          </a:solidFill>
                          <a:latin typeface="Times New Roman" pitchFamily="18" charset="0"/>
                          <a:ea typeface="宋体" pitchFamily="2" charset="-122"/>
                        </a:defRPr>
                      </a:lvl8pPr>
                      <a:lvl9pPr fontAlgn="base">
                        <a:spcBef>
                          <a:spcPct val="20000"/>
                        </a:spcBef>
                        <a:spcAft>
                          <a:spcPct val="0"/>
                        </a:spcAft>
                        <a:defRPr>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Times New Roman" pitchFamily="18" charset="0"/>
                          <a:ea typeface="宋体" pitchFamily="2" charset="-122"/>
                        </a:rPr>
                        <a:t>项目</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5">
                  <a:txBody>
                    <a:bodyPr/>
                    <a:lstStyle>
                      <a:lvl1pPr>
                        <a:spcBef>
                          <a:spcPct val="20000"/>
                        </a:spcBef>
                        <a:defRPr sz="2800">
                          <a:solidFill>
                            <a:schemeClr val="tx1"/>
                          </a:solidFill>
                          <a:latin typeface="Times New Roman" pitchFamily="18" charset="0"/>
                          <a:ea typeface="宋体" pitchFamily="2" charset="-122"/>
                        </a:defRPr>
                      </a:lvl1pPr>
                      <a:lvl2pPr>
                        <a:spcBef>
                          <a:spcPct val="20000"/>
                        </a:spcBef>
                        <a:defRPr sz="2400">
                          <a:solidFill>
                            <a:schemeClr val="tx1"/>
                          </a:solidFill>
                          <a:latin typeface="Times New Roman" pitchFamily="18" charset="0"/>
                          <a:ea typeface="宋体" pitchFamily="2" charset="-122"/>
                        </a:defRPr>
                      </a:lvl2pPr>
                      <a:lvl3pPr>
                        <a:spcBef>
                          <a:spcPct val="20000"/>
                        </a:spcBef>
                        <a:defRPr sz="2000">
                          <a:solidFill>
                            <a:schemeClr val="tx1"/>
                          </a:solidFill>
                          <a:latin typeface="Times New Roman" pitchFamily="18" charset="0"/>
                          <a:ea typeface="宋体" pitchFamily="2" charset="-122"/>
                        </a:defRPr>
                      </a:lvl3pPr>
                      <a:lvl4pPr>
                        <a:spcBef>
                          <a:spcPct val="20000"/>
                        </a:spcBef>
                        <a:defRPr>
                          <a:solidFill>
                            <a:schemeClr val="tx1"/>
                          </a:solidFill>
                          <a:latin typeface="Times New Roman" pitchFamily="18" charset="0"/>
                          <a:ea typeface="宋体" pitchFamily="2" charset="-122"/>
                        </a:defRPr>
                      </a:lvl4pPr>
                      <a:lvl5pPr>
                        <a:spcBef>
                          <a:spcPct val="20000"/>
                        </a:spcBef>
                        <a:defRPr>
                          <a:solidFill>
                            <a:schemeClr val="tx1"/>
                          </a:solidFill>
                          <a:latin typeface="Times New Roman" pitchFamily="18" charset="0"/>
                          <a:ea typeface="宋体" pitchFamily="2" charset="-122"/>
                        </a:defRPr>
                      </a:lvl5pPr>
                      <a:lvl6pPr fontAlgn="base">
                        <a:spcBef>
                          <a:spcPct val="20000"/>
                        </a:spcBef>
                        <a:spcAft>
                          <a:spcPct val="0"/>
                        </a:spcAft>
                        <a:defRPr>
                          <a:solidFill>
                            <a:schemeClr val="tx1"/>
                          </a:solidFill>
                          <a:latin typeface="Times New Roman" pitchFamily="18" charset="0"/>
                          <a:ea typeface="宋体" pitchFamily="2" charset="-122"/>
                        </a:defRPr>
                      </a:lvl6pPr>
                      <a:lvl7pPr fontAlgn="base">
                        <a:spcBef>
                          <a:spcPct val="20000"/>
                        </a:spcBef>
                        <a:spcAft>
                          <a:spcPct val="0"/>
                        </a:spcAft>
                        <a:defRPr>
                          <a:solidFill>
                            <a:schemeClr val="tx1"/>
                          </a:solidFill>
                          <a:latin typeface="Times New Roman" pitchFamily="18" charset="0"/>
                          <a:ea typeface="宋体" pitchFamily="2" charset="-122"/>
                        </a:defRPr>
                      </a:lvl7pPr>
                      <a:lvl8pPr fontAlgn="base">
                        <a:spcBef>
                          <a:spcPct val="20000"/>
                        </a:spcBef>
                        <a:spcAft>
                          <a:spcPct val="0"/>
                        </a:spcAft>
                        <a:defRPr>
                          <a:solidFill>
                            <a:schemeClr val="tx1"/>
                          </a:solidFill>
                          <a:latin typeface="Times New Roman" pitchFamily="18" charset="0"/>
                          <a:ea typeface="宋体" pitchFamily="2" charset="-122"/>
                        </a:defRPr>
                      </a:lvl8pPr>
                      <a:lvl9pPr fontAlgn="base">
                        <a:spcBef>
                          <a:spcPct val="20000"/>
                        </a:spcBef>
                        <a:spcAft>
                          <a:spcPct val="0"/>
                        </a:spcAft>
                        <a:defRPr>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Times New Roman" pitchFamily="18" charset="0"/>
                          <a:ea typeface="宋体" pitchFamily="2" charset="-122"/>
                        </a:rPr>
                        <a:t>区别</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lvl1pPr>
                        <a:spcBef>
                          <a:spcPct val="20000"/>
                        </a:spcBef>
                        <a:defRPr sz="2800">
                          <a:solidFill>
                            <a:schemeClr val="tx1"/>
                          </a:solidFill>
                          <a:latin typeface="Times New Roman" pitchFamily="18" charset="0"/>
                          <a:ea typeface="宋体" pitchFamily="2" charset="-122"/>
                        </a:defRPr>
                      </a:lvl1pPr>
                      <a:lvl2pPr>
                        <a:spcBef>
                          <a:spcPct val="20000"/>
                        </a:spcBef>
                        <a:defRPr sz="2400">
                          <a:solidFill>
                            <a:schemeClr val="tx1"/>
                          </a:solidFill>
                          <a:latin typeface="Times New Roman" pitchFamily="18" charset="0"/>
                          <a:ea typeface="宋体" pitchFamily="2" charset="-122"/>
                        </a:defRPr>
                      </a:lvl2pPr>
                      <a:lvl3pPr>
                        <a:spcBef>
                          <a:spcPct val="20000"/>
                        </a:spcBef>
                        <a:defRPr sz="2000">
                          <a:solidFill>
                            <a:schemeClr val="tx1"/>
                          </a:solidFill>
                          <a:latin typeface="Times New Roman" pitchFamily="18" charset="0"/>
                          <a:ea typeface="宋体" pitchFamily="2" charset="-122"/>
                        </a:defRPr>
                      </a:lvl3pPr>
                      <a:lvl4pPr>
                        <a:spcBef>
                          <a:spcPct val="20000"/>
                        </a:spcBef>
                        <a:defRPr>
                          <a:solidFill>
                            <a:schemeClr val="tx1"/>
                          </a:solidFill>
                          <a:latin typeface="Times New Roman" pitchFamily="18" charset="0"/>
                          <a:ea typeface="宋体" pitchFamily="2" charset="-122"/>
                        </a:defRPr>
                      </a:lvl4pPr>
                      <a:lvl5pPr>
                        <a:spcBef>
                          <a:spcPct val="20000"/>
                        </a:spcBef>
                        <a:defRPr>
                          <a:solidFill>
                            <a:schemeClr val="tx1"/>
                          </a:solidFill>
                          <a:latin typeface="Times New Roman" pitchFamily="18" charset="0"/>
                          <a:ea typeface="宋体" pitchFamily="2" charset="-122"/>
                        </a:defRPr>
                      </a:lvl5pPr>
                      <a:lvl6pPr fontAlgn="base">
                        <a:spcBef>
                          <a:spcPct val="20000"/>
                        </a:spcBef>
                        <a:spcAft>
                          <a:spcPct val="0"/>
                        </a:spcAft>
                        <a:defRPr>
                          <a:solidFill>
                            <a:schemeClr val="tx1"/>
                          </a:solidFill>
                          <a:latin typeface="Times New Roman" pitchFamily="18" charset="0"/>
                          <a:ea typeface="宋体" pitchFamily="2" charset="-122"/>
                        </a:defRPr>
                      </a:lvl6pPr>
                      <a:lvl7pPr fontAlgn="base">
                        <a:spcBef>
                          <a:spcPct val="20000"/>
                        </a:spcBef>
                        <a:spcAft>
                          <a:spcPct val="0"/>
                        </a:spcAft>
                        <a:defRPr>
                          <a:solidFill>
                            <a:schemeClr val="tx1"/>
                          </a:solidFill>
                          <a:latin typeface="Times New Roman" pitchFamily="18" charset="0"/>
                          <a:ea typeface="宋体" pitchFamily="2" charset="-122"/>
                        </a:defRPr>
                      </a:lvl7pPr>
                      <a:lvl8pPr fontAlgn="base">
                        <a:spcBef>
                          <a:spcPct val="20000"/>
                        </a:spcBef>
                        <a:spcAft>
                          <a:spcPct val="0"/>
                        </a:spcAft>
                        <a:defRPr>
                          <a:solidFill>
                            <a:schemeClr val="tx1"/>
                          </a:solidFill>
                          <a:latin typeface="Times New Roman" pitchFamily="18" charset="0"/>
                          <a:ea typeface="宋体" pitchFamily="2" charset="-122"/>
                        </a:defRPr>
                      </a:lvl8pPr>
                      <a:lvl9pPr fontAlgn="base">
                        <a:spcBef>
                          <a:spcPct val="20000"/>
                        </a:spcBef>
                        <a:spcAft>
                          <a:spcPct val="0"/>
                        </a:spcAft>
                        <a:defRPr>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Times New Roman" pitchFamily="18" charset="0"/>
                          <a:ea typeface="宋体" pitchFamily="2" charset="-122"/>
                        </a:rPr>
                        <a:t>联系</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90575">
                <a:tc vMerge="1">
                  <a:txBody>
                    <a:bodyPr/>
                    <a:lstStyle/>
                    <a:p>
                      <a:endParaRPr lang="zh-CN" altLang="en-US"/>
                    </a:p>
                  </a:txBody>
                  <a:tcPr/>
                </a:tc>
                <a:tc>
                  <a:txBody>
                    <a:bodyPr/>
                    <a:lstStyle>
                      <a:lvl1pPr>
                        <a:spcBef>
                          <a:spcPct val="20000"/>
                        </a:spcBef>
                        <a:defRPr sz="2800">
                          <a:solidFill>
                            <a:schemeClr val="tx1"/>
                          </a:solidFill>
                          <a:latin typeface="Times New Roman" pitchFamily="18" charset="0"/>
                          <a:ea typeface="宋体" pitchFamily="2" charset="-122"/>
                        </a:defRPr>
                      </a:lvl1pPr>
                      <a:lvl2pPr>
                        <a:spcBef>
                          <a:spcPct val="20000"/>
                        </a:spcBef>
                        <a:defRPr sz="2400">
                          <a:solidFill>
                            <a:schemeClr val="tx1"/>
                          </a:solidFill>
                          <a:latin typeface="Times New Roman" pitchFamily="18" charset="0"/>
                          <a:ea typeface="宋体" pitchFamily="2" charset="-122"/>
                        </a:defRPr>
                      </a:lvl2pPr>
                      <a:lvl3pPr>
                        <a:spcBef>
                          <a:spcPct val="20000"/>
                        </a:spcBef>
                        <a:defRPr sz="2000">
                          <a:solidFill>
                            <a:schemeClr val="tx1"/>
                          </a:solidFill>
                          <a:latin typeface="Times New Roman" pitchFamily="18" charset="0"/>
                          <a:ea typeface="宋体" pitchFamily="2" charset="-122"/>
                        </a:defRPr>
                      </a:lvl3pPr>
                      <a:lvl4pPr>
                        <a:spcBef>
                          <a:spcPct val="20000"/>
                        </a:spcBef>
                        <a:defRPr>
                          <a:solidFill>
                            <a:schemeClr val="tx1"/>
                          </a:solidFill>
                          <a:latin typeface="Times New Roman" pitchFamily="18" charset="0"/>
                          <a:ea typeface="宋体" pitchFamily="2" charset="-122"/>
                        </a:defRPr>
                      </a:lvl4pPr>
                      <a:lvl5pPr>
                        <a:spcBef>
                          <a:spcPct val="20000"/>
                        </a:spcBef>
                        <a:defRPr>
                          <a:solidFill>
                            <a:schemeClr val="tx1"/>
                          </a:solidFill>
                          <a:latin typeface="Times New Roman" pitchFamily="18" charset="0"/>
                          <a:ea typeface="宋体" pitchFamily="2" charset="-122"/>
                        </a:defRPr>
                      </a:lvl5pPr>
                      <a:lvl6pPr fontAlgn="base">
                        <a:spcBef>
                          <a:spcPct val="20000"/>
                        </a:spcBef>
                        <a:spcAft>
                          <a:spcPct val="0"/>
                        </a:spcAft>
                        <a:defRPr>
                          <a:solidFill>
                            <a:schemeClr val="tx1"/>
                          </a:solidFill>
                          <a:latin typeface="Times New Roman" pitchFamily="18" charset="0"/>
                          <a:ea typeface="宋体" pitchFamily="2" charset="-122"/>
                        </a:defRPr>
                      </a:lvl6pPr>
                      <a:lvl7pPr fontAlgn="base">
                        <a:spcBef>
                          <a:spcPct val="20000"/>
                        </a:spcBef>
                        <a:spcAft>
                          <a:spcPct val="0"/>
                        </a:spcAft>
                        <a:defRPr>
                          <a:solidFill>
                            <a:schemeClr val="tx1"/>
                          </a:solidFill>
                          <a:latin typeface="Times New Roman" pitchFamily="18" charset="0"/>
                          <a:ea typeface="宋体" pitchFamily="2" charset="-122"/>
                        </a:defRPr>
                      </a:lvl7pPr>
                      <a:lvl8pPr fontAlgn="base">
                        <a:spcBef>
                          <a:spcPct val="20000"/>
                        </a:spcBef>
                        <a:spcAft>
                          <a:spcPct val="0"/>
                        </a:spcAft>
                        <a:defRPr>
                          <a:solidFill>
                            <a:schemeClr val="tx1"/>
                          </a:solidFill>
                          <a:latin typeface="Times New Roman" pitchFamily="18" charset="0"/>
                          <a:ea typeface="宋体" pitchFamily="2" charset="-122"/>
                        </a:defRPr>
                      </a:lvl8pPr>
                      <a:lvl9pPr fontAlgn="base">
                        <a:spcBef>
                          <a:spcPct val="20000"/>
                        </a:spcBef>
                        <a:spcAft>
                          <a:spcPct val="0"/>
                        </a:spcAft>
                        <a:defRPr>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Times New Roman" pitchFamily="18" charset="0"/>
                          <a:ea typeface="宋体" pitchFamily="2" charset="-122"/>
                        </a:rPr>
                        <a:t>场所</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itchFamily="18" charset="0"/>
                          <a:ea typeface="宋体" pitchFamily="2" charset="-122"/>
                        </a:defRPr>
                      </a:lvl1pPr>
                      <a:lvl2pPr>
                        <a:spcBef>
                          <a:spcPct val="20000"/>
                        </a:spcBef>
                        <a:defRPr sz="2400">
                          <a:solidFill>
                            <a:schemeClr val="tx1"/>
                          </a:solidFill>
                          <a:latin typeface="Times New Roman" pitchFamily="18" charset="0"/>
                          <a:ea typeface="宋体" pitchFamily="2" charset="-122"/>
                        </a:defRPr>
                      </a:lvl2pPr>
                      <a:lvl3pPr>
                        <a:spcBef>
                          <a:spcPct val="20000"/>
                        </a:spcBef>
                        <a:defRPr sz="2000">
                          <a:solidFill>
                            <a:schemeClr val="tx1"/>
                          </a:solidFill>
                          <a:latin typeface="Times New Roman" pitchFamily="18" charset="0"/>
                          <a:ea typeface="宋体" pitchFamily="2" charset="-122"/>
                        </a:defRPr>
                      </a:lvl3pPr>
                      <a:lvl4pPr>
                        <a:spcBef>
                          <a:spcPct val="20000"/>
                        </a:spcBef>
                        <a:defRPr>
                          <a:solidFill>
                            <a:schemeClr val="tx1"/>
                          </a:solidFill>
                          <a:latin typeface="Times New Roman" pitchFamily="18" charset="0"/>
                          <a:ea typeface="宋体" pitchFamily="2" charset="-122"/>
                        </a:defRPr>
                      </a:lvl4pPr>
                      <a:lvl5pPr>
                        <a:spcBef>
                          <a:spcPct val="20000"/>
                        </a:spcBef>
                        <a:defRPr>
                          <a:solidFill>
                            <a:schemeClr val="tx1"/>
                          </a:solidFill>
                          <a:latin typeface="Times New Roman" pitchFamily="18" charset="0"/>
                          <a:ea typeface="宋体" pitchFamily="2" charset="-122"/>
                        </a:defRPr>
                      </a:lvl5pPr>
                      <a:lvl6pPr fontAlgn="base">
                        <a:spcBef>
                          <a:spcPct val="20000"/>
                        </a:spcBef>
                        <a:spcAft>
                          <a:spcPct val="0"/>
                        </a:spcAft>
                        <a:defRPr>
                          <a:solidFill>
                            <a:schemeClr val="tx1"/>
                          </a:solidFill>
                          <a:latin typeface="Times New Roman" pitchFamily="18" charset="0"/>
                          <a:ea typeface="宋体" pitchFamily="2" charset="-122"/>
                        </a:defRPr>
                      </a:lvl6pPr>
                      <a:lvl7pPr fontAlgn="base">
                        <a:spcBef>
                          <a:spcPct val="20000"/>
                        </a:spcBef>
                        <a:spcAft>
                          <a:spcPct val="0"/>
                        </a:spcAft>
                        <a:defRPr>
                          <a:solidFill>
                            <a:schemeClr val="tx1"/>
                          </a:solidFill>
                          <a:latin typeface="Times New Roman" pitchFamily="18" charset="0"/>
                          <a:ea typeface="宋体" pitchFamily="2" charset="-122"/>
                        </a:defRPr>
                      </a:lvl7pPr>
                      <a:lvl8pPr fontAlgn="base">
                        <a:spcBef>
                          <a:spcPct val="20000"/>
                        </a:spcBef>
                        <a:spcAft>
                          <a:spcPct val="0"/>
                        </a:spcAft>
                        <a:defRPr>
                          <a:solidFill>
                            <a:schemeClr val="tx1"/>
                          </a:solidFill>
                          <a:latin typeface="Times New Roman" pitchFamily="18" charset="0"/>
                          <a:ea typeface="宋体" pitchFamily="2" charset="-122"/>
                        </a:defRPr>
                      </a:lvl8pPr>
                      <a:lvl9pPr fontAlgn="base">
                        <a:spcBef>
                          <a:spcPct val="20000"/>
                        </a:spcBef>
                        <a:spcAft>
                          <a:spcPct val="0"/>
                        </a:spcAft>
                        <a:defRPr>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Times New Roman" pitchFamily="18" charset="0"/>
                          <a:ea typeface="宋体" pitchFamily="2" charset="-122"/>
                        </a:rPr>
                        <a:t>原料</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itchFamily="18" charset="0"/>
                          <a:ea typeface="宋体" pitchFamily="2" charset="-122"/>
                        </a:defRPr>
                      </a:lvl1pPr>
                      <a:lvl2pPr>
                        <a:spcBef>
                          <a:spcPct val="20000"/>
                        </a:spcBef>
                        <a:defRPr sz="2400">
                          <a:solidFill>
                            <a:schemeClr val="tx1"/>
                          </a:solidFill>
                          <a:latin typeface="Times New Roman" pitchFamily="18" charset="0"/>
                          <a:ea typeface="宋体" pitchFamily="2" charset="-122"/>
                        </a:defRPr>
                      </a:lvl2pPr>
                      <a:lvl3pPr>
                        <a:spcBef>
                          <a:spcPct val="20000"/>
                        </a:spcBef>
                        <a:defRPr sz="2000">
                          <a:solidFill>
                            <a:schemeClr val="tx1"/>
                          </a:solidFill>
                          <a:latin typeface="Times New Roman" pitchFamily="18" charset="0"/>
                          <a:ea typeface="宋体" pitchFamily="2" charset="-122"/>
                        </a:defRPr>
                      </a:lvl3pPr>
                      <a:lvl4pPr>
                        <a:spcBef>
                          <a:spcPct val="20000"/>
                        </a:spcBef>
                        <a:defRPr>
                          <a:solidFill>
                            <a:schemeClr val="tx1"/>
                          </a:solidFill>
                          <a:latin typeface="Times New Roman" pitchFamily="18" charset="0"/>
                          <a:ea typeface="宋体" pitchFamily="2" charset="-122"/>
                        </a:defRPr>
                      </a:lvl4pPr>
                      <a:lvl5pPr>
                        <a:spcBef>
                          <a:spcPct val="20000"/>
                        </a:spcBef>
                        <a:defRPr>
                          <a:solidFill>
                            <a:schemeClr val="tx1"/>
                          </a:solidFill>
                          <a:latin typeface="Times New Roman" pitchFamily="18" charset="0"/>
                          <a:ea typeface="宋体" pitchFamily="2" charset="-122"/>
                        </a:defRPr>
                      </a:lvl5pPr>
                      <a:lvl6pPr fontAlgn="base">
                        <a:spcBef>
                          <a:spcPct val="20000"/>
                        </a:spcBef>
                        <a:spcAft>
                          <a:spcPct val="0"/>
                        </a:spcAft>
                        <a:defRPr>
                          <a:solidFill>
                            <a:schemeClr val="tx1"/>
                          </a:solidFill>
                          <a:latin typeface="Times New Roman" pitchFamily="18" charset="0"/>
                          <a:ea typeface="宋体" pitchFamily="2" charset="-122"/>
                        </a:defRPr>
                      </a:lvl6pPr>
                      <a:lvl7pPr fontAlgn="base">
                        <a:spcBef>
                          <a:spcPct val="20000"/>
                        </a:spcBef>
                        <a:spcAft>
                          <a:spcPct val="0"/>
                        </a:spcAft>
                        <a:defRPr>
                          <a:solidFill>
                            <a:schemeClr val="tx1"/>
                          </a:solidFill>
                          <a:latin typeface="Times New Roman" pitchFamily="18" charset="0"/>
                          <a:ea typeface="宋体" pitchFamily="2" charset="-122"/>
                        </a:defRPr>
                      </a:lvl7pPr>
                      <a:lvl8pPr fontAlgn="base">
                        <a:spcBef>
                          <a:spcPct val="20000"/>
                        </a:spcBef>
                        <a:spcAft>
                          <a:spcPct val="0"/>
                        </a:spcAft>
                        <a:defRPr>
                          <a:solidFill>
                            <a:schemeClr val="tx1"/>
                          </a:solidFill>
                          <a:latin typeface="Times New Roman" pitchFamily="18" charset="0"/>
                          <a:ea typeface="宋体" pitchFamily="2" charset="-122"/>
                        </a:defRPr>
                      </a:lvl8pPr>
                      <a:lvl9pPr fontAlgn="base">
                        <a:spcBef>
                          <a:spcPct val="20000"/>
                        </a:spcBef>
                        <a:spcAft>
                          <a:spcPct val="0"/>
                        </a:spcAft>
                        <a:defRPr>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Times New Roman" pitchFamily="18" charset="0"/>
                          <a:ea typeface="宋体" pitchFamily="2" charset="-122"/>
                        </a:rPr>
                        <a:t>条件</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itchFamily="18" charset="0"/>
                          <a:ea typeface="宋体" pitchFamily="2" charset="-122"/>
                        </a:defRPr>
                      </a:lvl1pPr>
                      <a:lvl2pPr>
                        <a:spcBef>
                          <a:spcPct val="20000"/>
                        </a:spcBef>
                        <a:defRPr sz="2400">
                          <a:solidFill>
                            <a:schemeClr val="tx1"/>
                          </a:solidFill>
                          <a:latin typeface="Times New Roman" pitchFamily="18" charset="0"/>
                          <a:ea typeface="宋体" pitchFamily="2" charset="-122"/>
                        </a:defRPr>
                      </a:lvl2pPr>
                      <a:lvl3pPr>
                        <a:spcBef>
                          <a:spcPct val="20000"/>
                        </a:spcBef>
                        <a:defRPr sz="2000">
                          <a:solidFill>
                            <a:schemeClr val="tx1"/>
                          </a:solidFill>
                          <a:latin typeface="Times New Roman" pitchFamily="18" charset="0"/>
                          <a:ea typeface="宋体" pitchFamily="2" charset="-122"/>
                        </a:defRPr>
                      </a:lvl3pPr>
                      <a:lvl4pPr>
                        <a:spcBef>
                          <a:spcPct val="20000"/>
                        </a:spcBef>
                        <a:defRPr>
                          <a:solidFill>
                            <a:schemeClr val="tx1"/>
                          </a:solidFill>
                          <a:latin typeface="Times New Roman" pitchFamily="18" charset="0"/>
                          <a:ea typeface="宋体" pitchFamily="2" charset="-122"/>
                        </a:defRPr>
                      </a:lvl4pPr>
                      <a:lvl5pPr>
                        <a:spcBef>
                          <a:spcPct val="20000"/>
                        </a:spcBef>
                        <a:defRPr>
                          <a:solidFill>
                            <a:schemeClr val="tx1"/>
                          </a:solidFill>
                          <a:latin typeface="Times New Roman" pitchFamily="18" charset="0"/>
                          <a:ea typeface="宋体" pitchFamily="2" charset="-122"/>
                        </a:defRPr>
                      </a:lvl5pPr>
                      <a:lvl6pPr fontAlgn="base">
                        <a:spcBef>
                          <a:spcPct val="20000"/>
                        </a:spcBef>
                        <a:spcAft>
                          <a:spcPct val="0"/>
                        </a:spcAft>
                        <a:defRPr>
                          <a:solidFill>
                            <a:schemeClr val="tx1"/>
                          </a:solidFill>
                          <a:latin typeface="Times New Roman" pitchFamily="18" charset="0"/>
                          <a:ea typeface="宋体" pitchFamily="2" charset="-122"/>
                        </a:defRPr>
                      </a:lvl6pPr>
                      <a:lvl7pPr fontAlgn="base">
                        <a:spcBef>
                          <a:spcPct val="20000"/>
                        </a:spcBef>
                        <a:spcAft>
                          <a:spcPct val="0"/>
                        </a:spcAft>
                        <a:defRPr>
                          <a:solidFill>
                            <a:schemeClr val="tx1"/>
                          </a:solidFill>
                          <a:latin typeface="Times New Roman" pitchFamily="18" charset="0"/>
                          <a:ea typeface="宋体" pitchFamily="2" charset="-122"/>
                        </a:defRPr>
                      </a:lvl7pPr>
                      <a:lvl8pPr fontAlgn="base">
                        <a:spcBef>
                          <a:spcPct val="20000"/>
                        </a:spcBef>
                        <a:spcAft>
                          <a:spcPct val="0"/>
                        </a:spcAft>
                        <a:defRPr>
                          <a:solidFill>
                            <a:schemeClr val="tx1"/>
                          </a:solidFill>
                          <a:latin typeface="Times New Roman" pitchFamily="18" charset="0"/>
                          <a:ea typeface="宋体" pitchFamily="2" charset="-122"/>
                        </a:defRPr>
                      </a:lvl8pPr>
                      <a:lvl9pPr fontAlgn="base">
                        <a:spcBef>
                          <a:spcPct val="20000"/>
                        </a:spcBef>
                        <a:spcAft>
                          <a:spcPct val="0"/>
                        </a:spcAft>
                        <a:defRPr>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Times New Roman" pitchFamily="18" charset="0"/>
                          <a:ea typeface="宋体" pitchFamily="2" charset="-122"/>
                        </a:rPr>
                        <a:t>产物</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itchFamily="18" charset="0"/>
                          <a:ea typeface="宋体" pitchFamily="2" charset="-122"/>
                        </a:defRPr>
                      </a:lvl1pPr>
                      <a:lvl2pPr>
                        <a:spcBef>
                          <a:spcPct val="20000"/>
                        </a:spcBef>
                        <a:defRPr sz="2400">
                          <a:solidFill>
                            <a:schemeClr val="tx1"/>
                          </a:solidFill>
                          <a:latin typeface="Times New Roman" pitchFamily="18" charset="0"/>
                          <a:ea typeface="宋体" pitchFamily="2" charset="-122"/>
                        </a:defRPr>
                      </a:lvl2pPr>
                      <a:lvl3pPr>
                        <a:spcBef>
                          <a:spcPct val="20000"/>
                        </a:spcBef>
                        <a:defRPr sz="2000">
                          <a:solidFill>
                            <a:schemeClr val="tx1"/>
                          </a:solidFill>
                          <a:latin typeface="Times New Roman" pitchFamily="18" charset="0"/>
                          <a:ea typeface="宋体" pitchFamily="2" charset="-122"/>
                        </a:defRPr>
                      </a:lvl3pPr>
                      <a:lvl4pPr>
                        <a:spcBef>
                          <a:spcPct val="20000"/>
                        </a:spcBef>
                        <a:defRPr>
                          <a:solidFill>
                            <a:schemeClr val="tx1"/>
                          </a:solidFill>
                          <a:latin typeface="Times New Roman" pitchFamily="18" charset="0"/>
                          <a:ea typeface="宋体" pitchFamily="2" charset="-122"/>
                        </a:defRPr>
                      </a:lvl4pPr>
                      <a:lvl5pPr>
                        <a:spcBef>
                          <a:spcPct val="20000"/>
                        </a:spcBef>
                        <a:defRPr>
                          <a:solidFill>
                            <a:schemeClr val="tx1"/>
                          </a:solidFill>
                          <a:latin typeface="Times New Roman" pitchFamily="18" charset="0"/>
                          <a:ea typeface="宋体" pitchFamily="2" charset="-122"/>
                        </a:defRPr>
                      </a:lvl5pPr>
                      <a:lvl6pPr fontAlgn="base">
                        <a:spcBef>
                          <a:spcPct val="20000"/>
                        </a:spcBef>
                        <a:spcAft>
                          <a:spcPct val="0"/>
                        </a:spcAft>
                        <a:defRPr>
                          <a:solidFill>
                            <a:schemeClr val="tx1"/>
                          </a:solidFill>
                          <a:latin typeface="Times New Roman" pitchFamily="18" charset="0"/>
                          <a:ea typeface="宋体" pitchFamily="2" charset="-122"/>
                        </a:defRPr>
                      </a:lvl6pPr>
                      <a:lvl7pPr fontAlgn="base">
                        <a:spcBef>
                          <a:spcPct val="20000"/>
                        </a:spcBef>
                        <a:spcAft>
                          <a:spcPct val="0"/>
                        </a:spcAft>
                        <a:defRPr>
                          <a:solidFill>
                            <a:schemeClr val="tx1"/>
                          </a:solidFill>
                          <a:latin typeface="Times New Roman" pitchFamily="18" charset="0"/>
                          <a:ea typeface="宋体" pitchFamily="2" charset="-122"/>
                        </a:defRPr>
                      </a:lvl7pPr>
                      <a:lvl8pPr fontAlgn="base">
                        <a:spcBef>
                          <a:spcPct val="20000"/>
                        </a:spcBef>
                        <a:spcAft>
                          <a:spcPct val="0"/>
                        </a:spcAft>
                        <a:defRPr>
                          <a:solidFill>
                            <a:schemeClr val="tx1"/>
                          </a:solidFill>
                          <a:latin typeface="Times New Roman" pitchFamily="18" charset="0"/>
                          <a:ea typeface="宋体" pitchFamily="2" charset="-122"/>
                        </a:defRPr>
                      </a:lvl8pPr>
                      <a:lvl9pPr fontAlgn="base">
                        <a:spcBef>
                          <a:spcPct val="20000"/>
                        </a:spcBef>
                        <a:spcAft>
                          <a:spcPct val="0"/>
                        </a:spcAft>
                        <a:defRPr>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Times New Roman" pitchFamily="18" charset="0"/>
                          <a:ea typeface="宋体" pitchFamily="2" charset="-122"/>
                        </a:rPr>
                        <a:t>能量</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3">
                  <a:txBody>
                    <a:bodyPr/>
                    <a:lstStyle>
                      <a:lvl1pPr>
                        <a:spcBef>
                          <a:spcPct val="20000"/>
                        </a:spcBef>
                        <a:defRPr sz="2800">
                          <a:solidFill>
                            <a:schemeClr val="tx1"/>
                          </a:solidFill>
                          <a:latin typeface="Times New Roman" pitchFamily="18" charset="0"/>
                          <a:ea typeface="宋体" pitchFamily="2" charset="-122"/>
                        </a:defRPr>
                      </a:lvl1pPr>
                      <a:lvl2pPr>
                        <a:spcBef>
                          <a:spcPct val="20000"/>
                        </a:spcBef>
                        <a:defRPr sz="2400">
                          <a:solidFill>
                            <a:schemeClr val="tx1"/>
                          </a:solidFill>
                          <a:latin typeface="Times New Roman" pitchFamily="18" charset="0"/>
                          <a:ea typeface="宋体" pitchFamily="2" charset="-122"/>
                        </a:defRPr>
                      </a:lvl2pPr>
                      <a:lvl3pPr>
                        <a:spcBef>
                          <a:spcPct val="20000"/>
                        </a:spcBef>
                        <a:defRPr sz="2000">
                          <a:solidFill>
                            <a:schemeClr val="tx1"/>
                          </a:solidFill>
                          <a:latin typeface="Times New Roman" pitchFamily="18" charset="0"/>
                          <a:ea typeface="宋体" pitchFamily="2" charset="-122"/>
                        </a:defRPr>
                      </a:lvl3pPr>
                      <a:lvl4pPr>
                        <a:spcBef>
                          <a:spcPct val="20000"/>
                        </a:spcBef>
                        <a:defRPr>
                          <a:solidFill>
                            <a:schemeClr val="tx1"/>
                          </a:solidFill>
                          <a:latin typeface="Times New Roman" pitchFamily="18" charset="0"/>
                          <a:ea typeface="宋体" pitchFamily="2" charset="-122"/>
                        </a:defRPr>
                      </a:lvl4pPr>
                      <a:lvl5pPr>
                        <a:spcBef>
                          <a:spcPct val="20000"/>
                        </a:spcBef>
                        <a:defRPr>
                          <a:solidFill>
                            <a:schemeClr val="tx1"/>
                          </a:solidFill>
                          <a:latin typeface="Times New Roman" pitchFamily="18" charset="0"/>
                          <a:ea typeface="宋体" pitchFamily="2" charset="-122"/>
                        </a:defRPr>
                      </a:lvl5pPr>
                      <a:lvl6pPr fontAlgn="base">
                        <a:spcBef>
                          <a:spcPct val="20000"/>
                        </a:spcBef>
                        <a:spcAft>
                          <a:spcPct val="0"/>
                        </a:spcAft>
                        <a:defRPr>
                          <a:solidFill>
                            <a:schemeClr val="tx1"/>
                          </a:solidFill>
                          <a:latin typeface="Times New Roman" pitchFamily="18" charset="0"/>
                          <a:ea typeface="宋体" pitchFamily="2" charset="-122"/>
                        </a:defRPr>
                      </a:lvl6pPr>
                      <a:lvl7pPr fontAlgn="base">
                        <a:spcBef>
                          <a:spcPct val="20000"/>
                        </a:spcBef>
                        <a:spcAft>
                          <a:spcPct val="0"/>
                        </a:spcAft>
                        <a:defRPr>
                          <a:solidFill>
                            <a:schemeClr val="tx1"/>
                          </a:solidFill>
                          <a:latin typeface="Times New Roman" pitchFamily="18" charset="0"/>
                          <a:ea typeface="宋体" pitchFamily="2" charset="-122"/>
                        </a:defRPr>
                      </a:lvl7pPr>
                      <a:lvl8pPr fontAlgn="base">
                        <a:spcBef>
                          <a:spcPct val="20000"/>
                        </a:spcBef>
                        <a:spcAft>
                          <a:spcPct val="0"/>
                        </a:spcAft>
                        <a:defRPr>
                          <a:solidFill>
                            <a:schemeClr val="tx1"/>
                          </a:solidFill>
                          <a:latin typeface="Times New Roman" pitchFamily="18" charset="0"/>
                          <a:ea typeface="宋体" pitchFamily="2" charset="-122"/>
                        </a:defRPr>
                      </a:lvl8pPr>
                      <a:lvl9pPr fontAlgn="base">
                        <a:spcBef>
                          <a:spcPct val="20000"/>
                        </a:spcBef>
                        <a:spcAft>
                          <a:spcPct val="0"/>
                        </a:spcAft>
                        <a:defRPr>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en-US" sz="2800" b="1"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647700">
                <a:tc>
                  <a:txBody>
                    <a:bodyPr/>
                    <a:lstStyle>
                      <a:lvl1pPr>
                        <a:spcBef>
                          <a:spcPct val="20000"/>
                        </a:spcBef>
                        <a:defRPr sz="2800">
                          <a:solidFill>
                            <a:schemeClr val="tx1"/>
                          </a:solidFill>
                          <a:latin typeface="Times New Roman" pitchFamily="18" charset="0"/>
                          <a:ea typeface="宋体" pitchFamily="2" charset="-122"/>
                        </a:defRPr>
                      </a:lvl1pPr>
                      <a:lvl2pPr>
                        <a:spcBef>
                          <a:spcPct val="20000"/>
                        </a:spcBef>
                        <a:defRPr sz="2400">
                          <a:solidFill>
                            <a:schemeClr val="tx1"/>
                          </a:solidFill>
                          <a:latin typeface="Times New Roman" pitchFamily="18" charset="0"/>
                          <a:ea typeface="宋体" pitchFamily="2" charset="-122"/>
                        </a:defRPr>
                      </a:lvl2pPr>
                      <a:lvl3pPr>
                        <a:spcBef>
                          <a:spcPct val="20000"/>
                        </a:spcBef>
                        <a:defRPr sz="2000">
                          <a:solidFill>
                            <a:schemeClr val="tx1"/>
                          </a:solidFill>
                          <a:latin typeface="Times New Roman" pitchFamily="18" charset="0"/>
                          <a:ea typeface="宋体" pitchFamily="2" charset="-122"/>
                        </a:defRPr>
                      </a:lvl3pPr>
                      <a:lvl4pPr>
                        <a:spcBef>
                          <a:spcPct val="20000"/>
                        </a:spcBef>
                        <a:defRPr>
                          <a:solidFill>
                            <a:schemeClr val="tx1"/>
                          </a:solidFill>
                          <a:latin typeface="Times New Roman" pitchFamily="18" charset="0"/>
                          <a:ea typeface="宋体" pitchFamily="2" charset="-122"/>
                        </a:defRPr>
                      </a:lvl4pPr>
                      <a:lvl5pPr>
                        <a:spcBef>
                          <a:spcPct val="20000"/>
                        </a:spcBef>
                        <a:defRPr>
                          <a:solidFill>
                            <a:schemeClr val="tx1"/>
                          </a:solidFill>
                          <a:latin typeface="Times New Roman" pitchFamily="18" charset="0"/>
                          <a:ea typeface="宋体" pitchFamily="2" charset="-122"/>
                        </a:defRPr>
                      </a:lvl5pPr>
                      <a:lvl6pPr fontAlgn="base">
                        <a:spcBef>
                          <a:spcPct val="20000"/>
                        </a:spcBef>
                        <a:spcAft>
                          <a:spcPct val="0"/>
                        </a:spcAft>
                        <a:defRPr>
                          <a:solidFill>
                            <a:schemeClr val="tx1"/>
                          </a:solidFill>
                          <a:latin typeface="Times New Roman" pitchFamily="18" charset="0"/>
                          <a:ea typeface="宋体" pitchFamily="2" charset="-122"/>
                        </a:defRPr>
                      </a:lvl6pPr>
                      <a:lvl7pPr fontAlgn="base">
                        <a:spcBef>
                          <a:spcPct val="20000"/>
                        </a:spcBef>
                        <a:spcAft>
                          <a:spcPct val="0"/>
                        </a:spcAft>
                        <a:defRPr>
                          <a:solidFill>
                            <a:schemeClr val="tx1"/>
                          </a:solidFill>
                          <a:latin typeface="Times New Roman" pitchFamily="18" charset="0"/>
                          <a:ea typeface="宋体" pitchFamily="2" charset="-122"/>
                        </a:defRPr>
                      </a:lvl7pPr>
                      <a:lvl8pPr fontAlgn="base">
                        <a:spcBef>
                          <a:spcPct val="20000"/>
                        </a:spcBef>
                        <a:spcAft>
                          <a:spcPct val="0"/>
                        </a:spcAft>
                        <a:defRPr>
                          <a:solidFill>
                            <a:schemeClr val="tx1"/>
                          </a:solidFill>
                          <a:latin typeface="Times New Roman" pitchFamily="18" charset="0"/>
                          <a:ea typeface="宋体" pitchFamily="2" charset="-122"/>
                        </a:defRPr>
                      </a:lvl8pPr>
                      <a:lvl9pPr fontAlgn="base">
                        <a:spcBef>
                          <a:spcPct val="20000"/>
                        </a:spcBef>
                        <a:spcAft>
                          <a:spcPct val="0"/>
                        </a:spcAft>
                        <a:defRPr>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Times New Roman" pitchFamily="18" charset="0"/>
                          <a:ea typeface="宋体" pitchFamily="2" charset="-122"/>
                        </a:rPr>
                        <a:t>光合作用</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itchFamily="18" charset="0"/>
                          <a:ea typeface="宋体" pitchFamily="2" charset="-122"/>
                        </a:defRPr>
                      </a:lvl1pPr>
                      <a:lvl2pPr>
                        <a:spcBef>
                          <a:spcPct val="20000"/>
                        </a:spcBef>
                        <a:defRPr sz="2400">
                          <a:solidFill>
                            <a:schemeClr val="tx1"/>
                          </a:solidFill>
                          <a:latin typeface="Times New Roman" pitchFamily="18" charset="0"/>
                          <a:ea typeface="宋体" pitchFamily="2" charset="-122"/>
                        </a:defRPr>
                      </a:lvl2pPr>
                      <a:lvl3pPr>
                        <a:spcBef>
                          <a:spcPct val="20000"/>
                        </a:spcBef>
                        <a:defRPr sz="2000">
                          <a:solidFill>
                            <a:schemeClr val="tx1"/>
                          </a:solidFill>
                          <a:latin typeface="Times New Roman" pitchFamily="18" charset="0"/>
                          <a:ea typeface="宋体" pitchFamily="2" charset="-122"/>
                        </a:defRPr>
                      </a:lvl3pPr>
                      <a:lvl4pPr>
                        <a:spcBef>
                          <a:spcPct val="20000"/>
                        </a:spcBef>
                        <a:defRPr>
                          <a:solidFill>
                            <a:schemeClr val="tx1"/>
                          </a:solidFill>
                          <a:latin typeface="Times New Roman" pitchFamily="18" charset="0"/>
                          <a:ea typeface="宋体" pitchFamily="2" charset="-122"/>
                        </a:defRPr>
                      </a:lvl4pPr>
                      <a:lvl5pPr>
                        <a:spcBef>
                          <a:spcPct val="20000"/>
                        </a:spcBef>
                        <a:defRPr>
                          <a:solidFill>
                            <a:schemeClr val="tx1"/>
                          </a:solidFill>
                          <a:latin typeface="Times New Roman" pitchFamily="18" charset="0"/>
                          <a:ea typeface="宋体" pitchFamily="2" charset="-122"/>
                        </a:defRPr>
                      </a:lvl5pPr>
                      <a:lvl6pPr fontAlgn="base">
                        <a:spcBef>
                          <a:spcPct val="20000"/>
                        </a:spcBef>
                        <a:spcAft>
                          <a:spcPct val="0"/>
                        </a:spcAft>
                        <a:defRPr>
                          <a:solidFill>
                            <a:schemeClr val="tx1"/>
                          </a:solidFill>
                          <a:latin typeface="Times New Roman" pitchFamily="18" charset="0"/>
                          <a:ea typeface="宋体" pitchFamily="2" charset="-122"/>
                        </a:defRPr>
                      </a:lvl6pPr>
                      <a:lvl7pPr fontAlgn="base">
                        <a:spcBef>
                          <a:spcPct val="20000"/>
                        </a:spcBef>
                        <a:spcAft>
                          <a:spcPct val="0"/>
                        </a:spcAft>
                        <a:defRPr>
                          <a:solidFill>
                            <a:schemeClr val="tx1"/>
                          </a:solidFill>
                          <a:latin typeface="Times New Roman" pitchFamily="18" charset="0"/>
                          <a:ea typeface="宋体" pitchFamily="2" charset="-122"/>
                        </a:defRPr>
                      </a:lvl7pPr>
                      <a:lvl8pPr fontAlgn="base">
                        <a:spcBef>
                          <a:spcPct val="20000"/>
                        </a:spcBef>
                        <a:spcAft>
                          <a:spcPct val="0"/>
                        </a:spcAft>
                        <a:defRPr>
                          <a:solidFill>
                            <a:schemeClr val="tx1"/>
                          </a:solidFill>
                          <a:latin typeface="Times New Roman" pitchFamily="18" charset="0"/>
                          <a:ea typeface="宋体" pitchFamily="2" charset="-122"/>
                        </a:defRPr>
                      </a:lvl8pPr>
                      <a:lvl9pPr fontAlgn="base">
                        <a:spcBef>
                          <a:spcPct val="20000"/>
                        </a:spcBef>
                        <a:spcAft>
                          <a:spcPct val="0"/>
                        </a:spcAft>
                        <a:defRPr>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en-US" sz="2800" b="1"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itchFamily="18" charset="0"/>
                          <a:ea typeface="宋体" pitchFamily="2" charset="-122"/>
                        </a:defRPr>
                      </a:lvl1pPr>
                      <a:lvl2pPr>
                        <a:spcBef>
                          <a:spcPct val="20000"/>
                        </a:spcBef>
                        <a:defRPr sz="2400">
                          <a:solidFill>
                            <a:schemeClr val="tx1"/>
                          </a:solidFill>
                          <a:latin typeface="Times New Roman" pitchFamily="18" charset="0"/>
                          <a:ea typeface="宋体" pitchFamily="2" charset="-122"/>
                        </a:defRPr>
                      </a:lvl2pPr>
                      <a:lvl3pPr>
                        <a:spcBef>
                          <a:spcPct val="20000"/>
                        </a:spcBef>
                        <a:defRPr sz="2000">
                          <a:solidFill>
                            <a:schemeClr val="tx1"/>
                          </a:solidFill>
                          <a:latin typeface="Times New Roman" pitchFamily="18" charset="0"/>
                          <a:ea typeface="宋体" pitchFamily="2" charset="-122"/>
                        </a:defRPr>
                      </a:lvl3pPr>
                      <a:lvl4pPr>
                        <a:spcBef>
                          <a:spcPct val="20000"/>
                        </a:spcBef>
                        <a:defRPr>
                          <a:solidFill>
                            <a:schemeClr val="tx1"/>
                          </a:solidFill>
                          <a:latin typeface="Times New Roman" pitchFamily="18" charset="0"/>
                          <a:ea typeface="宋体" pitchFamily="2" charset="-122"/>
                        </a:defRPr>
                      </a:lvl4pPr>
                      <a:lvl5pPr>
                        <a:spcBef>
                          <a:spcPct val="20000"/>
                        </a:spcBef>
                        <a:defRPr>
                          <a:solidFill>
                            <a:schemeClr val="tx1"/>
                          </a:solidFill>
                          <a:latin typeface="Times New Roman" pitchFamily="18" charset="0"/>
                          <a:ea typeface="宋体" pitchFamily="2" charset="-122"/>
                        </a:defRPr>
                      </a:lvl5pPr>
                      <a:lvl6pPr fontAlgn="base">
                        <a:spcBef>
                          <a:spcPct val="20000"/>
                        </a:spcBef>
                        <a:spcAft>
                          <a:spcPct val="0"/>
                        </a:spcAft>
                        <a:defRPr>
                          <a:solidFill>
                            <a:schemeClr val="tx1"/>
                          </a:solidFill>
                          <a:latin typeface="Times New Roman" pitchFamily="18" charset="0"/>
                          <a:ea typeface="宋体" pitchFamily="2" charset="-122"/>
                        </a:defRPr>
                      </a:lvl6pPr>
                      <a:lvl7pPr fontAlgn="base">
                        <a:spcBef>
                          <a:spcPct val="20000"/>
                        </a:spcBef>
                        <a:spcAft>
                          <a:spcPct val="0"/>
                        </a:spcAft>
                        <a:defRPr>
                          <a:solidFill>
                            <a:schemeClr val="tx1"/>
                          </a:solidFill>
                          <a:latin typeface="Times New Roman" pitchFamily="18" charset="0"/>
                          <a:ea typeface="宋体" pitchFamily="2" charset="-122"/>
                        </a:defRPr>
                      </a:lvl7pPr>
                      <a:lvl8pPr fontAlgn="base">
                        <a:spcBef>
                          <a:spcPct val="20000"/>
                        </a:spcBef>
                        <a:spcAft>
                          <a:spcPct val="0"/>
                        </a:spcAft>
                        <a:defRPr>
                          <a:solidFill>
                            <a:schemeClr val="tx1"/>
                          </a:solidFill>
                          <a:latin typeface="Times New Roman" pitchFamily="18" charset="0"/>
                          <a:ea typeface="宋体" pitchFamily="2" charset="-122"/>
                        </a:defRPr>
                      </a:lvl8pPr>
                      <a:lvl9pPr fontAlgn="base">
                        <a:spcBef>
                          <a:spcPct val="20000"/>
                        </a:spcBef>
                        <a:spcAft>
                          <a:spcPct val="0"/>
                        </a:spcAft>
                        <a:defRPr>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en-US" sz="2800" b="1"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itchFamily="18" charset="0"/>
                          <a:ea typeface="宋体" pitchFamily="2" charset="-122"/>
                        </a:defRPr>
                      </a:lvl1pPr>
                      <a:lvl2pPr>
                        <a:spcBef>
                          <a:spcPct val="20000"/>
                        </a:spcBef>
                        <a:defRPr sz="2400">
                          <a:solidFill>
                            <a:schemeClr val="tx1"/>
                          </a:solidFill>
                          <a:latin typeface="Times New Roman" pitchFamily="18" charset="0"/>
                          <a:ea typeface="宋体" pitchFamily="2" charset="-122"/>
                        </a:defRPr>
                      </a:lvl2pPr>
                      <a:lvl3pPr>
                        <a:spcBef>
                          <a:spcPct val="20000"/>
                        </a:spcBef>
                        <a:defRPr sz="2000">
                          <a:solidFill>
                            <a:schemeClr val="tx1"/>
                          </a:solidFill>
                          <a:latin typeface="Times New Roman" pitchFamily="18" charset="0"/>
                          <a:ea typeface="宋体" pitchFamily="2" charset="-122"/>
                        </a:defRPr>
                      </a:lvl3pPr>
                      <a:lvl4pPr>
                        <a:spcBef>
                          <a:spcPct val="20000"/>
                        </a:spcBef>
                        <a:defRPr>
                          <a:solidFill>
                            <a:schemeClr val="tx1"/>
                          </a:solidFill>
                          <a:latin typeface="Times New Roman" pitchFamily="18" charset="0"/>
                          <a:ea typeface="宋体" pitchFamily="2" charset="-122"/>
                        </a:defRPr>
                      </a:lvl4pPr>
                      <a:lvl5pPr>
                        <a:spcBef>
                          <a:spcPct val="20000"/>
                        </a:spcBef>
                        <a:defRPr>
                          <a:solidFill>
                            <a:schemeClr val="tx1"/>
                          </a:solidFill>
                          <a:latin typeface="Times New Roman" pitchFamily="18" charset="0"/>
                          <a:ea typeface="宋体" pitchFamily="2" charset="-122"/>
                        </a:defRPr>
                      </a:lvl5pPr>
                      <a:lvl6pPr fontAlgn="base">
                        <a:spcBef>
                          <a:spcPct val="20000"/>
                        </a:spcBef>
                        <a:spcAft>
                          <a:spcPct val="0"/>
                        </a:spcAft>
                        <a:defRPr>
                          <a:solidFill>
                            <a:schemeClr val="tx1"/>
                          </a:solidFill>
                          <a:latin typeface="Times New Roman" pitchFamily="18" charset="0"/>
                          <a:ea typeface="宋体" pitchFamily="2" charset="-122"/>
                        </a:defRPr>
                      </a:lvl6pPr>
                      <a:lvl7pPr fontAlgn="base">
                        <a:spcBef>
                          <a:spcPct val="20000"/>
                        </a:spcBef>
                        <a:spcAft>
                          <a:spcPct val="0"/>
                        </a:spcAft>
                        <a:defRPr>
                          <a:solidFill>
                            <a:schemeClr val="tx1"/>
                          </a:solidFill>
                          <a:latin typeface="Times New Roman" pitchFamily="18" charset="0"/>
                          <a:ea typeface="宋体" pitchFamily="2" charset="-122"/>
                        </a:defRPr>
                      </a:lvl7pPr>
                      <a:lvl8pPr fontAlgn="base">
                        <a:spcBef>
                          <a:spcPct val="20000"/>
                        </a:spcBef>
                        <a:spcAft>
                          <a:spcPct val="0"/>
                        </a:spcAft>
                        <a:defRPr>
                          <a:solidFill>
                            <a:schemeClr val="tx1"/>
                          </a:solidFill>
                          <a:latin typeface="Times New Roman" pitchFamily="18" charset="0"/>
                          <a:ea typeface="宋体" pitchFamily="2" charset="-122"/>
                        </a:defRPr>
                      </a:lvl8pPr>
                      <a:lvl9pPr fontAlgn="base">
                        <a:spcBef>
                          <a:spcPct val="20000"/>
                        </a:spcBef>
                        <a:spcAft>
                          <a:spcPct val="0"/>
                        </a:spcAft>
                        <a:defRPr>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en-US" sz="2800" b="1"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itchFamily="18" charset="0"/>
                          <a:ea typeface="宋体" pitchFamily="2" charset="-122"/>
                        </a:defRPr>
                      </a:lvl1pPr>
                      <a:lvl2pPr>
                        <a:spcBef>
                          <a:spcPct val="20000"/>
                        </a:spcBef>
                        <a:defRPr sz="2400">
                          <a:solidFill>
                            <a:schemeClr val="tx1"/>
                          </a:solidFill>
                          <a:latin typeface="Times New Roman" pitchFamily="18" charset="0"/>
                          <a:ea typeface="宋体" pitchFamily="2" charset="-122"/>
                        </a:defRPr>
                      </a:lvl2pPr>
                      <a:lvl3pPr>
                        <a:spcBef>
                          <a:spcPct val="20000"/>
                        </a:spcBef>
                        <a:defRPr sz="2000">
                          <a:solidFill>
                            <a:schemeClr val="tx1"/>
                          </a:solidFill>
                          <a:latin typeface="Times New Roman" pitchFamily="18" charset="0"/>
                          <a:ea typeface="宋体" pitchFamily="2" charset="-122"/>
                        </a:defRPr>
                      </a:lvl3pPr>
                      <a:lvl4pPr>
                        <a:spcBef>
                          <a:spcPct val="20000"/>
                        </a:spcBef>
                        <a:defRPr>
                          <a:solidFill>
                            <a:schemeClr val="tx1"/>
                          </a:solidFill>
                          <a:latin typeface="Times New Roman" pitchFamily="18" charset="0"/>
                          <a:ea typeface="宋体" pitchFamily="2" charset="-122"/>
                        </a:defRPr>
                      </a:lvl4pPr>
                      <a:lvl5pPr>
                        <a:spcBef>
                          <a:spcPct val="20000"/>
                        </a:spcBef>
                        <a:defRPr>
                          <a:solidFill>
                            <a:schemeClr val="tx1"/>
                          </a:solidFill>
                          <a:latin typeface="Times New Roman" pitchFamily="18" charset="0"/>
                          <a:ea typeface="宋体" pitchFamily="2" charset="-122"/>
                        </a:defRPr>
                      </a:lvl5pPr>
                      <a:lvl6pPr fontAlgn="base">
                        <a:spcBef>
                          <a:spcPct val="20000"/>
                        </a:spcBef>
                        <a:spcAft>
                          <a:spcPct val="0"/>
                        </a:spcAft>
                        <a:defRPr>
                          <a:solidFill>
                            <a:schemeClr val="tx1"/>
                          </a:solidFill>
                          <a:latin typeface="Times New Roman" pitchFamily="18" charset="0"/>
                          <a:ea typeface="宋体" pitchFamily="2" charset="-122"/>
                        </a:defRPr>
                      </a:lvl6pPr>
                      <a:lvl7pPr fontAlgn="base">
                        <a:spcBef>
                          <a:spcPct val="20000"/>
                        </a:spcBef>
                        <a:spcAft>
                          <a:spcPct val="0"/>
                        </a:spcAft>
                        <a:defRPr>
                          <a:solidFill>
                            <a:schemeClr val="tx1"/>
                          </a:solidFill>
                          <a:latin typeface="Times New Roman" pitchFamily="18" charset="0"/>
                          <a:ea typeface="宋体" pitchFamily="2" charset="-122"/>
                        </a:defRPr>
                      </a:lvl7pPr>
                      <a:lvl8pPr fontAlgn="base">
                        <a:spcBef>
                          <a:spcPct val="20000"/>
                        </a:spcBef>
                        <a:spcAft>
                          <a:spcPct val="0"/>
                        </a:spcAft>
                        <a:defRPr>
                          <a:solidFill>
                            <a:schemeClr val="tx1"/>
                          </a:solidFill>
                          <a:latin typeface="Times New Roman" pitchFamily="18" charset="0"/>
                          <a:ea typeface="宋体" pitchFamily="2" charset="-122"/>
                        </a:defRPr>
                      </a:lvl8pPr>
                      <a:lvl9pPr fontAlgn="base">
                        <a:spcBef>
                          <a:spcPct val="20000"/>
                        </a:spcBef>
                        <a:spcAft>
                          <a:spcPct val="0"/>
                        </a:spcAft>
                        <a:defRPr>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en-US" sz="2800" b="1"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itchFamily="18" charset="0"/>
                          <a:ea typeface="宋体" pitchFamily="2" charset="-122"/>
                        </a:defRPr>
                      </a:lvl1pPr>
                      <a:lvl2pPr>
                        <a:spcBef>
                          <a:spcPct val="20000"/>
                        </a:spcBef>
                        <a:defRPr sz="2400">
                          <a:solidFill>
                            <a:schemeClr val="tx1"/>
                          </a:solidFill>
                          <a:latin typeface="Times New Roman" pitchFamily="18" charset="0"/>
                          <a:ea typeface="宋体" pitchFamily="2" charset="-122"/>
                        </a:defRPr>
                      </a:lvl2pPr>
                      <a:lvl3pPr>
                        <a:spcBef>
                          <a:spcPct val="20000"/>
                        </a:spcBef>
                        <a:defRPr sz="2000">
                          <a:solidFill>
                            <a:schemeClr val="tx1"/>
                          </a:solidFill>
                          <a:latin typeface="Times New Roman" pitchFamily="18" charset="0"/>
                          <a:ea typeface="宋体" pitchFamily="2" charset="-122"/>
                        </a:defRPr>
                      </a:lvl3pPr>
                      <a:lvl4pPr>
                        <a:spcBef>
                          <a:spcPct val="20000"/>
                        </a:spcBef>
                        <a:defRPr>
                          <a:solidFill>
                            <a:schemeClr val="tx1"/>
                          </a:solidFill>
                          <a:latin typeface="Times New Roman" pitchFamily="18" charset="0"/>
                          <a:ea typeface="宋体" pitchFamily="2" charset="-122"/>
                        </a:defRPr>
                      </a:lvl4pPr>
                      <a:lvl5pPr>
                        <a:spcBef>
                          <a:spcPct val="20000"/>
                        </a:spcBef>
                        <a:defRPr>
                          <a:solidFill>
                            <a:schemeClr val="tx1"/>
                          </a:solidFill>
                          <a:latin typeface="Times New Roman" pitchFamily="18" charset="0"/>
                          <a:ea typeface="宋体" pitchFamily="2" charset="-122"/>
                        </a:defRPr>
                      </a:lvl5pPr>
                      <a:lvl6pPr fontAlgn="base">
                        <a:spcBef>
                          <a:spcPct val="20000"/>
                        </a:spcBef>
                        <a:spcAft>
                          <a:spcPct val="0"/>
                        </a:spcAft>
                        <a:defRPr>
                          <a:solidFill>
                            <a:schemeClr val="tx1"/>
                          </a:solidFill>
                          <a:latin typeface="Times New Roman" pitchFamily="18" charset="0"/>
                          <a:ea typeface="宋体" pitchFamily="2" charset="-122"/>
                        </a:defRPr>
                      </a:lvl6pPr>
                      <a:lvl7pPr fontAlgn="base">
                        <a:spcBef>
                          <a:spcPct val="20000"/>
                        </a:spcBef>
                        <a:spcAft>
                          <a:spcPct val="0"/>
                        </a:spcAft>
                        <a:defRPr>
                          <a:solidFill>
                            <a:schemeClr val="tx1"/>
                          </a:solidFill>
                          <a:latin typeface="Times New Roman" pitchFamily="18" charset="0"/>
                          <a:ea typeface="宋体" pitchFamily="2" charset="-122"/>
                        </a:defRPr>
                      </a:lvl7pPr>
                      <a:lvl8pPr fontAlgn="base">
                        <a:spcBef>
                          <a:spcPct val="20000"/>
                        </a:spcBef>
                        <a:spcAft>
                          <a:spcPct val="0"/>
                        </a:spcAft>
                        <a:defRPr>
                          <a:solidFill>
                            <a:schemeClr val="tx1"/>
                          </a:solidFill>
                          <a:latin typeface="Times New Roman" pitchFamily="18" charset="0"/>
                          <a:ea typeface="宋体" pitchFamily="2" charset="-122"/>
                        </a:defRPr>
                      </a:lvl8pPr>
                      <a:lvl9pPr fontAlgn="base">
                        <a:spcBef>
                          <a:spcPct val="20000"/>
                        </a:spcBef>
                        <a:spcAft>
                          <a:spcPct val="0"/>
                        </a:spcAft>
                        <a:defRPr>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en-US" sz="2800" b="1"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zh-CN" altLang="en-US"/>
                    </a:p>
                  </a:txBody>
                  <a:tcPr/>
                </a:tc>
              </a:tr>
              <a:tr h="720725">
                <a:tc>
                  <a:txBody>
                    <a:bodyPr/>
                    <a:lstStyle>
                      <a:lvl1pPr>
                        <a:spcBef>
                          <a:spcPct val="20000"/>
                        </a:spcBef>
                        <a:defRPr sz="2800">
                          <a:solidFill>
                            <a:schemeClr val="tx1"/>
                          </a:solidFill>
                          <a:latin typeface="Times New Roman" pitchFamily="18" charset="0"/>
                          <a:ea typeface="宋体" pitchFamily="2" charset="-122"/>
                        </a:defRPr>
                      </a:lvl1pPr>
                      <a:lvl2pPr>
                        <a:spcBef>
                          <a:spcPct val="20000"/>
                        </a:spcBef>
                        <a:defRPr sz="2400">
                          <a:solidFill>
                            <a:schemeClr val="tx1"/>
                          </a:solidFill>
                          <a:latin typeface="Times New Roman" pitchFamily="18" charset="0"/>
                          <a:ea typeface="宋体" pitchFamily="2" charset="-122"/>
                        </a:defRPr>
                      </a:lvl2pPr>
                      <a:lvl3pPr>
                        <a:spcBef>
                          <a:spcPct val="20000"/>
                        </a:spcBef>
                        <a:defRPr sz="2000">
                          <a:solidFill>
                            <a:schemeClr val="tx1"/>
                          </a:solidFill>
                          <a:latin typeface="Times New Roman" pitchFamily="18" charset="0"/>
                          <a:ea typeface="宋体" pitchFamily="2" charset="-122"/>
                        </a:defRPr>
                      </a:lvl3pPr>
                      <a:lvl4pPr>
                        <a:spcBef>
                          <a:spcPct val="20000"/>
                        </a:spcBef>
                        <a:defRPr>
                          <a:solidFill>
                            <a:schemeClr val="tx1"/>
                          </a:solidFill>
                          <a:latin typeface="Times New Roman" pitchFamily="18" charset="0"/>
                          <a:ea typeface="宋体" pitchFamily="2" charset="-122"/>
                        </a:defRPr>
                      </a:lvl4pPr>
                      <a:lvl5pPr>
                        <a:spcBef>
                          <a:spcPct val="20000"/>
                        </a:spcBef>
                        <a:defRPr>
                          <a:solidFill>
                            <a:schemeClr val="tx1"/>
                          </a:solidFill>
                          <a:latin typeface="Times New Roman" pitchFamily="18" charset="0"/>
                          <a:ea typeface="宋体" pitchFamily="2" charset="-122"/>
                        </a:defRPr>
                      </a:lvl5pPr>
                      <a:lvl6pPr fontAlgn="base">
                        <a:spcBef>
                          <a:spcPct val="20000"/>
                        </a:spcBef>
                        <a:spcAft>
                          <a:spcPct val="0"/>
                        </a:spcAft>
                        <a:defRPr>
                          <a:solidFill>
                            <a:schemeClr val="tx1"/>
                          </a:solidFill>
                          <a:latin typeface="Times New Roman" pitchFamily="18" charset="0"/>
                          <a:ea typeface="宋体" pitchFamily="2" charset="-122"/>
                        </a:defRPr>
                      </a:lvl6pPr>
                      <a:lvl7pPr fontAlgn="base">
                        <a:spcBef>
                          <a:spcPct val="20000"/>
                        </a:spcBef>
                        <a:spcAft>
                          <a:spcPct val="0"/>
                        </a:spcAft>
                        <a:defRPr>
                          <a:solidFill>
                            <a:schemeClr val="tx1"/>
                          </a:solidFill>
                          <a:latin typeface="Times New Roman" pitchFamily="18" charset="0"/>
                          <a:ea typeface="宋体" pitchFamily="2" charset="-122"/>
                        </a:defRPr>
                      </a:lvl7pPr>
                      <a:lvl8pPr fontAlgn="base">
                        <a:spcBef>
                          <a:spcPct val="20000"/>
                        </a:spcBef>
                        <a:spcAft>
                          <a:spcPct val="0"/>
                        </a:spcAft>
                        <a:defRPr>
                          <a:solidFill>
                            <a:schemeClr val="tx1"/>
                          </a:solidFill>
                          <a:latin typeface="Times New Roman" pitchFamily="18" charset="0"/>
                          <a:ea typeface="宋体" pitchFamily="2" charset="-122"/>
                        </a:defRPr>
                      </a:lvl8pPr>
                      <a:lvl9pPr fontAlgn="base">
                        <a:spcBef>
                          <a:spcPct val="20000"/>
                        </a:spcBef>
                        <a:spcAft>
                          <a:spcPct val="0"/>
                        </a:spcAft>
                        <a:defRPr>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Times New Roman" pitchFamily="18" charset="0"/>
                          <a:ea typeface="宋体" pitchFamily="2" charset="-122"/>
                        </a:rPr>
                        <a:t>呼吸作用</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itchFamily="18" charset="0"/>
                          <a:ea typeface="宋体" pitchFamily="2" charset="-122"/>
                        </a:defRPr>
                      </a:lvl1pPr>
                      <a:lvl2pPr>
                        <a:spcBef>
                          <a:spcPct val="20000"/>
                        </a:spcBef>
                        <a:defRPr sz="2400">
                          <a:solidFill>
                            <a:schemeClr val="tx1"/>
                          </a:solidFill>
                          <a:latin typeface="Times New Roman" pitchFamily="18" charset="0"/>
                          <a:ea typeface="宋体" pitchFamily="2" charset="-122"/>
                        </a:defRPr>
                      </a:lvl2pPr>
                      <a:lvl3pPr>
                        <a:spcBef>
                          <a:spcPct val="20000"/>
                        </a:spcBef>
                        <a:defRPr sz="2000">
                          <a:solidFill>
                            <a:schemeClr val="tx1"/>
                          </a:solidFill>
                          <a:latin typeface="Times New Roman" pitchFamily="18" charset="0"/>
                          <a:ea typeface="宋体" pitchFamily="2" charset="-122"/>
                        </a:defRPr>
                      </a:lvl3pPr>
                      <a:lvl4pPr>
                        <a:spcBef>
                          <a:spcPct val="20000"/>
                        </a:spcBef>
                        <a:defRPr>
                          <a:solidFill>
                            <a:schemeClr val="tx1"/>
                          </a:solidFill>
                          <a:latin typeface="Times New Roman" pitchFamily="18" charset="0"/>
                          <a:ea typeface="宋体" pitchFamily="2" charset="-122"/>
                        </a:defRPr>
                      </a:lvl4pPr>
                      <a:lvl5pPr>
                        <a:spcBef>
                          <a:spcPct val="20000"/>
                        </a:spcBef>
                        <a:defRPr>
                          <a:solidFill>
                            <a:schemeClr val="tx1"/>
                          </a:solidFill>
                          <a:latin typeface="Times New Roman" pitchFamily="18" charset="0"/>
                          <a:ea typeface="宋体" pitchFamily="2" charset="-122"/>
                        </a:defRPr>
                      </a:lvl5pPr>
                      <a:lvl6pPr fontAlgn="base">
                        <a:spcBef>
                          <a:spcPct val="20000"/>
                        </a:spcBef>
                        <a:spcAft>
                          <a:spcPct val="0"/>
                        </a:spcAft>
                        <a:defRPr>
                          <a:solidFill>
                            <a:schemeClr val="tx1"/>
                          </a:solidFill>
                          <a:latin typeface="Times New Roman" pitchFamily="18" charset="0"/>
                          <a:ea typeface="宋体" pitchFamily="2" charset="-122"/>
                        </a:defRPr>
                      </a:lvl6pPr>
                      <a:lvl7pPr fontAlgn="base">
                        <a:spcBef>
                          <a:spcPct val="20000"/>
                        </a:spcBef>
                        <a:spcAft>
                          <a:spcPct val="0"/>
                        </a:spcAft>
                        <a:defRPr>
                          <a:solidFill>
                            <a:schemeClr val="tx1"/>
                          </a:solidFill>
                          <a:latin typeface="Times New Roman" pitchFamily="18" charset="0"/>
                          <a:ea typeface="宋体" pitchFamily="2" charset="-122"/>
                        </a:defRPr>
                      </a:lvl7pPr>
                      <a:lvl8pPr fontAlgn="base">
                        <a:spcBef>
                          <a:spcPct val="20000"/>
                        </a:spcBef>
                        <a:spcAft>
                          <a:spcPct val="0"/>
                        </a:spcAft>
                        <a:defRPr>
                          <a:solidFill>
                            <a:schemeClr val="tx1"/>
                          </a:solidFill>
                          <a:latin typeface="Times New Roman" pitchFamily="18" charset="0"/>
                          <a:ea typeface="宋体" pitchFamily="2" charset="-122"/>
                        </a:defRPr>
                      </a:lvl8pPr>
                      <a:lvl9pPr fontAlgn="base">
                        <a:spcBef>
                          <a:spcPct val="20000"/>
                        </a:spcBef>
                        <a:spcAft>
                          <a:spcPct val="0"/>
                        </a:spcAft>
                        <a:defRPr>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en-US" sz="2800" b="1"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itchFamily="18" charset="0"/>
                          <a:ea typeface="宋体" pitchFamily="2" charset="-122"/>
                        </a:defRPr>
                      </a:lvl1pPr>
                      <a:lvl2pPr>
                        <a:spcBef>
                          <a:spcPct val="20000"/>
                        </a:spcBef>
                        <a:defRPr sz="2400">
                          <a:solidFill>
                            <a:schemeClr val="tx1"/>
                          </a:solidFill>
                          <a:latin typeface="Times New Roman" pitchFamily="18" charset="0"/>
                          <a:ea typeface="宋体" pitchFamily="2" charset="-122"/>
                        </a:defRPr>
                      </a:lvl2pPr>
                      <a:lvl3pPr>
                        <a:spcBef>
                          <a:spcPct val="20000"/>
                        </a:spcBef>
                        <a:defRPr sz="2000">
                          <a:solidFill>
                            <a:schemeClr val="tx1"/>
                          </a:solidFill>
                          <a:latin typeface="Times New Roman" pitchFamily="18" charset="0"/>
                          <a:ea typeface="宋体" pitchFamily="2" charset="-122"/>
                        </a:defRPr>
                      </a:lvl3pPr>
                      <a:lvl4pPr>
                        <a:spcBef>
                          <a:spcPct val="20000"/>
                        </a:spcBef>
                        <a:defRPr>
                          <a:solidFill>
                            <a:schemeClr val="tx1"/>
                          </a:solidFill>
                          <a:latin typeface="Times New Roman" pitchFamily="18" charset="0"/>
                          <a:ea typeface="宋体" pitchFamily="2" charset="-122"/>
                        </a:defRPr>
                      </a:lvl4pPr>
                      <a:lvl5pPr>
                        <a:spcBef>
                          <a:spcPct val="20000"/>
                        </a:spcBef>
                        <a:defRPr>
                          <a:solidFill>
                            <a:schemeClr val="tx1"/>
                          </a:solidFill>
                          <a:latin typeface="Times New Roman" pitchFamily="18" charset="0"/>
                          <a:ea typeface="宋体" pitchFamily="2" charset="-122"/>
                        </a:defRPr>
                      </a:lvl5pPr>
                      <a:lvl6pPr fontAlgn="base">
                        <a:spcBef>
                          <a:spcPct val="20000"/>
                        </a:spcBef>
                        <a:spcAft>
                          <a:spcPct val="0"/>
                        </a:spcAft>
                        <a:defRPr>
                          <a:solidFill>
                            <a:schemeClr val="tx1"/>
                          </a:solidFill>
                          <a:latin typeface="Times New Roman" pitchFamily="18" charset="0"/>
                          <a:ea typeface="宋体" pitchFamily="2" charset="-122"/>
                        </a:defRPr>
                      </a:lvl6pPr>
                      <a:lvl7pPr fontAlgn="base">
                        <a:spcBef>
                          <a:spcPct val="20000"/>
                        </a:spcBef>
                        <a:spcAft>
                          <a:spcPct val="0"/>
                        </a:spcAft>
                        <a:defRPr>
                          <a:solidFill>
                            <a:schemeClr val="tx1"/>
                          </a:solidFill>
                          <a:latin typeface="Times New Roman" pitchFamily="18" charset="0"/>
                          <a:ea typeface="宋体" pitchFamily="2" charset="-122"/>
                        </a:defRPr>
                      </a:lvl7pPr>
                      <a:lvl8pPr fontAlgn="base">
                        <a:spcBef>
                          <a:spcPct val="20000"/>
                        </a:spcBef>
                        <a:spcAft>
                          <a:spcPct val="0"/>
                        </a:spcAft>
                        <a:defRPr>
                          <a:solidFill>
                            <a:schemeClr val="tx1"/>
                          </a:solidFill>
                          <a:latin typeface="Times New Roman" pitchFamily="18" charset="0"/>
                          <a:ea typeface="宋体" pitchFamily="2" charset="-122"/>
                        </a:defRPr>
                      </a:lvl8pPr>
                      <a:lvl9pPr fontAlgn="base">
                        <a:spcBef>
                          <a:spcPct val="20000"/>
                        </a:spcBef>
                        <a:spcAft>
                          <a:spcPct val="0"/>
                        </a:spcAft>
                        <a:defRPr>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en-US" sz="2800" b="1"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itchFamily="18" charset="0"/>
                          <a:ea typeface="宋体" pitchFamily="2" charset="-122"/>
                        </a:defRPr>
                      </a:lvl1pPr>
                      <a:lvl2pPr>
                        <a:spcBef>
                          <a:spcPct val="20000"/>
                        </a:spcBef>
                        <a:defRPr sz="2400">
                          <a:solidFill>
                            <a:schemeClr val="tx1"/>
                          </a:solidFill>
                          <a:latin typeface="Times New Roman" pitchFamily="18" charset="0"/>
                          <a:ea typeface="宋体" pitchFamily="2" charset="-122"/>
                        </a:defRPr>
                      </a:lvl2pPr>
                      <a:lvl3pPr>
                        <a:spcBef>
                          <a:spcPct val="20000"/>
                        </a:spcBef>
                        <a:defRPr sz="2000">
                          <a:solidFill>
                            <a:schemeClr val="tx1"/>
                          </a:solidFill>
                          <a:latin typeface="Times New Roman" pitchFamily="18" charset="0"/>
                          <a:ea typeface="宋体" pitchFamily="2" charset="-122"/>
                        </a:defRPr>
                      </a:lvl3pPr>
                      <a:lvl4pPr>
                        <a:spcBef>
                          <a:spcPct val="20000"/>
                        </a:spcBef>
                        <a:defRPr>
                          <a:solidFill>
                            <a:schemeClr val="tx1"/>
                          </a:solidFill>
                          <a:latin typeface="Times New Roman" pitchFamily="18" charset="0"/>
                          <a:ea typeface="宋体" pitchFamily="2" charset="-122"/>
                        </a:defRPr>
                      </a:lvl4pPr>
                      <a:lvl5pPr>
                        <a:spcBef>
                          <a:spcPct val="20000"/>
                        </a:spcBef>
                        <a:defRPr>
                          <a:solidFill>
                            <a:schemeClr val="tx1"/>
                          </a:solidFill>
                          <a:latin typeface="Times New Roman" pitchFamily="18" charset="0"/>
                          <a:ea typeface="宋体" pitchFamily="2" charset="-122"/>
                        </a:defRPr>
                      </a:lvl5pPr>
                      <a:lvl6pPr fontAlgn="base">
                        <a:spcBef>
                          <a:spcPct val="20000"/>
                        </a:spcBef>
                        <a:spcAft>
                          <a:spcPct val="0"/>
                        </a:spcAft>
                        <a:defRPr>
                          <a:solidFill>
                            <a:schemeClr val="tx1"/>
                          </a:solidFill>
                          <a:latin typeface="Times New Roman" pitchFamily="18" charset="0"/>
                          <a:ea typeface="宋体" pitchFamily="2" charset="-122"/>
                        </a:defRPr>
                      </a:lvl6pPr>
                      <a:lvl7pPr fontAlgn="base">
                        <a:spcBef>
                          <a:spcPct val="20000"/>
                        </a:spcBef>
                        <a:spcAft>
                          <a:spcPct val="0"/>
                        </a:spcAft>
                        <a:defRPr>
                          <a:solidFill>
                            <a:schemeClr val="tx1"/>
                          </a:solidFill>
                          <a:latin typeface="Times New Roman" pitchFamily="18" charset="0"/>
                          <a:ea typeface="宋体" pitchFamily="2" charset="-122"/>
                        </a:defRPr>
                      </a:lvl7pPr>
                      <a:lvl8pPr fontAlgn="base">
                        <a:spcBef>
                          <a:spcPct val="20000"/>
                        </a:spcBef>
                        <a:spcAft>
                          <a:spcPct val="0"/>
                        </a:spcAft>
                        <a:defRPr>
                          <a:solidFill>
                            <a:schemeClr val="tx1"/>
                          </a:solidFill>
                          <a:latin typeface="Times New Roman" pitchFamily="18" charset="0"/>
                          <a:ea typeface="宋体" pitchFamily="2" charset="-122"/>
                        </a:defRPr>
                      </a:lvl8pPr>
                      <a:lvl9pPr fontAlgn="base">
                        <a:spcBef>
                          <a:spcPct val="20000"/>
                        </a:spcBef>
                        <a:spcAft>
                          <a:spcPct val="0"/>
                        </a:spcAft>
                        <a:defRPr>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en-US" sz="2800" b="1"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itchFamily="18" charset="0"/>
                          <a:ea typeface="宋体" pitchFamily="2" charset="-122"/>
                        </a:defRPr>
                      </a:lvl1pPr>
                      <a:lvl2pPr>
                        <a:spcBef>
                          <a:spcPct val="20000"/>
                        </a:spcBef>
                        <a:defRPr sz="2400">
                          <a:solidFill>
                            <a:schemeClr val="tx1"/>
                          </a:solidFill>
                          <a:latin typeface="Times New Roman" pitchFamily="18" charset="0"/>
                          <a:ea typeface="宋体" pitchFamily="2" charset="-122"/>
                        </a:defRPr>
                      </a:lvl2pPr>
                      <a:lvl3pPr>
                        <a:spcBef>
                          <a:spcPct val="20000"/>
                        </a:spcBef>
                        <a:defRPr sz="2000">
                          <a:solidFill>
                            <a:schemeClr val="tx1"/>
                          </a:solidFill>
                          <a:latin typeface="Times New Roman" pitchFamily="18" charset="0"/>
                          <a:ea typeface="宋体" pitchFamily="2" charset="-122"/>
                        </a:defRPr>
                      </a:lvl3pPr>
                      <a:lvl4pPr>
                        <a:spcBef>
                          <a:spcPct val="20000"/>
                        </a:spcBef>
                        <a:defRPr>
                          <a:solidFill>
                            <a:schemeClr val="tx1"/>
                          </a:solidFill>
                          <a:latin typeface="Times New Roman" pitchFamily="18" charset="0"/>
                          <a:ea typeface="宋体" pitchFamily="2" charset="-122"/>
                        </a:defRPr>
                      </a:lvl4pPr>
                      <a:lvl5pPr>
                        <a:spcBef>
                          <a:spcPct val="20000"/>
                        </a:spcBef>
                        <a:defRPr>
                          <a:solidFill>
                            <a:schemeClr val="tx1"/>
                          </a:solidFill>
                          <a:latin typeface="Times New Roman" pitchFamily="18" charset="0"/>
                          <a:ea typeface="宋体" pitchFamily="2" charset="-122"/>
                        </a:defRPr>
                      </a:lvl5pPr>
                      <a:lvl6pPr fontAlgn="base">
                        <a:spcBef>
                          <a:spcPct val="20000"/>
                        </a:spcBef>
                        <a:spcAft>
                          <a:spcPct val="0"/>
                        </a:spcAft>
                        <a:defRPr>
                          <a:solidFill>
                            <a:schemeClr val="tx1"/>
                          </a:solidFill>
                          <a:latin typeface="Times New Roman" pitchFamily="18" charset="0"/>
                          <a:ea typeface="宋体" pitchFamily="2" charset="-122"/>
                        </a:defRPr>
                      </a:lvl6pPr>
                      <a:lvl7pPr fontAlgn="base">
                        <a:spcBef>
                          <a:spcPct val="20000"/>
                        </a:spcBef>
                        <a:spcAft>
                          <a:spcPct val="0"/>
                        </a:spcAft>
                        <a:defRPr>
                          <a:solidFill>
                            <a:schemeClr val="tx1"/>
                          </a:solidFill>
                          <a:latin typeface="Times New Roman" pitchFamily="18" charset="0"/>
                          <a:ea typeface="宋体" pitchFamily="2" charset="-122"/>
                        </a:defRPr>
                      </a:lvl7pPr>
                      <a:lvl8pPr fontAlgn="base">
                        <a:spcBef>
                          <a:spcPct val="20000"/>
                        </a:spcBef>
                        <a:spcAft>
                          <a:spcPct val="0"/>
                        </a:spcAft>
                        <a:defRPr>
                          <a:solidFill>
                            <a:schemeClr val="tx1"/>
                          </a:solidFill>
                          <a:latin typeface="Times New Roman" pitchFamily="18" charset="0"/>
                          <a:ea typeface="宋体" pitchFamily="2" charset="-122"/>
                        </a:defRPr>
                      </a:lvl8pPr>
                      <a:lvl9pPr fontAlgn="base">
                        <a:spcBef>
                          <a:spcPct val="20000"/>
                        </a:spcBef>
                        <a:spcAft>
                          <a:spcPct val="0"/>
                        </a:spcAft>
                        <a:defRPr>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en-US" sz="2800" b="1"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itchFamily="18" charset="0"/>
                          <a:ea typeface="宋体" pitchFamily="2" charset="-122"/>
                        </a:defRPr>
                      </a:lvl1pPr>
                      <a:lvl2pPr>
                        <a:spcBef>
                          <a:spcPct val="20000"/>
                        </a:spcBef>
                        <a:defRPr sz="2400">
                          <a:solidFill>
                            <a:schemeClr val="tx1"/>
                          </a:solidFill>
                          <a:latin typeface="Times New Roman" pitchFamily="18" charset="0"/>
                          <a:ea typeface="宋体" pitchFamily="2" charset="-122"/>
                        </a:defRPr>
                      </a:lvl2pPr>
                      <a:lvl3pPr>
                        <a:spcBef>
                          <a:spcPct val="20000"/>
                        </a:spcBef>
                        <a:defRPr sz="2000">
                          <a:solidFill>
                            <a:schemeClr val="tx1"/>
                          </a:solidFill>
                          <a:latin typeface="Times New Roman" pitchFamily="18" charset="0"/>
                          <a:ea typeface="宋体" pitchFamily="2" charset="-122"/>
                        </a:defRPr>
                      </a:lvl3pPr>
                      <a:lvl4pPr>
                        <a:spcBef>
                          <a:spcPct val="20000"/>
                        </a:spcBef>
                        <a:defRPr>
                          <a:solidFill>
                            <a:schemeClr val="tx1"/>
                          </a:solidFill>
                          <a:latin typeface="Times New Roman" pitchFamily="18" charset="0"/>
                          <a:ea typeface="宋体" pitchFamily="2" charset="-122"/>
                        </a:defRPr>
                      </a:lvl4pPr>
                      <a:lvl5pPr>
                        <a:spcBef>
                          <a:spcPct val="20000"/>
                        </a:spcBef>
                        <a:defRPr>
                          <a:solidFill>
                            <a:schemeClr val="tx1"/>
                          </a:solidFill>
                          <a:latin typeface="Times New Roman" pitchFamily="18" charset="0"/>
                          <a:ea typeface="宋体" pitchFamily="2" charset="-122"/>
                        </a:defRPr>
                      </a:lvl5pPr>
                      <a:lvl6pPr fontAlgn="base">
                        <a:spcBef>
                          <a:spcPct val="20000"/>
                        </a:spcBef>
                        <a:spcAft>
                          <a:spcPct val="0"/>
                        </a:spcAft>
                        <a:defRPr>
                          <a:solidFill>
                            <a:schemeClr val="tx1"/>
                          </a:solidFill>
                          <a:latin typeface="Times New Roman" pitchFamily="18" charset="0"/>
                          <a:ea typeface="宋体" pitchFamily="2" charset="-122"/>
                        </a:defRPr>
                      </a:lvl6pPr>
                      <a:lvl7pPr fontAlgn="base">
                        <a:spcBef>
                          <a:spcPct val="20000"/>
                        </a:spcBef>
                        <a:spcAft>
                          <a:spcPct val="0"/>
                        </a:spcAft>
                        <a:defRPr>
                          <a:solidFill>
                            <a:schemeClr val="tx1"/>
                          </a:solidFill>
                          <a:latin typeface="Times New Roman" pitchFamily="18" charset="0"/>
                          <a:ea typeface="宋体" pitchFamily="2" charset="-122"/>
                        </a:defRPr>
                      </a:lvl7pPr>
                      <a:lvl8pPr fontAlgn="base">
                        <a:spcBef>
                          <a:spcPct val="20000"/>
                        </a:spcBef>
                        <a:spcAft>
                          <a:spcPct val="0"/>
                        </a:spcAft>
                        <a:defRPr>
                          <a:solidFill>
                            <a:schemeClr val="tx1"/>
                          </a:solidFill>
                          <a:latin typeface="Times New Roman" pitchFamily="18" charset="0"/>
                          <a:ea typeface="宋体" pitchFamily="2" charset="-122"/>
                        </a:defRPr>
                      </a:lvl8pPr>
                      <a:lvl9pPr fontAlgn="base">
                        <a:spcBef>
                          <a:spcPct val="20000"/>
                        </a:spcBef>
                        <a:spcAft>
                          <a:spcPct val="0"/>
                        </a:spcAft>
                        <a:defRPr>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en-US" sz="2800" b="1"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zh-CN" altLang="en-US"/>
                    </a:p>
                  </a:txBody>
                  <a:tcPr/>
                </a:tc>
              </a:tr>
            </a:tbl>
          </a:graphicData>
        </a:graphic>
      </p:graphicFrame>
      <p:sp>
        <p:nvSpPr>
          <p:cNvPr id="63566" name="Text Box 78"/>
          <p:cNvSpPr txBox="1">
            <a:spLocks noChangeArrowheads="1"/>
          </p:cNvSpPr>
          <p:nvPr/>
        </p:nvSpPr>
        <p:spPr bwMode="auto">
          <a:xfrm>
            <a:off x="1547813" y="2060575"/>
            <a:ext cx="14398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FF0000"/>
                </a:solidFill>
              </a:rPr>
              <a:t>叶绿体</a:t>
            </a:r>
          </a:p>
        </p:txBody>
      </p:sp>
      <p:sp>
        <p:nvSpPr>
          <p:cNvPr id="63567" name="Text Box 79"/>
          <p:cNvSpPr txBox="1">
            <a:spLocks noChangeArrowheads="1"/>
          </p:cNvSpPr>
          <p:nvPr/>
        </p:nvSpPr>
        <p:spPr bwMode="auto">
          <a:xfrm>
            <a:off x="1547813" y="2781300"/>
            <a:ext cx="1152525"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FF0000"/>
                </a:solidFill>
              </a:rPr>
              <a:t>所有活细胞</a:t>
            </a:r>
          </a:p>
        </p:txBody>
      </p:sp>
      <p:sp>
        <p:nvSpPr>
          <p:cNvPr id="63658" name="Text Box 170"/>
          <p:cNvSpPr txBox="1">
            <a:spLocks noChangeArrowheads="1"/>
          </p:cNvSpPr>
          <p:nvPr/>
        </p:nvSpPr>
        <p:spPr bwMode="auto">
          <a:xfrm>
            <a:off x="2771775" y="1844675"/>
            <a:ext cx="1368425"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FF0000"/>
                </a:solidFill>
              </a:rPr>
              <a:t>二氧化碳、水</a:t>
            </a:r>
          </a:p>
        </p:txBody>
      </p:sp>
      <p:sp>
        <p:nvSpPr>
          <p:cNvPr id="63659" name="Text Box 171"/>
          <p:cNvSpPr txBox="1">
            <a:spLocks noChangeArrowheads="1"/>
          </p:cNvSpPr>
          <p:nvPr/>
        </p:nvSpPr>
        <p:spPr bwMode="auto">
          <a:xfrm>
            <a:off x="2843213" y="2781300"/>
            <a:ext cx="1152525"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FF0000"/>
                </a:solidFill>
              </a:rPr>
              <a:t>有机物、氧气</a:t>
            </a:r>
          </a:p>
        </p:txBody>
      </p:sp>
      <p:sp>
        <p:nvSpPr>
          <p:cNvPr id="63660" name="Text Box 172"/>
          <p:cNvSpPr txBox="1">
            <a:spLocks noChangeArrowheads="1"/>
          </p:cNvSpPr>
          <p:nvPr/>
        </p:nvSpPr>
        <p:spPr bwMode="auto">
          <a:xfrm>
            <a:off x="4356100" y="2060575"/>
            <a:ext cx="7191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FF0000"/>
                </a:solidFill>
              </a:rPr>
              <a:t>光</a:t>
            </a:r>
          </a:p>
        </p:txBody>
      </p:sp>
      <p:sp>
        <p:nvSpPr>
          <p:cNvPr id="63662" name="Text Box 174"/>
          <p:cNvSpPr txBox="1">
            <a:spLocks noChangeArrowheads="1"/>
          </p:cNvSpPr>
          <p:nvPr/>
        </p:nvSpPr>
        <p:spPr bwMode="auto">
          <a:xfrm>
            <a:off x="4140200" y="2781300"/>
            <a:ext cx="1223963"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FF0000"/>
                </a:solidFill>
              </a:rPr>
              <a:t>有光无光皆可</a:t>
            </a:r>
          </a:p>
        </p:txBody>
      </p:sp>
      <p:sp>
        <p:nvSpPr>
          <p:cNvPr id="63663" name="Text Box 175"/>
          <p:cNvSpPr txBox="1">
            <a:spLocks noChangeArrowheads="1"/>
          </p:cNvSpPr>
          <p:nvPr/>
        </p:nvSpPr>
        <p:spPr bwMode="auto">
          <a:xfrm>
            <a:off x="5292725" y="1844675"/>
            <a:ext cx="1152525"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FF0000"/>
                </a:solidFill>
              </a:rPr>
              <a:t>有机物、氧气</a:t>
            </a:r>
          </a:p>
        </p:txBody>
      </p:sp>
      <p:sp>
        <p:nvSpPr>
          <p:cNvPr id="63664" name="Text Box 176"/>
          <p:cNvSpPr txBox="1">
            <a:spLocks noChangeArrowheads="1"/>
          </p:cNvSpPr>
          <p:nvPr/>
        </p:nvSpPr>
        <p:spPr bwMode="auto">
          <a:xfrm>
            <a:off x="5292725" y="2781300"/>
            <a:ext cx="1368425"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FF0000"/>
                </a:solidFill>
              </a:rPr>
              <a:t>二氧化碳、水</a:t>
            </a:r>
          </a:p>
        </p:txBody>
      </p:sp>
      <p:sp>
        <p:nvSpPr>
          <p:cNvPr id="63665" name="Text Box 177"/>
          <p:cNvSpPr txBox="1">
            <a:spLocks noChangeArrowheads="1"/>
          </p:cNvSpPr>
          <p:nvPr/>
        </p:nvSpPr>
        <p:spPr bwMode="auto">
          <a:xfrm>
            <a:off x="6732588" y="1916113"/>
            <a:ext cx="1081087"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FF0000"/>
                </a:solidFill>
              </a:rPr>
              <a:t>贮存能量</a:t>
            </a:r>
          </a:p>
        </p:txBody>
      </p:sp>
      <p:sp>
        <p:nvSpPr>
          <p:cNvPr id="63666" name="Text Box 178"/>
          <p:cNvSpPr txBox="1">
            <a:spLocks noChangeArrowheads="1"/>
          </p:cNvSpPr>
          <p:nvPr/>
        </p:nvSpPr>
        <p:spPr bwMode="auto">
          <a:xfrm>
            <a:off x="6732588" y="2852738"/>
            <a:ext cx="935037"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FF0000"/>
                </a:solidFill>
              </a:rPr>
              <a:t>释放能量</a:t>
            </a:r>
          </a:p>
        </p:txBody>
      </p:sp>
      <p:sp>
        <p:nvSpPr>
          <p:cNvPr id="63667" name="Text Box 179"/>
          <p:cNvSpPr txBox="1">
            <a:spLocks noChangeArrowheads="1"/>
          </p:cNvSpPr>
          <p:nvPr/>
        </p:nvSpPr>
        <p:spPr bwMode="auto">
          <a:xfrm>
            <a:off x="179388" y="4149725"/>
            <a:ext cx="8785225" cy="1370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t>呼吸作用所分解的有机物来自于</a:t>
            </a:r>
            <a:r>
              <a:rPr lang="zh-CN" altLang="en-US" sz="2400" b="1" u="sng"/>
              <a:t>                </a:t>
            </a:r>
            <a:r>
              <a:rPr lang="zh-CN" altLang="en-US" sz="2400" b="1"/>
              <a:t>的产物，呼吸作用产生的</a:t>
            </a:r>
            <a:r>
              <a:rPr lang="zh-CN" altLang="en-US" sz="2400" b="1" u="sng"/>
              <a:t>                        </a:t>
            </a:r>
            <a:r>
              <a:rPr lang="zh-CN" altLang="en-US" sz="2400" b="1"/>
              <a:t>是光合作用的原料。呼吸作用释放的能量</a:t>
            </a:r>
          </a:p>
          <a:p>
            <a:pPr>
              <a:spcBef>
                <a:spcPct val="50000"/>
              </a:spcBef>
            </a:pPr>
            <a:r>
              <a:rPr lang="zh-CN" altLang="en-US" sz="2400" b="1"/>
              <a:t>是</a:t>
            </a:r>
            <a:r>
              <a:rPr lang="zh-CN" altLang="en-US" sz="2400" b="1" u="sng"/>
              <a:t>                          </a:t>
            </a:r>
            <a:r>
              <a:rPr lang="zh-CN" altLang="en-US" sz="2400" b="1"/>
              <a:t>贮存的能量。</a:t>
            </a:r>
          </a:p>
        </p:txBody>
      </p:sp>
      <p:sp>
        <p:nvSpPr>
          <p:cNvPr id="63668" name="Text Box 180"/>
          <p:cNvSpPr txBox="1">
            <a:spLocks noChangeArrowheads="1"/>
          </p:cNvSpPr>
          <p:nvPr/>
        </p:nvSpPr>
        <p:spPr bwMode="auto">
          <a:xfrm>
            <a:off x="4572000" y="3933825"/>
            <a:ext cx="20177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FF0000"/>
                </a:solidFill>
              </a:rPr>
              <a:t>光合作用</a:t>
            </a:r>
          </a:p>
        </p:txBody>
      </p:sp>
      <p:sp>
        <p:nvSpPr>
          <p:cNvPr id="63669" name="Text Box 181"/>
          <p:cNvSpPr txBox="1">
            <a:spLocks noChangeArrowheads="1"/>
          </p:cNvSpPr>
          <p:nvPr/>
        </p:nvSpPr>
        <p:spPr bwMode="auto">
          <a:xfrm>
            <a:off x="827088" y="4411663"/>
            <a:ext cx="2305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FF0000"/>
                </a:solidFill>
              </a:rPr>
              <a:t>二氧化碳和水</a:t>
            </a:r>
          </a:p>
        </p:txBody>
      </p:sp>
      <p:sp>
        <p:nvSpPr>
          <p:cNvPr id="63670" name="Text Box 182"/>
          <p:cNvSpPr txBox="1">
            <a:spLocks noChangeArrowheads="1"/>
          </p:cNvSpPr>
          <p:nvPr/>
        </p:nvSpPr>
        <p:spPr bwMode="auto">
          <a:xfrm>
            <a:off x="684213" y="5013325"/>
            <a:ext cx="18716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FF0000"/>
                </a:solidFill>
              </a:rPr>
              <a:t>光合作用</a:t>
            </a:r>
          </a:p>
        </p:txBody>
      </p:sp>
      <p:sp>
        <p:nvSpPr>
          <p:cNvPr id="63671" name="Text Box 183"/>
          <p:cNvSpPr txBox="1">
            <a:spLocks noChangeArrowheads="1"/>
          </p:cNvSpPr>
          <p:nvPr/>
        </p:nvSpPr>
        <p:spPr bwMode="auto">
          <a:xfrm>
            <a:off x="7632700" y="1484313"/>
            <a:ext cx="1511300" cy="1004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FF0000"/>
                </a:solidFill>
              </a:rPr>
              <a:t>相互依存</a:t>
            </a:r>
          </a:p>
          <a:p>
            <a:pPr>
              <a:spcBef>
                <a:spcPct val="50000"/>
              </a:spcBef>
            </a:pPr>
            <a:r>
              <a:rPr lang="zh-CN" altLang="en-US" sz="2400" b="1">
                <a:solidFill>
                  <a:srgbClr val="FF0000"/>
                </a:solidFill>
              </a:rPr>
              <a:t>相互对立</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3566"/>
                                        </p:tgtEl>
                                        <p:attrNameLst>
                                          <p:attrName>style.visibility</p:attrName>
                                        </p:attrNameLst>
                                      </p:cBhvr>
                                      <p:to>
                                        <p:strVal val="visible"/>
                                      </p:to>
                                    </p:set>
                                    <p:anim calcmode="lin" valueType="num">
                                      <p:cBhvr additive="base">
                                        <p:cTn id="7" dur="500" fill="hold"/>
                                        <p:tgtEl>
                                          <p:spTgt spid="63566"/>
                                        </p:tgtEl>
                                        <p:attrNameLst>
                                          <p:attrName>ppt_x</p:attrName>
                                        </p:attrNameLst>
                                      </p:cBhvr>
                                      <p:tavLst>
                                        <p:tav tm="0">
                                          <p:val>
                                            <p:strVal val="#ppt_x"/>
                                          </p:val>
                                        </p:tav>
                                        <p:tav tm="100000">
                                          <p:val>
                                            <p:strVal val="#ppt_x"/>
                                          </p:val>
                                        </p:tav>
                                      </p:tavLst>
                                    </p:anim>
                                    <p:anim calcmode="lin" valueType="num">
                                      <p:cBhvr additive="base">
                                        <p:cTn id="8" dur="500" fill="hold"/>
                                        <p:tgtEl>
                                          <p:spTgt spid="6356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3567"/>
                                        </p:tgtEl>
                                        <p:attrNameLst>
                                          <p:attrName>style.visibility</p:attrName>
                                        </p:attrNameLst>
                                      </p:cBhvr>
                                      <p:to>
                                        <p:strVal val="visible"/>
                                      </p:to>
                                    </p:set>
                                    <p:anim calcmode="lin" valueType="num">
                                      <p:cBhvr additive="base">
                                        <p:cTn id="13" dur="500" fill="hold"/>
                                        <p:tgtEl>
                                          <p:spTgt spid="63567"/>
                                        </p:tgtEl>
                                        <p:attrNameLst>
                                          <p:attrName>ppt_x</p:attrName>
                                        </p:attrNameLst>
                                      </p:cBhvr>
                                      <p:tavLst>
                                        <p:tav tm="0">
                                          <p:val>
                                            <p:strVal val="#ppt_x"/>
                                          </p:val>
                                        </p:tav>
                                        <p:tav tm="100000">
                                          <p:val>
                                            <p:strVal val="#ppt_x"/>
                                          </p:val>
                                        </p:tav>
                                      </p:tavLst>
                                    </p:anim>
                                    <p:anim calcmode="lin" valueType="num">
                                      <p:cBhvr additive="base">
                                        <p:cTn id="14" dur="500" fill="hold"/>
                                        <p:tgtEl>
                                          <p:spTgt spid="6356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3658"/>
                                        </p:tgtEl>
                                        <p:attrNameLst>
                                          <p:attrName>style.visibility</p:attrName>
                                        </p:attrNameLst>
                                      </p:cBhvr>
                                      <p:to>
                                        <p:strVal val="visible"/>
                                      </p:to>
                                    </p:set>
                                    <p:anim calcmode="lin" valueType="num">
                                      <p:cBhvr additive="base">
                                        <p:cTn id="19" dur="500" fill="hold"/>
                                        <p:tgtEl>
                                          <p:spTgt spid="63658"/>
                                        </p:tgtEl>
                                        <p:attrNameLst>
                                          <p:attrName>ppt_x</p:attrName>
                                        </p:attrNameLst>
                                      </p:cBhvr>
                                      <p:tavLst>
                                        <p:tav tm="0">
                                          <p:val>
                                            <p:strVal val="#ppt_x"/>
                                          </p:val>
                                        </p:tav>
                                        <p:tav tm="100000">
                                          <p:val>
                                            <p:strVal val="#ppt_x"/>
                                          </p:val>
                                        </p:tav>
                                      </p:tavLst>
                                    </p:anim>
                                    <p:anim calcmode="lin" valueType="num">
                                      <p:cBhvr additive="base">
                                        <p:cTn id="20" dur="500" fill="hold"/>
                                        <p:tgtEl>
                                          <p:spTgt spid="63658"/>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3659"/>
                                        </p:tgtEl>
                                        <p:attrNameLst>
                                          <p:attrName>style.visibility</p:attrName>
                                        </p:attrNameLst>
                                      </p:cBhvr>
                                      <p:to>
                                        <p:strVal val="visible"/>
                                      </p:to>
                                    </p:set>
                                    <p:anim calcmode="lin" valueType="num">
                                      <p:cBhvr additive="base">
                                        <p:cTn id="25" dur="500" fill="hold"/>
                                        <p:tgtEl>
                                          <p:spTgt spid="63659"/>
                                        </p:tgtEl>
                                        <p:attrNameLst>
                                          <p:attrName>ppt_x</p:attrName>
                                        </p:attrNameLst>
                                      </p:cBhvr>
                                      <p:tavLst>
                                        <p:tav tm="0">
                                          <p:val>
                                            <p:strVal val="#ppt_x"/>
                                          </p:val>
                                        </p:tav>
                                        <p:tav tm="100000">
                                          <p:val>
                                            <p:strVal val="#ppt_x"/>
                                          </p:val>
                                        </p:tav>
                                      </p:tavLst>
                                    </p:anim>
                                    <p:anim calcmode="lin" valueType="num">
                                      <p:cBhvr additive="base">
                                        <p:cTn id="26" dur="500" fill="hold"/>
                                        <p:tgtEl>
                                          <p:spTgt spid="63659"/>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3660"/>
                                        </p:tgtEl>
                                        <p:attrNameLst>
                                          <p:attrName>style.visibility</p:attrName>
                                        </p:attrNameLst>
                                      </p:cBhvr>
                                      <p:to>
                                        <p:strVal val="visible"/>
                                      </p:to>
                                    </p:set>
                                    <p:anim calcmode="lin" valueType="num">
                                      <p:cBhvr additive="base">
                                        <p:cTn id="31" dur="500" fill="hold"/>
                                        <p:tgtEl>
                                          <p:spTgt spid="63660"/>
                                        </p:tgtEl>
                                        <p:attrNameLst>
                                          <p:attrName>ppt_x</p:attrName>
                                        </p:attrNameLst>
                                      </p:cBhvr>
                                      <p:tavLst>
                                        <p:tav tm="0">
                                          <p:val>
                                            <p:strVal val="#ppt_x"/>
                                          </p:val>
                                        </p:tav>
                                        <p:tav tm="100000">
                                          <p:val>
                                            <p:strVal val="#ppt_x"/>
                                          </p:val>
                                        </p:tav>
                                      </p:tavLst>
                                    </p:anim>
                                    <p:anim calcmode="lin" valueType="num">
                                      <p:cBhvr additive="base">
                                        <p:cTn id="32" dur="500" fill="hold"/>
                                        <p:tgtEl>
                                          <p:spTgt spid="63660"/>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63662">
                                            <p:txEl>
                                              <p:pRg st="0" end="0"/>
                                            </p:txEl>
                                          </p:spTgt>
                                        </p:tgtEl>
                                        <p:attrNameLst>
                                          <p:attrName>style.visibility</p:attrName>
                                        </p:attrNameLst>
                                      </p:cBhvr>
                                      <p:to>
                                        <p:strVal val="visible"/>
                                      </p:to>
                                    </p:set>
                                    <p:animEffect transition="in" filter="blinds(horizontal)">
                                      <p:cBhvr>
                                        <p:cTn id="37" dur="500"/>
                                        <p:tgtEl>
                                          <p:spTgt spid="63662">
                                            <p:txEl>
                                              <p:pRg st="0" end="0"/>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 presetClass="entr" presetSubtype="4" fill="hold" nodeType="clickEffect">
                                  <p:stCondLst>
                                    <p:cond delay="0"/>
                                  </p:stCondLst>
                                  <p:childTnLst>
                                    <p:set>
                                      <p:cBhvr>
                                        <p:cTn id="41" dur="1" fill="hold">
                                          <p:stCondLst>
                                            <p:cond delay="0"/>
                                          </p:stCondLst>
                                        </p:cTn>
                                        <p:tgtEl>
                                          <p:spTgt spid="63663">
                                            <p:txEl>
                                              <p:pRg st="0" end="0"/>
                                            </p:txEl>
                                          </p:spTgt>
                                        </p:tgtEl>
                                        <p:attrNameLst>
                                          <p:attrName>style.visibility</p:attrName>
                                        </p:attrNameLst>
                                      </p:cBhvr>
                                      <p:to>
                                        <p:strVal val="visible"/>
                                      </p:to>
                                    </p:set>
                                    <p:anim calcmode="lin" valueType="num">
                                      <p:cBhvr additive="base">
                                        <p:cTn id="42" dur="500" fill="hold"/>
                                        <p:tgtEl>
                                          <p:spTgt spid="63663">
                                            <p:txEl>
                                              <p:pRg st="0" end="0"/>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636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63664"/>
                                        </p:tgtEl>
                                        <p:attrNameLst>
                                          <p:attrName>style.visibility</p:attrName>
                                        </p:attrNameLst>
                                      </p:cBhvr>
                                      <p:to>
                                        <p:strVal val="visible"/>
                                      </p:to>
                                    </p:set>
                                    <p:anim calcmode="lin" valueType="num">
                                      <p:cBhvr additive="base">
                                        <p:cTn id="48" dur="500" fill="hold"/>
                                        <p:tgtEl>
                                          <p:spTgt spid="63664"/>
                                        </p:tgtEl>
                                        <p:attrNameLst>
                                          <p:attrName>ppt_x</p:attrName>
                                        </p:attrNameLst>
                                      </p:cBhvr>
                                      <p:tavLst>
                                        <p:tav tm="0">
                                          <p:val>
                                            <p:strVal val="#ppt_x"/>
                                          </p:val>
                                        </p:tav>
                                        <p:tav tm="100000">
                                          <p:val>
                                            <p:strVal val="#ppt_x"/>
                                          </p:val>
                                        </p:tav>
                                      </p:tavLst>
                                    </p:anim>
                                    <p:anim calcmode="lin" valueType="num">
                                      <p:cBhvr additive="base">
                                        <p:cTn id="49" dur="500" fill="hold"/>
                                        <p:tgtEl>
                                          <p:spTgt spid="63664"/>
                                        </p:tgtEl>
                                        <p:attrNameLst>
                                          <p:attrName>ppt_y</p:attrName>
                                        </p:attrNameLst>
                                      </p:cBhvr>
                                      <p:tavLst>
                                        <p:tav tm="0">
                                          <p:val>
                                            <p:strVal val="1+#ppt_h/2"/>
                                          </p:val>
                                        </p:tav>
                                        <p:tav tm="100000">
                                          <p:val>
                                            <p:strVal val="#ppt_y"/>
                                          </p:val>
                                        </p:tav>
                                      </p:tavLst>
                                    </p:anim>
                                  </p:childTnLst>
                                </p:cTn>
                              </p:par>
                            </p:childTnLst>
                          </p:cTn>
                        </p:par>
                      </p:childTnLst>
                    </p:cTn>
                  </p:par>
                  <p:par>
                    <p:cTn id="50" fill="hold" nodeType="clickPar">
                      <p:stCondLst>
                        <p:cond delay="indefinite"/>
                      </p:stCondLst>
                      <p:childTnLst>
                        <p:par>
                          <p:cTn id="51" fill="hold" nodeType="withGroup">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63665"/>
                                        </p:tgtEl>
                                        <p:attrNameLst>
                                          <p:attrName>style.visibility</p:attrName>
                                        </p:attrNameLst>
                                      </p:cBhvr>
                                      <p:to>
                                        <p:strVal val="visible"/>
                                      </p:to>
                                    </p:set>
                                    <p:anim calcmode="lin" valueType="num">
                                      <p:cBhvr additive="base">
                                        <p:cTn id="54" dur="500" fill="hold"/>
                                        <p:tgtEl>
                                          <p:spTgt spid="63665"/>
                                        </p:tgtEl>
                                        <p:attrNameLst>
                                          <p:attrName>ppt_x</p:attrName>
                                        </p:attrNameLst>
                                      </p:cBhvr>
                                      <p:tavLst>
                                        <p:tav tm="0">
                                          <p:val>
                                            <p:strVal val="#ppt_x"/>
                                          </p:val>
                                        </p:tav>
                                        <p:tav tm="100000">
                                          <p:val>
                                            <p:strVal val="#ppt_x"/>
                                          </p:val>
                                        </p:tav>
                                      </p:tavLst>
                                    </p:anim>
                                    <p:anim calcmode="lin" valueType="num">
                                      <p:cBhvr additive="base">
                                        <p:cTn id="55" dur="500" fill="hold"/>
                                        <p:tgtEl>
                                          <p:spTgt spid="63665"/>
                                        </p:tgtEl>
                                        <p:attrNameLst>
                                          <p:attrName>ppt_y</p:attrName>
                                        </p:attrNameLst>
                                      </p:cBhvr>
                                      <p:tavLst>
                                        <p:tav tm="0">
                                          <p:val>
                                            <p:strVal val="1+#ppt_h/2"/>
                                          </p:val>
                                        </p:tav>
                                        <p:tav tm="100000">
                                          <p:val>
                                            <p:strVal val="#ppt_y"/>
                                          </p:val>
                                        </p:tav>
                                      </p:tavLst>
                                    </p:anim>
                                  </p:childTnLst>
                                </p:cTn>
                              </p:par>
                            </p:childTnLst>
                          </p:cTn>
                        </p:par>
                      </p:childTnLst>
                    </p:cTn>
                  </p:par>
                  <p:par>
                    <p:cTn id="56" fill="hold" nodeType="clickPar">
                      <p:stCondLst>
                        <p:cond delay="indefinite"/>
                      </p:stCondLst>
                      <p:childTnLst>
                        <p:par>
                          <p:cTn id="57" fill="hold" nodeType="withGroup">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63666"/>
                                        </p:tgtEl>
                                        <p:attrNameLst>
                                          <p:attrName>style.visibility</p:attrName>
                                        </p:attrNameLst>
                                      </p:cBhvr>
                                      <p:to>
                                        <p:strVal val="visible"/>
                                      </p:to>
                                    </p:set>
                                    <p:anim calcmode="lin" valueType="num">
                                      <p:cBhvr additive="base">
                                        <p:cTn id="60" dur="500" fill="hold"/>
                                        <p:tgtEl>
                                          <p:spTgt spid="63666"/>
                                        </p:tgtEl>
                                        <p:attrNameLst>
                                          <p:attrName>ppt_x</p:attrName>
                                        </p:attrNameLst>
                                      </p:cBhvr>
                                      <p:tavLst>
                                        <p:tav tm="0">
                                          <p:val>
                                            <p:strVal val="#ppt_x"/>
                                          </p:val>
                                        </p:tav>
                                        <p:tav tm="100000">
                                          <p:val>
                                            <p:strVal val="#ppt_x"/>
                                          </p:val>
                                        </p:tav>
                                      </p:tavLst>
                                    </p:anim>
                                    <p:anim calcmode="lin" valueType="num">
                                      <p:cBhvr additive="base">
                                        <p:cTn id="61" dur="500" fill="hold"/>
                                        <p:tgtEl>
                                          <p:spTgt spid="63666"/>
                                        </p:tgtEl>
                                        <p:attrNameLst>
                                          <p:attrName>ppt_y</p:attrName>
                                        </p:attrNameLst>
                                      </p:cBhvr>
                                      <p:tavLst>
                                        <p:tav tm="0">
                                          <p:val>
                                            <p:strVal val="1+#ppt_h/2"/>
                                          </p:val>
                                        </p:tav>
                                        <p:tav tm="100000">
                                          <p:val>
                                            <p:strVal val="#ppt_y"/>
                                          </p:val>
                                        </p:tav>
                                      </p:tavLst>
                                    </p:anim>
                                  </p:childTnLst>
                                </p:cTn>
                              </p:par>
                            </p:childTnLst>
                          </p:cTn>
                        </p:par>
                      </p:childTnLst>
                    </p:cTn>
                  </p:par>
                  <p:par>
                    <p:cTn id="62" fill="hold" nodeType="clickPar">
                      <p:stCondLst>
                        <p:cond delay="indefinite"/>
                      </p:stCondLst>
                      <p:childTnLst>
                        <p:par>
                          <p:cTn id="63" fill="hold" nodeType="withGroup">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63668"/>
                                        </p:tgtEl>
                                        <p:attrNameLst>
                                          <p:attrName>style.visibility</p:attrName>
                                        </p:attrNameLst>
                                      </p:cBhvr>
                                      <p:to>
                                        <p:strVal val="visible"/>
                                      </p:to>
                                    </p:set>
                                    <p:anim calcmode="lin" valueType="num">
                                      <p:cBhvr additive="base">
                                        <p:cTn id="66" dur="500" fill="hold"/>
                                        <p:tgtEl>
                                          <p:spTgt spid="63668"/>
                                        </p:tgtEl>
                                        <p:attrNameLst>
                                          <p:attrName>ppt_x</p:attrName>
                                        </p:attrNameLst>
                                      </p:cBhvr>
                                      <p:tavLst>
                                        <p:tav tm="0">
                                          <p:val>
                                            <p:strVal val="#ppt_x"/>
                                          </p:val>
                                        </p:tav>
                                        <p:tav tm="100000">
                                          <p:val>
                                            <p:strVal val="#ppt_x"/>
                                          </p:val>
                                        </p:tav>
                                      </p:tavLst>
                                    </p:anim>
                                    <p:anim calcmode="lin" valueType="num">
                                      <p:cBhvr additive="base">
                                        <p:cTn id="67" dur="500" fill="hold"/>
                                        <p:tgtEl>
                                          <p:spTgt spid="63668"/>
                                        </p:tgtEl>
                                        <p:attrNameLst>
                                          <p:attrName>ppt_y</p:attrName>
                                        </p:attrNameLst>
                                      </p:cBhvr>
                                      <p:tavLst>
                                        <p:tav tm="0">
                                          <p:val>
                                            <p:strVal val="1+#ppt_h/2"/>
                                          </p:val>
                                        </p:tav>
                                        <p:tav tm="100000">
                                          <p:val>
                                            <p:strVal val="#ppt_y"/>
                                          </p:val>
                                        </p:tav>
                                      </p:tavLst>
                                    </p:anim>
                                  </p:childTnLst>
                                </p:cTn>
                              </p:par>
                            </p:childTnLst>
                          </p:cTn>
                        </p:par>
                      </p:childTnLst>
                    </p:cTn>
                  </p:par>
                  <p:par>
                    <p:cTn id="68" fill="hold" nodeType="clickPar">
                      <p:stCondLst>
                        <p:cond delay="indefinite"/>
                      </p:stCondLst>
                      <p:childTnLst>
                        <p:par>
                          <p:cTn id="69" fill="hold" nodeType="withGroup">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63669"/>
                                        </p:tgtEl>
                                        <p:attrNameLst>
                                          <p:attrName>style.visibility</p:attrName>
                                        </p:attrNameLst>
                                      </p:cBhvr>
                                      <p:to>
                                        <p:strVal val="visible"/>
                                      </p:to>
                                    </p:set>
                                    <p:anim calcmode="lin" valueType="num">
                                      <p:cBhvr additive="base">
                                        <p:cTn id="72" dur="500" fill="hold"/>
                                        <p:tgtEl>
                                          <p:spTgt spid="63669"/>
                                        </p:tgtEl>
                                        <p:attrNameLst>
                                          <p:attrName>ppt_x</p:attrName>
                                        </p:attrNameLst>
                                      </p:cBhvr>
                                      <p:tavLst>
                                        <p:tav tm="0">
                                          <p:val>
                                            <p:strVal val="#ppt_x"/>
                                          </p:val>
                                        </p:tav>
                                        <p:tav tm="100000">
                                          <p:val>
                                            <p:strVal val="#ppt_x"/>
                                          </p:val>
                                        </p:tav>
                                      </p:tavLst>
                                    </p:anim>
                                    <p:anim calcmode="lin" valueType="num">
                                      <p:cBhvr additive="base">
                                        <p:cTn id="73" dur="500" fill="hold"/>
                                        <p:tgtEl>
                                          <p:spTgt spid="63669"/>
                                        </p:tgtEl>
                                        <p:attrNameLst>
                                          <p:attrName>ppt_y</p:attrName>
                                        </p:attrNameLst>
                                      </p:cBhvr>
                                      <p:tavLst>
                                        <p:tav tm="0">
                                          <p:val>
                                            <p:strVal val="1+#ppt_h/2"/>
                                          </p:val>
                                        </p:tav>
                                        <p:tav tm="100000">
                                          <p:val>
                                            <p:strVal val="#ppt_y"/>
                                          </p:val>
                                        </p:tav>
                                      </p:tavLst>
                                    </p:anim>
                                  </p:childTnLst>
                                </p:cTn>
                              </p:par>
                            </p:childTnLst>
                          </p:cTn>
                        </p:par>
                      </p:childTnLst>
                    </p:cTn>
                  </p:par>
                  <p:par>
                    <p:cTn id="74" fill="hold" nodeType="clickPar">
                      <p:stCondLst>
                        <p:cond delay="indefinite"/>
                      </p:stCondLst>
                      <p:childTnLst>
                        <p:par>
                          <p:cTn id="75" fill="hold" nodeType="withGroup">
                            <p:stCondLst>
                              <p:cond delay="0"/>
                            </p:stCondLst>
                            <p:childTnLst>
                              <p:par>
                                <p:cTn id="76" presetID="2" presetClass="entr" presetSubtype="4" fill="hold" grpId="0" nodeType="clickEffect">
                                  <p:stCondLst>
                                    <p:cond delay="0"/>
                                  </p:stCondLst>
                                  <p:childTnLst>
                                    <p:set>
                                      <p:cBhvr>
                                        <p:cTn id="77" dur="1" fill="hold">
                                          <p:stCondLst>
                                            <p:cond delay="0"/>
                                          </p:stCondLst>
                                        </p:cTn>
                                        <p:tgtEl>
                                          <p:spTgt spid="63670"/>
                                        </p:tgtEl>
                                        <p:attrNameLst>
                                          <p:attrName>style.visibility</p:attrName>
                                        </p:attrNameLst>
                                      </p:cBhvr>
                                      <p:to>
                                        <p:strVal val="visible"/>
                                      </p:to>
                                    </p:set>
                                    <p:anim calcmode="lin" valueType="num">
                                      <p:cBhvr additive="base">
                                        <p:cTn id="78" dur="500" fill="hold"/>
                                        <p:tgtEl>
                                          <p:spTgt spid="63670"/>
                                        </p:tgtEl>
                                        <p:attrNameLst>
                                          <p:attrName>ppt_x</p:attrName>
                                        </p:attrNameLst>
                                      </p:cBhvr>
                                      <p:tavLst>
                                        <p:tav tm="0">
                                          <p:val>
                                            <p:strVal val="#ppt_x"/>
                                          </p:val>
                                        </p:tav>
                                        <p:tav tm="100000">
                                          <p:val>
                                            <p:strVal val="#ppt_x"/>
                                          </p:val>
                                        </p:tav>
                                      </p:tavLst>
                                    </p:anim>
                                    <p:anim calcmode="lin" valueType="num">
                                      <p:cBhvr additive="base">
                                        <p:cTn id="79" dur="500" fill="hold"/>
                                        <p:tgtEl>
                                          <p:spTgt spid="63670"/>
                                        </p:tgtEl>
                                        <p:attrNameLst>
                                          <p:attrName>ppt_y</p:attrName>
                                        </p:attrNameLst>
                                      </p:cBhvr>
                                      <p:tavLst>
                                        <p:tav tm="0">
                                          <p:val>
                                            <p:strVal val="1+#ppt_h/2"/>
                                          </p:val>
                                        </p:tav>
                                        <p:tav tm="100000">
                                          <p:val>
                                            <p:strVal val="#ppt_y"/>
                                          </p:val>
                                        </p:tav>
                                      </p:tavLst>
                                    </p:anim>
                                  </p:childTnLst>
                                </p:cTn>
                              </p:par>
                            </p:childTnLst>
                          </p:cTn>
                        </p:par>
                      </p:childTnLst>
                    </p:cTn>
                  </p:par>
                  <p:par>
                    <p:cTn id="80" fill="hold" nodeType="clickPar">
                      <p:stCondLst>
                        <p:cond delay="indefinite"/>
                      </p:stCondLst>
                      <p:childTnLst>
                        <p:par>
                          <p:cTn id="81" fill="hold" nodeType="withGroup">
                            <p:stCondLst>
                              <p:cond delay="0"/>
                            </p:stCondLst>
                            <p:childTnLst>
                              <p:par>
                                <p:cTn id="82" presetID="2" presetClass="entr" presetSubtype="4" fill="hold" grpId="0" nodeType="clickEffect">
                                  <p:stCondLst>
                                    <p:cond delay="0"/>
                                  </p:stCondLst>
                                  <p:childTnLst>
                                    <p:set>
                                      <p:cBhvr>
                                        <p:cTn id="83" dur="1" fill="hold">
                                          <p:stCondLst>
                                            <p:cond delay="0"/>
                                          </p:stCondLst>
                                        </p:cTn>
                                        <p:tgtEl>
                                          <p:spTgt spid="63671"/>
                                        </p:tgtEl>
                                        <p:attrNameLst>
                                          <p:attrName>style.visibility</p:attrName>
                                        </p:attrNameLst>
                                      </p:cBhvr>
                                      <p:to>
                                        <p:strVal val="visible"/>
                                      </p:to>
                                    </p:set>
                                    <p:anim calcmode="lin" valueType="num">
                                      <p:cBhvr additive="base">
                                        <p:cTn id="84" dur="500" fill="hold"/>
                                        <p:tgtEl>
                                          <p:spTgt spid="63671"/>
                                        </p:tgtEl>
                                        <p:attrNameLst>
                                          <p:attrName>ppt_x</p:attrName>
                                        </p:attrNameLst>
                                      </p:cBhvr>
                                      <p:tavLst>
                                        <p:tav tm="0">
                                          <p:val>
                                            <p:strVal val="#ppt_x"/>
                                          </p:val>
                                        </p:tav>
                                        <p:tav tm="100000">
                                          <p:val>
                                            <p:strVal val="#ppt_x"/>
                                          </p:val>
                                        </p:tav>
                                      </p:tavLst>
                                    </p:anim>
                                    <p:anim calcmode="lin" valueType="num">
                                      <p:cBhvr additive="base">
                                        <p:cTn id="85" dur="500" fill="hold"/>
                                        <p:tgtEl>
                                          <p:spTgt spid="636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566" grpId="0"/>
      <p:bldP spid="63567" grpId="0"/>
      <p:bldP spid="63658" grpId="0"/>
      <p:bldP spid="63659" grpId="0"/>
      <p:bldP spid="63660" grpId="0"/>
      <p:bldP spid="63664" grpId="0"/>
      <p:bldP spid="63665" grpId="0"/>
      <p:bldP spid="63666" grpId="0"/>
      <p:bldP spid="63668" grpId="0"/>
      <p:bldP spid="63669" grpId="0"/>
      <p:bldP spid="63670" grpId="0"/>
      <p:bldP spid="6367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ext Box 2"/>
          <p:cNvSpPr txBox="1">
            <a:spLocks noChangeArrowheads="1"/>
          </p:cNvSpPr>
          <p:nvPr/>
        </p:nvSpPr>
        <p:spPr bwMode="auto">
          <a:xfrm>
            <a:off x="2484438" y="333375"/>
            <a:ext cx="429895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5400" b="1">
                <a:solidFill>
                  <a:srgbClr val="FF0000"/>
                </a:solidFill>
                <a:effectLst>
                  <a:outerShdw blurRad="38100" dist="38100" dir="2700000" algn="tl">
                    <a:srgbClr val="000000"/>
                  </a:outerShdw>
                </a:effectLst>
                <a:ea typeface="幼圆" pitchFamily="49" charset="-122"/>
              </a:rPr>
              <a:t>有趣的小实验</a:t>
            </a:r>
          </a:p>
        </p:txBody>
      </p:sp>
      <p:sp>
        <p:nvSpPr>
          <p:cNvPr id="55299" name="Line 3"/>
          <p:cNvSpPr>
            <a:spLocks noChangeShapeType="1"/>
          </p:cNvSpPr>
          <p:nvPr/>
        </p:nvSpPr>
        <p:spPr bwMode="auto">
          <a:xfrm>
            <a:off x="2916238" y="4437063"/>
            <a:ext cx="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55300" name="Group 4"/>
          <p:cNvGrpSpPr>
            <a:grpSpLocks/>
          </p:cNvGrpSpPr>
          <p:nvPr/>
        </p:nvGrpSpPr>
        <p:grpSpPr bwMode="auto">
          <a:xfrm>
            <a:off x="2987675" y="2636838"/>
            <a:ext cx="433388" cy="2087562"/>
            <a:chOff x="0" y="0"/>
            <a:chExt cx="273" cy="1315"/>
          </a:xfrm>
        </p:grpSpPr>
        <p:grpSp>
          <p:nvGrpSpPr>
            <p:cNvPr id="55301" name="Group 5"/>
            <p:cNvGrpSpPr>
              <a:grpSpLocks/>
            </p:cNvGrpSpPr>
            <p:nvPr/>
          </p:nvGrpSpPr>
          <p:grpSpPr bwMode="auto">
            <a:xfrm>
              <a:off x="0" y="0"/>
              <a:ext cx="273" cy="1315"/>
              <a:chOff x="0" y="0"/>
              <a:chExt cx="273" cy="1315"/>
            </a:xfrm>
          </p:grpSpPr>
          <p:grpSp>
            <p:nvGrpSpPr>
              <p:cNvPr id="55302" name="Group 6"/>
              <p:cNvGrpSpPr>
                <a:grpSpLocks/>
              </p:cNvGrpSpPr>
              <p:nvPr/>
            </p:nvGrpSpPr>
            <p:grpSpPr bwMode="auto">
              <a:xfrm>
                <a:off x="0" y="0"/>
                <a:ext cx="272" cy="1315"/>
                <a:chOff x="0" y="0"/>
                <a:chExt cx="272" cy="1315"/>
              </a:xfrm>
            </p:grpSpPr>
            <p:sp>
              <p:nvSpPr>
                <p:cNvPr id="55303" name="Line 7"/>
                <p:cNvSpPr>
                  <a:spLocks noChangeShapeType="1"/>
                </p:cNvSpPr>
                <p:nvPr/>
              </p:nvSpPr>
              <p:spPr bwMode="auto">
                <a:xfrm>
                  <a:off x="0" y="45"/>
                  <a:ext cx="0" cy="12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5304" name="Line 8"/>
                <p:cNvSpPr>
                  <a:spLocks noChangeShapeType="1"/>
                </p:cNvSpPr>
                <p:nvPr/>
              </p:nvSpPr>
              <p:spPr bwMode="auto">
                <a:xfrm>
                  <a:off x="272" y="45"/>
                  <a:ext cx="0" cy="12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5305" name="未知"/>
                <p:cNvSpPr>
                  <a:spLocks/>
                </p:cNvSpPr>
                <p:nvPr/>
              </p:nvSpPr>
              <p:spPr bwMode="auto">
                <a:xfrm>
                  <a:off x="0" y="1270"/>
                  <a:ext cx="272" cy="45"/>
                </a:xfrm>
                <a:custGeom>
                  <a:avLst/>
                  <a:gdLst>
                    <a:gd name="T0" fmla="*/ 0 w 272"/>
                    <a:gd name="T1" fmla="*/ 0 h 45"/>
                    <a:gd name="T2" fmla="*/ 136 w 272"/>
                    <a:gd name="T3" fmla="*/ 45 h 45"/>
                    <a:gd name="T4" fmla="*/ 272 w 272"/>
                    <a:gd name="T5" fmla="*/ 0 h 45"/>
                  </a:gdLst>
                  <a:ahLst/>
                  <a:cxnLst>
                    <a:cxn ang="0">
                      <a:pos x="T0" y="T1"/>
                    </a:cxn>
                    <a:cxn ang="0">
                      <a:pos x="T2" y="T3"/>
                    </a:cxn>
                    <a:cxn ang="0">
                      <a:pos x="T4" y="T5"/>
                    </a:cxn>
                  </a:cxnLst>
                  <a:rect l="0" t="0" r="r" b="b"/>
                  <a:pathLst>
                    <a:path w="272" h="45">
                      <a:moveTo>
                        <a:pt x="0" y="0"/>
                      </a:moveTo>
                      <a:cubicBezTo>
                        <a:pt x="45" y="22"/>
                        <a:pt x="91" y="45"/>
                        <a:pt x="136" y="45"/>
                      </a:cubicBezTo>
                      <a:cubicBezTo>
                        <a:pt x="181" y="45"/>
                        <a:pt x="226" y="22"/>
                        <a:pt x="272" y="0"/>
                      </a:cubicBezTo>
                    </a:path>
                  </a:pathLst>
                </a:custGeom>
                <a:noFill/>
                <a:ln w="952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5306" name="Oval 10"/>
                <p:cNvSpPr>
                  <a:spLocks noChangeArrowheads="1"/>
                </p:cNvSpPr>
                <p:nvPr/>
              </p:nvSpPr>
              <p:spPr bwMode="auto">
                <a:xfrm>
                  <a:off x="0" y="0"/>
                  <a:ext cx="272" cy="90"/>
                </a:xfrm>
                <a:prstGeom prst="ellipse">
                  <a:avLst/>
                </a:prstGeom>
                <a:gradFill rotWithShape="1">
                  <a:gsLst>
                    <a:gs pos="0">
                      <a:srgbClr val="5E9EFF"/>
                    </a:gs>
                    <a:gs pos="39999">
                      <a:srgbClr val="85C2FF"/>
                    </a:gs>
                    <a:gs pos="70000">
                      <a:srgbClr val="C4D6EB"/>
                    </a:gs>
                    <a:gs pos="100000">
                      <a:srgbClr val="FFEBFA"/>
                    </a:gs>
                  </a:gsLst>
                  <a:lin ang="54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5307" name="未知"/>
                <p:cNvSpPr>
                  <a:spLocks/>
                </p:cNvSpPr>
                <p:nvPr/>
              </p:nvSpPr>
              <p:spPr bwMode="auto">
                <a:xfrm>
                  <a:off x="0" y="1180"/>
                  <a:ext cx="272" cy="90"/>
                </a:xfrm>
                <a:custGeom>
                  <a:avLst/>
                  <a:gdLst>
                    <a:gd name="T0" fmla="*/ 0 w 272"/>
                    <a:gd name="T1" fmla="*/ 90 h 90"/>
                    <a:gd name="T2" fmla="*/ 136 w 272"/>
                    <a:gd name="T3" fmla="*/ 0 h 90"/>
                    <a:gd name="T4" fmla="*/ 272 w 272"/>
                    <a:gd name="T5" fmla="*/ 90 h 90"/>
                  </a:gdLst>
                  <a:ahLst/>
                  <a:cxnLst>
                    <a:cxn ang="0">
                      <a:pos x="T0" y="T1"/>
                    </a:cxn>
                    <a:cxn ang="0">
                      <a:pos x="T2" y="T3"/>
                    </a:cxn>
                    <a:cxn ang="0">
                      <a:pos x="T4" y="T5"/>
                    </a:cxn>
                  </a:cxnLst>
                  <a:rect l="0" t="0" r="r" b="b"/>
                  <a:pathLst>
                    <a:path w="272" h="90">
                      <a:moveTo>
                        <a:pt x="0" y="90"/>
                      </a:moveTo>
                      <a:cubicBezTo>
                        <a:pt x="45" y="45"/>
                        <a:pt x="91" y="0"/>
                        <a:pt x="136" y="0"/>
                      </a:cubicBezTo>
                      <a:cubicBezTo>
                        <a:pt x="181" y="0"/>
                        <a:pt x="226" y="45"/>
                        <a:pt x="272" y="90"/>
                      </a:cubicBezTo>
                    </a:path>
                  </a:pathLst>
                </a:custGeom>
                <a:noFill/>
                <a:ln w="9525" cap="flat" cmpd="sng">
                  <a:solidFill>
                    <a:schemeClr val="tx1"/>
                  </a:solidFill>
                  <a:prstDash val="dash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55308" name="Line 12"/>
              <p:cNvSpPr>
                <a:spLocks noChangeShapeType="1"/>
              </p:cNvSpPr>
              <p:nvPr/>
            </p:nvSpPr>
            <p:spPr bwMode="auto">
              <a:xfrm>
                <a:off x="91" y="1089"/>
                <a:ext cx="4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5309" name="Line 13"/>
              <p:cNvSpPr>
                <a:spLocks noChangeShapeType="1"/>
              </p:cNvSpPr>
              <p:nvPr/>
            </p:nvSpPr>
            <p:spPr bwMode="auto">
              <a:xfrm>
                <a:off x="227" y="953"/>
                <a:ext cx="4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5310" name="Line 14"/>
              <p:cNvSpPr>
                <a:spLocks noChangeShapeType="1"/>
              </p:cNvSpPr>
              <p:nvPr/>
            </p:nvSpPr>
            <p:spPr bwMode="auto">
              <a:xfrm>
                <a:off x="46" y="1044"/>
                <a:ext cx="4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5311" name="Line 15"/>
              <p:cNvSpPr>
                <a:spLocks noChangeShapeType="1"/>
              </p:cNvSpPr>
              <p:nvPr/>
            </p:nvSpPr>
            <p:spPr bwMode="auto">
              <a:xfrm>
                <a:off x="46" y="953"/>
                <a:ext cx="4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5312" name="Line 16"/>
              <p:cNvSpPr>
                <a:spLocks noChangeShapeType="1"/>
              </p:cNvSpPr>
              <p:nvPr/>
            </p:nvSpPr>
            <p:spPr bwMode="auto">
              <a:xfrm>
                <a:off x="91" y="908"/>
                <a:ext cx="4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5313" name="Line 17"/>
              <p:cNvSpPr>
                <a:spLocks noChangeShapeType="1"/>
              </p:cNvSpPr>
              <p:nvPr/>
            </p:nvSpPr>
            <p:spPr bwMode="auto">
              <a:xfrm>
                <a:off x="46" y="817"/>
                <a:ext cx="4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5314" name="Line 18"/>
              <p:cNvSpPr>
                <a:spLocks noChangeShapeType="1"/>
              </p:cNvSpPr>
              <p:nvPr/>
            </p:nvSpPr>
            <p:spPr bwMode="auto">
              <a:xfrm>
                <a:off x="136" y="772"/>
                <a:ext cx="4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5315" name="Line 19"/>
              <p:cNvSpPr>
                <a:spLocks noChangeShapeType="1"/>
              </p:cNvSpPr>
              <p:nvPr/>
            </p:nvSpPr>
            <p:spPr bwMode="auto">
              <a:xfrm>
                <a:off x="227" y="681"/>
                <a:ext cx="4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5316" name="Line 20"/>
              <p:cNvSpPr>
                <a:spLocks noChangeShapeType="1"/>
              </p:cNvSpPr>
              <p:nvPr/>
            </p:nvSpPr>
            <p:spPr bwMode="auto">
              <a:xfrm>
                <a:off x="91" y="681"/>
                <a:ext cx="4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5317" name="Line 21"/>
              <p:cNvSpPr>
                <a:spLocks noChangeShapeType="1"/>
              </p:cNvSpPr>
              <p:nvPr/>
            </p:nvSpPr>
            <p:spPr bwMode="auto">
              <a:xfrm>
                <a:off x="0" y="681"/>
                <a:ext cx="4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5318" name="Line 22"/>
              <p:cNvSpPr>
                <a:spLocks noChangeShapeType="1"/>
              </p:cNvSpPr>
              <p:nvPr/>
            </p:nvSpPr>
            <p:spPr bwMode="auto">
              <a:xfrm>
                <a:off x="46" y="1180"/>
                <a:ext cx="4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55319" name="Group 23"/>
            <p:cNvGrpSpPr>
              <a:grpSpLocks/>
            </p:cNvGrpSpPr>
            <p:nvPr/>
          </p:nvGrpSpPr>
          <p:grpSpPr bwMode="auto">
            <a:xfrm>
              <a:off x="136" y="862"/>
              <a:ext cx="92" cy="363"/>
              <a:chOff x="0" y="0"/>
              <a:chExt cx="92" cy="363"/>
            </a:xfrm>
          </p:grpSpPr>
          <p:sp>
            <p:nvSpPr>
              <p:cNvPr id="55320" name="Line 24"/>
              <p:cNvSpPr>
                <a:spLocks noChangeShapeType="1"/>
              </p:cNvSpPr>
              <p:nvPr/>
            </p:nvSpPr>
            <p:spPr bwMode="auto">
              <a:xfrm>
                <a:off x="0" y="136"/>
                <a:ext cx="4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5321" name="Line 25"/>
              <p:cNvSpPr>
                <a:spLocks noChangeShapeType="1"/>
              </p:cNvSpPr>
              <p:nvPr/>
            </p:nvSpPr>
            <p:spPr bwMode="auto">
              <a:xfrm>
                <a:off x="46" y="272"/>
                <a:ext cx="4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5322" name="Line 26"/>
              <p:cNvSpPr>
                <a:spLocks noChangeShapeType="1"/>
              </p:cNvSpPr>
              <p:nvPr/>
            </p:nvSpPr>
            <p:spPr bwMode="auto">
              <a:xfrm>
                <a:off x="46" y="0"/>
                <a:ext cx="4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5323" name="Line 27"/>
              <p:cNvSpPr>
                <a:spLocks noChangeShapeType="1"/>
              </p:cNvSpPr>
              <p:nvPr/>
            </p:nvSpPr>
            <p:spPr bwMode="auto">
              <a:xfrm>
                <a:off x="0" y="363"/>
                <a:ext cx="4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grpSp>
        <p:nvGrpSpPr>
          <p:cNvPr id="55324" name="Group 28"/>
          <p:cNvGrpSpPr>
            <a:grpSpLocks/>
          </p:cNvGrpSpPr>
          <p:nvPr/>
        </p:nvGrpSpPr>
        <p:grpSpPr bwMode="auto">
          <a:xfrm>
            <a:off x="5722938" y="2636838"/>
            <a:ext cx="433387" cy="2087562"/>
            <a:chOff x="0" y="0"/>
            <a:chExt cx="273" cy="1315"/>
          </a:xfrm>
        </p:grpSpPr>
        <p:grpSp>
          <p:nvGrpSpPr>
            <p:cNvPr id="55325" name="Group 29"/>
            <p:cNvGrpSpPr>
              <a:grpSpLocks/>
            </p:cNvGrpSpPr>
            <p:nvPr/>
          </p:nvGrpSpPr>
          <p:grpSpPr bwMode="auto">
            <a:xfrm>
              <a:off x="0" y="0"/>
              <a:ext cx="273" cy="1315"/>
              <a:chOff x="0" y="0"/>
              <a:chExt cx="273" cy="1315"/>
            </a:xfrm>
          </p:grpSpPr>
          <p:grpSp>
            <p:nvGrpSpPr>
              <p:cNvPr id="55326" name="Group 30"/>
              <p:cNvGrpSpPr>
                <a:grpSpLocks/>
              </p:cNvGrpSpPr>
              <p:nvPr/>
            </p:nvGrpSpPr>
            <p:grpSpPr bwMode="auto">
              <a:xfrm>
                <a:off x="0" y="0"/>
                <a:ext cx="272" cy="1315"/>
                <a:chOff x="0" y="0"/>
                <a:chExt cx="272" cy="1315"/>
              </a:xfrm>
            </p:grpSpPr>
            <p:sp>
              <p:nvSpPr>
                <p:cNvPr id="55327" name="Line 31"/>
                <p:cNvSpPr>
                  <a:spLocks noChangeShapeType="1"/>
                </p:cNvSpPr>
                <p:nvPr/>
              </p:nvSpPr>
              <p:spPr bwMode="auto">
                <a:xfrm>
                  <a:off x="0" y="45"/>
                  <a:ext cx="0" cy="12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5328" name="Line 32"/>
                <p:cNvSpPr>
                  <a:spLocks noChangeShapeType="1"/>
                </p:cNvSpPr>
                <p:nvPr/>
              </p:nvSpPr>
              <p:spPr bwMode="auto">
                <a:xfrm>
                  <a:off x="272" y="45"/>
                  <a:ext cx="0" cy="12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5329" name="未知"/>
                <p:cNvSpPr>
                  <a:spLocks/>
                </p:cNvSpPr>
                <p:nvPr/>
              </p:nvSpPr>
              <p:spPr bwMode="auto">
                <a:xfrm>
                  <a:off x="0" y="1270"/>
                  <a:ext cx="272" cy="45"/>
                </a:xfrm>
                <a:custGeom>
                  <a:avLst/>
                  <a:gdLst>
                    <a:gd name="T0" fmla="*/ 0 w 272"/>
                    <a:gd name="T1" fmla="*/ 0 h 45"/>
                    <a:gd name="T2" fmla="*/ 136 w 272"/>
                    <a:gd name="T3" fmla="*/ 45 h 45"/>
                    <a:gd name="T4" fmla="*/ 272 w 272"/>
                    <a:gd name="T5" fmla="*/ 0 h 45"/>
                  </a:gdLst>
                  <a:ahLst/>
                  <a:cxnLst>
                    <a:cxn ang="0">
                      <a:pos x="T0" y="T1"/>
                    </a:cxn>
                    <a:cxn ang="0">
                      <a:pos x="T2" y="T3"/>
                    </a:cxn>
                    <a:cxn ang="0">
                      <a:pos x="T4" y="T5"/>
                    </a:cxn>
                  </a:cxnLst>
                  <a:rect l="0" t="0" r="r" b="b"/>
                  <a:pathLst>
                    <a:path w="272" h="45">
                      <a:moveTo>
                        <a:pt x="0" y="0"/>
                      </a:moveTo>
                      <a:cubicBezTo>
                        <a:pt x="45" y="22"/>
                        <a:pt x="91" y="45"/>
                        <a:pt x="136" y="45"/>
                      </a:cubicBezTo>
                      <a:cubicBezTo>
                        <a:pt x="181" y="45"/>
                        <a:pt x="226" y="22"/>
                        <a:pt x="272" y="0"/>
                      </a:cubicBezTo>
                    </a:path>
                  </a:pathLst>
                </a:custGeom>
                <a:noFill/>
                <a:ln w="952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5330" name="Oval 34"/>
                <p:cNvSpPr>
                  <a:spLocks noChangeArrowheads="1"/>
                </p:cNvSpPr>
                <p:nvPr/>
              </p:nvSpPr>
              <p:spPr bwMode="auto">
                <a:xfrm>
                  <a:off x="0" y="0"/>
                  <a:ext cx="272" cy="90"/>
                </a:xfrm>
                <a:prstGeom prst="ellipse">
                  <a:avLst/>
                </a:prstGeom>
                <a:gradFill rotWithShape="1">
                  <a:gsLst>
                    <a:gs pos="0">
                      <a:srgbClr val="5E9EFF"/>
                    </a:gs>
                    <a:gs pos="39999">
                      <a:srgbClr val="85C2FF"/>
                    </a:gs>
                    <a:gs pos="70000">
                      <a:srgbClr val="C4D6EB"/>
                    </a:gs>
                    <a:gs pos="100000">
                      <a:srgbClr val="FFEBFA"/>
                    </a:gs>
                  </a:gsLst>
                  <a:lin ang="54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5331" name="未知"/>
                <p:cNvSpPr>
                  <a:spLocks/>
                </p:cNvSpPr>
                <p:nvPr/>
              </p:nvSpPr>
              <p:spPr bwMode="auto">
                <a:xfrm>
                  <a:off x="0" y="1180"/>
                  <a:ext cx="272" cy="90"/>
                </a:xfrm>
                <a:custGeom>
                  <a:avLst/>
                  <a:gdLst>
                    <a:gd name="T0" fmla="*/ 0 w 272"/>
                    <a:gd name="T1" fmla="*/ 90 h 90"/>
                    <a:gd name="T2" fmla="*/ 136 w 272"/>
                    <a:gd name="T3" fmla="*/ 0 h 90"/>
                    <a:gd name="T4" fmla="*/ 272 w 272"/>
                    <a:gd name="T5" fmla="*/ 90 h 90"/>
                  </a:gdLst>
                  <a:ahLst/>
                  <a:cxnLst>
                    <a:cxn ang="0">
                      <a:pos x="T0" y="T1"/>
                    </a:cxn>
                    <a:cxn ang="0">
                      <a:pos x="T2" y="T3"/>
                    </a:cxn>
                    <a:cxn ang="0">
                      <a:pos x="T4" y="T5"/>
                    </a:cxn>
                  </a:cxnLst>
                  <a:rect l="0" t="0" r="r" b="b"/>
                  <a:pathLst>
                    <a:path w="272" h="90">
                      <a:moveTo>
                        <a:pt x="0" y="90"/>
                      </a:moveTo>
                      <a:cubicBezTo>
                        <a:pt x="45" y="45"/>
                        <a:pt x="91" y="0"/>
                        <a:pt x="136" y="0"/>
                      </a:cubicBezTo>
                      <a:cubicBezTo>
                        <a:pt x="181" y="0"/>
                        <a:pt x="226" y="45"/>
                        <a:pt x="272" y="90"/>
                      </a:cubicBezTo>
                    </a:path>
                  </a:pathLst>
                </a:custGeom>
                <a:noFill/>
                <a:ln w="9525" cap="flat" cmpd="sng">
                  <a:solidFill>
                    <a:schemeClr val="tx1"/>
                  </a:solidFill>
                  <a:prstDash val="dash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55332" name="Line 36"/>
              <p:cNvSpPr>
                <a:spLocks noChangeShapeType="1"/>
              </p:cNvSpPr>
              <p:nvPr/>
            </p:nvSpPr>
            <p:spPr bwMode="auto">
              <a:xfrm>
                <a:off x="91" y="1089"/>
                <a:ext cx="4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5333" name="Line 37"/>
              <p:cNvSpPr>
                <a:spLocks noChangeShapeType="1"/>
              </p:cNvSpPr>
              <p:nvPr/>
            </p:nvSpPr>
            <p:spPr bwMode="auto">
              <a:xfrm>
                <a:off x="227" y="953"/>
                <a:ext cx="4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5334" name="Line 38"/>
              <p:cNvSpPr>
                <a:spLocks noChangeShapeType="1"/>
              </p:cNvSpPr>
              <p:nvPr/>
            </p:nvSpPr>
            <p:spPr bwMode="auto">
              <a:xfrm>
                <a:off x="46" y="1044"/>
                <a:ext cx="4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5335" name="Line 39"/>
              <p:cNvSpPr>
                <a:spLocks noChangeShapeType="1"/>
              </p:cNvSpPr>
              <p:nvPr/>
            </p:nvSpPr>
            <p:spPr bwMode="auto">
              <a:xfrm>
                <a:off x="46" y="953"/>
                <a:ext cx="4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5336" name="Line 40"/>
              <p:cNvSpPr>
                <a:spLocks noChangeShapeType="1"/>
              </p:cNvSpPr>
              <p:nvPr/>
            </p:nvSpPr>
            <p:spPr bwMode="auto">
              <a:xfrm>
                <a:off x="91" y="908"/>
                <a:ext cx="4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5337" name="Line 41"/>
              <p:cNvSpPr>
                <a:spLocks noChangeShapeType="1"/>
              </p:cNvSpPr>
              <p:nvPr/>
            </p:nvSpPr>
            <p:spPr bwMode="auto">
              <a:xfrm>
                <a:off x="46" y="817"/>
                <a:ext cx="4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5338" name="Line 42"/>
              <p:cNvSpPr>
                <a:spLocks noChangeShapeType="1"/>
              </p:cNvSpPr>
              <p:nvPr/>
            </p:nvSpPr>
            <p:spPr bwMode="auto">
              <a:xfrm>
                <a:off x="136" y="772"/>
                <a:ext cx="4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5339" name="Line 43"/>
              <p:cNvSpPr>
                <a:spLocks noChangeShapeType="1"/>
              </p:cNvSpPr>
              <p:nvPr/>
            </p:nvSpPr>
            <p:spPr bwMode="auto">
              <a:xfrm>
                <a:off x="227" y="681"/>
                <a:ext cx="4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5340" name="Line 44"/>
              <p:cNvSpPr>
                <a:spLocks noChangeShapeType="1"/>
              </p:cNvSpPr>
              <p:nvPr/>
            </p:nvSpPr>
            <p:spPr bwMode="auto">
              <a:xfrm>
                <a:off x="91" y="681"/>
                <a:ext cx="4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5341" name="Line 45"/>
              <p:cNvSpPr>
                <a:spLocks noChangeShapeType="1"/>
              </p:cNvSpPr>
              <p:nvPr/>
            </p:nvSpPr>
            <p:spPr bwMode="auto">
              <a:xfrm>
                <a:off x="0" y="681"/>
                <a:ext cx="4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5342" name="Line 46"/>
              <p:cNvSpPr>
                <a:spLocks noChangeShapeType="1"/>
              </p:cNvSpPr>
              <p:nvPr/>
            </p:nvSpPr>
            <p:spPr bwMode="auto">
              <a:xfrm>
                <a:off x="46" y="1180"/>
                <a:ext cx="4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55343" name="Group 47"/>
            <p:cNvGrpSpPr>
              <a:grpSpLocks/>
            </p:cNvGrpSpPr>
            <p:nvPr/>
          </p:nvGrpSpPr>
          <p:grpSpPr bwMode="auto">
            <a:xfrm>
              <a:off x="136" y="862"/>
              <a:ext cx="92" cy="363"/>
              <a:chOff x="0" y="0"/>
              <a:chExt cx="92" cy="363"/>
            </a:xfrm>
          </p:grpSpPr>
          <p:sp>
            <p:nvSpPr>
              <p:cNvPr id="55344" name="Line 48"/>
              <p:cNvSpPr>
                <a:spLocks noChangeShapeType="1"/>
              </p:cNvSpPr>
              <p:nvPr/>
            </p:nvSpPr>
            <p:spPr bwMode="auto">
              <a:xfrm>
                <a:off x="0" y="136"/>
                <a:ext cx="4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5345" name="Line 49"/>
              <p:cNvSpPr>
                <a:spLocks noChangeShapeType="1"/>
              </p:cNvSpPr>
              <p:nvPr/>
            </p:nvSpPr>
            <p:spPr bwMode="auto">
              <a:xfrm>
                <a:off x="46" y="272"/>
                <a:ext cx="4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5346" name="Line 50"/>
              <p:cNvSpPr>
                <a:spLocks noChangeShapeType="1"/>
              </p:cNvSpPr>
              <p:nvPr/>
            </p:nvSpPr>
            <p:spPr bwMode="auto">
              <a:xfrm>
                <a:off x="46" y="0"/>
                <a:ext cx="4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5347" name="Line 51"/>
              <p:cNvSpPr>
                <a:spLocks noChangeShapeType="1"/>
              </p:cNvSpPr>
              <p:nvPr/>
            </p:nvSpPr>
            <p:spPr bwMode="auto">
              <a:xfrm>
                <a:off x="0" y="363"/>
                <a:ext cx="4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sp>
        <p:nvSpPr>
          <p:cNvPr id="55348" name="Line 52"/>
          <p:cNvSpPr>
            <a:spLocks noChangeShapeType="1"/>
          </p:cNvSpPr>
          <p:nvPr/>
        </p:nvSpPr>
        <p:spPr bwMode="auto">
          <a:xfrm>
            <a:off x="1908175" y="1989138"/>
            <a:ext cx="136842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5349" name="Line 53"/>
          <p:cNvSpPr>
            <a:spLocks noChangeShapeType="1"/>
          </p:cNvSpPr>
          <p:nvPr/>
        </p:nvSpPr>
        <p:spPr bwMode="auto">
          <a:xfrm>
            <a:off x="3276600" y="1989138"/>
            <a:ext cx="0" cy="216058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5350" name="Line 54"/>
          <p:cNvSpPr>
            <a:spLocks noChangeShapeType="1"/>
          </p:cNvSpPr>
          <p:nvPr/>
        </p:nvSpPr>
        <p:spPr bwMode="auto">
          <a:xfrm>
            <a:off x="3132138" y="2133600"/>
            <a:ext cx="0" cy="20161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5351" name="Line 55"/>
          <p:cNvSpPr>
            <a:spLocks noChangeShapeType="1"/>
          </p:cNvSpPr>
          <p:nvPr/>
        </p:nvSpPr>
        <p:spPr bwMode="auto">
          <a:xfrm flipH="1">
            <a:off x="1908175" y="2133600"/>
            <a:ext cx="122396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5352" name="Line 56"/>
          <p:cNvSpPr>
            <a:spLocks noChangeShapeType="1"/>
          </p:cNvSpPr>
          <p:nvPr/>
        </p:nvSpPr>
        <p:spPr bwMode="auto">
          <a:xfrm>
            <a:off x="5867400" y="1989138"/>
            <a:ext cx="0" cy="216058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5353" name="Line 57"/>
          <p:cNvSpPr>
            <a:spLocks noChangeShapeType="1"/>
          </p:cNvSpPr>
          <p:nvPr/>
        </p:nvSpPr>
        <p:spPr bwMode="auto">
          <a:xfrm>
            <a:off x="6011863" y="2133600"/>
            <a:ext cx="0" cy="20161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5354" name="Line 58"/>
          <p:cNvSpPr>
            <a:spLocks noChangeShapeType="1"/>
          </p:cNvSpPr>
          <p:nvPr/>
        </p:nvSpPr>
        <p:spPr bwMode="auto">
          <a:xfrm>
            <a:off x="5867400" y="1989138"/>
            <a:ext cx="136842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5355" name="Line 59"/>
          <p:cNvSpPr>
            <a:spLocks noChangeShapeType="1"/>
          </p:cNvSpPr>
          <p:nvPr/>
        </p:nvSpPr>
        <p:spPr bwMode="auto">
          <a:xfrm flipH="1">
            <a:off x="6011863" y="2133600"/>
            <a:ext cx="122396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5356" name="Text Box 60"/>
          <p:cNvSpPr txBox="1">
            <a:spLocks noChangeArrowheads="1"/>
          </p:cNvSpPr>
          <p:nvPr/>
        </p:nvSpPr>
        <p:spPr bwMode="auto">
          <a:xfrm>
            <a:off x="2987675" y="4941888"/>
            <a:ext cx="379413"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b="1">
                <a:effectLst>
                  <a:outerShdw blurRad="38100" dist="38100" dir="2700000" algn="tl">
                    <a:srgbClr val="FFFFFF"/>
                  </a:outerShdw>
                </a:effectLst>
              </a:rPr>
              <a:t>A</a:t>
            </a:r>
          </a:p>
        </p:txBody>
      </p:sp>
      <p:sp>
        <p:nvSpPr>
          <p:cNvPr id="55357" name="Text Box 61"/>
          <p:cNvSpPr txBox="1">
            <a:spLocks noChangeArrowheads="1"/>
          </p:cNvSpPr>
          <p:nvPr/>
        </p:nvSpPr>
        <p:spPr bwMode="auto">
          <a:xfrm>
            <a:off x="5795963" y="4941888"/>
            <a:ext cx="379412"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b="1">
                <a:effectLst>
                  <a:outerShdw blurRad="38100" dist="38100" dir="2700000" algn="tl">
                    <a:srgbClr val="FFFFFF"/>
                  </a:outerShdw>
                </a:effectLst>
              </a:rPr>
              <a:t>B</a:t>
            </a:r>
          </a:p>
        </p:txBody>
      </p:sp>
      <p:sp>
        <p:nvSpPr>
          <p:cNvPr id="55358" name="AutoShape 62"/>
          <p:cNvSpPr>
            <a:spLocks noChangeArrowheads="1"/>
          </p:cNvSpPr>
          <p:nvPr/>
        </p:nvSpPr>
        <p:spPr bwMode="auto">
          <a:xfrm>
            <a:off x="827088" y="1989138"/>
            <a:ext cx="1152525" cy="144462"/>
          </a:xfrm>
          <a:prstGeom prst="rightArrow">
            <a:avLst>
              <a:gd name="adj1" fmla="val 50000"/>
              <a:gd name="adj2" fmla="val 199451"/>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5359" name="AutoShape 63"/>
          <p:cNvSpPr>
            <a:spLocks noChangeArrowheads="1"/>
          </p:cNvSpPr>
          <p:nvPr/>
        </p:nvSpPr>
        <p:spPr bwMode="auto">
          <a:xfrm>
            <a:off x="7235825" y="1989138"/>
            <a:ext cx="1152525" cy="144462"/>
          </a:xfrm>
          <a:prstGeom prst="leftArrow">
            <a:avLst>
              <a:gd name="adj1" fmla="val 50000"/>
              <a:gd name="adj2" fmla="val 199451"/>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5360" name="Text Box 64"/>
          <p:cNvSpPr txBox="1">
            <a:spLocks noChangeArrowheads="1"/>
          </p:cNvSpPr>
          <p:nvPr/>
        </p:nvSpPr>
        <p:spPr bwMode="auto">
          <a:xfrm>
            <a:off x="755650" y="2349500"/>
            <a:ext cx="184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en-US"/>
          </a:p>
        </p:txBody>
      </p:sp>
      <p:sp>
        <p:nvSpPr>
          <p:cNvPr id="55361" name="Text Box 65"/>
          <p:cNvSpPr txBox="1">
            <a:spLocks noChangeArrowheads="1"/>
          </p:cNvSpPr>
          <p:nvPr/>
        </p:nvSpPr>
        <p:spPr bwMode="auto">
          <a:xfrm>
            <a:off x="519113" y="2282825"/>
            <a:ext cx="2108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effectLst>
                  <a:outerShdw blurRad="38100" dist="38100" dir="2700000" algn="tl">
                    <a:srgbClr val="FFFFFF"/>
                  </a:outerShdw>
                </a:effectLst>
              </a:rPr>
              <a:t>用吸管吹气</a:t>
            </a:r>
          </a:p>
        </p:txBody>
      </p:sp>
      <p:sp>
        <p:nvSpPr>
          <p:cNvPr id="55362" name="Text Box 66"/>
          <p:cNvSpPr txBox="1">
            <a:spLocks noChangeArrowheads="1"/>
          </p:cNvSpPr>
          <p:nvPr/>
        </p:nvSpPr>
        <p:spPr bwMode="auto">
          <a:xfrm>
            <a:off x="7019925" y="2349500"/>
            <a:ext cx="16764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effectLst>
                  <a:outerShdw blurRad="38100" dist="38100" dir="2700000" algn="tl">
                    <a:srgbClr val="FFFFFF"/>
                  </a:outerShdw>
                </a:effectLst>
              </a:rPr>
              <a:t>用注射器注射空气</a:t>
            </a:r>
          </a:p>
        </p:txBody>
      </p:sp>
      <p:sp>
        <p:nvSpPr>
          <p:cNvPr id="55363" name="Text Box 67"/>
          <p:cNvSpPr txBox="1">
            <a:spLocks noChangeArrowheads="1"/>
          </p:cNvSpPr>
          <p:nvPr/>
        </p:nvSpPr>
        <p:spPr bwMode="auto">
          <a:xfrm>
            <a:off x="592138" y="3578225"/>
            <a:ext cx="1316037"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a:p>
            <a:endParaRPr lang="zh-CN" altLang="en-US"/>
          </a:p>
        </p:txBody>
      </p:sp>
      <p:sp>
        <p:nvSpPr>
          <p:cNvPr id="55364" name="Text Box 68"/>
          <p:cNvSpPr txBox="1">
            <a:spLocks noChangeArrowheads="1"/>
          </p:cNvSpPr>
          <p:nvPr/>
        </p:nvSpPr>
        <p:spPr bwMode="auto">
          <a:xfrm>
            <a:off x="395288" y="4005263"/>
            <a:ext cx="23272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800" b="1">
                <a:effectLst>
                  <a:outerShdw blurRad="38100" dist="38100" dir="2700000" algn="tl">
                    <a:srgbClr val="FFFFFF"/>
                  </a:outerShdw>
                </a:effectLst>
              </a:rPr>
              <a:t>澄清的石灰水</a:t>
            </a:r>
          </a:p>
        </p:txBody>
      </p:sp>
      <p:sp>
        <p:nvSpPr>
          <p:cNvPr id="55365" name="Text Box 69"/>
          <p:cNvSpPr txBox="1">
            <a:spLocks noChangeArrowheads="1"/>
          </p:cNvSpPr>
          <p:nvPr/>
        </p:nvSpPr>
        <p:spPr bwMode="auto">
          <a:xfrm>
            <a:off x="6443663" y="4005263"/>
            <a:ext cx="23272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800" b="1">
                <a:effectLst>
                  <a:outerShdw blurRad="38100" dist="38100" dir="2700000" algn="tl">
                    <a:srgbClr val="FFFFFF"/>
                  </a:outerShdw>
                </a:effectLst>
              </a:rPr>
              <a:t>澄清的石灰水</a:t>
            </a:r>
          </a:p>
        </p:txBody>
      </p:sp>
      <p:sp>
        <p:nvSpPr>
          <p:cNvPr id="55366" name="Line 70"/>
          <p:cNvSpPr>
            <a:spLocks noChangeShapeType="1"/>
          </p:cNvSpPr>
          <p:nvPr/>
        </p:nvSpPr>
        <p:spPr bwMode="auto">
          <a:xfrm>
            <a:off x="2700338" y="4292600"/>
            <a:ext cx="503237" cy="0"/>
          </a:xfrm>
          <a:prstGeom prst="line">
            <a:avLst/>
          </a:prstGeom>
          <a:noFill/>
          <a:ln w="34925">
            <a:solidFill>
              <a:srgbClr val="8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5367" name="Line 71"/>
          <p:cNvSpPr>
            <a:spLocks noChangeShapeType="1"/>
          </p:cNvSpPr>
          <p:nvPr/>
        </p:nvSpPr>
        <p:spPr bwMode="auto">
          <a:xfrm>
            <a:off x="5940425" y="4292600"/>
            <a:ext cx="503238" cy="0"/>
          </a:xfrm>
          <a:prstGeom prst="line">
            <a:avLst/>
          </a:prstGeom>
          <a:noFill/>
          <a:ln w="34925">
            <a:solidFill>
              <a:srgbClr val="8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5368" name="Rectangle 72"/>
          <p:cNvSpPr>
            <a:spLocks noChangeArrowheads="1"/>
          </p:cNvSpPr>
          <p:nvPr/>
        </p:nvSpPr>
        <p:spPr bwMode="auto">
          <a:xfrm>
            <a:off x="2994025" y="3716338"/>
            <a:ext cx="420688" cy="936625"/>
          </a:xfrm>
          <a:prstGeom prst="rect">
            <a:avLst/>
          </a:prstGeom>
          <a:gradFill rotWithShape="1">
            <a:gsLst>
              <a:gs pos="0">
                <a:srgbClr val="DEF9FE"/>
              </a:gs>
              <a:gs pos="50000">
                <a:schemeClr val="accent1"/>
              </a:gs>
              <a:gs pos="100000">
                <a:srgbClr val="DEF9FE"/>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5369" name="Text Box 73"/>
          <p:cNvSpPr txBox="1">
            <a:spLocks noChangeArrowheads="1"/>
          </p:cNvSpPr>
          <p:nvPr/>
        </p:nvSpPr>
        <p:spPr bwMode="auto">
          <a:xfrm>
            <a:off x="395288" y="4005263"/>
            <a:ext cx="2327275" cy="519112"/>
          </a:xfrm>
          <a:prstGeom prst="rect">
            <a:avLst/>
          </a:prstGeom>
          <a:solidFill>
            <a:srgbClr val="00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800" b="1">
                <a:solidFill>
                  <a:srgbClr val="FF0000"/>
                </a:solidFill>
                <a:effectLst>
                  <a:outerShdw blurRad="38100" dist="38100" dir="2700000" algn="tl">
                    <a:srgbClr val="000000"/>
                  </a:outerShdw>
                </a:effectLst>
              </a:rPr>
              <a:t>浑浊的石灰水</a:t>
            </a:r>
          </a:p>
        </p:txBody>
      </p:sp>
      <p:sp>
        <p:nvSpPr>
          <p:cNvPr id="55370" name="Text Box 74"/>
          <p:cNvSpPr txBox="1">
            <a:spLocks noChangeArrowheads="1"/>
          </p:cNvSpPr>
          <p:nvPr/>
        </p:nvSpPr>
        <p:spPr bwMode="auto">
          <a:xfrm>
            <a:off x="323850" y="5013325"/>
            <a:ext cx="8569325"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600" b="1">
                <a:solidFill>
                  <a:srgbClr val="000066"/>
                </a:solidFill>
                <a:effectLst>
                  <a:outerShdw blurRad="38100" dist="38100" dir="2700000" algn="tl">
                    <a:srgbClr val="000000"/>
                  </a:outerShdw>
                </a:effectLst>
              </a:rPr>
              <a:t>实验结论：</a:t>
            </a:r>
          </a:p>
          <a:p>
            <a:r>
              <a:rPr lang="zh-CN" altLang="en-US" sz="3600" b="1">
                <a:solidFill>
                  <a:srgbClr val="000066"/>
                </a:solidFill>
                <a:effectLst>
                  <a:outerShdw blurRad="38100" dist="38100" dir="2700000" algn="tl">
                    <a:srgbClr val="000000"/>
                  </a:outerShdw>
                </a:effectLst>
              </a:rPr>
              <a:t>    二氧化碳气体能使澄清的石灰水变浑浊</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5361"/>
                                        </p:tgtEl>
                                        <p:attrNameLst>
                                          <p:attrName>style.visibility</p:attrName>
                                        </p:attrNameLst>
                                      </p:cBhvr>
                                      <p:to>
                                        <p:strVal val="visible"/>
                                      </p:to>
                                    </p:set>
                                    <p:animEffect transition="in" filter="blinds(horizontal)">
                                      <p:cBhvr>
                                        <p:cTn id="7" dur="500"/>
                                        <p:tgtEl>
                                          <p:spTgt spid="55361"/>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5358"/>
                                        </p:tgtEl>
                                        <p:attrNameLst>
                                          <p:attrName>style.visibility</p:attrName>
                                        </p:attrNameLst>
                                      </p:cBhvr>
                                      <p:to>
                                        <p:strVal val="visible"/>
                                      </p:to>
                                    </p:set>
                                    <p:animEffect transition="in" filter="wipe(left)">
                                      <p:cBhvr>
                                        <p:cTn id="11" dur="500"/>
                                        <p:tgtEl>
                                          <p:spTgt spid="55358"/>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55362"/>
                                        </p:tgtEl>
                                        <p:attrNameLst>
                                          <p:attrName>style.visibility</p:attrName>
                                        </p:attrNameLst>
                                      </p:cBhvr>
                                      <p:to>
                                        <p:strVal val="visible"/>
                                      </p:to>
                                    </p:set>
                                    <p:animEffect transition="in" filter="blinds(horizontal)">
                                      <p:cBhvr>
                                        <p:cTn id="16" dur="500"/>
                                        <p:tgtEl>
                                          <p:spTgt spid="55362"/>
                                        </p:tgtEl>
                                      </p:cBhvr>
                                    </p:animEffect>
                                  </p:childTnLst>
                                </p:cTn>
                              </p:par>
                            </p:childTnLst>
                          </p:cTn>
                        </p:par>
                        <p:par>
                          <p:cTn id="17" fill="hold" nodeType="afterGroup">
                            <p:stCondLst>
                              <p:cond delay="500"/>
                            </p:stCondLst>
                            <p:childTnLst>
                              <p:par>
                                <p:cTn id="18" presetID="22" presetClass="entr" presetSubtype="2" fill="hold" grpId="0" nodeType="afterEffect">
                                  <p:stCondLst>
                                    <p:cond delay="0"/>
                                  </p:stCondLst>
                                  <p:childTnLst>
                                    <p:set>
                                      <p:cBhvr>
                                        <p:cTn id="19" dur="1" fill="hold">
                                          <p:stCondLst>
                                            <p:cond delay="0"/>
                                          </p:stCondLst>
                                        </p:cTn>
                                        <p:tgtEl>
                                          <p:spTgt spid="55359"/>
                                        </p:tgtEl>
                                        <p:attrNameLst>
                                          <p:attrName>style.visibility</p:attrName>
                                        </p:attrNameLst>
                                      </p:cBhvr>
                                      <p:to>
                                        <p:strVal val="visible"/>
                                      </p:to>
                                    </p:set>
                                    <p:animEffect transition="in" filter="wipe(right)">
                                      <p:cBhvr>
                                        <p:cTn id="20" dur="500"/>
                                        <p:tgtEl>
                                          <p:spTgt spid="55359"/>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55368"/>
                                        </p:tgtEl>
                                        <p:attrNameLst>
                                          <p:attrName>style.visibility</p:attrName>
                                        </p:attrNameLst>
                                      </p:cBhvr>
                                      <p:to>
                                        <p:strVal val="visible"/>
                                      </p:to>
                                    </p:set>
                                    <p:animEffect transition="in" filter="fade">
                                      <p:cBhvr>
                                        <p:cTn id="25" dur="1000"/>
                                        <p:tgtEl>
                                          <p:spTgt spid="55368"/>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55369"/>
                                        </p:tgtEl>
                                        <p:attrNameLst>
                                          <p:attrName>style.visibility</p:attrName>
                                        </p:attrNameLst>
                                      </p:cBhvr>
                                      <p:to>
                                        <p:strVal val="visible"/>
                                      </p:to>
                                    </p:set>
                                    <p:animEffect transition="in" filter="wipe(left)">
                                      <p:cBhvr>
                                        <p:cTn id="30" dur="500"/>
                                        <p:tgtEl>
                                          <p:spTgt spid="55369"/>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7" presetClass="entr" presetSubtype="0" fill="hold" grpId="0" nodeType="clickEffect">
                                  <p:stCondLst>
                                    <p:cond delay="0"/>
                                  </p:stCondLst>
                                  <p:iterate type="lt">
                                    <p:tmPct val="50000"/>
                                  </p:iterate>
                                  <p:childTnLst>
                                    <p:set>
                                      <p:cBhvr>
                                        <p:cTn id="34" dur="1" fill="hold">
                                          <p:stCondLst>
                                            <p:cond delay="0"/>
                                          </p:stCondLst>
                                        </p:cTn>
                                        <p:tgtEl>
                                          <p:spTgt spid="55370"/>
                                        </p:tgtEl>
                                        <p:attrNameLst>
                                          <p:attrName>style.visibility</p:attrName>
                                        </p:attrNameLst>
                                      </p:cBhvr>
                                      <p:to>
                                        <p:strVal val="visible"/>
                                      </p:to>
                                    </p:set>
                                    <p:anim calcmode="discrete" valueType="clr">
                                      <p:cBhvr override="childStyle">
                                        <p:cTn id="35" dur="80"/>
                                        <p:tgtEl>
                                          <p:spTgt spid="55370"/>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55370"/>
                                        </p:tgtEl>
                                        <p:attrNameLst>
                                          <p:attrName>fillcolor</p:attrName>
                                        </p:attrNameLst>
                                      </p:cBhvr>
                                      <p:tavLst>
                                        <p:tav tm="0">
                                          <p:val>
                                            <p:clrVal>
                                              <a:schemeClr val="accent2"/>
                                            </p:clrVal>
                                          </p:val>
                                        </p:tav>
                                        <p:tav tm="50000">
                                          <p:val>
                                            <p:clrVal>
                                              <a:schemeClr val="hlink"/>
                                            </p:clrVal>
                                          </p:val>
                                        </p:tav>
                                      </p:tavLst>
                                    </p:anim>
                                    <p:set>
                                      <p:cBhvr>
                                        <p:cTn id="37" dur="80"/>
                                        <p:tgtEl>
                                          <p:spTgt spid="5537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58" grpId="0" animBg="1"/>
      <p:bldP spid="55359" grpId="0" animBg="1"/>
      <p:bldP spid="55361" grpId="0" autoUpdateAnimBg="0"/>
      <p:bldP spid="55362" grpId="0" autoUpdateAnimBg="0"/>
      <p:bldP spid="55368" grpId="0" animBg="1"/>
      <p:bldP spid="55369" grpId="0" animBg="1" autoUpdateAnimBg="0"/>
      <p:bldP spid="55370"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8" name="Text Box 4"/>
          <p:cNvSpPr txBox="1">
            <a:spLocks noChangeArrowheads="1"/>
          </p:cNvSpPr>
          <p:nvPr/>
        </p:nvSpPr>
        <p:spPr bwMode="auto">
          <a:xfrm>
            <a:off x="179388" y="188913"/>
            <a:ext cx="20891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4000" b="1"/>
              <a:t>收获</a:t>
            </a:r>
          </a:p>
        </p:txBody>
      </p:sp>
      <p:sp>
        <p:nvSpPr>
          <p:cNvPr id="72709" name="Text Box 5"/>
          <p:cNvSpPr txBox="1">
            <a:spLocks noChangeArrowheads="1"/>
          </p:cNvSpPr>
          <p:nvPr/>
        </p:nvSpPr>
        <p:spPr bwMode="auto">
          <a:xfrm>
            <a:off x="684213" y="2060575"/>
            <a:ext cx="1008062" cy="2774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b="1"/>
              <a:t>呼</a:t>
            </a:r>
          </a:p>
          <a:p>
            <a:pPr>
              <a:spcBef>
                <a:spcPct val="50000"/>
              </a:spcBef>
            </a:pPr>
            <a:r>
              <a:rPr lang="zh-CN" altLang="en-US" sz="3200" b="1"/>
              <a:t>吸</a:t>
            </a:r>
          </a:p>
          <a:p>
            <a:pPr>
              <a:spcBef>
                <a:spcPct val="50000"/>
              </a:spcBef>
            </a:pPr>
            <a:r>
              <a:rPr lang="zh-CN" altLang="en-US" sz="3200" b="1"/>
              <a:t>作</a:t>
            </a:r>
          </a:p>
          <a:p>
            <a:pPr>
              <a:spcBef>
                <a:spcPct val="50000"/>
              </a:spcBef>
            </a:pPr>
            <a:r>
              <a:rPr lang="zh-CN" altLang="en-US" sz="3200" b="1"/>
              <a:t>用</a:t>
            </a:r>
          </a:p>
        </p:txBody>
      </p:sp>
      <p:sp>
        <p:nvSpPr>
          <p:cNvPr id="72710" name="AutoShape 6"/>
          <p:cNvSpPr>
            <a:spLocks/>
          </p:cNvSpPr>
          <p:nvPr/>
        </p:nvSpPr>
        <p:spPr bwMode="auto">
          <a:xfrm>
            <a:off x="1619250" y="908050"/>
            <a:ext cx="576263" cy="4897438"/>
          </a:xfrm>
          <a:prstGeom prst="leftBrace">
            <a:avLst>
              <a:gd name="adj1" fmla="val 70822"/>
              <a:gd name="adj2" fmla="val 50000"/>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711" name="Text Box 7"/>
          <p:cNvSpPr txBox="1">
            <a:spLocks noChangeArrowheads="1"/>
          </p:cNvSpPr>
          <p:nvPr/>
        </p:nvSpPr>
        <p:spPr bwMode="auto">
          <a:xfrm>
            <a:off x="2051050" y="765175"/>
            <a:ext cx="19431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b="1"/>
              <a:t>概念</a:t>
            </a:r>
          </a:p>
        </p:txBody>
      </p:sp>
      <p:sp>
        <p:nvSpPr>
          <p:cNvPr id="72712" name="Text Box 8"/>
          <p:cNvSpPr txBox="1">
            <a:spLocks noChangeArrowheads="1"/>
          </p:cNvSpPr>
          <p:nvPr/>
        </p:nvSpPr>
        <p:spPr bwMode="auto">
          <a:xfrm>
            <a:off x="1908175" y="2492375"/>
            <a:ext cx="1944688"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b="1"/>
              <a:t>公式</a:t>
            </a:r>
          </a:p>
        </p:txBody>
      </p:sp>
      <p:sp>
        <p:nvSpPr>
          <p:cNvPr id="72713" name="Text Box 9"/>
          <p:cNvSpPr txBox="1">
            <a:spLocks noChangeArrowheads="1"/>
          </p:cNvSpPr>
          <p:nvPr/>
        </p:nvSpPr>
        <p:spPr bwMode="auto">
          <a:xfrm>
            <a:off x="2051050" y="3933825"/>
            <a:ext cx="2160588"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b="1"/>
              <a:t>意义</a:t>
            </a:r>
          </a:p>
        </p:txBody>
      </p:sp>
      <p:sp>
        <p:nvSpPr>
          <p:cNvPr id="72714" name="Text Box 10"/>
          <p:cNvSpPr txBox="1">
            <a:spLocks noChangeArrowheads="1"/>
          </p:cNvSpPr>
          <p:nvPr/>
        </p:nvSpPr>
        <p:spPr bwMode="auto">
          <a:xfrm>
            <a:off x="3059113" y="476250"/>
            <a:ext cx="5689600" cy="1370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t>细胞内有机物在氧气的参与下被分解成二氧化碳和水，同时释放出能量的过程。</a:t>
            </a:r>
          </a:p>
          <a:p>
            <a:pPr>
              <a:spcBef>
                <a:spcPct val="50000"/>
              </a:spcBef>
            </a:pPr>
            <a:endParaRPr lang="zh-CN" altLang="en-US" sz="2400" b="1"/>
          </a:p>
        </p:txBody>
      </p:sp>
      <p:sp>
        <p:nvSpPr>
          <p:cNvPr id="72715" name="Text Box 11"/>
          <p:cNvSpPr txBox="1">
            <a:spLocks noChangeArrowheads="1"/>
          </p:cNvSpPr>
          <p:nvPr/>
        </p:nvSpPr>
        <p:spPr bwMode="auto">
          <a:xfrm>
            <a:off x="3132138" y="2133600"/>
            <a:ext cx="5472112"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b="1"/>
              <a:t>有机物（贮存能量）＋氧气→二氧化碳﹢水﹢能量</a:t>
            </a:r>
          </a:p>
        </p:txBody>
      </p:sp>
      <p:sp>
        <p:nvSpPr>
          <p:cNvPr id="72716" name="Text Box 12"/>
          <p:cNvSpPr txBox="1">
            <a:spLocks noChangeArrowheads="1"/>
          </p:cNvSpPr>
          <p:nvPr/>
        </p:nvSpPr>
        <p:spPr bwMode="auto">
          <a:xfrm>
            <a:off x="3059113" y="3500438"/>
            <a:ext cx="6011862" cy="1554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b="1"/>
              <a:t>呼吸作用释放出来的能量，一部分转变成热能散失外，其余部分用于植物体的各项生命活动。</a:t>
            </a:r>
          </a:p>
        </p:txBody>
      </p:sp>
      <p:sp>
        <p:nvSpPr>
          <p:cNvPr id="72717" name="Text Box 13"/>
          <p:cNvSpPr txBox="1">
            <a:spLocks noChangeArrowheads="1"/>
          </p:cNvSpPr>
          <p:nvPr/>
        </p:nvSpPr>
        <p:spPr bwMode="auto">
          <a:xfrm>
            <a:off x="2124075" y="5516563"/>
            <a:ext cx="143986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t>应用</a:t>
            </a:r>
          </a:p>
        </p:txBody>
      </p:sp>
      <p:sp>
        <p:nvSpPr>
          <p:cNvPr id="72718" name="Text Box 14"/>
          <p:cNvSpPr txBox="1">
            <a:spLocks noChangeArrowheads="1"/>
          </p:cNvSpPr>
          <p:nvPr/>
        </p:nvSpPr>
        <p:spPr bwMode="auto">
          <a:xfrm>
            <a:off x="3203575" y="5516563"/>
            <a:ext cx="41052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t>促进或抑制呼吸作用</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2711"/>
                                        </p:tgtEl>
                                        <p:attrNameLst>
                                          <p:attrName>style.visibility</p:attrName>
                                        </p:attrNameLst>
                                      </p:cBhvr>
                                      <p:to>
                                        <p:strVal val="visible"/>
                                      </p:to>
                                    </p:set>
                                    <p:anim calcmode="lin" valueType="num">
                                      <p:cBhvr additive="base">
                                        <p:cTn id="7" dur="500" fill="hold"/>
                                        <p:tgtEl>
                                          <p:spTgt spid="72711"/>
                                        </p:tgtEl>
                                        <p:attrNameLst>
                                          <p:attrName>ppt_x</p:attrName>
                                        </p:attrNameLst>
                                      </p:cBhvr>
                                      <p:tavLst>
                                        <p:tav tm="0">
                                          <p:val>
                                            <p:strVal val="#ppt_x"/>
                                          </p:val>
                                        </p:tav>
                                        <p:tav tm="100000">
                                          <p:val>
                                            <p:strVal val="#ppt_x"/>
                                          </p:val>
                                        </p:tav>
                                      </p:tavLst>
                                    </p:anim>
                                    <p:anim calcmode="lin" valueType="num">
                                      <p:cBhvr additive="base">
                                        <p:cTn id="8" dur="500" fill="hold"/>
                                        <p:tgtEl>
                                          <p:spTgt spid="7271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2712"/>
                                        </p:tgtEl>
                                        <p:attrNameLst>
                                          <p:attrName>style.visibility</p:attrName>
                                        </p:attrNameLst>
                                      </p:cBhvr>
                                      <p:to>
                                        <p:strVal val="visible"/>
                                      </p:to>
                                    </p:set>
                                    <p:anim calcmode="lin" valueType="num">
                                      <p:cBhvr additive="base">
                                        <p:cTn id="13" dur="500" fill="hold"/>
                                        <p:tgtEl>
                                          <p:spTgt spid="72712"/>
                                        </p:tgtEl>
                                        <p:attrNameLst>
                                          <p:attrName>ppt_x</p:attrName>
                                        </p:attrNameLst>
                                      </p:cBhvr>
                                      <p:tavLst>
                                        <p:tav tm="0">
                                          <p:val>
                                            <p:strVal val="#ppt_x"/>
                                          </p:val>
                                        </p:tav>
                                        <p:tav tm="100000">
                                          <p:val>
                                            <p:strVal val="#ppt_x"/>
                                          </p:val>
                                        </p:tav>
                                      </p:tavLst>
                                    </p:anim>
                                    <p:anim calcmode="lin" valueType="num">
                                      <p:cBhvr additive="base">
                                        <p:cTn id="14" dur="500" fill="hold"/>
                                        <p:tgtEl>
                                          <p:spTgt spid="7271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1" nodeType="clickEffect">
                                  <p:stCondLst>
                                    <p:cond delay="0"/>
                                  </p:stCondLst>
                                  <p:childTnLst>
                                    <p:set>
                                      <p:cBhvr>
                                        <p:cTn id="18" dur="1" fill="hold">
                                          <p:stCondLst>
                                            <p:cond delay="0"/>
                                          </p:stCondLst>
                                        </p:cTn>
                                        <p:tgtEl>
                                          <p:spTgt spid="72713"/>
                                        </p:tgtEl>
                                        <p:attrNameLst>
                                          <p:attrName>style.visibility</p:attrName>
                                        </p:attrNameLst>
                                      </p:cBhvr>
                                      <p:to>
                                        <p:strVal val="visible"/>
                                      </p:to>
                                    </p:set>
                                    <p:anim calcmode="lin" valueType="num">
                                      <p:cBhvr additive="base">
                                        <p:cTn id="19" dur="500" fill="hold"/>
                                        <p:tgtEl>
                                          <p:spTgt spid="72713"/>
                                        </p:tgtEl>
                                        <p:attrNameLst>
                                          <p:attrName>ppt_x</p:attrName>
                                        </p:attrNameLst>
                                      </p:cBhvr>
                                      <p:tavLst>
                                        <p:tav tm="0">
                                          <p:val>
                                            <p:strVal val="#ppt_x"/>
                                          </p:val>
                                        </p:tav>
                                        <p:tav tm="100000">
                                          <p:val>
                                            <p:strVal val="#ppt_x"/>
                                          </p:val>
                                        </p:tav>
                                      </p:tavLst>
                                    </p:anim>
                                    <p:anim calcmode="lin" valueType="num">
                                      <p:cBhvr additive="base">
                                        <p:cTn id="20" dur="500" fill="hold"/>
                                        <p:tgtEl>
                                          <p:spTgt spid="7271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2717"/>
                                        </p:tgtEl>
                                        <p:attrNameLst>
                                          <p:attrName>style.visibility</p:attrName>
                                        </p:attrNameLst>
                                      </p:cBhvr>
                                      <p:to>
                                        <p:strVal val="visible"/>
                                      </p:to>
                                    </p:set>
                                    <p:anim calcmode="lin" valueType="num">
                                      <p:cBhvr additive="base">
                                        <p:cTn id="25" dur="500" fill="hold"/>
                                        <p:tgtEl>
                                          <p:spTgt spid="72717"/>
                                        </p:tgtEl>
                                        <p:attrNameLst>
                                          <p:attrName>ppt_x</p:attrName>
                                        </p:attrNameLst>
                                      </p:cBhvr>
                                      <p:tavLst>
                                        <p:tav tm="0">
                                          <p:val>
                                            <p:strVal val="#ppt_x"/>
                                          </p:val>
                                        </p:tav>
                                        <p:tav tm="100000">
                                          <p:val>
                                            <p:strVal val="#ppt_x"/>
                                          </p:val>
                                        </p:tav>
                                      </p:tavLst>
                                    </p:anim>
                                    <p:anim calcmode="lin" valueType="num">
                                      <p:cBhvr additive="base">
                                        <p:cTn id="26" dur="500" fill="hold"/>
                                        <p:tgtEl>
                                          <p:spTgt spid="72717"/>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2714"/>
                                        </p:tgtEl>
                                        <p:attrNameLst>
                                          <p:attrName>style.visibility</p:attrName>
                                        </p:attrNameLst>
                                      </p:cBhvr>
                                      <p:to>
                                        <p:strVal val="visible"/>
                                      </p:to>
                                    </p:set>
                                    <p:anim calcmode="lin" valueType="num">
                                      <p:cBhvr additive="base">
                                        <p:cTn id="31" dur="500" fill="hold"/>
                                        <p:tgtEl>
                                          <p:spTgt spid="72714"/>
                                        </p:tgtEl>
                                        <p:attrNameLst>
                                          <p:attrName>ppt_x</p:attrName>
                                        </p:attrNameLst>
                                      </p:cBhvr>
                                      <p:tavLst>
                                        <p:tav tm="0">
                                          <p:val>
                                            <p:strVal val="#ppt_x"/>
                                          </p:val>
                                        </p:tav>
                                        <p:tav tm="100000">
                                          <p:val>
                                            <p:strVal val="#ppt_x"/>
                                          </p:val>
                                        </p:tav>
                                      </p:tavLst>
                                    </p:anim>
                                    <p:anim calcmode="lin" valueType="num">
                                      <p:cBhvr additive="base">
                                        <p:cTn id="32" dur="500" fill="hold"/>
                                        <p:tgtEl>
                                          <p:spTgt spid="72714"/>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72715">
                                            <p:txEl>
                                              <p:pRg st="0" end="0"/>
                                            </p:txEl>
                                          </p:spTgt>
                                        </p:tgtEl>
                                        <p:attrNameLst>
                                          <p:attrName>style.visibility</p:attrName>
                                        </p:attrNameLst>
                                      </p:cBhvr>
                                      <p:to>
                                        <p:strVal val="visible"/>
                                      </p:to>
                                    </p:set>
                                    <p:anim calcmode="lin" valueType="num">
                                      <p:cBhvr additive="base">
                                        <p:cTn id="37" dur="500" fill="hold"/>
                                        <p:tgtEl>
                                          <p:spTgt spid="72715">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727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2716"/>
                                        </p:tgtEl>
                                        <p:attrNameLst>
                                          <p:attrName>style.visibility</p:attrName>
                                        </p:attrNameLst>
                                      </p:cBhvr>
                                      <p:to>
                                        <p:strVal val="visible"/>
                                      </p:to>
                                    </p:set>
                                    <p:anim calcmode="lin" valueType="num">
                                      <p:cBhvr additive="base">
                                        <p:cTn id="43" dur="500" fill="hold"/>
                                        <p:tgtEl>
                                          <p:spTgt spid="72716"/>
                                        </p:tgtEl>
                                        <p:attrNameLst>
                                          <p:attrName>ppt_x</p:attrName>
                                        </p:attrNameLst>
                                      </p:cBhvr>
                                      <p:tavLst>
                                        <p:tav tm="0">
                                          <p:val>
                                            <p:strVal val="#ppt_x"/>
                                          </p:val>
                                        </p:tav>
                                        <p:tav tm="100000">
                                          <p:val>
                                            <p:strVal val="#ppt_x"/>
                                          </p:val>
                                        </p:tav>
                                      </p:tavLst>
                                    </p:anim>
                                    <p:anim calcmode="lin" valueType="num">
                                      <p:cBhvr additive="base">
                                        <p:cTn id="44" dur="500" fill="hold"/>
                                        <p:tgtEl>
                                          <p:spTgt spid="72716"/>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72718"/>
                                        </p:tgtEl>
                                        <p:attrNameLst>
                                          <p:attrName>style.visibility</p:attrName>
                                        </p:attrNameLst>
                                      </p:cBhvr>
                                      <p:to>
                                        <p:strVal val="visible"/>
                                      </p:to>
                                    </p:set>
                                    <p:anim calcmode="lin" valueType="num">
                                      <p:cBhvr additive="base">
                                        <p:cTn id="49" dur="500" fill="hold"/>
                                        <p:tgtEl>
                                          <p:spTgt spid="72718"/>
                                        </p:tgtEl>
                                        <p:attrNameLst>
                                          <p:attrName>ppt_x</p:attrName>
                                        </p:attrNameLst>
                                      </p:cBhvr>
                                      <p:tavLst>
                                        <p:tav tm="0">
                                          <p:val>
                                            <p:strVal val="#ppt_x"/>
                                          </p:val>
                                        </p:tav>
                                        <p:tav tm="100000">
                                          <p:val>
                                            <p:strVal val="#ppt_x"/>
                                          </p:val>
                                        </p:tav>
                                      </p:tavLst>
                                    </p:anim>
                                    <p:anim calcmode="lin" valueType="num">
                                      <p:cBhvr additive="base">
                                        <p:cTn id="50" dur="500" fill="hold"/>
                                        <p:tgtEl>
                                          <p:spTgt spid="727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11" grpId="0"/>
      <p:bldP spid="72712" grpId="0"/>
      <p:bldP spid="72713" grpId="1"/>
      <p:bldP spid="72714" grpId="0"/>
      <p:bldP spid="72716" grpId="0"/>
      <p:bldP spid="72717" grpId="0"/>
      <p:bldP spid="72718"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5842" name="Picture 2" descr="j022938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AutoShape 3"/>
          <p:cNvSpPr>
            <a:spLocks noChangeArrowheads="1"/>
          </p:cNvSpPr>
          <p:nvPr/>
        </p:nvSpPr>
        <p:spPr bwMode="auto">
          <a:xfrm>
            <a:off x="533400" y="152400"/>
            <a:ext cx="3240088" cy="936625"/>
          </a:xfrm>
          <a:prstGeom prst="ribbon">
            <a:avLst>
              <a:gd name="adj1" fmla="val 20847"/>
              <a:gd name="adj2" fmla="val 61685"/>
            </a:avLst>
          </a:prstGeom>
          <a:solidFill>
            <a:srgbClr val="00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3600">
                <a:ea typeface="华文琥珀" pitchFamily="2" charset="-122"/>
              </a:rPr>
              <a:t>考考你</a:t>
            </a:r>
          </a:p>
        </p:txBody>
      </p:sp>
      <p:sp>
        <p:nvSpPr>
          <p:cNvPr id="35844" name="Text Box 4"/>
          <p:cNvSpPr txBox="1">
            <a:spLocks noChangeArrowheads="1"/>
          </p:cNvSpPr>
          <p:nvPr/>
        </p:nvSpPr>
        <p:spPr bwMode="auto">
          <a:xfrm>
            <a:off x="838200" y="1828800"/>
            <a:ext cx="7777163" cy="3509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b="1">
                <a:latin typeface="幼圆" pitchFamily="49" charset="-122"/>
                <a:ea typeface="幼圆" pitchFamily="49" charset="-122"/>
              </a:rPr>
              <a:t>1</a:t>
            </a:r>
            <a:r>
              <a:rPr lang="zh-CN" altLang="en-US" sz="2800" b="1">
                <a:latin typeface="幼圆" pitchFamily="49" charset="-122"/>
                <a:ea typeface="幼圆" pitchFamily="49" charset="-122"/>
              </a:rPr>
              <a:t>．植物体进行吸作用的部位是（      ）</a:t>
            </a:r>
            <a:br>
              <a:rPr lang="zh-CN" altLang="en-US" sz="2800" b="1">
                <a:latin typeface="幼圆" pitchFamily="49" charset="-122"/>
                <a:ea typeface="幼圆" pitchFamily="49" charset="-122"/>
              </a:rPr>
            </a:br>
            <a:r>
              <a:rPr lang="en-US" altLang="zh-CN" sz="2800" b="1">
                <a:latin typeface="幼圆" pitchFamily="49" charset="-122"/>
                <a:ea typeface="幼圆" pitchFamily="49" charset="-122"/>
              </a:rPr>
              <a:t>A.</a:t>
            </a:r>
            <a:r>
              <a:rPr lang="zh-CN" altLang="en-US" sz="2800" b="1">
                <a:latin typeface="幼圆" pitchFamily="49" charset="-122"/>
                <a:ea typeface="幼圆" pitchFamily="49" charset="-122"/>
              </a:rPr>
              <a:t>只在叶片中    </a:t>
            </a:r>
            <a:r>
              <a:rPr lang="en-US" altLang="zh-CN" sz="2800" b="1">
                <a:latin typeface="幼圆" pitchFamily="49" charset="-122"/>
                <a:ea typeface="幼圆" pitchFamily="49" charset="-122"/>
              </a:rPr>
              <a:t>B.</a:t>
            </a:r>
            <a:r>
              <a:rPr lang="zh-CN" altLang="en-US" sz="2800" b="1">
                <a:latin typeface="幼圆" pitchFamily="49" charset="-122"/>
                <a:ea typeface="幼圆" pitchFamily="49" charset="-122"/>
              </a:rPr>
              <a:t>只在萌发的种子中</a:t>
            </a:r>
            <a:br>
              <a:rPr lang="zh-CN" altLang="en-US" sz="2800" b="1">
                <a:latin typeface="幼圆" pitchFamily="49" charset="-122"/>
                <a:ea typeface="幼圆" pitchFamily="49" charset="-122"/>
              </a:rPr>
            </a:br>
            <a:r>
              <a:rPr lang="en-US" altLang="zh-CN" sz="2800" b="1">
                <a:latin typeface="幼圆" pitchFamily="49" charset="-122"/>
                <a:ea typeface="幼圆" pitchFamily="49" charset="-122"/>
              </a:rPr>
              <a:t>C.</a:t>
            </a:r>
            <a:r>
              <a:rPr lang="zh-CN" altLang="en-US" sz="2800" b="1">
                <a:latin typeface="幼圆" pitchFamily="49" charset="-122"/>
                <a:ea typeface="幼圆" pitchFamily="49" charset="-122"/>
              </a:rPr>
              <a:t>只在根系中    </a:t>
            </a:r>
            <a:r>
              <a:rPr lang="en-US" altLang="zh-CN" sz="2800" b="1">
                <a:latin typeface="幼圆" pitchFamily="49" charset="-122"/>
                <a:ea typeface="幼圆" pitchFamily="49" charset="-122"/>
              </a:rPr>
              <a:t>D.</a:t>
            </a:r>
            <a:r>
              <a:rPr lang="zh-CN" altLang="en-US" sz="2800" b="1">
                <a:latin typeface="幼圆" pitchFamily="49" charset="-122"/>
                <a:ea typeface="幼圆" pitchFamily="49" charset="-122"/>
              </a:rPr>
              <a:t>在所有的活细胞中都能进行</a:t>
            </a:r>
          </a:p>
          <a:p>
            <a:pPr>
              <a:spcBef>
                <a:spcPct val="50000"/>
              </a:spcBef>
            </a:pPr>
            <a:endParaRPr lang="zh-CN" altLang="en-US" sz="2800" b="1">
              <a:latin typeface="幼圆" pitchFamily="49" charset="-122"/>
              <a:ea typeface="幼圆" pitchFamily="49" charset="-122"/>
            </a:endParaRPr>
          </a:p>
          <a:p>
            <a:pPr>
              <a:spcBef>
                <a:spcPct val="50000"/>
              </a:spcBef>
            </a:pPr>
            <a:r>
              <a:rPr lang="en-US" altLang="zh-CN" sz="2800" b="1">
                <a:latin typeface="幼圆" pitchFamily="49" charset="-122"/>
                <a:ea typeface="幼圆" pitchFamily="49" charset="-122"/>
              </a:rPr>
              <a:t>2</a:t>
            </a:r>
            <a:r>
              <a:rPr lang="zh-CN" altLang="en-US" sz="2800" b="1">
                <a:latin typeface="幼圆" pitchFamily="49" charset="-122"/>
                <a:ea typeface="幼圆" pitchFamily="49" charset="-122"/>
              </a:rPr>
              <a:t>．植物体进行呼吸作用的时间是（      ）</a:t>
            </a:r>
            <a:br>
              <a:rPr lang="zh-CN" altLang="en-US" sz="2800" b="1">
                <a:latin typeface="幼圆" pitchFamily="49" charset="-122"/>
                <a:ea typeface="幼圆" pitchFamily="49" charset="-122"/>
              </a:rPr>
            </a:br>
            <a:r>
              <a:rPr lang="en-US" altLang="zh-CN" sz="2800" b="1">
                <a:latin typeface="幼圆" pitchFamily="49" charset="-122"/>
                <a:ea typeface="幼圆" pitchFamily="49" charset="-122"/>
              </a:rPr>
              <a:t>A.</a:t>
            </a:r>
            <a:r>
              <a:rPr lang="zh-CN" altLang="en-US" sz="2800" b="1">
                <a:latin typeface="幼圆" pitchFamily="49" charset="-122"/>
                <a:ea typeface="幼圆" pitchFamily="49" charset="-122"/>
              </a:rPr>
              <a:t>只在白天      </a:t>
            </a:r>
            <a:r>
              <a:rPr lang="en-US" altLang="zh-CN" sz="2800" b="1">
                <a:latin typeface="幼圆" pitchFamily="49" charset="-122"/>
                <a:ea typeface="幼圆" pitchFamily="49" charset="-122"/>
              </a:rPr>
              <a:t>B.</a:t>
            </a:r>
            <a:r>
              <a:rPr lang="zh-CN" altLang="en-US" sz="2800" b="1">
                <a:latin typeface="幼圆" pitchFamily="49" charset="-122"/>
                <a:ea typeface="幼圆" pitchFamily="49" charset="-122"/>
              </a:rPr>
              <a:t>只在光下</a:t>
            </a:r>
            <a:br>
              <a:rPr lang="zh-CN" altLang="en-US" sz="2800" b="1">
                <a:latin typeface="幼圆" pitchFamily="49" charset="-122"/>
                <a:ea typeface="幼圆" pitchFamily="49" charset="-122"/>
              </a:rPr>
            </a:br>
            <a:r>
              <a:rPr lang="en-US" altLang="zh-CN" sz="2800" b="1">
                <a:latin typeface="幼圆" pitchFamily="49" charset="-122"/>
                <a:ea typeface="幼圆" pitchFamily="49" charset="-122"/>
              </a:rPr>
              <a:t>C.</a:t>
            </a:r>
            <a:r>
              <a:rPr lang="zh-CN" altLang="en-US" sz="2800" b="1">
                <a:latin typeface="幼圆" pitchFamily="49" charset="-122"/>
                <a:ea typeface="幼圆" pitchFamily="49" charset="-122"/>
              </a:rPr>
              <a:t>在白天和黑夜  </a:t>
            </a:r>
            <a:r>
              <a:rPr lang="en-US" altLang="zh-CN" sz="2800" b="1">
                <a:latin typeface="幼圆" pitchFamily="49" charset="-122"/>
                <a:ea typeface="幼圆" pitchFamily="49" charset="-122"/>
              </a:rPr>
              <a:t>D.</a:t>
            </a:r>
            <a:r>
              <a:rPr lang="zh-CN" altLang="en-US" sz="2800" b="1">
                <a:latin typeface="幼圆" pitchFamily="49" charset="-122"/>
                <a:ea typeface="幼圆" pitchFamily="49" charset="-122"/>
              </a:rPr>
              <a:t>只在晚上</a:t>
            </a:r>
          </a:p>
        </p:txBody>
      </p:sp>
      <p:sp>
        <p:nvSpPr>
          <p:cNvPr id="35845" name="AutoShape 5"/>
          <p:cNvSpPr>
            <a:spLocks noChangeArrowheads="1"/>
          </p:cNvSpPr>
          <p:nvPr/>
        </p:nvSpPr>
        <p:spPr bwMode="auto">
          <a:xfrm>
            <a:off x="6156325" y="1700213"/>
            <a:ext cx="865188" cy="792162"/>
          </a:xfrm>
          <a:prstGeom prst="star16">
            <a:avLst>
              <a:gd name="adj" fmla="val 37500"/>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3600" b="1">
                <a:solidFill>
                  <a:schemeClr val="bg1"/>
                </a:solidFill>
              </a:rPr>
              <a:t>D</a:t>
            </a:r>
          </a:p>
        </p:txBody>
      </p:sp>
      <p:sp>
        <p:nvSpPr>
          <p:cNvPr id="35846" name="AutoShape 6"/>
          <p:cNvSpPr>
            <a:spLocks noChangeArrowheads="1"/>
          </p:cNvSpPr>
          <p:nvPr/>
        </p:nvSpPr>
        <p:spPr bwMode="auto">
          <a:xfrm>
            <a:off x="6588125" y="3933825"/>
            <a:ext cx="865188" cy="792163"/>
          </a:xfrm>
          <a:prstGeom prst="star16">
            <a:avLst>
              <a:gd name="adj" fmla="val 37500"/>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3600" b="1">
                <a:solidFill>
                  <a:schemeClr val="bg1"/>
                </a:solidFill>
              </a:rPr>
              <a:t>C</a:t>
            </a:r>
          </a:p>
        </p:txBody>
      </p:sp>
      <p:sp>
        <p:nvSpPr>
          <p:cNvPr id="35847" name="Text Box 7"/>
          <p:cNvSpPr txBox="1">
            <a:spLocks noChangeArrowheads="1"/>
          </p:cNvSpPr>
          <p:nvPr/>
        </p:nvSpPr>
        <p:spPr bwMode="auto">
          <a:xfrm>
            <a:off x="1066800" y="4648200"/>
            <a:ext cx="8915400" cy="1004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latin typeface="BatangChe" pitchFamily="49" charset="-127"/>
                <a:ea typeface="BatangChe" pitchFamily="49" charset="-127"/>
              </a:rPr>
              <a:t>　　</a:t>
            </a:r>
          </a:p>
          <a:p>
            <a:pPr>
              <a:spcBef>
                <a:spcPct val="50000"/>
              </a:spcBef>
            </a:pPr>
            <a:endParaRPr lang="zh-CN" altLang="en-US">
              <a:latin typeface="BatangChe" pitchFamily="49" charset="-127"/>
              <a:ea typeface="BatangChe" pitchFamily="49" charset="-127"/>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iterate type="lt">
                                    <p:tmAbs val="75"/>
                                  </p:iterate>
                                  <p:childTnLst>
                                    <p:set>
                                      <p:cBhvr>
                                        <p:cTn id="6" dur="1" fill="hold">
                                          <p:stCondLst>
                                            <p:cond delay="74"/>
                                          </p:stCondLst>
                                        </p:cTn>
                                        <p:tgtEl>
                                          <p:spTgt spid="3584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iterate type="lt">
                                    <p:tmAbs val="75"/>
                                  </p:iterate>
                                  <p:childTnLst>
                                    <p:set>
                                      <p:cBhvr>
                                        <p:cTn id="10" dur="1" fill="hold">
                                          <p:stCondLst>
                                            <p:cond delay="74"/>
                                          </p:stCondLst>
                                        </p:cTn>
                                        <p:tgtEl>
                                          <p:spTgt spid="358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5" grpId="0" animBg="1" autoUpdateAnimBg="0"/>
      <p:bldP spid="35846" grpId="0" animBg="1"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j022938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1" name="Text Box 3"/>
          <p:cNvSpPr txBox="1">
            <a:spLocks noChangeArrowheads="1"/>
          </p:cNvSpPr>
          <p:nvPr/>
        </p:nvSpPr>
        <p:spPr bwMode="auto">
          <a:xfrm>
            <a:off x="1219200" y="1160463"/>
            <a:ext cx="6858000" cy="5697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b="1">
                <a:latin typeface="幼圆" pitchFamily="49" charset="-122"/>
                <a:ea typeface="幼圆" pitchFamily="49" charset="-122"/>
              </a:rPr>
              <a:t>4.</a:t>
            </a:r>
            <a:r>
              <a:rPr lang="zh-CN" altLang="en-US" sz="3200" b="1">
                <a:latin typeface="幼圆" pitchFamily="49" charset="-122"/>
                <a:ea typeface="幼圆" pitchFamily="49" charset="-122"/>
              </a:rPr>
              <a:t>植物在白天吸入二氧化碳，释放出氧气，而在夜间吸入氧，呼出二氧化碳，这是因为 （   ）</a:t>
            </a:r>
          </a:p>
          <a:p>
            <a:pPr eaLnBrk="0" hangingPunct="0"/>
            <a:r>
              <a:rPr lang="zh-CN" altLang="en-US" sz="3200" b="1">
                <a:latin typeface="幼圆" pitchFamily="49" charset="-122"/>
                <a:ea typeface="幼圆" pitchFamily="49" charset="-122"/>
              </a:rPr>
              <a:t>　</a:t>
            </a:r>
            <a:r>
              <a:rPr lang="en-US" altLang="zh-CN" sz="3200" b="1">
                <a:latin typeface="幼圆" pitchFamily="49" charset="-122"/>
                <a:ea typeface="幼圆" pitchFamily="49" charset="-122"/>
              </a:rPr>
              <a:t>A</a:t>
            </a:r>
            <a:r>
              <a:rPr lang="zh-CN" altLang="en-US" sz="3200" b="1">
                <a:latin typeface="幼圆" pitchFamily="49" charset="-122"/>
                <a:ea typeface="幼圆" pitchFamily="49" charset="-122"/>
              </a:rPr>
              <a:t>．日光下进行光合作用，</a:t>
            </a:r>
          </a:p>
          <a:p>
            <a:pPr eaLnBrk="0" hangingPunct="0"/>
            <a:r>
              <a:rPr lang="zh-CN" altLang="en-US" sz="3200" b="1">
                <a:latin typeface="幼圆" pitchFamily="49" charset="-122"/>
                <a:ea typeface="幼圆" pitchFamily="49" charset="-122"/>
              </a:rPr>
              <a:t>     呼吸作用停止</a:t>
            </a:r>
          </a:p>
          <a:p>
            <a:pPr eaLnBrk="0" hangingPunct="0"/>
            <a:r>
              <a:rPr lang="zh-CN" altLang="en-US" sz="3200" b="1">
                <a:latin typeface="幼圆" pitchFamily="49" charset="-122"/>
                <a:ea typeface="幼圆" pitchFamily="49" charset="-122"/>
              </a:rPr>
              <a:t>  </a:t>
            </a:r>
            <a:r>
              <a:rPr lang="en-US" altLang="zh-CN" sz="3200" b="1">
                <a:latin typeface="幼圆" pitchFamily="49" charset="-122"/>
                <a:ea typeface="幼圆" pitchFamily="49" charset="-122"/>
              </a:rPr>
              <a:t>B</a:t>
            </a:r>
            <a:r>
              <a:rPr lang="zh-CN" altLang="en-US" sz="3200" b="1">
                <a:latin typeface="幼圆" pitchFamily="49" charset="-122"/>
                <a:ea typeface="幼圆" pitchFamily="49" charset="-122"/>
              </a:rPr>
              <a:t>．光合作用强于呼吸作用</a:t>
            </a:r>
          </a:p>
          <a:p>
            <a:pPr eaLnBrk="0" hangingPunct="0"/>
            <a:r>
              <a:rPr lang="zh-CN" altLang="en-US" sz="3200" b="1">
                <a:latin typeface="幼圆" pitchFamily="49" charset="-122"/>
                <a:ea typeface="幼圆" pitchFamily="49" charset="-122"/>
              </a:rPr>
              <a:t>　</a:t>
            </a:r>
            <a:r>
              <a:rPr lang="en-US" altLang="zh-CN" sz="3200" b="1">
                <a:latin typeface="幼圆" pitchFamily="49" charset="-122"/>
                <a:ea typeface="幼圆" pitchFamily="49" charset="-122"/>
              </a:rPr>
              <a:t>C</a:t>
            </a:r>
            <a:r>
              <a:rPr lang="zh-CN" altLang="en-US" sz="3200" b="1">
                <a:latin typeface="幼圆" pitchFamily="49" charset="-122"/>
                <a:ea typeface="幼圆" pitchFamily="49" charset="-122"/>
              </a:rPr>
              <a:t>．呼吸作用在夜间进行，</a:t>
            </a:r>
          </a:p>
          <a:p>
            <a:pPr eaLnBrk="0" hangingPunct="0"/>
            <a:r>
              <a:rPr lang="zh-CN" altLang="en-US" sz="3200" b="1">
                <a:latin typeface="幼圆" pitchFamily="49" charset="-122"/>
                <a:ea typeface="幼圆" pitchFamily="49" charset="-122"/>
              </a:rPr>
              <a:t>     光合作用在夜间停止</a:t>
            </a:r>
          </a:p>
          <a:p>
            <a:pPr eaLnBrk="0" hangingPunct="0"/>
            <a:r>
              <a:rPr lang="zh-CN" altLang="en-US" sz="3200" b="1">
                <a:latin typeface="幼圆" pitchFamily="49" charset="-122"/>
                <a:ea typeface="幼圆" pitchFamily="49" charset="-122"/>
              </a:rPr>
              <a:t>　</a:t>
            </a:r>
            <a:r>
              <a:rPr lang="en-US" altLang="zh-CN" sz="3200" b="1">
                <a:latin typeface="幼圆" pitchFamily="49" charset="-122"/>
                <a:ea typeface="幼圆" pitchFamily="49" charset="-122"/>
              </a:rPr>
              <a:t>D</a:t>
            </a:r>
            <a:r>
              <a:rPr lang="zh-CN" altLang="en-US" sz="3200" b="1">
                <a:latin typeface="幼圆" pitchFamily="49" charset="-122"/>
                <a:ea typeface="幼圆" pitchFamily="49" charset="-122"/>
              </a:rPr>
              <a:t>．叶片进行光合作用，</a:t>
            </a:r>
          </a:p>
          <a:p>
            <a:pPr eaLnBrk="0" hangingPunct="0"/>
            <a:r>
              <a:rPr lang="zh-CN" altLang="en-US" sz="3200" b="1">
                <a:latin typeface="幼圆" pitchFamily="49" charset="-122"/>
                <a:ea typeface="幼圆" pitchFamily="49" charset="-122"/>
              </a:rPr>
              <a:t>     不进行呼吸作用　</a:t>
            </a:r>
          </a:p>
          <a:p>
            <a:pPr>
              <a:spcBef>
                <a:spcPct val="50000"/>
              </a:spcBef>
            </a:pPr>
            <a:endParaRPr lang="zh-CN" altLang="en-US" sz="3200">
              <a:latin typeface="幼圆" pitchFamily="49" charset="-122"/>
              <a:ea typeface="幼圆" pitchFamily="49" charset="-122"/>
            </a:endParaRPr>
          </a:p>
        </p:txBody>
      </p:sp>
      <p:sp>
        <p:nvSpPr>
          <p:cNvPr id="37892" name="AutoShape 4"/>
          <p:cNvSpPr>
            <a:spLocks noChangeArrowheads="1"/>
          </p:cNvSpPr>
          <p:nvPr/>
        </p:nvSpPr>
        <p:spPr bwMode="auto">
          <a:xfrm>
            <a:off x="4284663" y="2060575"/>
            <a:ext cx="865187" cy="792163"/>
          </a:xfrm>
          <a:prstGeom prst="star16">
            <a:avLst>
              <a:gd name="adj" fmla="val 37500"/>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3600" b="1">
                <a:solidFill>
                  <a:schemeClr val="bg1"/>
                </a:solidFill>
              </a:rPr>
              <a:t>B</a:t>
            </a:r>
          </a:p>
        </p:txBody>
      </p:sp>
      <p:sp>
        <p:nvSpPr>
          <p:cNvPr id="37893" name="AutoShape 5"/>
          <p:cNvSpPr>
            <a:spLocks noChangeArrowheads="1"/>
          </p:cNvSpPr>
          <p:nvPr/>
        </p:nvSpPr>
        <p:spPr bwMode="auto">
          <a:xfrm>
            <a:off x="381000" y="0"/>
            <a:ext cx="3240088" cy="936625"/>
          </a:xfrm>
          <a:prstGeom prst="ribbon">
            <a:avLst>
              <a:gd name="adj1" fmla="val 20847"/>
              <a:gd name="adj2" fmla="val 61685"/>
            </a:avLst>
          </a:prstGeom>
          <a:solidFill>
            <a:srgbClr val="00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3600">
                <a:ea typeface="华文琥珀" pitchFamily="2" charset="-122"/>
              </a:rPr>
              <a:t>考考你</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iterate type="lt">
                                    <p:tmAbs val="75"/>
                                  </p:iterate>
                                  <p:childTnLst>
                                    <p:set>
                                      <p:cBhvr>
                                        <p:cTn id="6" dur="1" fill="hold">
                                          <p:stCondLst>
                                            <p:cond delay="74"/>
                                          </p:stCondLst>
                                        </p:cTn>
                                        <p:tgtEl>
                                          <p:spTgt spid="3789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2" grpId="0" animBg="1"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Object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53100" y="304800"/>
            <a:ext cx="3390900" cy="3429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8915" name="Rectangle 3"/>
          <p:cNvSpPr>
            <a:spLocks noChangeArrowheads="1"/>
          </p:cNvSpPr>
          <p:nvPr/>
        </p:nvSpPr>
        <p:spPr bwMode="auto">
          <a:xfrm>
            <a:off x="1600200" y="990600"/>
            <a:ext cx="2698750" cy="109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6600">
                <a:solidFill>
                  <a:srgbClr val="FF0000"/>
                </a:solidFill>
                <a:ea typeface="楷体_GB2312" pitchFamily="49" charset="-122"/>
              </a:rPr>
              <a:t>动动脑</a:t>
            </a:r>
          </a:p>
        </p:txBody>
      </p:sp>
      <p:sp>
        <p:nvSpPr>
          <p:cNvPr id="38916" name="Rectangle 4"/>
          <p:cNvSpPr>
            <a:spLocks noChangeArrowheads="1"/>
          </p:cNvSpPr>
          <p:nvPr/>
        </p:nvSpPr>
        <p:spPr bwMode="auto">
          <a:xfrm>
            <a:off x="755650" y="2492375"/>
            <a:ext cx="4343400" cy="283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600" b="1">
                <a:latin typeface="楷体_GB2312" pitchFamily="49" charset="-122"/>
                <a:ea typeface="楷体_GB2312" pitchFamily="49" charset="-122"/>
              </a:rPr>
              <a:t>    甘薯、白菜堆放时间久了，为什么会发热？贮存甘薯、 白菜的窖为什么必须留存通风孔？</a:t>
            </a:r>
          </a:p>
        </p:txBody>
      </p:sp>
    </p:spTree>
  </p:cSld>
  <p:clrMapOvr>
    <a:masterClrMapping/>
  </p:clrMapOvr>
  <p:transition>
    <p:rand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682" name="Group 2"/>
          <p:cNvGrpSpPr>
            <a:grpSpLocks/>
          </p:cNvGrpSpPr>
          <p:nvPr/>
        </p:nvGrpSpPr>
        <p:grpSpPr bwMode="auto">
          <a:xfrm>
            <a:off x="381000" y="381000"/>
            <a:ext cx="8313738" cy="4114800"/>
            <a:chOff x="0" y="0"/>
            <a:chExt cx="5237" cy="2112"/>
          </a:xfrm>
        </p:grpSpPr>
        <p:graphicFrame>
          <p:nvGraphicFramePr>
            <p:cNvPr id="71683" name="Object 3"/>
            <p:cNvGraphicFramePr>
              <a:graphicFrameLocks noChangeAspect="1"/>
            </p:cNvGraphicFramePr>
            <p:nvPr/>
          </p:nvGraphicFramePr>
          <p:xfrm>
            <a:off x="2688" y="0"/>
            <a:ext cx="2549" cy="2112"/>
          </p:xfrm>
          <a:graphic>
            <a:graphicData uri="http://schemas.openxmlformats.org/presentationml/2006/ole">
              <mc:AlternateContent xmlns:mc="http://schemas.openxmlformats.org/markup-compatibility/2006">
                <mc:Choice xmlns:v="urn:schemas-microsoft-com:vml" Requires="v">
                  <p:oleObj spid="_x0000_s71690" r:id="rId3" imgW="4046854" imgH="3353117" progId="MS_ClipArt_Gallery.2">
                    <p:embed/>
                  </p:oleObj>
                </mc:Choice>
                <mc:Fallback>
                  <p:oleObj r:id="rId3" imgW="4046854" imgH="3353117" progId="MS_ClipArt_Gallery.2">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88" y="0"/>
                          <a:ext cx="2549" cy="2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1684" name="Text Box 4"/>
            <p:cNvSpPr txBox="1">
              <a:spLocks noChangeArrowheads="1"/>
            </p:cNvSpPr>
            <p:nvPr/>
          </p:nvSpPr>
          <p:spPr bwMode="auto">
            <a:xfrm>
              <a:off x="0" y="240"/>
              <a:ext cx="2976" cy="10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4000" b="1" i="1">
                  <a:solidFill>
                    <a:srgbClr val="FFFFFF"/>
                  </a:solidFill>
                  <a:ea typeface="隶书" pitchFamily="49" charset="-122"/>
                </a:rPr>
                <a:t>          </a:t>
              </a:r>
              <a:r>
                <a:rPr lang="zh-CN" altLang="en-US" sz="4400" b="1" i="1">
                  <a:ea typeface="隶书" pitchFamily="49" charset="-122"/>
                </a:rPr>
                <a:t>植物的呼吸作用与人类生产、生活的关系</a:t>
              </a:r>
              <a:endParaRPr lang="zh-CN" altLang="en-US" sz="4400">
                <a:ea typeface="隶书" pitchFamily="49" charset="-122"/>
              </a:endParaRPr>
            </a:p>
          </p:txBody>
        </p:sp>
      </p:grpSp>
    </p:spTree>
  </p:cSld>
  <p:clrMapOvr>
    <a:masterClrMapping/>
  </p:clrMapOvr>
  <p:transition>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Text Box 4"/>
          <p:cNvSpPr txBox="1">
            <a:spLocks noChangeArrowheads="1"/>
          </p:cNvSpPr>
          <p:nvPr/>
        </p:nvSpPr>
        <p:spPr bwMode="auto">
          <a:xfrm>
            <a:off x="323850" y="260350"/>
            <a:ext cx="266382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4000" b="1"/>
              <a:t>知识储备</a:t>
            </a:r>
          </a:p>
        </p:txBody>
      </p:sp>
      <p:sp>
        <p:nvSpPr>
          <p:cNvPr id="54277" name="Text Box 5"/>
          <p:cNvSpPr txBox="1">
            <a:spLocks noChangeArrowheads="1"/>
          </p:cNvSpPr>
          <p:nvPr/>
        </p:nvSpPr>
        <p:spPr bwMode="auto">
          <a:xfrm>
            <a:off x="250825" y="1844675"/>
            <a:ext cx="8675688" cy="1465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600" b="1"/>
              <a:t>氧气能支持燃烧。</a:t>
            </a:r>
          </a:p>
          <a:p>
            <a:pPr>
              <a:spcBef>
                <a:spcPct val="50000"/>
              </a:spcBef>
            </a:pPr>
            <a:r>
              <a:rPr lang="zh-CN" altLang="en-US" sz="3600" b="1"/>
              <a:t>二氧化碳能使澄清的石灰水变浑浊。</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277"/>
                                        </p:tgtEl>
                                        <p:attrNameLst>
                                          <p:attrName>style.visibility</p:attrName>
                                        </p:attrNameLst>
                                      </p:cBhvr>
                                      <p:to>
                                        <p:strVal val="visible"/>
                                      </p:to>
                                    </p:set>
                                    <p:anim calcmode="lin" valueType="num">
                                      <p:cBhvr additive="base">
                                        <p:cTn id="7" dur="500" fill="hold"/>
                                        <p:tgtEl>
                                          <p:spTgt spid="54277"/>
                                        </p:tgtEl>
                                        <p:attrNameLst>
                                          <p:attrName>ppt_x</p:attrName>
                                        </p:attrNameLst>
                                      </p:cBhvr>
                                      <p:tavLst>
                                        <p:tav tm="0">
                                          <p:val>
                                            <p:strVal val="#ppt_x"/>
                                          </p:val>
                                        </p:tav>
                                        <p:tav tm="100000">
                                          <p:val>
                                            <p:strVal val="#ppt_x"/>
                                          </p:val>
                                        </p:tav>
                                      </p:tavLst>
                                    </p:anim>
                                    <p:anim calcmode="lin" valueType="num">
                                      <p:cBhvr additive="base">
                                        <p:cTn id="8" dur="500" fill="hold"/>
                                        <p:tgtEl>
                                          <p:spTgt spid="542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2"/>
          <p:cNvSpPr txBox="1">
            <a:spLocks noChangeArrowheads="1"/>
          </p:cNvSpPr>
          <p:nvPr/>
        </p:nvSpPr>
        <p:spPr bwMode="auto">
          <a:xfrm>
            <a:off x="611188" y="2636838"/>
            <a:ext cx="80645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5400" b="1">
                <a:effectLst>
                  <a:outerShdw blurRad="38100" dist="38100" dir="2700000" algn="tl">
                    <a:srgbClr val="FFFFFF"/>
                  </a:outerShdw>
                </a:effectLst>
              </a:rPr>
              <a:t>观察植物的呼吸现象</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Rot="1" noChangeArrowheads="1"/>
          </p:cNvSpPr>
          <p:nvPr/>
        </p:nvSpPr>
        <p:spPr bwMode="auto">
          <a:xfrm>
            <a:off x="179388" y="836613"/>
            <a:ext cx="8540750" cy="41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fontAlgn="base">
              <a:spcBef>
                <a:spcPct val="20000"/>
              </a:spcBef>
              <a:spcAft>
                <a:spcPct val="0"/>
              </a:spcAft>
              <a:buChar char="»"/>
              <a:defRPr sz="2000">
                <a:solidFill>
                  <a:schemeClr val="tx1"/>
                </a:solidFill>
                <a:latin typeface="Arial" pitchFamily="34" charset="0"/>
                <a:ea typeface="宋体" pitchFamily="2" charset="-122"/>
              </a:defRPr>
            </a:lvl6pPr>
            <a:lvl7pPr marL="2971800" indent="-228600" fontAlgn="base">
              <a:spcBef>
                <a:spcPct val="20000"/>
              </a:spcBef>
              <a:spcAft>
                <a:spcPct val="0"/>
              </a:spcAft>
              <a:buChar char="»"/>
              <a:defRPr sz="2000">
                <a:solidFill>
                  <a:schemeClr val="tx1"/>
                </a:solidFill>
                <a:latin typeface="Arial" pitchFamily="34" charset="0"/>
                <a:ea typeface="宋体" pitchFamily="2" charset="-122"/>
              </a:defRPr>
            </a:lvl7pPr>
            <a:lvl8pPr marL="3429000" indent="-228600" fontAlgn="base">
              <a:spcBef>
                <a:spcPct val="20000"/>
              </a:spcBef>
              <a:spcAft>
                <a:spcPct val="0"/>
              </a:spcAft>
              <a:buChar char="»"/>
              <a:defRPr sz="2000">
                <a:solidFill>
                  <a:schemeClr val="tx1"/>
                </a:solidFill>
                <a:latin typeface="Arial" pitchFamily="34" charset="0"/>
                <a:ea typeface="宋体" pitchFamily="2" charset="-122"/>
              </a:defRPr>
            </a:lvl8pPr>
            <a:lvl9pPr marL="3886200" indent="-228600" fontAlgn="base">
              <a:spcBef>
                <a:spcPct val="20000"/>
              </a:spcBef>
              <a:spcAft>
                <a:spcPct val="0"/>
              </a:spcAft>
              <a:buChar char="»"/>
              <a:defRPr sz="2000">
                <a:solidFill>
                  <a:schemeClr val="tx1"/>
                </a:solidFill>
                <a:latin typeface="Arial" pitchFamily="34" charset="0"/>
                <a:ea typeface="宋体" pitchFamily="2" charset="-122"/>
              </a:defRPr>
            </a:lvl9pPr>
          </a:lstStyle>
          <a:p>
            <a:r>
              <a:rPr lang="en-US" altLang="zh-CN" b="1">
                <a:effectLst>
                  <a:outerShdw blurRad="38100" dist="38100" dir="2700000" algn="tl">
                    <a:srgbClr val="FFFFFF"/>
                  </a:outerShdw>
                </a:effectLst>
              </a:rPr>
              <a:t>1</a:t>
            </a:r>
            <a:r>
              <a:rPr lang="zh-CN" altLang="en-US" b="1">
                <a:effectLst>
                  <a:outerShdw blurRad="38100" dist="38100" dir="2700000" algn="tl">
                    <a:srgbClr val="FFFFFF"/>
                  </a:outerShdw>
                </a:effectLst>
              </a:rPr>
              <a:t>、实验材料</a:t>
            </a:r>
          </a:p>
          <a:p>
            <a:pPr>
              <a:buFontTx/>
              <a:buNone/>
            </a:pPr>
            <a:r>
              <a:rPr lang="zh-CN" altLang="en-US" b="1">
                <a:effectLst>
                  <a:outerShdw blurRad="38100" dist="38100" dir="2700000" algn="tl">
                    <a:srgbClr val="FFFFFF"/>
                  </a:outerShdw>
                </a:effectLst>
              </a:rPr>
              <a:t>       煮熟后冷却至室温的黄豆，</a:t>
            </a:r>
          </a:p>
          <a:p>
            <a:pPr>
              <a:buFontTx/>
              <a:buNone/>
            </a:pPr>
            <a:r>
              <a:rPr lang="zh-CN" altLang="en-US" b="1">
                <a:effectLst>
                  <a:outerShdw blurRad="38100" dist="38100" dir="2700000" algn="tl">
                    <a:srgbClr val="FFFFFF"/>
                  </a:outerShdw>
                </a:effectLst>
              </a:rPr>
              <a:t>       萌发</a:t>
            </a:r>
            <a:r>
              <a:rPr lang="en-US" altLang="zh-CN" b="1">
                <a:effectLst>
                  <a:outerShdw blurRad="38100" dist="38100" dir="2700000" algn="tl">
                    <a:srgbClr val="FFFFFF"/>
                  </a:outerShdw>
                </a:effectLst>
              </a:rPr>
              <a:t>24</a:t>
            </a:r>
            <a:r>
              <a:rPr lang="zh-CN" altLang="en-US" b="1">
                <a:effectLst>
                  <a:outerShdw blurRad="38100" dist="38100" dir="2700000" algn="tl">
                    <a:srgbClr val="FFFFFF"/>
                  </a:outerShdw>
                </a:effectLst>
              </a:rPr>
              <a:t>小时的黄豆</a:t>
            </a:r>
          </a:p>
          <a:p>
            <a:r>
              <a:rPr lang="en-US" altLang="zh-CN" b="1">
                <a:effectLst>
                  <a:outerShdw blurRad="38100" dist="38100" dir="2700000" algn="tl">
                    <a:srgbClr val="FFFFFF"/>
                  </a:outerShdw>
                </a:effectLst>
              </a:rPr>
              <a:t>2</a:t>
            </a:r>
            <a:r>
              <a:rPr lang="zh-CN" altLang="en-US" b="1">
                <a:effectLst>
                  <a:outerShdw blurRad="38100" dist="38100" dir="2700000" algn="tl">
                    <a:srgbClr val="FFFFFF"/>
                  </a:outerShdw>
                </a:effectLst>
              </a:rPr>
              <a:t>、实验用具和试剂</a:t>
            </a:r>
          </a:p>
          <a:p>
            <a:pPr>
              <a:spcBef>
                <a:spcPct val="50000"/>
              </a:spcBef>
              <a:buFontTx/>
              <a:buNone/>
            </a:pPr>
            <a:r>
              <a:rPr lang="zh-CN" altLang="en-US" b="1">
                <a:effectLst>
                  <a:outerShdw blurRad="38100" dist="38100" dir="2700000" algn="tl">
                    <a:srgbClr val="FFFFFF"/>
                  </a:outerShdw>
                </a:effectLst>
              </a:rPr>
              <a:t>    玻璃瓶、试管架、试管、烧杯、分液漏斗</a:t>
            </a:r>
          </a:p>
          <a:p>
            <a:pPr>
              <a:spcBef>
                <a:spcPct val="50000"/>
              </a:spcBef>
              <a:buFontTx/>
              <a:buNone/>
            </a:pPr>
            <a:r>
              <a:rPr lang="zh-CN" altLang="en-US" b="1">
                <a:effectLst>
                  <a:outerShdw blurRad="38100" dist="38100" dir="2700000" algn="tl">
                    <a:srgbClr val="FFFFFF"/>
                  </a:outerShdw>
                </a:effectLst>
              </a:rPr>
              <a:t>    玻璃导管、石灰水、温度计、蜡烛、燃烧匙</a:t>
            </a:r>
          </a:p>
          <a:p>
            <a:pPr>
              <a:spcBef>
                <a:spcPct val="50000"/>
              </a:spcBef>
              <a:buFontTx/>
              <a:buNone/>
            </a:pPr>
            <a:r>
              <a:rPr lang="zh-CN" altLang="en-US" b="1">
                <a:effectLst>
                  <a:outerShdw blurRad="38100" dist="38100" dir="2700000" algn="tl">
                    <a:srgbClr val="FFFFFF"/>
                  </a:outerShdw>
                </a:effectLst>
              </a:rPr>
              <a:t>    澄清的石灰水、清水等</a:t>
            </a:r>
          </a:p>
          <a:p>
            <a:endParaRPr lang="zh-CN" altLang="en-US">
              <a:effectLst>
                <a:outerShdw blurRad="38100" dist="38100" dir="2700000" algn="tl">
                  <a:srgbClr val="FFFFFF"/>
                </a:outerShdw>
              </a:effectLst>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2" name="Picture 4" descr="图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750" y="260350"/>
            <a:ext cx="4724400" cy="5600700"/>
          </a:xfrm>
          <a:prstGeom prst="rect">
            <a:avLst/>
          </a:prstGeom>
          <a:noFill/>
          <a:extLst>
            <a:ext uri="{909E8E84-426E-40DD-AFC4-6F175D3DCCD1}">
              <a14:hiddenFill xmlns:a14="http://schemas.microsoft.com/office/drawing/2010/main">
                <a:solidFill>
                  <a:srgbClr val="FFFFFF"/>
                </a:solidFill>
              </a14:hiddenFill>
            </a:ext>
          </a:extLst>
        </p:spPr>
      </p:pic>
      <p:sp>
        <p:nvSpPr>
          <p:cNvPr id="43013" name="Text Box 5"/>
          <p:cNvSpPr txBox="1">
            <a:spLocks noChangeArrowheads="1"/>
          </p:cNvSpPr>
          <p:nvPr/>
        </p:nvSpPr>
        <p:spPr bwMode="auto">
          <a:xfrm>
            <a:off x="5508625" y="620713"/>
            <a:ext cx="3311525" cy="283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4000" b="1"/>
              <a:t>甲乙内装萌发的种子</a:t>
            </a:r>
          </a:p>
          <a:p>
            <a:pPr>
              <a:spcBef>
                <a:spcPct val="50000"/>
              </a:spcBef>
            </a:pPr>
            <a:r>
              <a:rPr lang="zh-CN" altLang="en-US" sz="4000" b="1"/>
              <a:t>丙丁内装煮熟的种子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descr="未命名"/>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150" y="2276475"/>
            <a:ext cx="1798638" cy="280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587" name="Picture 3" descr="未命名"/>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263" y="2276475"/>
            <a:ext cx="1798637" cy="280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7588" name="Group 4"/>
          <p:cNvGrpSpPr>
            <a:grpSpLocks/>
          </p:cNvGrpSpPr>
          <p:nvPr/>
        </p:nvGrpSpPr>
        <p:grpSpPr bwMode="auto">
          <a:xfrm>
            <a:off x="2411413" y="908050"/>
            <a:ext cx="638175" cy="3044825"/>
            <a:chOff x="0" y="0"/>
            <a:chExt cx="402" cy="1918"/>
          </a:xfrm>
        </p:grpSpPr>
        <p:grpSp>
          <p:nvGrpSpPr>
            <p:cNvPr id="67589" name="Group 5"/>
            <p:cNvGrpSpPr>
              <a:grpSpLocks/>
            </p:cNvGrpSpPr>
            <p:nvPr/>
          </p:nvGrpSpPr>
          <p:grpSpPr bwMode="auto">
            <a:xfrm>
              <a:off x="0" y="0"/>
              <a:ext cx="402" cy="1918"/>
              <a:chOff x="0" y="0"/>
              <a:chExt cx="402" cy="1918"/>
            </a:xfrm>
          </p:grpSpPr>
          <p:sp>
            <p:nvSpPr>
              <p:cNvPr id="67590" name="Line 6"/>
              <p:cNvSpPr>
                <a:spLocks noChangeShapeType="1"/>
              </p:cNvSpPr>
              <p:nvPr/>
            </p:nvSpPr>
            <p:spPr bwMode="auto">
              <a:xfrm flipH="1">
                <a:off x="221" y="0"/>
                <a:ext cx="181" cy="1814"/>
              </a:xfrm>
              <a:prstGeom prst="line">
                <a:avLst/>
              </a:prstGeom>
              <a:noFill/>
              <a:ln w="476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591" name="未知"/>
              <p:cNvSpPr>
                <a:spLocks/>
              </p:cNvSpPr>
              <p:nvPr/>
            </p:nvSpPr>
            <p:spPr bwMode="auto">
              <a:xfrm>
                <a:off x="0" y="1775"/>
                <a:ext cx="254" cy="143"/>
              </a:xfrm>
              <a:custGeom>
                <a:avLst/>
                <a:gdLst>
                  <a:gd name="T0" fmla="*/ 201 w 254"/>
                  <a:gd name="T1" fmla="*/ 40 h 143"/>
                  <a:gd name="T2" fmla="*/ 150 w 254"/>
                  <a:gd name="T3" fmla="*/ 28 h 143"/>
                  <a:gd name="T4" fmla="*/ 73 w 254"/>
                  <a:gd name="T5" fmla="*/ 2 h 143"/>
                  <a:gd name="T6" fmla="*/ 9 w 254"/>
                  <a:gd name="T7" fmla="*/ 15 h 143"/>
                  <a:gd name="T8" fmla="*/ 22 w 254"/>
                  <a:gd name="T9" fmla="*/ 53 h 143"/>
                  <a:gd name="T10" fmla="*/ 48 w 254"/>
                  <a:gd name="T11" fmla="*/ 92 h 143"/>
                  <a:gd name="T12" fmla="*/ 124 w 254"/>
                  <a:gd name="T13" fmla="*/ 143 h 143"/>
                  <a:gd name="T14" fmla="*/ 201 w 254"/>
                  <a:gd name="T15" fmla="*/ 117 h 143"/>
                  <a:gd name="T16" fmla="*/ 201 w 254"/>
                  <a:gd name="T17" fmla="*/ 4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4" h="143">
                    <a:moveTo>
                      <a:pt x="201" y="40"/>
                    </a:moveTo>
                    <a:cubicBezTo>
                      <a:pt x="184" y="36"/>
                      <a:pt x="167" y="33"/>
                      <a:pt x="150" y="28"/>
                    </a:cubicBezTo>
                    <a:cubicBezTo>
                      <a:pt x="124" y="20"/>
                      <a:pt x="73" y="2"/>
                      <a:pt x="73" y="2"/>
                    </a:cubicBezTo>
                    <a:cubicBezTo>
                      <a:pt x="52" y="6"/>
                      <a:pt x="24" y="0"/>
                      <a:pt x="9" y="15"/>
                    </a:cubicBezTo>
                    <a:cubicBezTo>
                      <a:pt x="0" y="24"/>
                      <a:pt x="16" y="41"/>
                      <a:pt x="22" y="53"/>
                    </a:cubicBezTo>
                    <a:cubicBezTo>
                      <a:pt x="29" y="67"/>
                      <a:pt x="36" y="82"/>
                      <a:pt x="48" y="92"/>
                    </a:cubicBezTo>
                    <a:cubicBezTo>
                      <a:pt x="71" y="112"/>
                      <a:pt x="124" y="143"/>
                      <a:pt x="124" y="143"/>
                    </a:cubicBezTo>
                    <a:cubicBezTo>
                      <a:pt x="150" y="134"/>
                      <a:pt x="192" y="143"/>
                      <a:pt x="201" y="117"/>
                    </a:cubicBezTo>
                    <a:cubicBezTo>
                      <a:pt x="230" y="32"/>
                      <a:pt x="254" y="40"/>
                      <a:pt x="201" y="40"/>
                    </a:cubicBezTo>
                    <a:close/>
                  </a:path>
                </a:pathLst>
              </a:custGeom>
              <a:solidFill>
                <a:schemeClr val="accent1"/>
              </a:solidFill>
              <a:ln w="9525" cmpd="sng">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592" name="Line 8"/>
              <p:cNvSpPr>
                <a:spLocks noChangeShapeType="1"/>
              </p:cNvSpPr>
              <p:nvPr/>
            </p:nvSpPr>
            <p:spPr bwMode="auto">
              <a:xfrm flipH="1">
                <a:off x="38" y="1588"/>
                <a:ext cx="1" cy="18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593" name="Line 9"/>
              <p:cNvSpPr>
                <a:spLocks noChangeShapeType="1"/>
              </p:cNvSpPr>
              <p:nvPr/>
            </p:nvSpPr>
            <p:spPr bwMode="auto">
              <a:xfrm flipH="1">
                <a:off x="175" y="1588"/>
                <a:ext cx="0" cy="22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594" name="Oval 10"/>
              <p:cNvSpPr>
                <a:spLocks noChangeArrowheads="1"/>
              </p:cNvSpPr>
              <p:nvPr/>
            </p:nvSpPr>
            <p:spPr bwMode="auto">
              <a:xfrm>
                <a:off x="39" y="1542"/>
                <a:ext cx="136" cy="45"/>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67595" name="未知"/>
            <p:cNvSpPr>
              <a:spLocks/>
            </p:cNvSpPr>
            <p:nvPr/>
          </p:nvSpPr>
          <p:spPr bwMode="auto">
            <a:xfrm>
              <a:off x="62" y="1361"/>
              <a:ext cx="105" cy="227"/>
            </a:xfrm>
            <a:custGeom>
              <a:avLst/>
              <a:gdLst>
                <a:gd name="T0" fmla="*/ 151 w 393"/>
                <a:gd name="T1" fmla="*/ 680 h 680"/>
                <a:gd name="T2" fmla="*/ 15 w 393"/>
                <a:gd name="T3" fmla="*/ 453 h 680"/>
                <a:gd name="T4" fmla="*/ 242 w 393"/>
                <a:gd name="T5" fmla="*/ 0 h 680"/>
                <a:gd name="T6" fmla="*/ 378 w 393"/>
                <a:gd name="T7" fmla="*/ 453 h 680"/>
                <a:gd name="T8" fmla="*/ 151 w 393"/>
                <a:gd name="T9" fmla="*/ 680 h 680"/>
              </a:gdLst>
              <a:ahLst/>
              <a:cxnLst>
                <a:cxn ang="0">
                  <a:pos x="T0" y="T1"/>
                </a:cxn>
                <a:cxn ang="0">
                  <a:pos x="T2" y="T3"/>
                </a:cxn>
                <a:cxn ang="0">
                  <a:pos x="T4" y="T5"/>
                </a:cxn>
                <a:cxn ang="0">
                  <a:pos x="T6" y="T7"/>
                </a:cxn>
                <a:cxn ang="0">
                  <a:pos x="T8" y="T9"/>
                </a:cxn>
              </a:cxnLst>
              <a:rect l="0" t="0" r="r" b="b"/>
              <a:pathLst>
                <a:path w="393" h="680">
                  <a:moveTo>
                    <a:pt x="151" y="680"/>
                  </a:moveTo>
                  <a:cubicBezTo>
                    <a:pt x="91" y="680"/>
                    <a:pt x="0" y="566"/>
                    <a:pt x="15" y="453"/>
                  </a:cubicBezTo>
                  <a:cubicBezTo>
                    <a:pt x="30" y="340"/>
                    <a:pt x="182" y="0"/>
                    <a:pt x="242" y="0"/>
                  </a:cubicBezTo>
                  <a:cubicBezTo>
                    <a:pt x="302" y="0"/>
                    <a:pt x="393" y="340"/>
                    <a:pt x="378" y="453"/>
                  </a:cubicBezTo>
                  <a:cubicBezTo>
                    <a:pt x="363" y="566"/>
                    <a:pt x="211" y="680"/>
                    <a:pt x="151" y="680"/>
                  </a:cubicBezTo>
                  <a:close/>
                </a:path>
              </a:pathLst>
            </a:custGeom>
            <a:solidFill>
              <a:srgbClr val="FF6600"/>
            </a:solidFill>
            <a:ln w="9525" cmpd="sng">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7596" name="Group 12"/>
          <p:cNvGrpSpPr>
            <a:grpSpLocks/>
          </p:cNvGrpSpPr>
          <p:nvPr/>
        </p:nvGrpSpPr>
        <p:grpSpPr bwMode="auto">
          <a:xfrm>
            <a:off x="5795963" y="981075"/>
            <a:ext cx="638175" cy="3044825"/>
            <a:chOff x="0" y="0"/>
            <a:chExt cx="402" cy="1918"/>
          </a:xfrm>
        </p:grpSpPr>
        <p:grpSp>
          <p:nvGrpSpPr>
            <p:cNvPr id="67597" name="Group 13"/>
            <p:cNvGrpSpPr>
              <a:grpSpLocks/>
            </p:cNvGrpSpPr>
            <p:nvPr/>
          </p:nvGrpSpPr>
          <p:grpSpPr bwMode="auto">
            <a:xfrm>
              <a:off x="0" y="0"/>
              <a:ext cx="402" cy="1918"/>
              <a:chOff x="0" y="0"/>
              <a:chExt cx="402" cy="1918"/>
            </a:xfrm>
          </p:grpSpPr>
          <p:sp>
            <p:nvSpPr>
              <p:cNvPr id="67598" name="Line 14"/>
              <p:cNvSpPr>
                <a:spLocks noChangeShapeType="1"/>
              </p:cNvSpPr>
              <p:nvPr/>
            </p:nvSpPr>
            <p:spPr bwMode="auto">
              <a:xfrm flipH="1">
                <a:off x="221" y="0"/>
                <a:ext cx="181" cy="1814"/>
              </a:xfrm>
              <a:prstGeom prst="line">
                <a:avLst/>
              </a:prstGeom>
              <a:noFill/>
              <a:ln w="476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599" name="未知"/>
              <p:cNvSpPr>
                <a:spLocks/>
              </p:cNvSpPr>
              <p:nvPr/>
            </p:nvSpPr>
            <p:spPr bwMode="auto">
              <a:xfrm>
                <a:off x="0" y="1775"/>
                <a:ext cx="254" cy="143"/>
              </a:xfrm>
              <a:custGeom>
                <a:avLst/>
                <a:gdLst>
                  <a:gd name="T0" fmla="*/ 201 w 254"/>
                  <a:gd name="T1" fmla="*/ 40 h 143"/>
                  <a:gd name="T2" fmla="*/ 150 w 254"/>
                  <a:gd name="T3" fmla="*/ 28 h 143"/>
                  <a:gd name="T4" fmla="*/ 73 w 254"/>
                  <a:gd name="T5" fmla="*/ 2 h 143"/>
                  <a:gd name="T6" fmla="*/ 9 w 254"/>
                  <a:gd name="T7" fmla="*/ 15 h 143"/>
                  <a:gd name="T8" fmla="*/ 22 w 254"/>
                  <a:gd name="T9" fmla="*/ 53 h 143"/>
                  <a:gd name="T10" fmla="*/ 48 w 254"/>
                  <a:gd name="T11" fmla="*/ 92 h 143"/>
                  <a:gd name="T12" fmla="*/ 124 w 254"/>
                  <a:gd name="T13" fmla="*/ 143 h 143"/>
                  <a:gd name="T14" fmla="*/ 201 w 254"/>
                  <a:gd name="T15" fmla="*/ 117 h 143"/>
                  <a:gd name="T16" fmla="*/ 201 w 254"/>
                  <a:gd name="T17" fmla="*/ 4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4" h="143">
                    <a:moveTo>
                      <a:pt x="201" y="40"/>
                    </a:moveTo>
                    <a:cubicBezTo>
                      <a:pt x="184" y="36"/>
                      <a:pt x="167" y="33"/>
                      <a:pt x="150" y="28"/>
                    </a:cubicBezTo>
                    <a:cubicBezTo>
                      <a:pt x="124" y="20"/>
                      <a:pt x="73" y="2"/>
                      <a:pt x="73" y="2"/>
                    </a:cubicBezTo>
                    <a:cubicBezTo>
                      <a:pt x="52" y="6"/>
                      <a:pt x="24" y="0"/>
                      <a:pt x="9" y="15"/>
                    </a:cubicBezTo>
                    <a:cubicBezTo>
                      <a:pt x="0" y="24"/>
                      <a:pt x="16" y="41"/>
                      <a:pt x="22" y="53"/>
                    </a:cubicBezTo>
                    <a:cubicBezTo>
                      <a:pt x="29" y="67"/>
                      <a:pt x="36" y="82"/>
                      <a:pt x="48" y="92"/>
                    </a:cubicBezTo>
                    <a:cubicBezTo>
                      <a:pt x="71" y="112"/>
                      <a:pt x="124" y="143"/>
                      <a:pt x="124" y="143"/>
                    </a:cubicBezTo>
                    <a:cubicBezTo>
                      <a:pt x="150" y="134"/>
                      <a:pt x="192" y="143"/>
                      <a:pt x="201" y="117"/>
                    </a:cubicBezTo>
                    <a:cubicBezTo>
                      <a:pt x="230" y="32"/>
                      <a:pt x="254" y="40"/>
                      <a:pt x="201" y="40"/>
                    </a:cubicBezTo>
                    <a:close/>
                  </a:path>
                </a:pathLst>
              </a:custGeom>
              <a:solidFill>
                <a:schemeClr val="accent1"/>
              </a:solidFill>
              <a:ln w="9525" cmpd="sng">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600" name="Line 16"/>
              <p:cNvSpPr>
                <a:spLocks noChangeShapeType="1"/>
              </p:cNvSpPr>
              <p:nvPr/>
            </p:nvSpPr>
            <p:spPr bwMode="auto">
              <a:xfrm flipH="1">
                <a:off x="38" y="1588"/>
                <a:ext cx="1" cy="18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601" name="Line 17"/>
              <p:cNvSpPr>
                <a:spLocks noChangeShapeType="1"/>
              </p:cNvSpPr>
              <p:nvPr/>
            </p:nvSpPr>
            <p:spPr bwMode="auto">
              <a:xfrm flipH="1">
                <a:off x="175" y="1588"/>
                <a:ext cx="0" cy="22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602" name="Oval 18"/>
              <p:cNvSpPr>
                <a:spLocks noChangeArrowheads="1"/>
              </p:cNvSpPr>
              <p:nvPr/>
            </p:nvSpPr>
            <p:spPr bwMode="auto">
              <a:xfrm>
                <a:off x="39" y="1542"/>
                <a:ext cx="136" cy="45"/>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67603" name="未知"/>
            <p:cNvSpPr>
              <a:spLocks/>
            </p:cNvSpPr>
            <p:nvPr/>
          </p:nvSpPr>
          <p:spPr bwMode="auto">
            <a:xfrm>
              <a:off x="62" y="1361"/>
              <a:ext cx="105" cy="227"/>
            </a:xfrm>
            <a:custGeom>
              <a:avLst/>
              <a:gdLst>
                <a:gd name="T0" fmla="*/ 151 w 393"/>
                <a:gd name="T1" fmla="*/ 680 h 680"/>
                <a:gd name="T2" fmla="*/ 15 w 393"/>
                <a:gd name="T3" fmla="*/ 453 h 680"/>
                <a:gd name="T4" fmla="*/ 242 w 393"/>
                <a:gd name="T5" fmla="*/ 0 h 680"/>
                <a:gd name="T6" fmla="*/ 378 w 393"/>
                <a:gd name="T7" fmla="*/ 453 h 680"/>
                <a:gd name="T8" fmla="*/ 151 w 393"/>
                <a:gd name="T9" fmla="*/ 680 h 680"/>
              </a:gdLst>
              <a:ahLst/>
              <a:cxnLst>
                <a:cxn ang="0">
                  <a:pos x="T0" y="T1"/>
                </a:cxn>
                <a:cxn ang="0">
                  <a:pos x="T2" y="T3"/>
                </a:cxn>
                <a:cxn ang="0">
                  <a:pos x="T4" y="T5"/>
                </a:cxn>
                <a:cxn ang="0">
                  <a:pos x="T6" y="T7"/>
                </a:cxn>
                <a:cxn ang="0">
                  <a:pos x="T8" y="T9"/>
                </a:cxn>
              </a:cxnLst>
              <a:rect l="0" t="0" r="r" b="b"/>
              <a:pathLst>
                <a:path w="393" h="680">
                  <a:moveTo>
                    <a:pt x="151" y="680"/>
                  </a:moveTo>
                  <a:cubicBezTo>
                    <a:pt x="91" y="680"/>
                    <a:pt x="0" y="566"/>
                    <a:pt x="15" y="453"/>
                  </a:cubicBezTo>
                  <a:cubicBezTo>
                    <a:pt x="30" y="340"/>
                    <a:pt x="182" y="0"/>
                    <a:pt x="242" y="0"/>
                  </a:cubicBezTo>
                  <a:cubicBezTo>
                    <a:pt x="302" y="0"/>
                    <a:pt x="393" y="340"/>
                    <a:pt x="378" y="453"/>
                  </a:cubicBezTo>
                  <a:cubicBezTo>
                    <a:pt x="363" y="566"/>
                    <a:pt x="211" y="680"/>
                    <a:pt x="151" y="680"/>
                  </a:cubicBezTo>
                  <a:close/>
                </a:path>
              </a:pathLst>
            </a:custGeom>
            <a:solidFill>
              <a:srgbClr val="FF6600"/>
            </a:solidFill>
            <a:ln w="9525" cmpd="sng">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67611" name="Text Box 27"/>
          <p:cNvSpPr txBox="1">
            <a:spLocks noChangeArrowheads="1"/>
          </p:cNvSpPr>
          <p:nvPr/>
        </p:nvSpPr>
        <p:spPr bwMode="auto">
          <a:xfrm>
            <a:off x="1908175" y="5373688"/>
            <a:ext cx="20875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t>萌发的种子</a:t>
            </a:r>
          </a:p>
        </p:txBody>
      </p:sp>
      <p:sp>
        <p:nvSpPr>
          <p:cNvPr id="67612" name="Text Box 28"/>
          <p:cNvSpPr txBox="1">
            <a:spLocks noChangeArrowheads="1"/>
          </p:cNvSpPr>
          <p:nvPr/>
        </p:nvSpPr>
        <p:spPr bwMode="auto">
          <a:xfrm>
            <a:off x="5311775" y="5375275"/>
            <a:ext cx="1997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t>煮熟的种子</a:t>
            </a:r>
          </a:p>
        </p:txBody>
      </p:sp>
      <p:sp>
        <p:nvSpPr>
          <p:cNvPr id="67613" name="Text Box 29"/>
          <p:cNvSpPr txBox="1">
            <a:spLocks noChangeArrowheads="1"/>
          </p:cNvSpPr>
          <p:nvPr/>
        </p:nvSpPr>
        <p:spPr bwMode="auto">
          <a:xfrm>
            <a:off x="179388" y="0"/>
            <a:ext cx="36004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4400" b="1">
                <a:solidFill>
                  <a:srgbClr val="FF0000"/>
                </a:solidFill>
                <a:effectLst>
                  <a:outerShdw blurRad="38100" dist="38100" dir="2700000" algn="tl">
                    <a:srgbClr val="000000"/>
                  </a:outerShdw>
                </a:effectLst>
              </a:rPr>
              <a:t>分组实验一</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7" presetClass="entr" presetSubtype="1" fill="hold" nodeType="clickEffect">
                                  <p:stCondLst>
                                    <p:cond delay="0"/>
                                  </p:stCondLst>
                                  <p:childTnLst>
                                    <p:set>
                                      <p:cBhvr>
                                        <p:cTn id="6" dur="1" fill="hold">
                                          <p:stCondLst>
                                            <p:cond delay="0"/>
                                          </p:stCondLst>
                                        </p:cTn>
                                        <p:tgtEl>
                                          <p:spTgt spid="67588"/>
                                        </p:tgtEl>
                                        <p:attrNameLst>
                                          <p:attrName>style.visibility</p:attrName>
                                        </p:attrNameLst>
                                      </p:cBhvr>
                                      <p:to>
                                        <p:strVal val="visible"/>
                                      </p:to>
                                    </p:set>
                                    <p:anim calcmode="lin" valueType="num">
                                      <p:cBhvr additive="base">
                                        <p:cTn id="7" dur="1000" fill="hold"/>
                                        <p:tgtEl>
                                          <p:spTgt spid="67588"/>
                                        </p:tgtEl>
                                        <p:attrNameLst>
                                          <p:attrName>ppt_x</p:attrName>
                                        </p:attrNameLst>
                                      </p:cBhvr>
                                      <p:tavLst>
                                        <p:tav tm="0">
                                          <p:val>
                                            <p:strVal val="#ppt_x"/>
                                          </p:val>
                                        </p:tav>
                                        <p:tav tm="100000">
                                          <p:val>
                                            <p:strVal val="#ppt_x"/>
                                          </p:val>
                                        </p:tav>
                                      </p:tavLst>
                                    </p:anim>
                                    <p:anim calcmode="lin" valueType="num">
                                      <p:cBhvr additive="base">
                                        <p:cTn id="8" dur="1000" fill="hold"/>
                                        <p:tgtEl>
                                          <p:spTgt spid="67588"/>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7" presetClass="entr" presetSubtype="1" fill="hold" nodeType="clickEffect">
                                  <p:stCondLst>
                                    <p:cond delay="0"/>
                                  </p:stCondLst>
                                  <p:childTnLst>
                                    <p:set>
                                      <p:cBhvr>
                                        <p:cTn id="12" dur="1" fill="hold">
                                          <p:stCondLst>
                                            <p:cond delay="0"/>
                                          </p:stCondLst>
                                        </p:cTn>
                                        <p:tgtEl>
                                          <p:spTgt spid="67596"/>
                                        </p:tgtEl>
                                        <p:attrNameLst>
                                          <p:attrName>style.visibility</p:attrName>
                                        </p:attrNameLst>
                                      </p:cBhvr>
                                      <p:to>
                                        <p:strVal val="visible"/>
                                      </p:to>
                                    </p:set>
                                    <p:anim calcmode="lin" valueType="num">
                                      <p:cBhvr additive="base">
                                        <p:cTn id="13" dur="1000" fill="hold"/>
                                        <p:tgtEl>
                                          <p:spTgt spid="67596"/>
                                        </p:tgtEl>
                                        <p:attrNameLst>
                                          <p:attrName>ppt_x</p:attrName>
                                        </p:attrNameLst>
                                      </p:cBhvr>
                                      <p:tavLst>
                                        <p:tav tm="0">
                                          <p:val>
                                            <p:strVal val="#ppt_x"/>
                                          </p:val>
                                        </p:tav>
                                        <p:tav tm="100000">
                                          <p:val>
                                            <p:strVal val="#ppt_x"/>
                                          </p:val>
                                        </p:tav>
                                      </p:tavLst>
                                    </p:anim>
                                    <p:anim calcmode="lin" valueType="num">
                                      <p:cBhvr additive="base">
                                        <p:cTn id="14" dur="1000" fill="hold"/>
                                        <p:tgtEl>
                                          <p:spTgt spid="6759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ext Box 2"/>
          <p:cNvSpPr txBox="1">
            <a:spLocks noChangeArrowheads="1"/>
          </p:cNvSpPr>
          <p:nvPr/>
        </p:nvSpPr>
        <p:spPr bwMode="auto">
          <a:xfrm>
            <a:off x="107950" y="74613"/>
            <a:ext cx="36718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4400" b="1">
                <a:solidFill>
                  <a:srgbClr val="FF0000"/>
                </a:solidFill>
                <a:effectLst>
                  <a:outerShdw blurRad="38100" dist="38100" dir="2700000" algn="tl">
                    <a:srgbClr val="000000"/>
                  </a:outerShdw>
                </a:effectLst>
              </a:rPr>
              <a:t>分组实验二</a:t>
            </a:r>
          </a:p>
        </p:txBody>
      </p:sp>
      <p:sp>
        <p:nvSpPr>
          <p:cNvPr id="47108" name="Text Box 4"/>
          <p:cNvSpPr txBox="1">
            <a:spLocks noChangeArrowheads="1"/>
          </p:cNvSpPr>
          <p:nvPr/>
        </p:nvSpPr>
        <p:spPr bwMode="auto">
          <a:xfrm>
            <a:off x="1331913" y="5661025"/>
            <a:ext cx="31162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t>甲（萌发的种子）</a:t>
            </a:r>
          </a:p>
        </p:txBody>
      </p:sp>
      <p:sp>
        <p:nvSpPr>
          <p:cNvPr id="47109" name="Text Box 5"/>
          <p:cNvSpPr txBox="1">
            <a:spLocks noChangeArrowheads="1"/>
          </p:cNvSpPr>
          <p:nvPr/>
        </p:nvSpPr>
        <p:spPr bwMode="auto">
          <a:xfrm>
            <a:off x="5478463" y="5661025"/>
            <a:ext cx="31972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t>乙（煮熟的种子）</a:t>
            </a:r>
          </a:p>
        </p:txBody>
      </p:sp>
    </p:spTree>
    <p:controls>
      <mc:AlternateContent xmlns:mc="http://schemas.openxmlformats.org/markup-compatibility/2006">
        <mc:Choice xmlns:v="urn:schemas-microsoft-com:vml" Requires="v">
          <p:control spid="47119" name="ShockwaveFlash1" r:id="rId2" imgW="3313409" imgH="3887771"/>
        </mc:Choice>
        <mc:Fallback>
          <p:control name="ShockwaveFlash1" r:id="rId2" imgW="3313409" imgH="3887771">
            <p:pic>
              <p:nvPicPr>
                <p:cNvPr id="0" name="ShockwaveFlash1"/>
                <p:cNvPicPr preferRelativeResize="0">
                  <a:picLocks noChangeAspect="1"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5003800" y="1628775"/>
                  <a:ext cx="3313113" cy="3887788"/>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mc:AlternateContent xmlns:mc="http://schemas.openxmlformats.org/markup-compatibility/2006">
        <mc:Choice xmlns:v="urn:schemas-microsoft-com:vml" Requires="v">
          <p:control spid="47120" name="ShockwaveFlash2" r:id="rId3" imgW="3313409" imgH="3887771"/>
        </mc:Choice>
        <mc:Fallback>
          <p:control name="ShockwaveFlash2" r:id="rId3" imgW="3313409" imgH="3887771">
            <p:pic>
              <p:nvPicPr>
                <p:cNvPr id="0" name="ShockwaveFlash2"/>
                <p:cNvPicPr preferRelativeResize="0">
                  <a:picLocks noChangeAspect="1"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827088" y="1628775"/>
                  <a:ext cx="3313112" cy="3887788"/>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默认设计模板_2">
  <a:themeElements>
    <a:clrScheme name="默认设计模板_2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_2">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_2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_2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_2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_2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_2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_2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_2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789</TotalTime>
  <Pages>0</Pages>
  <Words>832</Words>
  <Characters>0</Characters>
  <DocSecurity>0</DocSecurity>
  <Lines>0</Lines>
  <Paragraphs>158</Paragraphs>
  <Slides>34</Slides>
  <Notes>0</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34</vt:i4>
      </vt:variant>
    </vt:vector>
  </HeadingPairs>
  <TitlesOfParts>
    <vt:vector size="37" baseType="lpstr">
      <vt:lpstr>默认设计模板</vt:lpstr>
      <vt:lpstr>默认设计模板_2</vt:lpstr>
      <vt:lpstr>MS_ClipArt_Gallery.2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dcterms:created xsi:type="dcterms:W3CDTF">2006-11-29T07:18:38Z</dcterms:created>
  <dcterms:modified xsi:type="dcterms:W3CDTF">2018-08-31T06:18:57Z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2052-8.1.0.3363</vt:lpwstr>
  </property>
</Properties>
</file>