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3"/>
    <p:sldId id="460" r:id="rId4"/>
    <p:sldId id="289" r:id="rId5"/>
    <p:sldId id="320" r:id="rId6"/>
    <p:sldId id="321" r:id="rId7"/>
    <p:sldId id="322" r:id="rId8"/>
    <p:sldId id="462" r:id="rId9"/>
    <p:sldId id="461" r:id="rId10"/>
    <p:sldId id="463" r:id="rId11"/>
    <p:sldId id="464" r:id="rId12"/>
    <p:sldId id="465" r:id="rId13"/>
    <p:sldId id="466" r:id="rId14"/>
    <p:sldId id="467" r:id="rId15"/>
    <p:sldId id="455" r:id="rId16"/>
    <p:sldId id="457" r:id="rId17"/>
    <p:sldId id="458" r:id="rId18"/>
    <p:sldId id="456" r:id="rId19"/>
    <p:sldId id="459" r:id="rId20"/>
    <p:sldId id="261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7" autoAdjust="0"/>
    <p:restoredTop sz="94206" autoAdjust="0"/>
  </p:normalViewPr>
  <p:slideViewPr>
    <p:cSldViewPr>
      <p:cViewPr>
        <p:scale>
          <a:sx n="90" d="100"/>
          <a:sy n="90" d="100"/>
        </p:scale>
        <p:origin x="630" y="54"/>
      </p:cViewPr>
      <p:guideLst>
        <p:guide orient="horz" pos="392"/>
        <p:guide pos="290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BE9D6D-3B6C-4A72-A91C-5EA127EDCEA8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4"/>
            <a:ext cx="7102475" cy="69838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2.1.5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绿色植物在生物圈中的作用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022938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87450" y="1168004"/>
            <a:ext cx="66246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403351" y="1977629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7" name="Picture 5" descr="em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900488"/>
            <a:ext cx="1511300" cy="102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476376" y="2895600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987574"/>
            <a:ext cx="6264696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知识归纳：讨论回答下列问题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在生物圈中，能量的最终来源是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，而直接利用太阳能的是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作用将它转化为贮存在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中的能量，它是生物圈中最基本和最重要的组成成分，对整个生物圈的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具有非常重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要的作用，它可以称得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生命之母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，是绿色的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315272" y="1463030"/>
          <a:ext cx="35052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剪辑" r:id="rId1" imgW="4006850" imgH="2857500" progId="">
                  <p:embed/>
                </p:oleObj>
              </mc:Choice>
              <mc:Fallback>
                <p:oleObj name="剪辑" r:id="rId1" imgW="4006850" imgH="28575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5272" y="1463030"/>
                        <a:ext cx="350520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843558"/>
            <a:ext cx="511256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探究问题二、自动的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空气净化器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65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页普罗斯特勒试验思考讨论下列问题：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）蜡烛为什么熄灭了？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）小白鼠为什么不久就死了？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）燃烧的蜡烛有了植物仍能继续燃烧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植物与小白鼠为什么能活着？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）绿色植物和蜡烛、小白鼠之间有什么关系？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16013" y="844154"/>
            <a:ext cx="66976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331914" y="1762125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Picture 5" descr="青蛙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08850" y="3840957"/>
            <a:ext cx="1835150" cy="130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流程图: 可选过程 9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699543"/>
            <a:ext cx="842493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知识归纳：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从这个实验中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可以得出结论：植物能够更新由于蜡烛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、动物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而变的污浊的空气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科学实验证明，蜡烛燃烧或动物呼吸派出的二氧化碳是绿色植物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作用的原料，而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作用产生的氧除了满足植物自己呼吸需要外，还供给了动物。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根据这个实验可以得到启示：地球上广泛分布着种类繁多的绿色植物，他们不断进行着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，消耗大气中的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，产生的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又以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形式进入大气，这样就使生物圈的空气中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的浓度处于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的状态，简称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，因此绿色植物也被称为自动的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843558"/>
            <a:ext cx="8208912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探究问题三、观察思考：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仔细阅读课本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67-68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，并仔细观察，认真思考，描述生物圈中的水不断地在海洋、陆地和大气之间循环流动的过程。 思考：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）为什么说绿色植物是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生命之母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）有绿色植被覆盖的陆地和裸露的陆地水流大小、地表径流速度是否相同？造成这种结果的原因是什么？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）这些现象与绿色植物有什么关系？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915566"/>
            <a:ext cx="71287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启发学生运用所学知识解释以下问题：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、温室效应和臭氧层破坏形成的原因是什么？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、温室效应将给人类带来什么危害？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0481"/>
          <p:cNvSpPr>
            <a:spLocks noChangeArrowheads="1"/>
          </p:cNvSpPr>
          <p:nvPr/>
        </p:nvSpPr>
        <p:spPr bwMode="auto">
          <a:xfrm>
            <a:off x="395536" y="771550"/>
            <a:ext cx="8153400" cy="3782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．森林锐减导致的后果有（ ）。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．气候变得更加湿润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．干旱加剧，洪涝减少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．物种减少，甚至灭绝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．耕地增多，粮食丰产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．我们常说绿色植物是“生命之母”，主要是因为（ ）。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①绿色植物光合作用为其他生物提供有机物和能量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②绿色植物光合作用为其他生物提供氧气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③绿色植物光合作用为其他生物提供水和无机盐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④绿色植物光合作用为其他生物提供生活环境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．③④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文本框 20482"/>
          <p:cNvSpPr txBox="1">
            <a:spLocks noChangeArrowheads="1"/>
          </p:cNvSpPr>
          <p:nvPr/>
        </p:nvSpPr>
        <p:spPr bwMode="auto">
          <a:xfrm>
            <a:off x="7070725" y="18811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84" name="矩形 20483"/>
          <p:cNvSpPr>
            <a:spLocks noChangeArrowheads="1"/>
          </p:cNvSpPr>
          <p:nvPr/>
        </p:nvSpPr>
        <p:spPr bwMode="auto">
          <a:xfrm>
            <a:off x="3275856" y="843558"/>
            <a:ext cx="3577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0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矩形 20484"/>
          <p:cNvSpPr>
            <a:spLocks noChangeArrowheads="1"/>
          </p:cNvSpPr>
          <p:nvPr/>
        </p:nvSpPr>
        <p:spPr bwMode="auto">
          <a:xfrm>
            <a:off x="5724128" y="2067694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1505"/>
          <p:cNvSpPr>
            <a:spLocks noChangeArrowheads="1"/>
          </p:cNvSpPr>
          <p:nvPr/>
        </p:nvSpPr>
        <p:spPr bwMode="auto">
          <a:xfrm>
            <a:off x="323528" y="1331065"/>
            <a:ext cx="8429625" cy="29518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．近年来，沙尘暴仍频繁在我国北方发生，严重干扰和危害了人们正常的生产生活。引起沙尘暴的主要原因是（ ）破坏了生态平衡。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人类盲目地开发森林和草原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北方地区降水量低，常年干旱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环境污染导致植被大量死亡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野生动物的种类和数量锐减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．下列哪种做法不利于生物圈中水分平衡的保持？（ ）。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．保护现有的森林和草地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．退耕还林、还草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．大规模植树造林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D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．毁林烧山，建造梯田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矩形 21506"/>
          <p:cNvSpPr>
            <a:spLocks noChangeArrowheads="1"/>
          </p:cNvSpPr>
          <p:nvPr/>
        </p:nvSpPr>
        <p:spPr bwMode="auto">
          <a:xfrm>
            <a:off x="5580112" y="2931790"/>
            <a:ext cx="647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3347864" y="1707654"/>
            <a:ext cx="7207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87574"/>
            <a:ext cx="806489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）植物可以减缓雨水对陆地的冲刷，使更多的雨水渗入地下，补充地下水；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）绿色植物的根系和枯枝落叶对地面土壤有很好的固定和保护作用，可以保持水土，防止水土流失。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）植物的蒸腾作用可以提高大气湿度，增加降雨量。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843558"/>
            <a:ext cx="62281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如图为生物圈中碳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氧循环示意简图，请据图回答：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过程表示绿色植物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，把大气中的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和水合成为有机物，并释放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供给动物和人．这一过程所需要的水到达叶片的动力来自绿色的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过程表示绿色植物和动物、人都进行的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释放到大气中去．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）人类在生活和生产过程中，因燃烧煤、石油将大量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排到大气中去．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）由此可见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通过光合作用维持了生物圈中的碳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氧平衡</a:t>
            </a:r>
            <a:r>
              <a:rPr lang="zh-CN" altLang="zh-CN" dirty="0"/>
              <a:t>．</a:t>
            </a:r>
            <a:endParaRPr lang="zh-CN" altLang="en-US" dirty="0"/>
          </a:p>
        </p:txBody>
      </p:sp>
      <p:pic>
        <p:nvPicPr>
          <p:cNvPr id="5" name="图片 4" descr="菁优网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1275606"/>
            <a:ext cx="23526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39552" y="915565"/>
            <a:ext cx="8352928" cy="13542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教师展示这两张图片，比较造成这两种不同景象的原因是什么？有什么启示？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学科网(www.zxxk.com)--教育资源门户，提供试卷、教案、课件、论文、素材及各类教学资源下载，还有大量而丰富的教学相关资讯！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419622"/>
            <a:ext cx="316835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学科网(www.zxxk.com)--教育资源门户，提供试卷、教案、课件、论文、素材及各类教学资源下载，还有大量而丰富的教学相关资讯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419622"/>
            <a:ext cx="3888432" cy="2592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899592" y="1419622"/>
            <a:ext cx="6643688" cy="8744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知道绿色植物能为其他生物提供食物和能量。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、说明绿色植物有助于维持生物圈中的碳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-----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氧平衡。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、下列植被中，被誉为“地球之肺”的是（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常绿阔叶林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针叶林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草原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D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热带雨林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156363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89000" y="1408430"/>
            <a:ext cx="7472680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下列生物中，被称为自然界中“能量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化器”的是（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C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D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6300192" y="1491630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地球上所有生物生存的基础是：（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B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D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真菌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4427984" y="1347614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03598"/>
            <a:ext cx="633670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自然界中的氧气主要来源于（ 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绿色植物的光合作用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所有生物的光合作用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绿色植物的呼吸作用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所有生物的呼吸作用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127560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03598"/>
            <a:ext cx="7272808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人类及动物的食物最终来自于（  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植物体内的有机物  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肉类中的有机物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光合作用制造的有机物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植物和动物体内的无机物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127560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-152400" y="1543050"/>
          <a:ext cx="3053335" cy="195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剪辑" r:id="rId1" imgW="3717925" imgH="3352800" progId="">
                  <p:embed/>
                </p:oleObj>
              </mc:Choice>
              <mc:Fallback>
                <p:oleObj name="剪辑" r:id="rId1" imgW="3717925" imgH="33528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2400" y="1543050"/>
                        <a:ext cx="3053335" cy="19585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流程图: 可选过程 7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843558"/>
            <a:ext cx="51125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探究问题一、绿色的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能量转化器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观察课本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64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页插图思考并讨论回答下列问题：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上面的生物中谁能直接利用太阳光合成有机物？ 动物以什么为食？他体内的有机物从哪里来的？ 我们平时吃的蘑菇、木耳的营养是从哪里来的？ 概括叙述太阳能是如何被生物圈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中的生物利用的？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2210</Words>
  <Paragraphs>145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楷体_GB2312</vt:lpstr>
      <vt:lpstr>Calibri</vt:lpstr>
      <vt:lpstr>黑体</vt:lpstr>
      <vt:lpstr>Arial Unicode MS</vt:lpstr>
      <vt:lpstr>新宋体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