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3"/>
    <p:sldId id="283" r:id="rId4"/>
    <p:sldId id="278" r:id="rId5"/>
    <p:sldId id="361" r:id="rId6"/>
    <p:sldId id="352" r:id="rId7"/>
    <p:sldId id="306" r:id="rId8"/>
    <p:sldId id="362" r:id="rId9"/>
    <p:sldId id="363" r:id="rId10"/>
    <p:sldId id="364" r:id="rId11"/>
    <p:sldId id="365" r:id="rId12"/>
    <p:sldId id="355" r:id="rId13"/>
    <p:sldId id="366" r:id="rId14"/>
    <p:sldId id="367" r:id="rId15"/>
    <p:sldId id="356" r:id="rId16"/>
    <p:sldId id="359" r:id="rId17"/>
    <p:sldId id="368" r:id="rId19"/>
    <p:sldId id="369" r:id="rId20"/>
    <p:sldId id="339" r:id="rId21"/>
    <p:sldId id="270" r:id="rId22"/>
    <p:sldId id="296" r:id="rId23"/>
    <p:sldId id="350" r:id="rId24"/>
    <p:sldId id="360" r:id="rId25"/>
    <p:sldId id="370" r:id="rId26"/>
    <p:sldId id="351" r:id="rId27"/>
    <p:sldId id="37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oleObject" Target="../embeddings/oleObject13.bin"/><Relationship Id="rId7" Type="http://schemas.openxmlformats.org/officeDocument/2006/relationships/image" Target="../media/image16.wmf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9.wmf"/><Relationship Id="rId2" Type="http://schemas.openxmlformats.org/officeDocument/2006/relationships/oleObject" Target="../embeddings/oleObject15.bin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6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1.wmf"/><Relationship Id="rId1" Type="http://schemas.openxmlformats.org/officeDocument/2006/relationships/oleObject" Target="../embeddings/oleObject21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wmf"/><Relationship Id="rId1" Type="http://schemas.openxmlformats.org/officeDocument/2006/relationships/oleObject" Target="../embeddings/oleObject2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175432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19.2.1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正比例函数</a:t>
            </a:r>
            <a:endParaRPr lang="en-US" altLang="zh-CN" sz="5400" b="1" dirty="0" smtClean="0">
              <a:solidFill>
                <a:srgbClr val="7030A0"/>
              </a:solidFill>
              <a:latin typeface="+mj-lt"/>
            </a:endParaRPr>
          </a:p>
          <a:p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2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zh-CN" sz="54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96" y="1196752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正比例函数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可以说成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成正比例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要求函数关系式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只需通过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的一组对应值求出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从而确定关系式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2420888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正比例函数的图象是过原点的直线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直线从左到右呈上升趋势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经过第一、三象限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直线从左到右呈下降趋势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经过第二、四象限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画正比例函数的图象时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只需要选取除原点外的一点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再过原点和选取点画直线即可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选取的点一般为点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4780309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正比例函数的性质可以逆用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如当正比例函数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endParaRPr lang="en-US" altLang="zh-CN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的增大而增大时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反之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&lt;0;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若正比例函数的图象过第一、三象限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4" grpId="0" autoUpdateAnimBg="0"/>
      <p:bldP spid="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6024" y="387821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已知一个正比例函数的图象经过点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(-1,3),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则这个正比例函数的表达式是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348880"/>
            <a:ext cx="8604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设正比例函数的解析式为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把点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(-1,3)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代入解析式求出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的值即可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887177"/>
            <a:ext cx="8604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设正比例函数的解析式为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∵正比例函数的图象经过点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(-1,3),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=-3,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∴这个正比例函数的表达式是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976" y="1332057"/>
            <a:ext cx="3231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98072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+9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的图象经过原点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2844" y="2071678"/>
            <a:ext cx="8604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把原点坐标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(0,0)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代入函数解析式列方程进行求解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20" y="3786190"/>
            <a:ext cx="8604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+9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的图象经过原点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(0,0),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+9=0,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=±3.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60704" y="900009"/>
            <a:ext cx="999728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±3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3212976"/>
            <a:ext cx="8496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∵直线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k-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经过第二、四象限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-3&lt;0,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故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484185"/>
            <a:ext cx="8604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pc="-1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根据正比例函数性质列不等式进行求解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spc="-1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837779"/>
            <a:ext cx="8604448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经过第二、四象限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范围是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286248" y="5357826"/>
          <a:ext cx="6191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4572000" imgH="9448800" progId="Equation.DSMT4">
                  <p:embed/>
                </p:oleObj>
              </mc:Choice>
              <mc:Fallback>
                <p:oleObj name="Equation" r:id="rId1" imgW="45720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6248" y="5357826"/>
                        <a:ext cx="619125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3357554" y="4286256"/>
          <a:ext cx="6191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4572000" imgH="9448800" progId="Equation.DSMT4">
                  <p:embed/>
                </p:oleObj>
              </mc:Choice>
              <mc:Fallback>
                <p:oleObj name="Equation" r:id="rId3" imgW="45720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7554" y="4286256"/>
                        <a:ext cx="619125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184400" y="1412875"/>
          <a:ext cx="1279525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9448800" imgH="9448800" progId="Equation.DSMT4">
                  <p:embed/>
                </p:oleObj>
              </mc:Choice>
              <mc:Fallback>
                <p:oleObj name="Equation" r:id="rId5" imgW="9448800" imgH="94488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4400" y="1412875"/>
                        <a:ext cx="1279525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6024" y="260648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(2,-4)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在正比例函数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2135758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(2,-4)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在正比例函数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的图象上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=-4,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4059069"/>
            <a:ext cx="8676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代入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中函数解析式列方程进行求解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404065"/>
            <a:ext cx="8676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把点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(2,-4)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代入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中列方程进行求解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348281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pc="-1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若点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(-1,</a:t>
            </a:r>
            <a:r>
              <a:rPr lang="en-US" altLang="zh-CN" sz="3200" i="1" spc="-15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在函数</a:t>
            </a:r>
            <a:r>
              <a:rPr lang="en-US" altLang="zh-CN" sz="3200" i="1" spc="-150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的图象上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试求出</a:t>
            </a:r>
            <a:r>
              <a:rPr lang="en-US" altLang="zh-CN" sz="3200" i="1" spc="-15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3200" spc="-15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spc="-15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spc="-1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5072074"/>
            <a:ext cx="8748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(-1,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的图象上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=-2×(-1)=2.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6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3120109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=-2&lt;0,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(-2,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i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都在函数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的图象上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,-2&lt;      &lt;1,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6024" y="116632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(-2,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都在此函数图象上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试比较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的大小关系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628800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pc="-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spc="-3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根据正比例函数性质进行求解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577975" y="3933825"/>
          <a:ext cx="13081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13411200" imgH="10363200" progId="Equation.DSMT4">
                  <p:embed/>
                </p:oleObj>
              </mc:Choice>
              <mc:Fallback>
                <p:oleObj name="Equation" r:id="rId1" imgW="13411200" imgH="103632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77975" y="3933825"/>
                        <a:ext cx="1308100" cy="738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2411760" y="4509120"/>
          <a:ext cx="4953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60" y="4509120"/>
                        <a:ext cx="495300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227263" y="188913"/>
          <a:ext cx="137636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5" imgW="13411200" imgH="10363200" progId="Equation.DSMT4">
                  <p:embed/>
                </p:oleObj>
              </mc:Choice>
              <mc:Fallback>
                <p:oleObj name="Equation" r:id="rId5" imgW="13411200" imgH="10363200" progId="Equation.DSMT4">
                  <p:embed/>
                  <p:pic>
                    <p:nvPicPr>
                      <p:cNvPr id="0" name="图片 409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7263" y="188913"/>
                        <a:ext cx="1376362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26" grpId="0" autoUpdateAnimBg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67544" y="116632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画出下列正比例函数的图象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 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628800"/>
            <a:ext cx="8604448" cy="1376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pc="-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spc="-3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根据正比例函数的图象是一条直线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两点确定一条直线来作图</a:t>
            </a:r>
            <a:r>
              <a:rPr lang="en-US" altLang="zh-CN" sz="28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8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21038" y="919163"/>
          <a:ext cx="109537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10668000" imgH="9448800" progId="Equation.DSMT4">
                  <p:embed/>
                </p:oleObj>
              </mc:Choice>
              <mc:Fallback>
                <p:oleObj name="Equation" r:id="rId1" imgW="106680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1038" y="919163"/>
                        <a:ext cx="1095375" cy="854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42910" y="3500438"/>
          <a:ext cx="3888432" cy="207170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44216"/>
                <a:gridCol w="972108"/>
                <a:gridCol w="972108"/>
              </a:tblGrid>
              <a:tr h="75153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43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y=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958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en-US" sz="2800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=    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1539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152400"/>
          </a:xfrm>
          <a:prstGeom prst="rect">
            <a:avLst/>
          </a:prstGeom>
          <a:noFill/>
        </p:spPr>
      </p:pic>
      <p:pic>
        <p:nvPicPr>
          <p:cNvPr id="31539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5250" cy="152400"/>
          </a:xfrm>
          <a:prstGeom prst="rect">
            <a:avLst/>
          </a:prstGeom>
          <a:noFill/>
        </p:spPr>
      </p:pic>
      <p:pic>
        <p:nvPicPr>
          <p:cNvPr id="11" name="图片 10"/>
          <p:cNvPicPr/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214942" y="3357562"/>
            <a:ext cx="288032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00034" y="307181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解：列表，得：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endParaRPr lang="en-US" altLang="zh-CN" sz="2400" dirty="0" smtClean="0">
              <a:solidFill>
                <a:srgbClr val="FF0000"/>
              </a:solidFill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</a:rPr>
              <a:t>描点，连线，即为函数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x,y=    x</a:t>
            </a:r>
            <a:r>
              <a:rPr lang="zh-CN" altLang="en-US" sz="2400" dirty="0" smtClean="0">
                <a:solidFill>
                  <a:srgbClr val="FF0000"/>
                </a:solidFill>
              </a:rPr>
              <a:t>的图象（如图）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571604" y="4786322"/>
          <a:ext cx="3444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6" imgW="3352800" imgH="9448800" progId="Equation.DSMT4">
                  <p:embed/>
                </p:oleObj>
              </mc:Choice>
              <mc:Fallback>
                <p:oleObj name="Equation" r:id="rId6" imgW="33528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71604" y="4786322"/>
                        <a:ext cx="344488" cy="854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857620" y="4786322"/>
          <a:ext cx="3444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8" imgW="3352800" imgH="9448800" progId="Equation.DSMT4">
                  <p:embed/>
                </p:oleObj>
              </mc:Choice>
              <mc:Fallback>
                <p:oleObj name="Equation" r:id="rId8" imgW="3352800" imgH="9448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57620" y="4786322"/>
                        <a:ext cx="344488" cy="854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4643438" y="5429264"/>
          <a:ext cx="4540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Equation" r:id="rId9" imgW="3352800" imgH="9448800" progId="Equation.DSMT4">
                  <p:embed/>
                </p:oleObj>
              </mc:Choice>
              <mc:Fallback>
                <p:oleObj name="Equation" r:id="rId9" imgW="3352800" imgH="9448800" progId="Equation.DSMT4">
                  <p:embed/>
                  <p:pic>
                    <p:nvPicPr>
                      <p:cNvPr id="0" name="图片 5123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3438" y="5429264"/>
                        <a:ext cx="454025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67544" y="116632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画出下列正比例函数的图象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=-1.5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spc="3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spc="300" dirty="0" smtClean="0">
                <a:latin typeface="Times New Roman" pitchFamily="18" charset="0"/>
                <a:cs typeface="Times New Roman" pitchFamily="18" charset="0"/>
              </a:rPr>
              <a:t>=-4</a:t>
            </a:r>
            <a:r>
              <a:rPr lang="en-US" altLang="zh-CN" sz="3200" i="1" spc="300" dirty="0" smtClean="0">
                <a:latin typeface="Times New Roman" pitchFamily="18" charset="0"/>
                <a:cs typeface="Times New Roman" pitchFamily="18" charset="0"/>
              </a:rPr>
              <a:t>x.</a:t>
            </a:r>
            <a:endParaRPr lang="zh-CN" altLang="zh-CN" sz="3200" i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628800"/>
            <a:ext cx="6034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pc="-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spc="-3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</a:t>
            </a:r>
            <a:r>
              <a:rPr lang="en-US" altLang="zh-CN" sz="3200" spc="-3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列表，得：</a:t>
            </a:r>
            <a:endParaRPr lang="en-US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描点，连线，即为函数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=-1.5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=-4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的图象（如图）</a:t>
            </a:r>
            <a:r>
              <a:rPr lang="en-US" altLang="zh-CN" sz="32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 smtClean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85786" y="2357430"/>
          <a:ext cx="3888432" cy="158702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44216"/>
                <a:gridCol w="972108"/>
                <a:gridCol w="972108"/>
              </a:tblGrid>
              <a:tr h="6625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x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0</a:t>
                      </a:r>
                      <a:endParaRPr lang="zh-CN" sz="2800" b="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1</a:t>
                      </a:r>
                      <a:endParaRPr lang="zh-CN" sz="2800" b="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22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y=-</a:t>
                      </a:r>
                      <a:r>
                        <a:rPr lang="en-US" sz="2800" b="0" i="0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1.5</a:t>
                      </a:r>
                      <a:r>
                        <a:rPr lang="en-US" sz="2800" b="0" i="1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x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0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-1.5</a:t>
                      </a:r>
                      <a:endParaRPr lang="zh-CN" sz="2800" b="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622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y=-</a:t>
                      </a:r>
                      <a:r>
                        <a:rPr lang="en-US" sz="2800" b="0" i="0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4</a:t>
                      </a:r>
                      <a:r>
                        <a:rPr lang="en-US" sz="2800" b="0" i="1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x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0</a:t>
                      </a:r>
                      <a:endParaRPr lang="zh-CN" sz="2800" b="0" kern="10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 dirty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-4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315398" name="Picture 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6200" cy="152400"/>
          </a:xfrm>
          <a:prstGeom prst="rect">
            <a:avLst/>
          </a:prstGeom>
          <a:noFill/>
        </p:spPr>
      </p:pic>
      <p:pic>
        <p:nvPicPr>
          <p:cNvPr id="31539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5250" cy="152400"/>
          </a:xfrm>
          <a:prstGeom prst="rect">
            <a:avLst/>
          </a:prstGeom>
          <a:noFill/>
        </p:spPr>
      </p:pic>
      <p:pic>
        <p:nvPicPr>
          <p:cNvPr id="10" name="图片 9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29322" y="3143248"/>
            <a:ext cx="2873474" cy="217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124744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正比例函数的图象和性质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正比例函数的图象是经过坐标原点的一条直线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作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应先选取两点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通常选点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然后在坐标平面内描点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最后过点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经过第一、三象限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从左向右上升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也增大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经过第二、四象限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从左向右下降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反而减小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79512" y="1425531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下列函数解析式中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不是正比例函数的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+8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      C.3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-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643314"/>
            <a:ext cx="8424936" cy="2167116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根据正比例函数的定义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一般地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两个变量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x,y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之间的解析式可以表示成形如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y=kx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为常数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≠0)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的形式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那么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就叫做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的正比例函数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不是正比例函数的是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A.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6336" y="1700808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524328" y="2261667"/>
          <a:ext cx="507008" cy="807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3657600" imgH="9448800" progId="Equation.DSMT4">
                  <p:embed/>
                </p:oleObj>
              </mc:Choice>
              <mc:Fallback>
                <p:oleObj name="Equation" r:id="rId2" imgW="3657600" imgH="9448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524328" y="2261667"/>
                        <a:ext cx="507008" cy="8072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15616" y="188640"/>
            <a:ext cx="1584176" cy="1071384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557367"/>
            <a:ext cx="871296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当今网络已经越来越普及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可以用电脑上网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手机上网等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我们班级有位同学经常上网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他的打字速度非常快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达到每分钟可以输入两百个汉字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真是高手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如果他输入的汉字个数用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百个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来表示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与输入时间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分钟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的函数关系式是什么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这个函数是我们前面学习的正比例函数吗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用描点法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你能画出这个函数的图象吗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08720"/>
            <a:ext cx="8568952" cy="255389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=(1-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增大而减小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那么常数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的取值范围是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&gt;1         C.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≤1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≥1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772816"/>
            <a:ext cx="720080" cy="74251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899548"/>
            <a:ext cx="842493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∵函数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=(1-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)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随着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的增大而减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1-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&lt;0,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&gt;1.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64704"/>
            <a:ext cx="8568952" cy="337113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我国是一个严重缺水的国家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大家应倍加珍惜水资源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节约用水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据测试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拧不紧的水龙头每秒会滴下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滴水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每滴水约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0.05 mL.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小红同学在洗手后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没有把水龙头拧紧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当小红离开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后水龙头滴了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mL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的函数解析式为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608" y="3212976"/>
            <a:ext cx="2448272" cy="830997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365104"/>
            <a:ext cx="8424936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因为水龙头每秒会滴下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滴水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每滴水约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0.05 mL,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所以当小红离开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h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后水龙头的滴水量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=3600×2×0.05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=360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=360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72274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(0,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),(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且过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1196752"/>
            <a:ext cx="57606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051720" y="1044282"/>
          <a:ext cx="432048" cy="920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51720" y="1044282"/>
                        <a:ext cx="432048" cy="92042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3212976"/>
            <a:ext cx="8424936" cy="2754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=3,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故直线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经过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(0,0),(3,2).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&gt;0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可知直线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过第一、三象限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的增大而增大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06180" name="Object 4"/>
          <p:cNvGraphicFramePr>
            <a:graphicFrameLocks noChangeAspect="1"/>
          </p:cNvGraphicFramePr>
          <p:nvPr/>
        </p:nvGraphicFramePr>
        <p:xfrm>
          <a:off x="7812360" y="3429000"/>
          <a:ext cx="4333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812360" y="3429000"/>
                        <a:ext cx="433388" cy="920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6181" name="Object 5"/>
          <p:cNvGraphicFramePr>
            <a:graphicFrameLocks noChangeAspect="1"/>
          </p:cNvGraphicFramePr>
          <p:nvPr/>
        </p:nvGraphicFramePr>
        <p:xfrm>
          <a:off x="4211960" y="4077072"/>
          <a:ext cx="4333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11960" y="4077072"/>
                        <a:ext cx="433388" cy="920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6182" name="Object 6"/>
          <p:cNvGraphicFramePr>
            <a:graphicFrameLocks noChangeAspect="1"/>
          </p:cNvGraphicFramePr>
          <p:nvPr/>
        </p:nvGraphicFramePr>
        <p:xfrm>
          <a:off x="2554436" y="3444354"/>
          <a:ext cx="433388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4436" y="3444354"/>
                        <a:ext cx="433388" cy="920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080" y="1196752"/>
            <a:ext cx="648072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03648" y="1908378"/>
            <a:ext cx="1512168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一、三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8224" y="1908378"/>
            <a:ext cx="1224136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增大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6183" name="Object 7"/>
          <p:cNvGraphicFramePr>
            <a:graphicFrameLocks noChangeAspect="1"/>
          </p:cNvGraphicFramePr>
          <p:nvPr/>
        </p:nvGraphicFramePr>
        <p:xfrm>
          <a:off x="7072330" y="4143380"/>
          <a:ext cx="433387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72330" y="4143380"/>
                        <a:ext cx="433387" cy="9207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6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6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6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  <p:bldP spid="6" grpId="0" animBg="1"/>
      <p:bldP spid="10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49467"/>
            <a:ext cx="8568952" cy="16332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+3)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|-4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3272294"/>
            <a:ext cx="8424936" cy="246096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∵函数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+3)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|</a:t>
            </a:r>
            <a:r>
              <a:rPr lang="en-US" altLang="zh-CN" sz="3200" i="1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|-4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是正比例函数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=-5.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-5.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06182" name="Object 6"/>
          <p:cNvGraphicFramePr>
            <a:graphicFrameLocks noChangeAspect="1"/>
          </p:cNvGraphicFramePr>
          <p:nvPr/>
        </p:nvGraphicFramePr>
        <p:xfrm>
          <a:off x="3660775" y="4143375"/>
          <a:ext cx="1844675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1" imgW="15544800" imgH="12192000" progId="Equation.DSMT4">
                  <p:embed/>
                </p:oleObj>
              </mc:Choice>
              <mc:Fallback>
                <p:oleObj name="Equation" r:id="rId1" imgW="15544800" imgH="12192000" progId="Equation.DSMT4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60775" y="4143375"/>
                        <a:ext cx="1844675" cy="1189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11960" y="1764105"/>
            <a:ext cx="648072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6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72274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已知某种小汽车的耗油量是每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100 km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耗油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所使用的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93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汽油今日涨价到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写出汽车行驶途中所耗油费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与行程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(km)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之间的函数关系式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211263" y="3716338"/>
          <a:ext cx="5713412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1" imgW="35966400" imgH="9448800" progId="Equation.DSMT4">
                  <p:embed/>
                </p:oleObj>
              </mc:Choice>
              <mc:Fallback>
                <p:oleObj name="Equation" r:id="rId1" imgW="35966400" imgH="9448800" progId="Equation.DSMT4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11263" y="3716338"/>
                        <a:ext cx="5713412" cy="1152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8662" y="214290"/>
            <a:ext cx="7143800" cy="578882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在平面直角坐标系内描出大致的函数图象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158" y="928670"/>
            <a:ext cx="4536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解：列表，得：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描点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得到函数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=0.75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00034" y="1857364"/>
          <a:ext cx="3445727" cy="108981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25279"/>
                <a:gridCol w="1060224"/>
                <a:gridCol w="1060224"/>
              </a:tblGrid>
              <a:tr h="4680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2175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y=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4" name="图片 13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0298" r="8155" b="7190"/>
          <a:stretch>
            <a:fillRect/>
          </a:stretch>
        </p:blipFill>
        <p:spPr bwMode="auto">
          <a:xfrm>
            <a:off x="5357818" y="1571612"/>
            <a:ext cx="285752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圆角矩形 14"/>
          <p:cNvSpPr/>
          <p:nvPr/>
        </p:nvSpPr>
        <p:spPr>
          <a:xfrm>
            <a:off x="285720" y="4857760"/>
            <a:ext cx="8568952" cy="64698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计算娄底到长沙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220 km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所需油费是多少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348" y="5572140"/>
            <a:ext cx="6552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=220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=0.75×220=165(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动作按钮: 第一张 16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5" grpId="0" animBg="1"/>
      <p:bldP spid="1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7667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画出下列正比例函数的图象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进行比较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51520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中自变量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可以是任意实数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列表表示几组对应值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443711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描点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画出图象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5656" y="2996952"/>
          <a:ext cx="5184576" cy="11521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47360"/>
                <a:gridCol w="647360"/>
                <a:gridCol w="647360"/>
                <a:gridCol w="647360"/>
                <a:gridCol w="648784"/>
                <a:gridCol w="648784"/>
                <a:gridCol w="648784"/>
                <a:gridCol w="648784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9" name="图片 18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0526" r="10526" b="5865"/>
          <a:stretch>
            <a:fillRect/>
          </a:stretch>
        </p:blipFill>
        <p:spPr bwMode="auto">
          <a:xfrm>
            <a:off x="4572000" y="4365104"/>
            <a:ext cx="273630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6064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画出下列正比例函数的图象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并进行比较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= - 2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x.</a:t>
            </a:r>
            <a:endParaRPr lang="zh-CN" altLang="zh-CN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155679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:(2)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 -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中自变量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取值范围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可以是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全体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列表表示几组对应值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443711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描点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画出图象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475656" y="2996952"/>
          <a:ext cx="5184576" cy="11521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47360"/>
                <a:gridCol w="647360"/>
                <a:gridCol w="647360"/>
                <a:gridCol w="647360"/>
                <a:gridCol w="648784"/>
                <a:gridCol w="648784"/>
                <a:gridCol w="648784"/>
                <a:gridCol w="648784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10873" b="2259"/>
          <a:stretch>
            <a:fillRect/>
          </a:stretch>
        </p:blipFill>
        <p:spPr bwMode="auto">
          <a:xfrm>
            <a:off x="4356918" y="4293096"/>
            <a:ext cx="295138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88032" y="-24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练习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在同一坐标系中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画出下列函数的图象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并对它们进行比较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- 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400696" y="2138556"/>
          <a:ext cx="651024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00696" y="2138556"/>
                        <a:ext cx="651024" cy="10081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6500826" y="2071678"/>
          <a:ext cx="504056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00826" y="2071678"/>
                        <a:ext cx="504056" cy="10080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3357562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教师引导学生画图如下：</a:t>
            </a:r>
          </a:p>
        </p:txBody>
      </p:sp>
      <p:pic>
        <p:nvPicPr>
          <p:cNvPr id="2867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071942"/>
            <a:ext cx="3714776" cy="196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116632"/>
            <a:ext cx="88204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观察所画的四个函数图象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填写你发现的规律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①四个函数图象都是经过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的图象经过第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呈什么趋势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③函数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的图象经过第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2080" y="1665392"/>
            <a:ext cx="1224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原点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8104" y="2510324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一、三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1640" y="3177560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上升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3897640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增大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9256" y="4572008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二、四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5390644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下降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6136" y="5337800"/>
            <a:ext cx="115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1123571"/>
            <a:ext cx="83884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④函数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     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的图象经过第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⑤函数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 -     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的图象经过第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8144" y="1465620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一、三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2555777" y="1268562"/>
          <a:ext cx="432048" cy="100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5777" y="1268562"/>
                        <a:ext cx="432048" cy="10083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2843808" y="3328892"/>
          <a:ext cx="432048" cy="892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3808" y="3328892"/>
                        <a:ext cx="432048" cy="8921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835696" y="2473732"/>
            <a:ext cx="10081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上升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44208" y="2401724"/>
            <a:ext cx="9361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增大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2160" y="3409836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二、四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39752" y="4365104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下降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76256" y="4293096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</a:rPr>
              <a:t>减小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333742"/>
            <a:ext cx="122413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26876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的性质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124145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图象是经过原点的一条直线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285583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图象经过第一、三象限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从左向右上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递增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4512022"/>
            <a:ext cx="8712968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图象经过第二、四象限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从左向右下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递减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4" grpId="0" autoUpdateAnimBg="0"/>
      <p:bldP spid="5" grpId="0" autoUpdateAnimBg="0"/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333742"/>
            <a:ext cx="122413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spc="300" dirty="0" smtClean="0">
                <a:latin typeface="Times New Roman" pitchFamily="18" charset="0"/>
                <a:cs typeface="Times New Roman" pitchFamily="18" charset="0"/>
              </a:rPr>
              <a:t>思考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26876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画正比例函数的图象时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怎样画最简单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4056" y="1916832"/>
            <a:ext cx="80283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正比例函数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的图象是经过原点的一条直线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由于两点确定一条直线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因此画正比例函数图象时我们只需描点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(0,0),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两点连线即可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504" y="4869160"/>
            <a:ext cx="8712968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说明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正是由于正比例函数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的图象是一条直线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我们可以称它为直线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y=kx.</a:t>
            </a:r>
            <a:endParaRPr lang="zh-CN" altLang="zh-CN" sz="32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8" grpId="0" autoUpdateAnimBg="0"/>
      <p:bldP spid="9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3700</Words>
  <Application>Kingsoft Office WPP</Application>
  <PresentationFormat>全屏显示(4:3)</PresentationFormat>
  <Paragraphs>353</Paragraphs>
  <Slides>25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