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Default Extension="ppt" ContentType="application/vnd.ms-powerpoint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49" r:id="rId2"/>
    <p:sldMasterId id="2147483693" r:id="rId3"/>
  </p:sldMasterIdLst>
  <p:sldIdLst>
    <p:sldId id="256" r:id="rId4"/>
    <p:sldId id="258" r:id="rId5"/>
    <p:sldId id="278" r:id="rId6"/>
    <p:sldId id="293" r:id="rId7"/>
    <p:sldId id="282" r:id="rId8"/>
    <p:sldId id="259" r:id="rId9"/>
    <p:sldId id="260" r:id="rId10"/>
    <p:sldId id="315" r:id="rId11"/>
    <p:sldId id="263" r:id="rId12"/>
    <p:sldId id="335" r:id="rId13"/>
    <p:sldId id="267" r:id="rId14"/>
    <p:sldId id="268" r:id="rId15"/>
    <p:sldId id="269" r:id="rId16"/>
    <p:sldId id="265" r:id="rId17"/>
    <p:sldId id="270" r:id="rId18"/>
    <p:sldId id="271" r:id="rId19"/>
    <p:sldId id="272" r:id="rId20"/>
    <p:sldId id="336" r:id="rId21"/>
    <p:sldId id="273" r:id="rId22"/>
    <p:sldId id="339" r:id="rId23"/>
    <p:sldId id="316" r:id="rId24"/>
    <p:sldId id="321" r:id="rId25"/>
    <p:sldId id="323" r:id="rId26"/>
    <p:sldId id="343" r:id="rId27"/>
    <p:sldId id="338" r:id="rId28"/>
    <p:sldId id="328" r:id="rId29"/>
    <p:sldId id="264" r:id="rId30"/>
    <p:sldId id="342" r:id="rId31"/>
    <p:sldId id="340" r:id="rId32"/>
    <p:sldId id="341" r:id="rId33"/>
  </p:sldIdLst>
  <p:sldSz cx="9144000" cy="6858000" type="screen4x3"/>
  <p:notesSz cx="6858000" cy="9144000"/>
  <p:defaultTextStyle>
    <a:defPPr>
      <a:defRPr lang="zh-CN"/>
    </a:defPPr>
    <a:lvl1pPr algn="ctr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ctr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ctr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ctr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ctr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CC00FF"/>
    <a:srgbClr val="0000FF"/>
    <a:srgbClr val="FF3300"/>
    <a:srgbClr val="00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32787"/>
    <p:restoredTop sz="90929"/>
  </p:normalViewPr>
  <p:slideViewPr>
    <p:cSldViewPr>
      <p:cViewPr varScale="1">
        <p:scale>
          <a:sx n="58" d="100"/>
          <a:sy n="58" d="100"/>
        </p:scale>
        <p:origin x="-1482" y="-96"/>
      </p:cViewPr>
      <p:guideLst>
        <p:guide orient="horz" pos="219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7213" cy="7802721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4945B6-AB74-4388-81D9-992CBAC16669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054F26-071F-489C-9616-1914D1480545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994DFA-F23C-498D-9695-1C02042FFBCD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1B987FEC-8A49-4D4E-A9DF-DDB072B8A3FB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>
            <a:grpSpLocks/>
          </p:cNvGrpSpPr>
          <p:nvPr/>
        </p:nvGrpSpPr>
        <p:grpSpPr bwMode="auto">
          <a:xfrm>
            <a:off x="2084388" y="296863"/>
            <a:ext cx="6823075" cy="5353050"/>
            <a:chOff x="0" y="0"/>
            <a:chExt cx="4298" cy="3372"/>
          </a:xfrm>
        </p:grpSpPr>
        <p:grpSp>
          <p:nvGrpSpPr>
            <p:cNvPr id="3075" name="Group 3"/>
            <p:cNvGrpSpPr>
              <a:grpSpLocks/>
            </p:cNvGrpSpPr>
            <p:nvPr/>
          </p:nvGrpSpPr>
          <p:grpSpPr bwMode="auto">
            <a:xfrm>
              <a:off x="881" y="414"/>
              <a:ext cx="596" cy="447"/>
              <a:chOff x="0" y="0"/>
              <a:chExt cx="768" cy="576"/>
            </a:xfrm>
          </p:grpSpPr>
          <p:sp>
            <p:nvSpPr>
              <p:cNvPr id="3076" name="Oval 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077" name="Oval 5"/>
              <p:cNvSpPr>
                <a:spLocks noChangeArrowheads="1"/>
              </p:cNvSpPr>
              <p:nvPr/>
            </p:nvSpPr>
            <p:spPr bwMode="auto">
              <a:xfrm>
                <a:off x="276" y="252"/>
                <a:ext cx="185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3078" name="Group 6"/>
            <p:cNvGrpSpPr>
              <a:grpSpLocks/>
            </p:cNvGrpSpPr>
            <p:nvPr/>
          </p:nvGrpSpPr>
          <p:grpSpPr bwMode="auto">
            <a:xfrm>
              <a:off x="0" y="0"/>
              <a:ext cx="4298" cy="3372"/>
              <a:chOff x="0" y="0"/>
              <a:chExt cx="5533" cy="4341"/>
            </a:xfrm>
          </p:grpSpPr>
          <p:grpSp>
            <p:nvGrpSpPr>
              <p:cNvPr id="3079" name="Group 7"/>
              <p:cNvGrpSpPr>
                <a:grpSpLocks/>
              </p:cNvGrpSpPr>
              <p:nvPr/>
            </p:nvGrpSpPr>
            <p:grpSpPr bwMode="auto">
              <a:xfrm>
                <a:off x="0" y="0"/>
                <a:ext cx="5470" cy="4341"/>
                <a:chOff x="0" y="0"/>
                <a:chExt cx="5470" cy="4341"/>
              </a:xfrm>
            </p:grpSpPr>
            <p:grpSp>
              <p:nvGrpSpPr>
                <p:cNvPr id="3080" name="Group 8"/>
                <p:cNvGrpSpPr>
                  <a:grpSpLocks/>
                </p:cNvGrpSpPr>
                <p:nvPr/>
              </p:nvGrpSpPr>
              <p:grpSpPr bwMode="auto">
                <a:xfrm>
                  <a:off x="1339" y="786"/>
                  <a:ext cx="2919" cy="2151"/>
                  <a:chOff x="0" y="0"/>
                  <a:chExt cx="2919" cy="2151"/>
                </a:xfrm>
              </p:grpSpPr>
              <p:sp>
                <p:nvSpPr>
                  <p:cNvPr id="3081" name="Oval 9"/>
                  <p:cNvSpPr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2919" cy="2151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chemeClr val="bg2"/>
                      </a:gs>
                      <a:gs pos="100000">
                        <a:schemeClr val="bg1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082" name="Oval 10"/>
                  <p:cNvSpPr>
                    <a:spLocks noChangeArrowheads="1"/>
                  </p:cNvSpPr>
                  <p:nvPr/>
                </p:nvSpPr>
                <p:spPr bwMode="auto">
                  <a:xfrm>
                    <a:off x="1115" y="787"/>
                    <a:ext cx="579" cy="406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bg2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083" name="Group 11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5470" cy="4341"/>
                  <a:chOff x="0" y="0"/>
                  <a:chExt cx="5470" cy="4341"/>
                </a:xfrm>
              </p:grpSpPr>
              <p:grpSp>
                <p:nvGrpSpPr>
                  <p:cNvPr id="3084" name="Group 12"/>
                  <p:cNvGrpSpPr>
                    <a:grpSpLocks/>
                  </p:cNvGrpSpPr>
                  <p:nvPr/>
                </p:nvGrpSpPr>
                <p:grpSpPr bwMode="auto">
                  <a:xfrm>
                    <a:off x="3545" y="1502"/>
                    <a:ext cx="1258" cy="2327"/>
                    <a:chOff x="0" y="0"/>
                    <a:chExt cx="1258" cy="2327"/>
                  </a:xfrm>
                </p:grpSpPr>
                <p:sp>
                  <p:nvSpPr>
                    <p:cNvPr id="3085" name="未知"/>
                    <p:cNvSpPr>
                      <a:spLocks/>
                    </p:cNvSpPr>
                    <p:nvPr/>
                  </p:nvSpPr>
                  <p:spPr bwMode="auto">
                    <a:xfrm rot="2711884">
                      <a:off x="-706" y="706"/>
                      <a:ext cx="1724" cy="31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086" name="未知"/>
                    <p:cNvSpPr>
                      <a:spLocks/>
                    </p:cNvSpPr>
                    <p:nvPr/>
                  </p:nvSpPr>
                  <p:spPr bwMode="auto">
                    <a:xfrm rot="2711884">
                      <a:off x="546" y="1616"/>
                      <a:ext cx="925" cy="49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3087" name="Group 15"/>
                  <p:cNvGrpSpPr>
                    <a:grpSpLocks/>
                  </p:cNvGrpSpPr>
                  <p:nvPr/>
                </p:nvGrpSpPr>
                <p:grpSpPr bwMode="auto">
                  <a:xfrm>
                    <a:off x="2938" y="1991"/>
                    <a:ext cx="2463" cy="1332"/>
                    <a:chOff x="0" y="0"/>
                    <a:chExt cx="2463" cy="1332"/>
                  </a:xfrm>
                </p:grpSpPr>
                <p:sp>
                  <p:nvSpPr>
                    <p:cNvPr id="3088" name="未知"/>
                    <p:cNvSpPr>
                      <a:spLocks/>
                    </p:cNvSpPr>
                    <p:nvPr/>
                  </p:nvSpPr>
                  <p:spPr bwMode="auto">
                    <a:xfrm rot="2104081">
                      <a:off x="0" y="0"/>
                      <a:ext cx="1814" cy="34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089" name="未知"/>
                    <p:cNvSpPr>
                      <a:spLocks/>
                    </p:cNvSpPr>
                    <p:nvPr/>
                  </p:nvSpPr>
                  <p:spPr bwMode="auto">
                    <a:xfrm rot="2104081">
                      <a:off x="1489" y="787"/>
                      <a:ext cx="974" cy="545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3090" name="Group 18"/>
                  <p:cNvGrpSpPr>
                    <a:grpSpLocks/>
                  </p:cNvGrpSpPr>
                  <p:nvPr/>
                </p:nvGrpSpPr>
                <p:grpSpPr bwMode="auto">
                  <a:xfrm>
                    <a:off x="2971" y="1804"/>
                    <a:ext cx="2477" cy="1064"/>
                    <a:chOff x="0" y="0"/>
                    <a:chExt cx="2477" cy="1064"/>
                  </a:xfrm>
                </p:grpSpPr>
                <p:sp>
                  <p:nvSpPr>
                    <p:cNvPr id="3091" name="未知"/>
                    <p:cNvSpPr>
                      <a:spLocks/>
                    </p:cNvSpPr>
                    <p:nvPr/>
                  </p:nvSpPr>
                  <p:spPr bwMode="auto">
                    <a:xfrm rot="1582915">
                      <a:off x="0" y="0"/>
                      <a:ext cx="1736" cy="304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092" name="未知"/>
                    <p:cNvSpPr>
                      <a:spLocks/>
                    </p:cNvSpPr>
                    <p:nvPr/>
                  </p:nvSpPr>
                  <p:spPr bwMode="auto">
                    <a:xfrm rot="1582915">
                      <a:off x="1545" y="588"/>
                      <a:ext cx="932" cy="47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3093" name="Group 21"/>
                  <p:cNvGrpSpPr>
                    <a:grpSpLocks/>
                  </p:cNvGrpSpPr>
                  <p:nvPr/>
                </p:nvGrpSpPr>
                <p:grpSpPr bwMode="auto">
                  <a:xfrm>
                    <a:off x="2998" y="1608"/>
                    <a:ext cx="2472" cy="927"/>
                    <a:chOff x="0" y="0"/>
                    <a:chExt cx="2472" cy="927"/>
                  </a:xfrm>
                </p:grpSpPr>
                <p:sp>
                  <p:nvSpPr>
                    <p:cNvPr id="3094" name="未知"/>
                    <p:cNvSpPr>
                      <a:spLocks/>
                    </p:cNvSpPr>
                    <p:nvPr/>
                  </p:nvSpPr>
                  <p:spPr bwMode="auto">
                    <a:xfrm rot="1080363">
                      <a:off x="0" y="0"/>
                      <a:ext cx="1677" cy="33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095" name="未知"/>
                    <p:cNvSpPr>
                      <a:spLocks/>
                    </p:cNvSpPr>
                    <p:nvPr/>
                  </p:nvSpPr>
                  <p:spPr bwMode="auto">
                    <a:xfrm rot="1080363">
                      <a:off x="1571" y="401"/>
                      <a:ext cx="901" cy="52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3096" name="Group 24"/>
                  <p:cNvGrpSpPr>
                    <a:grpSpLocks/>
                  </p:cNvGrpSpPr>
                  <p:nvPr/>
                </p:nvGrpSpPr>
                <p:grpSpPr bwMode="auto">
                  <a:xfrm>
                    <a:off x="3032" y="1386"/>
                    <a:ext cx="2342" cy="657"/>
                    <a:chOff x="0" y="0"/>
                    <a:chExt cx="2342" cy="657"/>
                  </a:xfrm>
                </p:grpSpPr>
                <p:sp>
                  <p:nvSpPr>
                    <p:cNvPr id="3097" name="未知"/>
                    <p:cNvSpPr>
                      <a:spLocks/>
                    </p:cNvSpPr>
                    <p:nvPr/>
                  </p:nvSpPr>
                  <p:spPr bwMode="auto">
                    <a:xfrm rot="463793">
                      <a:off x="0" y="0"/>
                      <a:ext cx="1545" cy="31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098" name="未知"/>
                    <p:cNvSpPr>
                      <a:spLocks/>
                    </p:cNvSpPr>
                    <p:nvPr/>
                  </p:nvSpPr>
                  <p:spPr bwMode="auto">
                    <a:xfrm rot="463793">
                      <a:off x="1512" y="168"/>
                      <a:ext cx="830" cy="489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3099" name="Group 27"/>
                  <p:cNvGrpSpPr>
                    <a:grpSpLocks/>
                  </p:cNvGrpSpPr>
                  <p:nvPr/>
                </p:nvGrpSpPr>
                <p:grpSpPr bwMode="auto">
                  <a:xfrm>
                    <a:off x="3057" y="1241"/>
                    <a:ext cx="2150" cy="343"/>
                    <a:chOff x="0" y="0"/>
                    <a:chExt cx="2150" cy="343"/>
                  </a:xfrm>
                </p:grpSpPr>
                <p:sp>
                  <p:nvSpPr>
                    <p:cNvPr id="3100" name="未知"/>
                    <p:cNvSpPr>
                      <a:spLocks/>
                    </p:cNvSpPr>
                    <p:nvPr/>
                  </p:nvSpPr>
                  <p:spPr bwMode="auto">
                    <a:xfrm rot="21515819">
                      <a:off x="0" y="20"/>
                      <a:ext cx="1404" cy="219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101" name="未知"/>
                    <p:cNvSpPr>
                      <a:spLocks/>
                    </p:cNvSpPr>
                    <p:nvPr/>
                  </p:nvSpPr>
                  <p:spPr bwMode="auto">
                    <a:xfrm rot="21515819">
                      <a:off x="1396" y="0"/>
                      <a:ext cx="754" cy="343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3102" name="Group 30"/>
                  <p:cNvGrpSpPr>
                    <a:grpSpLocks/>
                  </p:cNvGrpSpPr>
                  <p:nvPr/>
                </p:nvGrpSpPr>
                <p:grpSpPr bwMode="auto">
                  <a:xfrm>
                    <a:off x="3012" y="889"/>
                    <a:ext cx="1879" cy="427"/>
                    <a:chOff x="0" y="0"/>
                    <a:chExt cx="1879" cy="427"/>
                  </a:xfrm>
                </p:grpSpPr>
                <p:sp>
                  <p:nvSpPr>
                    <p:cNvPr id="3103" name="未知"/>
                    <p:cNvSpPr>
                      <a:spLocks/>
                    </p:cNvSpPr>
                    <p:nvPr/>
                  </p:nvSpPr>
                  <p:spPr bwMode="auto">
                    <a:xfrm rot="20797423">
                      <a:off x="0" y="212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104" name="未知"/>
                    <p:cNvSpPr>
                      <a:spLocks/>
                    </p:cNvSpPr>
                    <p:nvPr/>
                  </p:nvSpPr>
                  <p:spPr bwMode="auto">
                    <a:xfrm rot="20797423">
                      <a:off x="1217" y="0"/>
                      <a:ext cx="662" cy="33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3105" name="Group 33"/>
                  <p:cNvGrpSpPr>
                    <a:grpSpLocks/>
                  </p:cNvGrpSpPr>
                  <p:nvPr/>
                </p:nvGrpSpPr>
                <p:grpSpPr bwMode="auto">
                  <a:xfrm>
                    <a:off x="711" y="1625"/>
                    <a:ext cx="1257" cy="2326"/>
                    <a:chOff x="0" y="0"/>
                    <a:chExt cx="1257" cy="2326"/>
                  </a:xfrm>
                </p:grpSpPr>
                <p:sp>
                  <p:nvSpPr>
                    <p:cNvPr id="3106" name="未知"/>
                    <p:cNvSpPr>
                      <a:spLocks/>
                    </p:cNvSpPr>
                    <p:nvPr/>
                  </p:nvSpPr>
                  <p:spPr bwMode="auto">
                    <a:xfrm rot="18888116" flipH="1">
                      <a:off x="239" y="706"/>
                      <a:ext cx="1724" cy="31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107" name="未知"/>
                    <p:cNvSpPr>
                      <a:spLocks/>
                    </p:cNvSpPr>
                    <p:nvPr/>
                  </p:nvSpPr>
                  <p:spPr bwMode="auto">
                    <a:xfrm rot="18888116" flipH="1">
                      <a:off x="-218" y="1615"/>
                      <a:ext cx="925" cy="49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3108" name="Group 36"/>
                  <p:cNvGrpSpPr>
                    <a:grpSpLocks/>
                  </p:cNvGrpSpPr>
                  <p:nvPr/>
                </p:nvGrpSpPr>
                <p:grpSpPr bwMode="auto">
                  <a:xfrm>
                    <a:off x="69" y="2168"/>
                    <a:ext cx="2463" cy="1332"/>
                    <a:chOff x="0" y="0"/>
                    <a:chExt cx="2463" cy="1332"/>
                  </a:xfrm>
                </p:grpSpPr>
                <p:sp>
                  <p:nvSpPr>
                    <p:cNvPr id="3109" name="未知"/>
                    <p:cNvSpPr>
                      <a:spLocks/>
                    </p:cNvSpPr>
                    <p:nvPr/>
                  </p:nvSpPr>
                  <p:spPr bwMode="auto">
                    <a:xfrm rot="19495919" flipH="1">
                      <a:off x="649" y="0"/>
                      <a:ext cx="1814" cy="34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110" name="未知"/>
                    <p:cNvSpPr>
                      <a:spLocks/>
                    </p:cNvSpPr>
                    <p:nvPr/>
                  </p:nvSpPr>
                  <p:spPr bwMode="auto">
                    <a:xfrm rot="19495919" flipH="1">
                      <a:off x="0" y="787"/>
                      <a:ext cx="974" cy="545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3111" name="Group 39"/>
                  <p:cNvGrpSpPr>
                    <a:grpSpLocks/>
                  </p:cNvGrpSpPr>
                  <p:nvPr/>
                </p:nvGrpSpPr>
                <p:grpSpPr bwMode="auto">
                  <a:xfrm>
                    <a:off x="22" y="1981"/>
                    <a:ext cx="2477" cy="1064"/>
                    <a:chOff x="0" y="0"/>
                    <a:chExt cx="2477" cy="1064"/>
                  </a:xfrm>
                </p:grpSpPr>
                <p:sp>
                  <p:nvSpPr>
                    <p:cNvPr id="3112" name="未知"/>
                    <p:cNvSpPr>
                      <a:spLocks/>
                    </p:cNvSpPr>
                    <p:nvPr/>
                  </p:nvSpPr>
                  <p:spPr bwMode="auto">
                    <a:xfrm rot="20017085" flipH="1">
                      <a:off x="741" y="0"/>
                      <a:ext cx="1736" cy="304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113" name="未知"/>
                    <p:cNvSpPr>
                      <a:spLocks/>
                    </p:cNvSpPr>
                    <p:nvPr/>
                  </p:nvSpPr>
                  <p:spPr bwMode="auto">
                    <a:xfrm rot="20017085" flipH="1">
                      <a:off x="0" y="588"/>
                      <a:ext cx="932" cy="47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3114" name="Group 42"/>
                  <p:cNvGrpSpPr>
                    <a:grpSpLocks/>
                  </p:cNvGrpSpPr>
                  <p:nvPr/>
                </p:nvGrpSpPr>
                <p:grpSpPr bwMode="auto">
                  <a:xfrm>
                    <a:off x="0" y="1785"/>
                    <a:ext cx="2472" cy="927"/>
                    <a:chOff x="0" y="0"/>
                    <a:chExt cx="2472" cy="927"/>
                  </a:xfrm>
                </p:grpSpPr>
                <p:sp>
                  <p:nvSpPr>
                    <p:cNvPr id="3115" name="未知"/>
                    <p:cNvSpPr>
                      <a:spLocks/>
                    </p:cNvSpPr>
                    <p:nvPr/>
                  </p:nvSpPr>
                  <p:spPr bwMode="auto">
                    <a:xfrm rot="20519637" flipH="1">
                      <a:off x="795" y="0"/>
                      <a:ext cx="1677" cy="33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116" name="未知"/>
                    <p:cNvSpPr>
                      <a:spLocks/>
                    </p:cNvSpPr>
                    <p:nvPr/>
                  </p:nvSpPr>
                  <p:spPr bwMode="auto">
                    <a:xfrm rot="20519637" flipH="1">
                      <a:off x="0" y="401"/>
                      <a:ext cx="901" cy="52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3117" name="Group 45"/>
                  <p:cNvGrpSpPr>
                    <a:grpSpLocks/>
                  </p:cNvGrpSpPr>
                  <p:nvPr/>
                </p:nvGrpSpPr>
                <p:grpSpPr bwMode="auto">
                  <a:xfrm>
                    <a:off x="96" y="1563"/>
                    <a:ext cx="2342" cy="657"/>
                    <a:chOff x="0" y="0"/>
                    <a:chExt cx="2342" cy="657"/>
                  </a:xfrm>
                </p:grpSpPr>
                <p:sp>
                  <p:nvSpPr>
                    <p:cNvPr id="3118" name="未知"/>
                    <p:cNvSpPr>
                      <a:spLocks/>
                    </p:cNvSpPr>
                    <p:nvPr/>
                  </p:nvSpPr>
                  <p:spPr bwMode="auto">
                    <a:xfrm rot="21136207" flipH="1">
                      <a:off x="797" y="0"/>
                      <a:ext cx="1545" cy="31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119" name="未知"/>
                    <p:cNvSpPr>
                      <a:spLocks/>
                    </p:cNvSpPr>
                    <p:nvPr/>
                  </p:nvSpPr>
                  <p:spPr bwMode="auto">
                    <a:xfrm rot="21136207" flipH="1">
                      <a:off x="0" y="168"/>
                      <a:ext cx="830" cy="489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3120" name="Group 48"/>
                  <p:cNvGrpSpPr>
                    <a:grpSpLocks/>
                  </p:cNvGrpSpPr>
                  <p:nvPr/>
                </p:nvGrpSpPr>
                <p:grpSpPr bwMode="auto">
                  <a:xfrm>
                    <a:off x="263" y="1418"/>
                    <a:ext cx="2150" cy="343"/>
                    <a:chOff x="0" y="0"/>
                    <a:chExt cx="2150" cy="343"/>
                  </a:xfrm>
                </p:grpSpPr>
                <p:sp>
                  <p:nvSpPr>
                    <p:cNvPr id="3121" name="未知"/>
                    <p:cNvSpPr>
                      <a:spLocks/>
                    </p:cNvSpPr>
                    <p:nvPr/>
                  </p:nvSpPr>
                  <p:spPr bwMode="auto">
                    <a:xfrm rot="84181" flipH="1">
                      <a:off x="746" y="20"/>
                      <a:ext cx="1404" cy="219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122" name="未知"/>
                    <p:cNvSpPr>
                      <a:spLocks/>
                    </p:cNvSpPr>
                    <p:nvPr/>
                  </p:nvSpPr>
                  <p:spPr bwMode="auto">
                    <a:xfrm rot="84181" flipH="1">
                      <a:off x="0" y="0"/>
                      <a:ext cx="754" cy="343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3123" name="Group 51"/>
                  <p:cNvGrpSpPr>
                    <a:grpSpLocks/>
                  </p:cNvGrpSpPr>
                  <p:nvPr/>
                </p:nvGrpSpPr>
                <p:grpSpPr bwMode="auto">
                  <a:xfrm>
                    <a:off x="579" y="1066"/>
                    <a:ext cx="1879" cy="427"/>
                    <a:chOff x="0" y="0"/>
                    <a:chExt cx="1879" cy="427"/>
                  </a:xfrm>
                </p:grpSpPr>
                <p:sp>
                  <p:nvSpPr>
                    <p:cNvPr id="3124" name="未知"/>
                    <p:cNvSpPr>
                      <a:spLocks/>
                    </p:cNvSpPr>
                    <p:nvPr/>
                  </p:nvSpPr>
                  <p:spPr bwMode="auto">
                    <a:xfrm rot="802577" flipH="1">
                      <a:off x="646" y="212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125" name="未知"/>
                    <p:cNvSpPr>
                      <a:spLocks/>
                    </p:cNvSpPr>
                    <p:nvPr/>
                  </p:nvSpPr>
                  <p:spPr bwMode="auto">
                    <a:xfrm rot="802577" flipH="1">
                      <a:off x="0" y="0"/>
                      <a:ext cx="662" cy="33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3126" name="Group 54"/>
                  <p:cNvGrpSpPr>
                    <a:grpSpLocks/>
                  </p:cNvGrpSpPr>
                  <p:nvPr/>
                </p:nvGrpSpPr>
                <p:grpSpPr bwMode="auto">
                  <a:xfrm>
                    <a:off x="690" y="871"/>
                    <a:ext cx="1850" cy="554"/>
                    <a:chOff x="0" y="0"/>
                    <a:chExt cx="1850" cy="554"/>
                  </a:xfrm>
                </p:grpSpPr>
                <p:sp>
                  <p:nvSpPr>
                    <p:cNvPr id="3127" name="未知"/>
                    <p:cNvSpPr>
                      <a:spLocks/>
                    </p:cNvSpPr>
                    <p:nvPr/>
                  </p:nvSpPr>
                  <p:spPr bwMode="auto">
                    <a:xfrm rot="1277472" flipH="1">
                      <a:off x="617" y="339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128" name="未知"/>
                    <p:cNvSpPr>
                      <a:spLocks/>
                    </p:cNvSpPr>
                    <p:nvPr/>
                  </p:nvSpPr>
                  <p:spPr bwMode="auto">
                    <a:xfrm rot="1277472" flipH="1">
                      <a:off x="0" y="0"/>
                      <a:ext cx="662" cy="33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3129" name="Group 57"/>
                  <p:cNvGrpSpPr>
                    <a:grpSpLocks/>
                  </p:cNvGrpSpPr>
                  <p:nvPr/>
                </p:nvGrpSpPr>
                <p:grpSpPr bwMode="auto">
                  <a:xfrm>
                    <a:off x="911" y="589"/>
                    <a:ext cx="1767" cy="743"/>
                    <a:chOff x="0" y="0"/>
                    <a:chExt cx="1767" cy="743"/>
                  </a:xfrm>
                </p:grpSpPr>
                <p:sp>
                  <p:nvSpPr>
                    <p:cNvPr id="3130" name="未知"/>
                    <p:cNvSpPr>
                      <a:spLocks/>
                    </p:cNvSpPr>
                    <p:nvPr/>
                  </p:nvSpPr>
                  <p:spPr bwMode="auto">
                    <a:xfrm rot="2028409" flipH="1">
                      <a:off x="534" y="528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131" name="未知"/>
                    <p:cNvSpPr>
                      <a:spLocks/>
                    </p:cNvSpPr>
                    <p:nvPr/>
                  </p:nvSpPr>
                  <p:spPr bwMode="auto">
                    <a:xfrm rot="2028409" flipH="1">
                      <a:off x="0" y="0"/>
                      <a:ext cx="662" cy="33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3132" name="Group 60"/>
                  <p:cNvGrpSpPr>
                    <a:grpSpLocks/>
                  </p:cNvGrpSpPr>
                  <p:nvPr/>
                </p:nvGrpSpPr>
                <p:grpSpPr bwMode="auto">
                  <a:xfrm>
                    <a:off x="1120" y="300"/>
                    <a:ext cx="1693" cy="892"/>
                    <a:chOff x="0" y="0"/>
                    <a:chExt cx="1693" cy="892"/>
                  </a:xfrm>
                </p:grpSpPr>
                <p:sp>
                  <p:nvSpPr>
                    <p:cNvPr id="3133" name="未知"/>
                    <p:cNvSpPr>
                      <a:spLocks/>
                    </p:cNvSpPr>
                    <p:nvPr/>
                  </p:nvSpPr>
                  <p:spPr bwMode="auto">
                    <a:xfrm rot="2664423" flipH="1">
                      <a:off x="442" y="677"/>
                      <a:ext cx="1251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134" name="未知"/>
                    <p:cNvSpPr>
                      <a:spLocks/>
                    </p:cNvSpPr>
                    <p:nvPr/>
                  </p:nvSpPr>
                  <p:spPr bwMode="auto">
                    <a:xfrm rot="2664423" flipH="1">
                      <a:off x="0" y="0"/>
                      <a:ext cx="672" cy="33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3135" name="Group 63"/>
                  <p:cNvGrpSpPr>
                    <a:grpSpLocks/>
                  </p:cNvGrpSpPr>
                  <p:nvPr/>
                </p:nvGrpSpPr>
                <p:grpSpPr bwMode="auto">
                  <a:xfrm>
                    <a:off x="1707" y="76"/>
                    <a:ext cx="778" cy="1512"/>
                    <a:chOff x="0" y="0"/>
                    <a:chExt cx="778" cy="1512"/>
                  </a:xfrm>
                </p:grpSpPr>
                <p:sp>
                  <p:nvSpPr>
                    <p:cNvPr id="3136" name="未知"/>
                    <p:cNvSpPr>
                      <a:spLocks/>
                    </p:cNvSpPr>
                    <p:nvPr/>
                  </p:nvSpPr>
                  <p:spPr bwMode="auto">
                    <a:xfrm rot="3473776" flipH="1">
                      <a:off x="117" y="850"/>
                      <a:ext cx="1100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137" name="未知"/>
                    <p:cNvSpPr>
                      <a:spLocks/>
                    </p:cNvSpPr>
                    <p:nvPr/>
                  </p:nvSpPr>
                  <p:spPr bwMode="auto">
                    <a:xfrm rot="3473776" flipH="1">
                      <a:off x="-127" y="127"/>
                      <a:ext cx="591" cy="33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3138" name="Group 66"/>
                  <p:cNvGrpSpPr>
                    <a:grpSpLocks/>
                  </p:cNvGrpSpPr>
                  <p:nvPr/>
                </p:nvGrpSpPr>
                <p:grpSpPr bwMode="auto">
                  <a:xfrm>
                    <a:off x="2009" y="0"/>
                    <a:ext cx="634" cy="1534"/>
                    <a:chOff x="0" y="0"/>
                    <a:chExt cx="634" cy="1534"/>
                  </a:xfrm>
                </p:grpSpPr>
                <p:sp>
                  <p:nvSpPr>
                    <p:cNvPr id="3139" name="未知"/>
                    <p:cNvSpPr>
                      <a:spLocks/>
                    </p:cNvSpPr>
                    <p:nvPr/>
                  </p:nvSpPr>
                  <p:spPr bwMode="auto">
                    <a:xfrm rot="4126479" flipH="1">
                      <a:off x="-8" y="892"/>
                      <a:ext cx="1061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140" name="未知"/>
                    <p:cNvSpPr>
                      <a:spLocks/>
                    </p:cNvSpPr>
                    <p:nvPr/>
                  </p:nvSpPr>
                  <p:spPr bwMode="auto">
                    <a:xfrm rot="4126479" flipH="1">
                      <a:off x="-116" y="116"/>
                      <a:ext cx="570" cy="33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3141" name="Group 69"/>
                  <p:cNvGrpSpPr>
                    <a:grpSpLocks/>
                  </p:cNvGrpSpPr>
                  <p:nvPr/>
                </p:nvGrpSpPr>
                <p:grpSpPr bwMode="auto">
                  <a:xfrm>
                    <a:off x="2896" y="644"/>
                    <a:ext cx="1845" cy="566"/>
                    <a:chOff x="0" y="0"/>
                    <a:chExt cx="1845" cy="566"/>
                  </a:xfrm>
                </p:grpSpPr>
                <p:sp>
                  <p:nvSpPr>
                    <p:cNvPr id="3142" name="未知"/>
                    <p:cNvSpPr>
                      <a:spLocks/>
                    </p:cNvSpPr>
                    <p:nvPr/>
                  </p:nvSpPr>
                  <p:spPr bwMode="auto">
                    <a:xfrm rot="20274565">
                      <a:off x="0" y="351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143" name="未知"/>
                    <p:cNvSpPr>
                      <a:spLocks/>
                    </p:cNvSpPr>
                    <p:nvPr/>
                  </p:nvSpPr>
                  <p:spPr bwMode="auto">
                    <a:xfrm rot="20274565">
                      <a:off x="1183" y="0"/>
                      <a:ext cx="662" cy="33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3144" name="Group 72"/>
                  <p:cNvGrpSpPr>
                    <a:grpSpLocks/>
                  </p:cNvGrpSpPr>
                  <p:nvPr/>
                </p:nvGrpSpPr>
                <p:grpSpPr bwMode="auto">
                  <a:xfrm>
                    <a:off x="2757" y="417"/>
                    <a:ext cx="1781" cy="717"/>
                    <a:chOff x="0" y="0"/>
                    <a:chExt cx="1781" cy="717"/>
                  </a:xfrm>
                </p:grpSpPr>
                <p:sp>
                  <p:nvSpPr>
                    <p:cNvPr id="3145" name="未知"/>
                    <p:cNvSpPr>
                      <a:spLocks/>
                    </p:cNvSpPr>
                    <p:nvPr/>
                  </p:nvSpPr>
                  <p:spPr bwMode="auto">
                    <a:xfrm rot="19678936">
                      <a:off x="0" y="502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146" name="未知"/>
                    <p:cNvSpPr>
                      <a:spLocks/>
                    </p:cNvSpPr>
                    <p:nvPr/>
                  </p:nvSpPr>
                  <p:spPr bwMode="auto">
                    <a:xfrm rot="19678936">
                      <a:off x="1119" y="0"/>
                      <a:ext cx="662" cy="33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3147" name="未知"/>
                  <p:cNvSpPr>
                    <a:spLocks/>
                  </p:cNvSpPr>
                  <p:nvPr/>
                </p:nvSpPr>
                <p:spPr bwMode="auto">
                  <a:xfrm rot="4578754" flipH="1">
                    <a:off x="2171" y="945"/>
                    <a:ext cx="1027" cy="145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48" name="未知"/>
                  <p:cNvSpPr>
                    <a:spLocks/>
                  </p:cNvSpPr>
                  <p:nvPr/>
                </p:nvSpPr>
                <p:spPr bwMode="auto">
                  <a:xfrm rot="4578754" flipH="1">
                    <a:off x="2195" y="192"/>
                    <a:ext cx="552" cy="22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3149" name="Group 77"/>
                  <p:cNvGrpSpPr>
                    <a:grpSpLocks/>
                  </p:cNvGrpSpPr>
                  <p:nvPr/>
                </p:nvGrpSpPr>
                <p:grpSpPr bwMode="auto">
                  <a:xfrm>
                    <a:off x="2874" y="13"/>
                    <a:ext cx="640" cy="1520"/>
                    <a:chOff x="0" y="0"/>
                    <a:chExt cx="640" cy="1520"/>
                  </a:xfrm>
                </p:grpSpPr>
                <p:sp>
                  <p:nvSpPr>
                    <p:cNvPr id="3150" name="未知"/>
                    <p:cNvSpPr>
                      <a:spLocks/>
                    </p:cNvSpPr>
                    <p:nvPr/>
                  </p:nvSpPr>
                  <p:spPr bwMode="auto">
                    <a:xfrm rot="17742246">
                      <a:off x="-439" y="897"/>
                      <a:ext cx="1062" cy="184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151" name="未知"/>
                    <p:cNvSpPr>
                      <a:spLocks/>
                    </p:cNvSpPr>
                    <p:nvPr/>
                  </p:nvSpPr>
                  <p:spPr bwMode="auto">
                    <a:xfrm rot="17742246">
                      <a:off x="207" y="136"/>
                      <a:ext cx="570" cy="289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3152" name="Group 80"/>
                  <p:cNvGrpSpPr>
                    <a:grpSpLocks/>
                  </p:cNvGrpSpPr>
                  <p:nvPr/>
                </p:nvGrpSpPr>
                <p:grpSpPr bwMode="auto">
                  <a:xfrm>
                    <a:off x="3008" y="135"/>
                    <a:ext cx="1017" cy="1464"/>
                    <a:chOff x="0" y="0"/>
                    <a:chExt cx="1017" cy="1464"/>
                  </a:xfrm>
                </p:grpSpPr>
                <p:sp>
                  <p:nvSpPr>
                    <p:cNvPr id="3153" name="未知"/>
                    <p:cNvSpPr>
                      <a:spLocks/>
                    </p:cNvSpPr>
                    <p:nvPr/>
                  </p:nvSpPr>
                  <p:spPr bwMode="auto">
                    <a:xfrm rot="18822740">
                      <a:off x="-443" y="748"/>
                      <a:ext cx="1155" cy="270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154" name="未知"/>
                    <p:cNvSpPr>
                      <a:spLocks/>
                    </p:cNvSpPr>
                    <p:nvPr/>
                  </p:nvSpPr>
                  <p:spPr bwMode="auto">
                    <a:xfrm rot="18822740">
                      <a:off x="492" y="94"/>
                      <a:ext cx="620" cy="423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3155" name="Group 83"/>
                  <p:cNvGrpSpPr>
                    <a:grpSpLocks/>
                  </p:cNvGrpSpPr>
                  <p:nvPr/>
                </p:nvGrpSpPr>
                <p:grpSpPr bwMode="auto">
                  <a:xfrm>
                    <a:off x="2804" y="4"/>
                    <a:ext cx="243" cy="1448"/>
                    <a:chOff x="0" y="0"/>
                    <a:chExt cx="243" cy="1448"/>
                  </a:xfrm>
                </p:grpSpPr>
                <p:sp>
                  <p:nvSpPr>
                    <p:cNvPr id="3156" name="未知"/>
                    <p:cNvSpPr>
                      <a:spLocks/>
                    </p:cNvSpPr>
                    <p:nvPr/>
                  </p:nvSpPr>
                  <p:spPr bwMode="auto">
                    <a:xfrm rot="16696252">
                      <a:off x="-434" y="928"/>
                      <a:ext cx="954" cy="8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157" name="未知"/>
                    <p:cNvSpPr>
                      <a:spLocks/>
                    </p:cNvSpPr>
                    <p:nvPr/>
                  </p:nvSpPr>
                  <p:spPr bwMode="auto">
                    <a:xfrm rot="16696252">
                      <a:off x="-80" y="184"/>
                      <a:ext cx="512" cy="135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3158" name="Group 86"/>
                  <p:cNvGrpSpPr>
                    <a:grpSpLocks/>
                  </p:cNvGrpSpPr>
                  <p:nvPr/>
                </p:nvGrpSpPr>
                <p:grpSpPr bwMode="auto">
                  <a:xfrm>
                    <a:off x="1017" y="1741"/>
                    <a:ext cx="1085" cy="2450"/>
                    <a:chOff x="0" y="0"/>
                    <a:chExt cx="1085" cy="2450"/>
                  </a:xfrm>
                </p:grpSpPr>
                <p:sp>
                  <p:nvSpPr>
                    <p:cNvPr id="3159" name="未知"/>
                    <p:cNvSpPr>
                      <a:spLocks/>
                    </p:cNvSpPr>
                    <p:nvPr/>
                  </p:nvSpPr>
                  <p:spPr bwMode="auto">
                    <a:xfrm rot="18335692" flipH="1">
                      <a:off x="67" y="706"/>
                      <a:ext cx="1724" cy="31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160" name="未知"/>
                    <p:cNvSpPr>
                      <a:spLocks/>
                    </p:cNvSpPr>
                    <p:nvPr/>
                  </p:nvSpPr>
                  <p:spPr bwMode="auto">
                    <a:xfrm rot="18335692" flipH="1">
                      <a:off x="-218" y="1739"/>
                      <a:ext cx="925" cy="49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3161" name="Group 89"/>
                  <p:cNvGrpSpPr>
                    <a:grpSpLocks/>
                  </p:cNvGrpSpPr>
                  <p:nvPr/>
                </p:nvGrpSpPr>
                <p:grpSpPr bwMode="auto">
                  <a:xfrm>
                    <a:off x="1529" y="1908"/>
                    <a:ext cx="766" cy="2373"/>
                    <a:chOff x="0" y="0"/>
                    <a:chExt cx="766" cy="2373"/>
                  </a:xfrm>
                </p:grpSpPr>
                <p:sp>
                  <p:nvSpPr>
                    <p:cNvPr id="3162" name="未知"/>
                    <p:cNvSpPr>
                      <a:spLocks/>
                    </p:cNvSpPr>
                    <p:nvPr/>
                  </p:nvSpPr>
                  <p:spPr bwMode="auto">
                    <a:xfrm rot="17542885" flipH="1">
                      <a:off x="-188" y="642"/>
                      <a:ext cx="1595" cy="31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163" name="未知"/>
                    <p:cNvSpPr>
                      <a:spLocks/>
                    </p:cNvSpPr>
                    <p:nvPr/>
                  </p:nvSpPr>
                  <p:spPr bwMode="auto">
                    <a:xfrm rot="17542885" flipH="1">
                      <a:off x="-183" y="1700"/>
                      <a:ext cx="856" cy="49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3164" name="Group 92"/>
                  <p:cNvGrpSpPr>
                    <a:grpSpLocks/>
                  </p:cNvGrpSpPr>
                  <p:nvPr/>
                </p:nvGrpSpPr>
                <p:grpSpPr bwMode="auto">
                  <a:xfrm rot="88588">
                    <a:off x="2061" y="1962"/>
                    <a:ext cx="459" cy="2329"/>
                    <a:chOff x="0" y="0"/>
                    <a:chExt cx="492" cy="2604"/>
                  </a:xfrm>
                </p:grpSpPr>
                <p:sp>
                  <p:nvSpPr>
                    <p:cNvPr id="3165" name="未知"/>
                    <p:cNvSpPr>
                      <a:spLocks/>
                    </p:cNvSpPr>
                    <p:nvPr/>
                  </p:nvSpPr>
                  <p:spPr bwMode="auto">
                    <a:xfrm rot="16782062" flipH="1">
                      <a:off x="-518" y="705"/>
                      <a:ext cx="1711" cy="30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166" name="未知"/>
                    <p:cNvSpPr>
                      <a:spLocks/>
                    </p:cNvSpPr>
                    <p:nvPr/>
                  </p:nvSpPr>
                  <p:spPr bwMode="auto">
                    <a:xfrm rot="16782062" flipH="1">
                      <a:off x="-222" y="1904"/>
                      <a:ext cx="918" cy="473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3167" name="Group 95"/>
                  <p:cNvGrpSpPr>
                    <a:grpSpLocks/>
                  </p:cNvGrpSpPr>
                  <p:nvPr/>
                </p:nvGrpSpPr>
                <p:grpSpPr bwMode="auto">
                  <a:xfrm>
                    <a:off x="3408" y="1689"/>
                    <a:ext cx="1125" cy="2426"/>
                    <a:chOff x="0" y="0"/>
                    <a:chExt cx="1125" cy="2426"/>
                  </a:xfrm>
                </p:grpSpPr>
                <p:sp>
                  <p:nvSpPr>
                    <p:cNvPr id="3168" name="未知"/>
                    <p:cNvSpPr>
                      <a:spLocks/>
                    </p:cNvSpPr>
                    <p:nvPr/>
                  </p:nvSpPr>
                  <p:spPr bwMode="auto">
                    <a:xfrm rot="3144576">
                      <a:off x="-706" y="706"/>
                      <a:ext cx="1724" cy="31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169" name="未知"/>
                    <p:cNvSpPr>
                      <a:spLocks/>
                    </p:cNvSpPr>
                    <p:nvPr/>
                  </p:nvSpPr>
                  <p:spPr bwMode="auto">
                    <a:xfrm rot="3144576">
                      <a:off x="413" y="1715"/>
                      <a:ext cx="925" cy="49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3170" name="Group 98"/>
                  <p:cNvGrpSpPr>
                    <a:grpSpLocks/>
                  </p:cNvGrpSpPr>
                  <p:nvPr/>
                </p:nvGrpSpPr>
                <p:grpSpPr bwMode="auto">
                  <a:xfrm>
                    <a:off x="3255" y="1838"/>
                    <a:ext cx="883" cy="2426"/>
                    <a:chOff x="0" y="0"/>
                    <a:chExt cx="883" cy="2426"/>
                  </a:xfrm>
                </p:grpSpPr>
                <p:sp>
                  <p:nvSpPr>
                    <p:cNvPr id="3171" name="未知"/>
                    <p:cNvSpPr>
                      <a:spLocks/>
                    </p:cNvSpPr>
                    <p:nvPr/>
                  </p:nvSpPr>
                  <p:spPr bwMode="auto">
                    <a:xfrm rot="3745735">
                      <a:off x="-675" y="671"/>
                      <a:ext cx="1650" cy="299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172" name="未知"/>
                    <p:cNvSpPr>
                      <a:spLocks/>
                    </p:cNvSpPr>
                    <p:nvPr/>
                  </p:nvSpPr>
                  <p:spPr bwMode="auto">
                    <a:xfrm rot="3745735">
                      <a:off x="202" y="1745"/>
                      <a:ext cx="885" cy="469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3173" name="Group 101"/>
                  <p:cNvGrpSpPr>
                    <a:grpSpLocks/>
                  </p:cNvGrpSpPr>
                  <p:nvPr/>
                </p:nvGrpSpPr>
                <p:grpSpPr bwMode="auto">
                  <a:xfrm>
                    <a:off x="3080" y="1955"/>
                    <a:ext cx="619" cy="2386"/>
                    <a:chOff x="0" y="0"/>
                    <a:chExt cx="619" cy="2386"/>
                  </a:xfrm>
                </p:grpSpPr>
                <p:sp>
                  <p:nvSpPr>
                    <p:cNvPr id="3174" name="未知"/>
                    <p:cNvSpPr>
                      <a:spLocks/>
                    </p:cNvSpPr>
                    <p:nvPr/>
                  </p:nvSpPr>
                  <p:spPr bwMode="auto">
                    <a:xfrm rot="4286818">
                      <a:off x="-678" y="678"/>
                      <a:ext cx="1601" cy="24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175" name="未知"/>
                    <p:cNvSpPr>
                      <a:spLocks/>
                    </p:cNvSpPr>
                    <p:nvPr/>
                  </p:nvSpPr>
                  <p:spPr bwMode="auto">
                    <a:xfrm rot="4286818">
                      <a:off x="-4" y="1760"/>
                      <a:ext cx="859" cy="38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3176" name="Group 104"/>
                  <p:cNvGrpSpPr>
                    <a:grpSpLocks/>
                  </p:cNvGrpSpPr>
                  <p:nvPr/>
                </p:nvGrpSpPr>
                <p:grpSpPr bwMode="auto">
                  <a:xfrm>
                    <a:off x="2893" y="2073"/>
                    <a:ext cx="405" cy="2219"/>
                    <a:chOff x="0" y="0"/>
                    <a:chExt cx="405" cy="2219"/>
                  </a:xfrm>
                </p:grpSpPr>
                <p:sp>
                  <p:nvSpPr>
                    <p:cNvPr id="3177" name="未知"/>
                    <p:cNvSpPr>
                      <a:spLocks/>
                    </p:cNvSpPr>
                    <p:nvPr/>
                  </p:nvSpPr>
                  <p:spPr bwMode="auto">
                    <a:xfrm rot="4898956">
                      <a:off x="-613" y="613"/>
                      <a:ext cx="1471" cy="24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178" name="未知"/>
                    <p:cNvSpPr>
                      <a:spLocks/>
                    </p:cNvSpPr>
                    <p:nvPr/>
                  </p:nvSpPr>
                  <p:spPr bwMode="auto">
                    <a:xfrm rot="4898956">
                      <a:off x="-183" y="1631"/>
                      <a:ext cx="790" cy="38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3179" name="Group 107"/>
                  <p:cNvGrpSpPr>
                    <a:grpSpLocks/>
                  </p:cNvGrpSpPr>
                  <p:nvPr/>
                </p:nvGrpSpPr>
                <p:grpSpPr bwMode="auto">
                  <a:xfrm>
                    <a:off x="2372" y="2107"/>
                    <a:ext cx="426" cy="2185"/>
                    <a:chOff x="0" y="0"/>
                    <a:chExt cx="426" cy="2185"/>
                  </a:xfrm>
                </p:grpSpPr>
                <p:sp>
                  <p:nvSpPr>
                    <p:cNvPr id="3180" name="未知"/>
                    <p:cNvSpPr>
                      <a:spLocks/>
                    </p:cNvSpPr>
                    <p:nvPr/>
                  </p:nvSpPr>
                  <p:spPr bwMode="auto">
                    <a:xfrm rot="5755659">
                      <a:off x="-387" y="625"/>
                      <a:ext cx="1437" cy="18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181" name="未知"/>
                    <p:cNvSpPr>
                      <a:spLocks/>
                    </p:cNvSpPr>
                    <p:nvPr/>
                  </p:nvSpPr>
                  <p:spPr bwMode="auto">
                    <a:xfrm rot="5755659">
                      <a:off x="-238" y="1648"/>
                      <a:ext cx="771" cy="295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  <p:grpSp>
            <p:nvGrpSpPr>
              <p:cNvPr id="3182" name="Group 110"/>
              <p:cNvGrpSpPr>
                <a:grpSpLocks/>
              </p:cNvGrpSpPr>
              <p:nvPr/>
            </p:nvGrpSpPr>
            <p:grpSpPr bwMode="auto">
              <a:xfrm>
                <a:off x="74" y="313"/>
                <a:ext cx="5459" cy="3667"/>
                <a:chOff x="0" y="0"/>
                <a:chExt cx="5459" cy="3667"/>
              </a:xfrm>
            </p:grpSpPr>
            <p:grpSp>
              <p:nvGrpSpPr>
                <p:cNvPr id="3183" name="Group 111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5459" cy="3667"/>
                  <a:chOff x="0" y="0"/>
                  <a:chExt cx="5459" cy="3667"/>
                </a:xfrm>
              </p:grpSpPr>
              <p:sp>
                <p:nvSpPr>
                  <p:cNvPr id="3184" name="Arc 112"/>
                  <p:cNvSpPr>
                    <a:spLocks/>
                  </p:cNvSpPr>
                  <p:nvPr/>
                </p:nvSpPr>
                <p:spPr bwMode="auto">
                  <a:xfrm flipV="1">
                    <a:off x="2892" y="143"/>
                    <a:ext cx="2567" cy="2046"/>
                  </a:xfrm>
                  <a:custGeom>
                    <a:avLst/>
                    <a:gdLst>
                      <a:gd name="G0" fmla="+- 17826 0 0"/>
                      <a:gd name="G1" fmla="+- 0 0 0"/>
                      <a:gd name="G2" fmla="+- 21600 0 0"/>
                      <a:gd name="T0" fmla="*/ 36729 w 36729"/>
                      <a:gd name="T1" fmla="*/ 10451 h 21600"/>
                      <a:gd name="T2" fmla="*/ 0 w 36729"/>
                      <a:gd name="T3" fmla="*/ 12197 h 21600"/>
                      <a:gd name="T4" fmla="*/ 17826 w 36729"/>
                      <a:gd name="T5" fmla="*/ 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6729" h="21600" fill="none" extrusionOk="0">
                        <a:moveTo>
                          <a:pt x="36729" y="10451"/>
                        </a:moveTo>
                        <a:cubicBezTo>
                          <a:pt x="32926" y="17330"/>
                          <a:pt x="25686" y="21599"/>
                          <a:pt x="17826" y="21600"/>
                        </a:cubicBezTo>
                        <a:cubicBezTo>
                          <a:pt x="10696" y="21600"/>
                          <a:pt x="4025" y="18081"/>
                          <a:pt x="-1" y="12197"/>
                        </a:cubicBezTo>
                      </a:path>
                      <a:path w="36729" h="21600" stroke="0" extrusionOk="0">
                        <a:moveTo>
                          <a:pt x="36729" y="10451"/>
                        </a:moveTo>
                        <a:cubicBezTo>
                          <a:pt x="32926" y="17330"/>
                          <a:pt x="25686" y="21599"/>
                          <a:pt x="17826" y="21600"/>
                        </a:cubicBezTo>
                        <a:cubicBezTo>
                          <a:pt x="10696" y="21600"/>
                          <a:pt x="4025" y="18081"/>
                          <a:pt x="-1" y="12197"/>
                        </a:cubicBezTo>
                        <a:lnTo>
                          <a:pt x="17826" y="0"/>
                        </a:lnTo>
                        <a:close/>
                      </a:path>
                    </a:pathLst>
                  </a:custGeom>
                  <a:noFill/>
                  <a:ln w="9525" cmpd="sng">
                    <a:solidFill>
                      <a:schemeClr val="accent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85" name="Arc 113"/>
                  <p:cNvSpPr>
                    <a:spLocks/>
                  </p:cNvSpPr>
                  <p:nvPr/>
                </p:nvSpPr>
                <p:spPr bwMode="auto">
                  <a:xfrm flipH="1">
                    <a:off x="314" y="1288"/>
                    <a:ext cx="2016" cy="2379"/>
                  </a:xfrm>
                  <a:custGeom>
                    <a:avLst/>
                    <a:gdLst>
                      <a:gd name="G0" fmla="+- 8873 0 0"/>
                      <a:gd name="G1" fmla="+- 21600 0 0"/>
                      <a:gd name="G2" fmla="+- 21600 0 0"/>
                      <a:gd name="T0" fmla="*/ 0 w 30473"/>
                      <a:gd name="T1" fmla="*/ 1907 h 22305"/>
                      <a:gd name="T2" fmla="*/ 30462 w 30473"/>
                      <a:gd name="T3" fmla="*/ 22305 h 22305"/>
                      <a:gd name="T4" fmla="*/ 8873 w 30473"/>
                      <a:gd name="T5" fmla="*/ 21600 h 223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0473" h="22305" fill="none" extrusionOk="0">
                        <a:moveTo>
                          <a:pt x="-1" y="1906"/>
                        </a:moveTo>
                        <a:cubicBezTo>
                          <a:pt x="2789" y="649"/>
                          <a:pt x="5813" y="-1"/>
                          <a:pt x="8873" y="0"/>
                        </a:cubicBezTo>
                        <a:cubicBezTo>
                          <a:pt x="20802" y="0"/>
                          <a:pt x="30473" y="9670"/>
                          <a:pt x="30473" y="21600"/>
                        </a:cubicBezTo>
                        <a:cubicBezTo>
                          <a:pt x="30473" y="21835"/>
                          <a:pt x="30469" y="22070"/>
                          <a:pt x="30461" y="22304"/>
                        </a:cubicBezTo>
                      </a:path>
                      <a:path w="30473" h="22305" stroke="0" extrusionOk="0">
                        <a:moveTo>
                          <a:pt x="-1" y="1906"/>
                        </a:moveTo>
                        <a:cubicBezTo>
                          <a:pt x="2789" y="649"/>
                          <a:pt x="5813" y="-1"/>
                          <a:pt x="8873" y="0"/>
                        </a:cubicBezTo>
                        <a:cubicBezTo>
                          <a:pt x="20802" y="0"/>
                          <a:pt x="30473" y="9670"/>
                          <a:pt x="30473" y="21600"/>
                        </a:cubicBezTo>
                        <a:cubicBezTo>
                          <a:pt x="30473" y="21835"/>
                          <a:pt x="30469" y="22070"/>
                          <a:pt x="30461" y="22304"/>
                        </a:cubicBezTo>
                        <a:lnTo>
                          <a:pt x="8873" y="21600"/>
                        </a:lnTo>
                        <a:close/>
                      </a:path>
                    </a:pathLst>
                  </a:custGeom>
                  <a:noFill/>
                  <a:ln w="9525" cmpd="sng">
                    <a:solidFill>
                      <a:schemeClr val="folHlink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86" name="Arc 114"/>
                  <p:cNvSpPr>
                    <a:spLocks/>
                  </p:cNvSpPr>
                  <p:nvPr/>
                </p:nvSpPr>
                <p:spPr bwMode="auto">
                  <a:xfrm>
                    <a:off x="2955" y="868"/>
                    <a:ext cx="1426" cy="2379"/>
                  </a:xfrm>
                  <a:custGeom>
                    <a:avLst/>
                    <a:gdLst>
                      <a:gd name="G0" fmla="+- 13212 0 0"/>
                      <a:gd name="G1" fmla="+- 21600 0 0"/>
                      <a:gd name="G2" fmla="+- 21600 0 0"/>
                      <a:gd name="T0" fmla="*/ 0 w 34812"/>
                      <a:gd name="T1" fmla="*/ 4512 h 22305"/>
                      <a:gd name="T2" fmla="*/ 34801 w 34812"/>
                      <a:gd name="T3" fmla="*/ 22305 h 22305"/>
                      <a:gd name="T4" fmla="*/ 13212 w 34812"/>
                      <a:gd name="T5" fmla="*/ 21600 h 223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4812" h="22305" fill="none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5141" y="0"/>
                          <a:pt x="34812" y="9670"/>
                          <a:pt x="34812" y="21600"/>
                        </a:cubicBezTo>
                        <a:cubicBezTo>
                          <a:pt x="34812" y="21835"/>
                          <a:pt x="34808" y="22070"/>
                          <a:pt x="34800" y="22304"/>
                        </a:cubicBezTo>
                      </a:path>
                      <a:path w="34812" h="22305" stroke="0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5141" y="0"/>
                          <a:pt x="34812" y="9670"/>
                          <a:pt x="34812" y="21600"/>
                        </a:cubicBezTo>
                        <a:cubicBezTo>
                          <a:pt x="34812" y="21835"/>
                          <a:pt x="34808" y="22070"/>
                          <a:pt x="34800" y="22304"/>
                        </a:cubicBezTo>
                        <a:lnTo>
                          <a:pt x="13212" y="21600"/>
                        </a:lnTo>
                        <a:close/>
                      </a:path>
                    </a:pathLst>
                  </a:custGeom>
                  <a:noFill/>
                  <a:ln w="9525" cmpd="sng">
                    <a:solidFill>
                      <a:schemeClr val="accent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87" name="Arc 115"/>
                  <p:cNvSpPr>
                    <a:spLocks/>
                  </p:cNvSpPr>
                  <p:nvPr/>
                </p:nvSpPr>
                <p:spPr bwMode="auto">
                  <a:xfrm flipH="1">
                    <a:off x="0" y="500"/>
                    <a:ext cx="2540" cy="2379"/>
                  </a:xfrm>
                  <a:custGeom>
                    <a:avLst/>
                    <a:gdLst>
                      <a:gd name="G0" fmla="+- 15230 0 0"/>
                      <a:gd name="G1" fmla="+- 21600 0 0"/>
                      <a:gd name="G2" fmla="+- 21600 0 0"/>
                      <a:gd name="T0" fmla="*/ 0 w 36830"/>
                      <a:gd name="T1" fmla="*/ 6283 h 22305"/>
                      <a:gd name="T2" fmla="*/ 36819 w 36830"/>
                      <a:gd name="T3" fmla="*/ 22305 h 22305"/>
                      <a:gd name="T4" fmla="*/ 15230 w 36830"/>
                      <a:gd name="T5" fmla="*/ 21600 h 223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6830" h="22305" fill="none" extrusionOk="0">
                        <a:moveTo>
                          <a:pt x="0" y="6283"/>
                        </a:moveTo>
                        <a:cubicBezTo>
                          <a:pt x="4047" y="2258"/>
                          <a:pt x="9522" y="-1"/>
                          <a:pt x="15230" y="0"/>
                        </a:cubicBezTo>
                        <a:cubicBezTo>
                          <a:pt x="27159" y="0"/>
                          <a:pt x="36830" y="9670"/>
                          <a:pt x="36830" y="21600"/>
                        </a:cubicBezTo>
                        <a:cubicBezTo>
                          <a:pt x="36830" y="21835"/>
                          <a:pt x="36826" y="22070"/>
                          <a:pt x="36818" y="22304"/>
                        </a:cubicBezTo>
                      </a:path>
                      <a:path w="36830" h="22305" stroke="0" extrusionOk="0">
                        <a:moveTo>
                          <a:pt x="0" y="6283"/>
                        </a:moveTo>
                        <a:cubicBezTo>
                          <a:pt x="4047" y="2258"/>
                          <a:pt x="9522" y="-1"/>
                          <a:pt x="15230" y="0"/>
                        </a:cubicBezTo>
                        <a:cubicBezTo>
                          <a:pt x="27159" y="0"/>
                          <a:pt x="36830" y="9670"/>
                          <a:pt x="36830" y="21600"/>
                        </a:cubicBezTo>
                        <a:cubicBezTo>
                          <a:pt x="36830" y="21835"/>
                          <a:pt x="36826" y="22070"/>
                          <a:pt x="36818" y="22304"/>
                        </a:cubicBezTo>
                        <a:lnTo>
                          <a:pt x="15230" y="21600"/>
                        </a:lnTo>
                        <a:close/>
                      </a:path>
                    </a:pathLst>
                  </a:custGeom>
                  <a:noFill/>
                  <a:ln w="9525" cmpd="sng">
                    <a:solidFill>
                      <a:schemeClr val="folHlink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88" name="Arc 116"/>
                  <p:cNvSpPr>
                    <a:spLocks/>
                  </p:cNvSpPr>
                  <p:nvPr/>
                </p:nvSpPr>
                <p:spPr bwMode="auto">
                  <a:xfrm flipH="1">
                    <a:off x="716" y="0"/>
                    <a:ext cx="1850" cy="2304"/>
                  </a:xfrm>
                  <a:custGeom>
                    <a:avLst/>
                    <a:gdLst>
                      <a:gd name="G0" fmla="+- 18231 0 0"/>
                      <a:gd name="G1" fmla="+- 21600 0 0"/>
                      <a:gd name="G2" fmla="+- 21600 0 0"/>
                      <a:gd name="T0" fmla="*/ 0 w 31881"/>
                      <a:gd name="T1" fmla="*/ 10016 h 21600"/>
                      <a:gd name="T2" fmla="*/ 31881 w 31881"/>
                      <a:gd name="T3" fmla="*/ 4860 h 21600"/>
                      <a:gd name="T4" fmla="*/ 18231 w 31881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1881" h="21600" fill="none" extrusionOk="0">
                        <a:moveTo>
                          <a:pt x="-1" y="10015"/>
                        </a:moveTo>
                        <a:cubicBezTo>
                          <a:pt x="3963" y="3778"/>
                          <a:pt x="10840" y="-1"/>
                          <a:pt x="18231" y="0"/>
                        </a:cubicBezTo>
                        <a:cubicBezTo>
                          <a:pt x="23204" y="0"/>
                          <a:pt x="28026" y="1716"/>
                          <a:pt x="31881" y="4859"/>
                        </a:cubicBezTo>
                      </a:path>
                      <a:path w="31881" h="21600" stroke="0" extrusionOk="0">
                        <a:moveTo>
                          <a:pt x="-1" y="10015"/>
                        </a:moveTo>
                        <a:cubicBezTo>
                          <a:pt x="3963" y="3778"/>
                          <a:pt x="10840" y="-1"/>
                          <a:pt x="18231" y="0"/>
                        </a:cubicBezTo>
                        <a:cubicBezTo>
                          <a:pt x="23204" y="0"/>
                          <a:pt x="28026" y="1716"/>
                          <a:pt x="31881" y="4859"/>
                        </a:cubicBezTo>
                        <a:lnTo>
                          <a:pt x="18231" y="21600"/>
                        </a:lnTo>
                        <a:close/>
                      </a:path>
                    </a:pathLst>
                  </a:custGeom>
                  <a:noFill/>
                  <a:ln w="9525" cmpd="sng">
                    <a:solidFill>
                      <a:schemeClr val="accent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89" name="Arc 117"/>
                  <p:cNvSpPr>
                    <a:spLocks/>
                  </p:cNvSpPr>
                  <p:nvPr/>
                </p:nvSpPr>
                <p:spPr bwMode="auto">
                  <a:xfrm>
                    <a:off x="2689" y="968"/>
                    <a:ext cx="764" cy="2304"/>
                  </a:xfrm>
                  <a:custGeom>
                    <a:avLst/>
                    <a:gdLst>
                      <a:gd name="G0" fmla="+- 13212 0 0"/>
                      <a:gd name="G1" fmla="+- 21600 0 0"/>
                      <a:gd name="G2" fmla="+- 21600 0 0"/>
                      <a:gd name="T0" fmla="*/ 0 w 31146"/>
                      <a:gd name="T1" fmla="*/ 4512 h 21600"/>
                      <a:gd name="T2" fmla="*/ 31146 w 31146"/>
                      <a:gd name="T3" fmla="*/ 9561 h 21600"/>
                      <a:gd name="T4" fmla="*/ 13212 w 31146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1146" h="21600" fill="none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0409" y="0"/>
                          <a:pt x="27134" y="3585"/>
                          <a:pt x="31145" y="9561"/>
                        </a:cubicBezTo>
                      </a:path>
                      <a:path w="31146" h="21600" stroke="0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0409" y="0"/>
                          <a:pt x="27134" y="3585"/>
                          <a:pt x="31145" y="9561"/>
                        </a:cubicBezTo>
                        <a:lnTo>
                          <a:pt x="13212" y="21600"/>
                        </a:lnTo>
                        <a:close/>
                      </a:path>
                    </a:pathLst>
                  </a:custGeom>
                  <a:noFill/>
                  <a:ln w="9525" cmpd="sng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90" name="未知"/>
                  <p:cNvSpPr>
                    <a:spLocks/>
                  </p:cNvSpPr>
                  <p:nvPr/>
                </p:nvSpPr>
                <p:spPr bwMode="auto">
                  <a:xfrm flipH="1">
                    <a:off x="1726" y="125"/>
                    <a:ext cx="418" cy="1524"/>
                  </a:xfrm>
                  <a:custGeom>
                    <a:avLst/>
                    <a:gdLst/>
                    <a:ahLst/>
                    <a:cxnLst>
                      <a:cxn ang="0">
                        <a:pos x="0" y="64"/>
                      </a:cxn>
                      <a:cxn ang="0">
                        <a:pos x="240" y="16"/>
                      </a:cxn>
                      <a:cxn ang="0">
                        <a:pos x="96" y="160"/>
                      </a:cxn>
                      <a:cxn ang="0">
                        <a:pos x="336" y="160"/>
                      </a:cxn>
                      <a:cxn ang="0">
                        <a:pos x="192" y="304"/>
                      </a:cxn>
                      <a:cxn ang="0">
                        <a:pos x="384" y="352"/>
                      </a:cxn>
                      <a:cxn ang="0">
                        <a:pos x="288" y="448"/>
                      </a:cxn>
                      <a:cxn ang="0">
                        <a:pos x="480" y="496"/>
                      </a:cxn>
                      <a:cxn ang="0">
                        <a:pos x="384" y="592"/>
                      </a:cxn>
                      <a:cxn ang="0">
                        <a:pos x="528" y="640"/>
                      </a:cxn>
                      <a:cxn ang="0">
                        <a:pos x="480" y="736"/>
                      </a:cxn>
                      <a:cxn ang="0">
                        <a:pos x="576" y="832"/>
                      </a:cxn>
                      <a:cxn ang="0">
                        <a:pos x="576" y="928"/>
                      </a:cxn>
                      <a:cxn ang="0">
                        <a:pos x="672" y="1072"/>
                      </a:cxn>
                      <a:cxn ang="0">
                        <a:pos x="624" y="1216"/>
                      </a:cxn>
                      <a:cxn ang="0">
                        <a:pos x="720" y="1312"/>
                      </a:cxn>
                      <a:cxn ang="0">
                        <a:pos x="672" y="1456"/>
                      </a:cxn>
                      <a:cxn ang="0">
                        <a:pos x="720" y="1600"/>
                      </a:cxn>
                      <a:cxn ang="0">
                        <a:pos x="672" y="1696"/>
                      </a:cxn>
                      <a:cxn ang="0">
                        <a:pos x="768" y="1840"/>
                      </a:cxn>
                      <a:cxn ang="0">
                        <a:pos x="720" y="1984"/>
                      </a:cxn>
                      <a:cxn ang="0">
                        <a:pos x="768" y="2176"/>
                      </a:cxn>
                      <a:cxn ang="0">
                        <a:pos x="720" y="2224"/>
                      </a:cxn>
                      <a:cxn ang="0">
                        <a:pos x="768" y="2368"/>
                      </a:cxn>
                    </a:cxnLst>
                    <a:rect l="0" t="0" r="r" b="b"/>
                    <a:pathLst>
                      <a:path w="776" h="2368">
                        <a:moveTo>
                          <a:pt x="0" y="64"/>
                        </a:moveTo>
                        <a:cubicBezTo>
                          <a:pt x="112" y="32"/>
                          <a:pt x="224" y="0"/>
                          <a:pt x="240" y="16"/>
                        </a:cubicBezTo>
                        <a:cubicBezTo>
                          <a:pt x="256" y="32"/>
                          <a:pt x="80" y="136"/>
                          <a:pt x="96" y="160"/>
                        </a:cubicBezTo>
                        <a:cubicBezTo>
                          <a:pt x="112" y="184"/>
                          <a:pt x="320" y="136"/>
                          <a:pt x="336" y="160"/>
                        </a:cubicBezTo>
                        <a:cubicBezTo>
                          <a:pt x="352" y="184"/>
                          <a:pt x="184" y="272"/>
                          <a:pt x="192" y="304"/>
                        </a:cubicBezTo>
                        <a:cubicBezTo>
                          <a:pt x="200" y="336"/>
                          <a:pt x="368" y="328"/>
                          <a:pt x="384" y="352"/>
                        </a:cubicBezTo>
                        <a:cubicBezTo>
                          <a:pt x="400" y="376"/>
                          <a:pt x="272" y="424"/>
                          <a:pt x="288" y="448"/>
                        </a:cubicBezTo>
                        <a:cubicBezTo>
                          <a:pt x="304" y="472"/>
                          <a:pt x="464" y="472"/>
                          <a:pt x="480" y="496"/>
                        </a:cubicBezTo>
                        <a:cubicBezTo>
                          <a:pt x="496" y="520"/>
                          <a:pt x="376" y="568"/>
                          <a:pt x="384" y="592"/>
                        </a:cubicBezTo>
                        <a:cubicBezTo>
                          <a:pt x="392" y="616"/>
                          <a:pt x="512" y="616"/>
                          <a:pt x="528" y="640"/>
                        </a:cubicBezTo>
                        <a:cubicBezTo>
                          <a:pt x="544" y="664"/>
                          <a:pt x="472" y="704"/>
                          <a:pt x="480" y="736"/>
                        </a:cubicBezTo>
                        <a:cubicBezTo>
                          <a:pt x="488" y="768"/>
                          <a:pt x="560" y="800"/>
                          <a:pt x="576" y="832"/>
                        </a:cubicBezTo>
                        <a:cubicBezTo>
                          <a:pt x="592" y="864"/>
                          <a:pt x="560" y="888"/>
                          <a:pt x="576" y="928"/>
                        </a:cubicBezTo>
                        <a:cubicBezTo>
                          <a:pt x="592" y="968"/>
                          <a:pt x="664" y="1024"/>
                          <a:pt x="672" y="1072"/>
                        </a:cubicBezTo>
                        <a:cubicBezTo>
                          <a:pt x="680" y="1120"/>
                          <a:pt x="616" y="1176"/>
                          <a:pt x="624" y="1216"/>
                        </a:cubicBezTo>
                        <a:cubicBezTo>
                          <a:pt x="632" y="1256"/>
                          <a:pt x="712" y="1272"/>
                          <a:pt x="720" y="1312"/>
                        </a:cubicBezTo>
                        <a:cubicBezTo>
                          <a:pt x="728" y="1352"/>
                          <a:pt x="672" y="1408"/>
                          <a:pt x="672" y="1456"/>
                        </a:cubicBezTo>
                        <a:cubicBezTo>
                          <a:pt x="672" y="1504"/>
                          <a:pt x="720" y="1560"/>
                          <a:pt x="720" y="1600"/>
                        </a:cubicBezTo>
                        <a:cubicBezTo>
                          <a:pt x="720" y="1640"/>
                          <a:pt x="664" y="1656"/>
                          <a:pt x="672" y="1696"/>
                        </a:cubicBezTo>
                        <a:cubicBezTo>
                          <a:pt x="680" y="1736"/>
                          <a:pt x="760" y="1792"/>
                          <a:pt x="768" y="1840"/>
                        </a:cubicBezTo>
                        <a:cubicBezTo>
                          <a:pt x="776" y="1888"/>
                          <a:pt x="720" y="1928"/>
                          <a:pt x="720" y="1984"/>
                        </a:cubicBezTo>
                        <a:cubicBezTo>
                          <a:pt x="720" y="2040"/>
                          <a:pt x="768" y="2136"/>
                          <a:pt x="768" y="2176"/>
                        </a:cubicBezTo>
                        <a:cubicBezTo>
                          <a:pt x="768" y="2216"/>
                          <a:pt x="720" y="2192"/>
                          <a:pt x="720" y="2224"/>
                        </a:cubicBezTo>
                        <a:cubicBezTo>
                          <a:pt x="720" y="2256"/>
                          <a:pt x="744" y="2312"/>
                          <a:pt x="768" y="2368"/>
                        </a:cubicBezTo>
                      </a:path>
                    </a:pathLst>
                  </a:custGeom>
                  <a:noFill/>
                  <a:ln w="9525" cmpd="sng">
                    <a:solidFill>
                      <a:schemeClr val="folHlink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3191" name="未知"/>
                <p:cNvSpPr>
                  <a:spLocks/>
                </p:cNvSpPr>
                <p:nvPr/>
              </p:nvSpPr>
              <p:spPr bwMode="auto">
                <a:xfrm rot="20253369">
                  <a:off x="3206" y="1216"/>
                  <a:ext cx="442" cy="837"/>
                </a:xfrm>
                <a:custGeom>
                  <a:avLst/>
                  <a:gdLst/>
                  <a:ahLst/>
                  <a:cxnLst>
                    <a:cxn ang="0">
                      <a:pos x="0" y="64"/>
                    </a:cxn>
                    <a:cxn ang="0">
                      <a:pos x="240" y="16"/>
                    </a:cxn>
                    <a:cxn ang="0">
                      <a:pos x="96" y="160"/>
                    </a:cxn>
                    <a:cxn ang="0">
                      <a:pos x="336" y="160"/>
                    </a:cxn>
                    <a:cxn ang="0">
                      <a:pos x="192" y="304"/>
                    </a:cxn>
                    <a:cxn ang="0">
                      <a:pos x="384" y="352"/>
                    </a:cxn>
                    <a:cxn ang="0">
                      <a:pos x="288" y="448"/>
                    </a:cxn>
                    <a:cxn ang="0">
                      <a:pos x="480" y="496"/>
                    </a:cxn>
                    <a:cxn ang="0">
                      <a:pos x="384" y="592"/>
                    </a:cxn>
                    <a:cxn ang="0">
                      <a:pos x="528" y="640"/>
                    </a:cxn>
                    <a:cxn ang="0">
                      <a:pos x="480" y="736"/>
                    </a:cxn>
                    <a:cxn ang="0">
                      <a:pos x="576" y="832"/>
                    </a:cxn>
                    <a:cxn ang="0">
                      <a:pos x="576" y="928"/>
                    </a:cxn>
                    <a:cxn ang="0">
                      <a:pos x="672" y="1072"/>
                    </a:cxn>
                    <a:cxn ang="0">
                      <a:pos x="624" y="1216"/>
                    </a:cxn>
                    <a:cxn ang="0">
                      <a:pos x="720" y="1312"/>
                    </a:cxn>
                    <a:cxn ang="0">
                      <a:pos x="672" y="1456"/>
                    </a:cxn>
                    <a:cxn ang="0">
                      <a:pos x="720" y="1600"/>
                    </a:cxn>
                    <a:cxn ang="0">
                      <a:pos x="672" y="1696"/>
                    </a:cxn>
                    <a:cxn ang="0">
                      <a:pos x="768" y="1840"/>
                    </a:cxn>
                    <a:cxn ang="0">
                      <a:pos x="720" y="1984"/>
                    </a:cxn>
                    <a:cxn ang="0">
                      <a:pos x="768" y="2176"/>
                    </a:cxn>
                    <a:cxn ang="0">
                      <a:pos x="720" y="2224"/>
                    </a:cxn>
                    <a:cxn ang="0">
                      <a:pos x="768" y="2368"/>
                    </a:cxn>
                  </a:cxnLst>
                  <a:rect l="0" t="0" r="r" b="b"/>
                  <a:pathLst>
                    <a:path w="776" h="2368">
                      <a:moveTo>
                        <a:pt x="0" y="64"/>
                      </a:moveTo>
                      <a:cubicBezTo>
                        <a:pt x="112" y="32"/>
                        <a:pt x="224" y="0"/>
                        <a:pt x="240" y="16"/>
                      </a:cubicBezTo>
                      <a:cubicBezTo>
                        <a:pt x="256" y="32"/>
                        <a:pt x="80" y="136"/>
                        <a:pt x="96" y="160"/>
                      </a:cubicBezTo>
                      <a:cubicBezTo>
                        <a:pt x="112" y="184"/>
                        <a:pt x="320" y="136"/>
                        <a:pt x="336" y="160"/>
                      </a:cubicBezTo>
                      <a:cubicBezTo>
                        <a:pt x="352" y="184"/>
                        <a:pt x="184" y="272"/>
                        <a:pt x="192" y="304"/>
                      </a:cubicBezTo>
                      <a:cubicBezTo>
                        <a:pt x="200" y="336"/>
                        <a:pt x="368" y="328"/>
                        <a:pt x="384" y="352"/>
                      </a:cubicBezTo>
                      <a:cubicBezTo>
                        <a:pt x="400" y="376"/>
                        <a:pt x="272" y="424"/>
                        <a:pt x="288" y="448"/>
                      </a:cubicBezTo>
                      <a:cubicBezTo>
                        <a:pt x="304" y="472"/>
                        <a:pt x="464" y="472"/>
                        <a:pt x="480" y="496"/>
                      </a:cubicBezTo>
                      <a:cubicBezTo>
                        <a:pt x="496" y="520"/>
                        <a:pt x="376" y="568"/>
                        <a:pt x="384" y="592"/>
                      </a:cubicBezTo>
                      <a:cubicBezTo>
                        <a:pt x="392" y="616"/>
                        <a:pt x="512" y="616"/>
                        <a:pt x="528" y="640"/>
                      </a:cubicBezTo>
                      <a:cubicBezTo>
                        <a:pt x="544" y="664"/>
                        <a:pt x="472" y="704"/>
                        <a:pt x="480" y="736"/>
                      </a:cubicBezTo>
                      <a:cubicBezTo>
                        <a:pt x="488" y="768"/>
                        <a:pt x="560" y="800"/>
                        <a:pt x="576" y="832"/>
                      </a:cubicBezTo>
                      <a:cubicBezTo>
                        <a:pt x="592" y="864"/>
                        <a:pt x="560" y="888"/>
                        <a:pt x="576" y="928"/>
                      </a:cubicBezTo>
                      <a:cubicBezTo>
                        <a:pt x="592" y="968"/>
                        <a:pt x="664" y="1024"/>
                        <a:pt x="672" y="1072"/>
                      </a:cubicBezTo>
                      <a:cubicBezTo>
                        <a:pt x="680" y="1120"/>
                        <a:pt x="616" y="1176"/>
                        <a:pt x="624" y="1216"/>
                      </a:cubicBezTo>
                      <a:cubicBezTo>
                        <a:pt x="632" y="1256"/>
                        <a:pt x="712" y="1272"/>
                        <a:pt x="720" y="1312"/>
                      </a:cubicBezTo>
                      <a:cubicBezTo>
                        <a:pt x="728" y="1352"/>
                        <a:pt x="672" y="1408"/>
                        <a:pt x="672" y="1456"/>
                      </a:cubicBezTo>
                      <a:cubicBezTo>
                        <a:pt x="672" y="1504"/>
                        <a:pt x="720" y="1560"/>
                        <a:pt x="720" y="1600"/>
                      </a:cubicBezTo>
                      <a:cubicBezTo>
                        <a:pt x="720" y="1640"/>
                        <a:pt x="664" y="1656"/>
                        <a:pt x="672" y="1696"/>
                      </a:cubicBezTo>
                      <a:cubicBezTo>
                        <a:pt x="680" y="1736"/>
                        <a:pt x="760" y="1792"/>
                        <a:pt x="768" y="1840"/>
                      </a:cubicBezTo>
                      <a:cubicBezTo>
                        <a:pt x="776" y="1888"/>
                        <a:pt x="720" y="1928"/>
                        <a:pt x="720" y="1984"/>
                      </a:cubicBezTo>
                      <a:cubicBezTo>
                        <a:pt x="720" y="2040"/>
                        <a:pt x="768" y="2136"/>
                        <a:pt x="768" y="2176"/>
                      </a:cubicBezTo>
                      <a:cubicBezTo>
                        <a:pt x="768" y="2216"/>
                        <a:pt x="720" y="2192"/>
                        <a:pt x="720" y="2224"/>
                      </a:cubicBezTo>
                      <a:cubicBezTo>
                        <a:pt x="720" y="2256"/>
                        <a:pt x="744" y="2312"/>
                        <a:pt x="768" y="2368"/>
                      </a:cubicBezTo>
                    </a:path>
                  </a:pathLst>
                </a:custGeom>
                <a:noFill/>
                <a:ln w="9525" cmpd="sng">
                  <a:solidFill>
                    <a:schemeClr val="accent2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192" name="Group 120"/>
            <p:cNvGrpSpPr>
              <a:grpSpLocks/>
            </p:cNvGrpSpPr>
            <p:nvPr/>
          </p:nvGrpSpPr>
          <p:grpSpPr bwMode="auto">
            <a:xfrm>
              <a:off x="163" y="262"/>
              <a:ext cx="4038" cy="2966"/>
              <a:chOff x="0" y="0"/>
              <a:chExt cx="5198" cy="3818"/>
            </a:xfrm>
          </p:grpSpPr>
          <p:sp>
            <p:nvSpPr>
              <p:cNvPr id="3193" name="未知"/>
              <p:cNvSpPr>
                <a:spLocks/>
              </p:cNvSpPr>
              <p:nvPr/>
            </p:nvSpPr>
            <p:spPr bwMode="auto">
              <a:xfrm flipH="1">
                <a:off x="1724" y="2045"/>
                <a:ext cx="485" cy="1479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mpd="sng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194" name="Arc 122"/>
              <p:cNvSpPr>
                <a:spLocks/>
              </p:cNvSpPr>
              <p:nvPr/>
            </p:nvSpPr>
            <p:spPr bwMode="auto">
              <a:xfrm flipH="1">
                <a:off x="844" y="1514"/>
                <a:ext cx="2122" cy="2304"/>
              </a:xfrm>
              <a:custGeom>
                <a:avLst/>
                <a:gdLst>
                  <a:gd name="G0" fmla="+- 0 0 0"/>
                  <a:gd name="G1" fmla="+- 20897 0 0"/>
                  <a:gd name="G2" fmla="+- 21600 0 0"/>
                  <a:gd name="T0" fmla="*/ 5467 w 21600"/>
                  <a:gd name="T1" fmla="*/ 0 h 21602"/>
                  <a:gd name="T2" fmla="*/ 21589 w 21600"/>
                  <a:gd name="T3" fmla="*/ 21602 h 21602"/>
                  <a:gd name="T4" fmla="*/ 0 w 21600"/>
                  <a:gd name="T5" fmla="*/ 20897 h 21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2" fill="none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</a:path>
                  <a:path w="21600" h="21602" stroke="0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  <a:lnTo>
                      <a:pt x="0" y="20897"/>
                    </a:lnTo>
                    <a:close/>
                  </a:path>
                </a:pathLst>
              </a:custGeom>
              <a:noFill/>
              <a:ln w="9525" cmpd="sng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195" name="Arc 123"/>
              <p:cNvSpPr>
                <a:spLocks/>
              </p:cNvSpPr>
              <p:nvPr/>
            </p:nvSpPr>
            <p:spPr bwMode="auto">
              <a:xfrm flipH="1">
                <a:off x="1056" y="1143"/>
                <a:ext cx="1244" cy="2379"/>
              </a:xfrm>
              <a:custGeom>
                <a:avLst/>
                <a:gdLst>
                  <a:gd name="G0" fmla="+- 7340 0 0"/>
                  <a:gd name="G1" fmla="+- 21600 0 0"/>
                  <a:gd name="G2" fmla="+- 21600 0 0"/>
                  <a:gd name="T0" fmla="*/ 0 w 28940"/>
                  <a:gd name="T1" fmla="*/ 1285 h 22305"/>
                  <a:gd name="T2" fmla="*/ 28929 w 28940"/>
                  <a:gd name="T3" fmla="*/ 22305 h 22305"/>
                  <a:gd name="T4" fmla="*/ 7340 w 28940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940" h="22305" fill="none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</a:path>
                  <a:path w="28940" h="22305" stroke="0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  <a:lnTo>
                      <a:pt x="7340" y="21600"/>
                    </a:lnTo>
                    <a:close/>
                  </a:path>
                </a:pathLst>
              </a:custGeom>
              <a:noFill/>
              <a:ln w="9525" cmpd="sng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196" name="Arc 124"/>
              <p:cNvSpPr>
                <a:spLocks/>
              </p:cNvSpPr>
              <p:nvPr/>
            </p:nvSpPr>
            <p:spPr bwMode="auto">
              <a:xfrm flipH="1">
                <a:off x="0" y="831"/>
                <a:ext cx="2376" cy="2379"/>
              </a:xfrm>
              <a:custGeom>
                <a:avLst/>
                <a:gdLst>
                  <a:gd name="G0" fmla="+- 12855 0 0"/>
                  <a:gd name="G1" fmla="+- 21600 0 0"/>
                  <a:gd name="G2" fmla="+- 21600 0 0"/>
                  <a:gd name="T0" fmla="*/ 0 w 34455"/>
                  <a:gd name="T1" fmla="*/ 4241 h 22305"/>
                  <a:gd name="T2" fmla="*/ 34444 w 34455"/>
                  <a:gd name="T3" fmla="*/ 22305 h 22305"/>
                  <a:gd name="T4" fmla="*/ 12855 w 34455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455" h="22305" fill="none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</a:path>
                  <a:path w="34455" h="22305" stroke="0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  <a:lnTo>
                      <a:pt x="12855" y="21600"/>
                    </a:lnTo>
                    <a:close/>
                  </a:path>
                </a:pathLst>
              </a:custGeom>
              <a:noFill/>
              <a:ln w="9525" cmpd="sng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197" name="Arc 125"/>
              <p:cNvSpPr>
                <a:spLocks/>
              </p:cNvSpPr>
              <p:nvPr/>
            </p:nvSpPr>
            <p:spPr bwMode="auto">
              <a:xfrm>
                <a:off x="2630" y="1166"/>
                <a:ext cx="381" cy="2379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 cmpd="sng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198" name="Arc 126"/>
              <p:cNvSpPr>
                <a:spLocks/>
              </p:cNvSpPr>
              <p:nvPr/>
            </p:nvSpPr>
            <p:spPr bwMode="auto">
              <a:xfrm>
                <a:off x="2730" y="1155"/>
                <a:ext cx="1004" cy="2379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 cmpd="sng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199" name="未知"/>
              <p:cNvSpPr>
                <a:spLocks/>
              </p:cNvSpPr>
              <p:nvPr/>
            </p:nvSpPr>
            <p:spPr bwMode="auto">
              <a:xfrm>
                <a:off x="3091" y="2298"/>
                <a:ext cx="485" cy="1479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mpd="sng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200" name="未知"/>
              <p:cNvSpPr>
                <a:spLocks/>
              </p:cNvSpPr>
              <p:nvPr/>
            </p:nvSpPr>
            <p:spPr bwMode="auto">
              <a:xfrm rot="19660755" flipV="1">
                <a:off x="2336" y="1813"/>
                <a:ext cx="442" cy="83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mpd="sng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201" name="未知"/>
              <p:cNvSpPr>
                <a:spLocks/>
              </p:cNvSpPr>
              <p:nvPr/>
            </p:nvSpPr>
            <p:spPr bwMode="auto">
              <a:xfrm flipH="1">
                <a:off x="279" y="2167"/>
                <a:ext cx="1085" cy="1524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mpd="sng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202" name="未知"/>
              <p:cNvSpPr>
                <a:spLocks/>
              </p:cNvSpPr>
              <p:nvPr/>
            </p:nvSpPr>
            <p:spPr bwMode="auto">
              <a:xfrm flipH="1">
                <a:off x="790" y="556"/>
                <a:ext cx="696" cy="1524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mpd="sng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203" name="未知"/>
              <p:cNvSpPr>
                <a:spLocks/>
              </p:cNvSpPr>
              <p:nvPr/>
            </p:nvSpPr>
            <p:spPr bwMode="auto">
              <a:xfrm>
                <a:off x="4191" y="1943"/>
                <a:ext cx="1007" cy="1601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mpd="sng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204" name="未知"/>
              <p:cNvSpPr>
                <a:spLocks/>
              </p:cNvSpPr>
              <p:nvPr/>
            </p:nvSpPr>
            <p:spPr bwMode="auto">
              <a:xfrm>
                <a:off x="3668" y="1133"/>
                <a:ext cx="1518" cy="106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mpd="sng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205" name="未知"/>
              <p:cNvSpPr>
                <a:spLocks/>
              </p:cNvSpPr>
              <p:nvPr/>
            </p:nvSpPr>
            <p:spPr bwMode="auto">
              <a:xfrm>
                <a:off x="3724" y="0"/>
                <a:ext cx="663" cy="1434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mpd="sng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206" name="未知"/>
              <p:cNvSpPr>
                <a:spLocks/>
              </p:cNvSpPr>
              <p:nvPr/>
            </p:nvSpPr>
            <p:spPr bwMode="auto">
              <a:xfrm rot="1346631" flipH="1">
                <a:off x="1492" y="1169"/>
                <a:ext cx="442" cy="83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mpd="sng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3207" name="Rectangle 135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7213"/>
            <a:ext cx="7772400" cy="1627187"/>
          </a:xfrm>
        </p:spPr>
        <p:txBody>
          <a:bodyPr/>
          <a:lstStyle>
            <a:lvl1pPr>
              <a:defRPr/>
            </a:lvl1pPr>
          </a:lstStyle>
          <a:p>
            <a:r>
              <a:rPr lang="zh-CN"/>
              <a:t>单击此处编辑母版标题样式</a:t>
            </a:r>
          </a:p>
        </p:txBody>
      </p:sp>
      <p:sp>
        <p:nvSpPr>
          <p:cNvPr id="3208" name="Rectangle 13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zh-CN"/>
              <a:t>单击此处编辑母版副标题样式</a:t>
            </a:r>
          </a:p>
        </p:txBody>
      </p:sp>
      <p:sp>
        <p:nvSpPr>
          <p:cNvPr id="3209" name="Rectangle 137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3210" name="Rectangle 138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3211" name="Rectangle 139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85332580-E5C5-4D54-AFDB-7A9EE34D452B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6219C3-1BE1-48E3-B0D7-173424275BCF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3E4A07-1687-4554-BDDF-CCB38C6CBD61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3C7A1D-D7E0-4451-B485-CEAA261A81CC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08CD45-C616-4FF3-AB2A-DAA96A72719F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9A39DC-F1F1-484A-8988-F5DC28C7E0F4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0774B5-BC2D-42B8-B930-902075083E2F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22B3F7-0272-45BB-9816-50BD0D5ACB35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41017E-91B9-4365-A42C-44CFBBC9DBB0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C4BC1D-9CE2-45C1-838A-516A4F1D69CE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6650C0-B667-4C1E-BD06-F115754B9048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301625"/>
            <a:ext cx="1943100" cy="57943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301625"/>
            <a:ext cx="5676900" cy="57943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672143-536C-4E12-9E63-1AE27B961BD4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>
            <a:grpSpLocks/>
          </p:cNvGrpSpPr>
          <p:nvPr/>
        </p:nvGrpSpPr>
        <p:grpSpPr bwMode="auto">
          <a:xfrm>
            <a:off x="0" y="20638"/>
            <a:ext cx="9137650" cy="6858000"/>
            <a:chOff x="0" y="0"/>
            <a:chExt cx="5760" cy="4320"/>
          </a:xfrm>
        </p:grpSpPr>
        <p:sp>
          <p:nvSpPr>
            <p:cNvPr id="5123" name="未知"/>
            <p:cNvSpPr>
              <a:spLocks/>
            </p:cNvSpPr>
            <p:nvPr/>
          </p:nvSpPr>
          <p:spPr bwMode="auto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4" name="未知"/>
            <p:cNvSpPr>
              <a:spLocks/>
            </p:cNvSpPr>
            <p:nvPr/>
          </p:nvSpPr>
          <p:spPr bwMode="auto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25" name="未知"/>
          <p:cNvSpPr>
            <a:spLocks/>
          </p:cNvSpPr>
          <p:nvPr/>
        </p:nvSpPr>
        <p:spPr bwMode="auto">
          <a:xfrm>
            <a:off x="6242050" y="6269038"/>
            <a:ext cx="2895600" cy="609600"/>
          </a:xfrm>
          <a:custGeom>
            <a:avLst/>
            <a:gdLst/>
            <a:ahLst/>
            <a:cxnLst>
              <a:cxn ang="0">
                <a:pos x="5748" y="246"/>
              </a:cxn>
              <a:cxn ang="0">
                <a:pos x="0" y="246"/>
              </a:cxn>
              <a:cxn ang="0">
                <a:pos x="0" y="0"/>
              </a:cxn>
              <a:cxn ang="0">
                <a:pos x="5748" y="0"/>
              </a:cxn>
              <a:cxn ang="0">
                <a:pos x="5748" y="246"/>
              </a:cxn>
              <a:cxn ang="0">
                <a:pos x="5748" y="246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5126" name="Group 6"/>
          <p:cNvGrpSpPr>
            <a:grpSpLocks/>
          </p:cNvGrpSpPr>
          <p:nvPr/>
        </p:nvGrpSpPr>
        <p:grpSpPr bwMode="auto">
          <a:xfrm>
            <a:off x="0" y="6034088"/>
            <a:ext cx="7843838" cy="850900"/>
            <a:chOff x="0" y="0"/>
            <a:chExt cx="4942" cy="536"/>
          </a:xfrm>
        </p:grpSpPr>
        <p:sp>
          <p:nvSpPr>
            <p:cNvPr id="5127" name="未知"/>
            <p:cNvSpPr>
              <a:spLocks/>
            </p:cNvSpPr>
            <p:nvPr userDrawn="1"/>
          </p:nvSpPr>
          <p:spPr bwMode="auto">
            <a:xfrm>
              <a:off x="1488" y="0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5128" name="Group 8"/>
            <p:cNvGrpSpPr>
              <a:grpSpLocks/>
            </p:cNvGrpSpPr>
            <p:nvPr userDrawn="1"/>
          </p:nvGrpSpPr>
          <p:grpSpPr bwMode="auto">
            <a:xfrm>
              <a:off x="2486" y="0"/>
              <a:ext cx="2456" cy="536"/>
              <a:chOff x="0" y="0"/>
              <a:chExt cx="2456" cy="536"/>
            </a:xfrm>
          </p:grpSpPr>
          <p:sp>
            <p:nvSpPr>
              <p:cNvPr id="5129" name="未知"/>
              <p:cNvSpPr>
                <a:spLocks/>
              </p:cNvSpPr>
              <p:nvPr userDrawn="1"/>
            </p:nvSpPr>
            <p:spPr bwMode="auto">
              <a:xfrm>
                <a:off x="1462" y="7"/>
                <a:ext cx="994" cy="529"/>
              </a:xfrm>
              <a:custGeom>
                <a:avLst/>
                <a:gdLst/>
                <a:ahLst/>
                <a:cxnLst>
                  <a:cxn ang="0">
                    <a:pos x="636" y="373"/>
                  </a:cxn>
                  <a:cxn ang="0">
                    <a:pos x="495" y="370"/>
                  </a:cxn>
                  <a:cxn ang="0">
                    <a:pos x="280" y="249"/>
                  </a:cxn>
                  <a:cxn ang="0">
                    <a:pos x="127" y="66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0" y="65"/>
                  </a:cxn>
                  <a:cxn ang="0">
                    <a:pos x="30" y="119"/>
                  </a:cxn>
                  <a:cxn ang="0">
                    <a:pos x="75" y="243"/>
                  </a:cxn>
                  <a:cxn ang="0">
                    <a:pos x="45" y="422"/>
                  </a:cxn>
                  <a:cxn ang="0">
                    <a:pos x="200" y="329"/>
                  </a:cxn>
                  <a:cxn ang="0">
                    <a:pos x="592" y="527"/>
                  </a:cxn>
                  <a:cxn ang="0">
                    <a:pos x="994" y="529"/>
                  </a:cxn>
                  <a:cxn ang="0">
                    <a:pos x="828" y="473"/>
                  </a:cxn>
                  <a:cxn ang="0">
                    <a:pos x="636" y="373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0" name="未知"/>
              <p:cNvSpPr>
                <a:spLocks/>
              </p:cNvSpPr>
              <p:nvPr userDrawn="1"/>
            </p:nvSpPr>
            <p:spPr bwMode="auto">
              <a:xfrm>
                <a:off x="191" y="0"/>
                <a:ext cx="186" cy="39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4" y="18"/>
                  </a:cxn>
                  <a:cxn ang="0">
                    <a:pos x="24" y="30"/>
                  </a:cxn>
                  <a:cxn ang="0">
                    <a:pos x="18" y="66"/>
                  </a:cxn>
                  <a:cxn ang="0">
                    <a:pos x="42" y="114"/>
                  </a:cxn>
                  <a:cxn ang="0">
                    <a:pos x="48" y="162"/>
                  </a:cxn>
                  <a:cxn ang="0">
                    <a:pos x="0" y="353"/>
                  </a:cxn>
                  <a:cxn ang="0">
                    <a:pos x="54" y="233"/>
                  </a:cxn>
                  <a:cxn ang="0">
                    <a:pos x="84" y="216"/>
                  </a:cxn>
                  <a:cxn ang="0">
                    <a:pos x="126" y="126"/>
                  </a:cxn>
                  <a:cxn ang="0">
                    <a:pos x="144" y="120"/>
                  </a:cxn>
                  <a:cxn ang="0">
                    <a:pos x="144" y="90"/>
                  </a:cxn>
                  <a:cxn ang="0">
                    <a:pos x="186" y="66"/>
                  </a:cxn>
                  <a:cxn ang="0">
                    <a:pos x="162" y="60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1" name="未知"/>
              <p:cNvSpPr>
                <a:spLocks/>
              </p:cNvSpPr>
              <p:nvPr userDrawn="1"/>
            </p:nvSpPr>
            <p:spPr bwMode="auto">
              <a:xfrm>
                <a:off x="544" y="101"/>
                <a:ext cx="378" cy="271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2" y="13"/>
                  </a:cxn>
                  <a:cxn ang="0">
                    <a:pos x="0" y="40"/>
                  </a:cxn>
                  <a:cxn ang="0">
                    <a:pos x="60" y="121"/>
                  </a:cxn>
                  <a:cxn ang="0">
                    <a:pos x="310" y="271"/>
                  </a:cxn>
                  <a:cxn ang="0">
                    <a:pos x="290" y="139"/>
                  </a:cxn>
                  <a:cxn ang="0">
                    <a:pos x="378" y="76"/>
                  </a:cxn>
                  <a:cxn ang="0">
                    <a:pos x="251" y="94"/>
                  </a:cxn>
                  <a:cxn ang="0">
                    <a:pos x="90" y="54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2" name="未知"/>
              <p:cNvSpPr>
                <a:spLocks/>
              </p:cNvSpPr>
              <p:nvPr userDrawn="1"/>
            </p:nvSpPr>
            <p:spPr bwMode="auto">
              <a:xfrm>
                <a:off x="1142" y="74"/>
                <a:ext cx="155" cy="74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6"/>
                  </a:cxn>
                  <a:cxn ang="0">
                    <a:pos x="6" y="18"/>
                  </a:cxn>
                  <a:cxn ang="0">
                    <a:pos x="0" y="24"/>
                  </a:cxn>
                  <a:cxn ang="0">
                    <a:pos x="78" y="60"/>
                  </a:cxn>
                  <a:cxn ang="0">
                    <a:pos x="96" y="42"/>
                  </a:cxn>
                  <a:cxn ang="0">
                    <a:pos x="155" y="66"/>
                  </a:cxn>
                  <a:cxn ang="0">
                    <a:pos x="126" y="24"/>
                  </a:cxn>
                  <a:cxn ang="0">
                    <a:pos x="149" y="0"/>
                  </a:cxn>
                  <a:cxn ang="0">
                    <a:pos x="114" y="0"/>
                  </a:cxn>
                  <a:cxn ang="0">
                    <a:pos x="114" y="0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33" name="未知"/>
              <p:cNvSpPr>
                <a:spLocks/>
              </p:cNvSpPr>
              <p:nvPr userDrawn="1"/>
            </p:nvSpPr>
            <p:spPr bwMode="auto">
              <a:xfrm>
                <a:off x="0" y="67"/>
                <a:ext cx="42" cy="81"/>
              </a:xfrm>
              <a:custGeom>
                <a:avLst/>
                <a:gdLst/>
                <a:ahLst/>
                <a:cxnLst>
                  <a:cxn ang="0">
                    <a:pos x="6" y="36"/>
                  </a:cxn>
                  <a:cxn ang="0">
                    <a:pos x="0" y="18"/>
                  </a:cxn>
                  <a:cxn ang="0">
                    <a:pos x="12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24" y="6"/>
                  </a:cxn>
                  <a:cxn ang="0">
                    <a:pos x="36" y="6"/>
                  </a:cxn>
                  <a:cxn ang="0">
                    <a:pos x="42" y="0"/>
                  </a:cxn>
                  <a:cxn ang="0">
                    <a:pos x="30" y="18"/>
                  </a:cxn>
                  <a:cxn ang="0">
                    <a:pos x="42" y="48"/>
                  </a:cxn>
                  <a:cxn ang="0">
                    <a:pos x="12" y="72"/>
                  </a:cxn>
                  <a:cxn ang="0">
                    <a:pos x="6" y="36"/>
                  </a:cxn>
                  <a:cxn ang="0">
                    <a:pos x="6" y="36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5134" name="未知"/>
            <p:cNvSpPr>
              <a:spLocks/>
            </p:cNvSpPr>
            <p:nvPr userDrawn="1"/>
          </p:nvSpPr>
          <p:spPr bwMode="auto">
            <a:xfrm>
              <a:off x="0" y="0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135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0" y="0"/>
            <a:chExt cx="3581" cy="535"/>
          </a:xfrm>
        </p:grpSpPr>
        <p:sp>
          <p:nvSpPr>
            <p:cNvPr id="5136" name="未知"/>
            <p:cNvSpPr>
              <a:spLocks/>
            </p:cNvSpPr>
            <p:nvPr userDrawn="1"/>
          </p:nvSpPr>
          <p:spPr bwMode="auto">
            <a:xfrm>
              <a:off x="801" y="0"/>
              <a:ext cx="365" cy="291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0" y="60"/>
                </a:cxn>
                <a:cxn ang="0">
                  <a:pos x="66" y="108"/>
                </a:cxn>
                <a:cxn ang="0">
                  <a:pos x="143" y="180"/>
                </a:cxn>
                <a:cxn ang="0">
                  <a:pos x="191" y="168"/>
                </a:cxn>
                <a:cxn ang="0">
                  <a:pos x="341" y="287"/>
                </a:cxn>
                <a:cxn ang="0">
                  <a:pos x="305" y="174"/>
                </a:cxn>
                <a:cxn ang="0">
                  <a:pos x="365" y="132"/>
                </a:cxn>
                <a:cxn ang="0">
                  <a:pos x="359" y="126"/>
                </a:cxn>
                <a:cxn ang="0">
                  <a:pos x="335" y="114"/>
                </a:cxn>
                <a:cxn ang="0">
                  <a:pos x="299" y="90"/>
                </a:cxn>
                <a:cxn ang="0">
                  <a:pos x="257" y="72"/>
                </a:cxn>
                <a:cxn ang="0">
                  <a:pos x="215" y="54"/>
                </a:cxn>
                <a:cxn ang="0">
                  <a:pos x="173" y="36"/>
                </a:cxn>
                <a:cxn ang="0">
                  <a:pos x="143" y="24"/>
                </a:cxn>
                <a:cxn ang="0">
                  <a:pos x="131" y="18"/>
                </a:cxn>
                <a:cxn ang="0">
                  <a:pos x="107" y="18"/>
                </a:cxn>
                <a:cxn ang="0">
                  <a:pos x="95" y="18"/>
                </a:cxn>
                <a:cxn ang="0">
                  <a:pos x="72" y="12"/>
                </a:cxn>
                <a:cxn ang="0">
                  <a:pos x="66" y="12"/>
                </a:cxn>
                <a:cxn ang="0">
                  <a:pos x="54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24" y="24"/>
                </a:cxn>
                <a:cxn ang="0">
                  <a:pos x="24" y="24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7" name="未知"/>
            <p:cNvSpPr>
              <a:spLocks/>
            </p:cNvSpPr>
            <p:nvPr userDrawn="1"/>
          </p:nvSpPr>
          <p:spPr bwMode="auto">
            <a:xfrm>
              <a:off x="1548" y="36"/>
              <a:ext cx="2033" cy="499"/>
            </a:xfrm>
            <a:custGeom>
              <a:avLst/>
              <a:gdLst/>
              <a:ahLst/>
              <a:cxnLst>
                <a:cxn ang="0">
                  <a:pos x="186" y="18"/>
                </a:cxn>
                <a:cxn ang="0">
                  <a:pos x="138" y="6"/>
                </a:cxn>
                <a:cxn ang="0">
                  <a:pos x="96" y="0"/>
                </a:cxn>
                <a:cxn ang="0">
                  <a:pos x="36" y="0"/>
                </a:cxn>
                <a:cxn ang="0">
                  <a:pos x="12" y="25"/>
                </a:cxn>
                <a:cxn ang="0">
                  <a:pos x="0" y="128"/>
                </a:cxn>
                <a:cxn ang="0">
                  <a:pos x="60" y="104"/>
                </a:cxn>
                <a:cxn ang="0">
                  <a:pos x="90" y="134"/>
                </a:cxn>
                <a:cxn ang="0">
                  <a:pos x="150" y="153"/>
                </a:cxn>
                <a:cxn ang="0">
                  <a:pos x="209" y="273"/>
                </a:cxn>
                <a:cxn ang="0">
                  <a:pos x="401" y="359"/>
                </a:cxn>
                <a:cxn ang="0">
                  <a:pos x="777" y="359"/>
                </a:cxn>
                <a:cxn ang="0">
                  <a:pos x="2033" y="499"/>
                </a:cxn>
                <a:cxn ang="0">
                  <a:pos x="2033" y="499"/>
                </a:cxn>
                <a:cxn ang="0">
                  <a:pos x="1991" y="493"/>
                </a:cxn>
                <a:cxn ang="0">
                  <a:pos x="676" y="243"/>
                </a:cxn>
                <a:cxn ang="0">
                  <a:pos x="514" y="159"/>
                </a:cxn>
                <a:cxn ang="0">
                  <a:pos x="425" y="110"/>
                </a:cxn>
                <a:cxn ang="0">
                  <a:pos x="365" y="92"/>
                </a:cxn>
                <a:cxn ang="0">
                  <a:pos x="281" y="61"/>
                </a:cxn>
                <a:cxn ang="0">
                  <a:pos x="186" y="18"/>
                </a:cxn>
                <a:cxn ang="0">
                  <a:pos x="186" y="18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8" name="未知"/>
            <p:cNvSpPr>
              <a:spLocks/>
            </p:cNvSpPr>
            <p:nvPr userDrawn="1"/>
          </p:nvSpPr>
          <p:spPr bwMode="auto">
            <a:xfrm>
              <a:off x="1435" y="30"/>
              <a:ext cx="71" cy="6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6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29" y="18"/>
                </a:cxn>
                <a:cxn ang="0">
                  <a:pos x="53" y="18"/>
                </a:cxn>
                <a:cxn ang="0">
                  <a:pos x="59" y="30"/>
                </a:cxn>
                <a:cxn ang="0">
                  <a:pos x="65" y="42"/>
                </a:cxn>
                <a:cxn ang="0">
                  <a:pos x="71" y="54"/>
                </a:cxn>
                <a:cxn ang="0">
                  <a:pos x="71" y="60"/>
                </a:cxn>
                <a:cxn ang="0">
                  <a:pos x="59" y="54"/>
                </a:cxn>
                <a:cxn ang="0">
                  <a:pos x="47" y="42"/>
                </a:cxn>
                <a:cxn ang="0">
                  <a:pos x="23" y="30"/>
                </a:cxn>
                <a:cxn ang="0">
                  <a:pos x="23" y="36"/>
                </a:cxn>
                <a:cxn ang="0">
                  <a:pos x="18" y="42"/>
                </a:cxn>
                <a:cxn ang="0">
                  <a:pos x="12" y="48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39" name="未知"/>
            <p:cNvSpPr>
              <a:spLocks/>
            </p:cNvSpPr>
            <p:nvPr userDrawn="1"/>
          </p:nvSpPr>
          <p:spPr bwMode="auto">
            <a:xfrm>
              <a:off x="460" y="49"/>
              <a:ext cx="161" cy="16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8" y="6"/>
                </a:cxn>
                <a:cxn ang="0">
                  <a:pos x="72" y="6"/>
                </a:cxn>
                <a:cxn ang="0">
                  <a:pos x="114" y="12"/>
                </a:cxn>
                <a:cxn ang="0">
                  <a:pos x="96" y="54"/>
                </a:cxn>
                <a:cxn ang="0">
                  <a:pos x="96" y="60"/>
                </a:cxn>
                <a:cxn ang="0">
                  <a:pos x="102" y="72"/>
                </a:cxn>
                <a:cxn ang="0">
                  <a:pos x="108" y="84"/>
                </a:cxn>
                <a:cxn ang="0">
                  <a:pos x="120" y="96"/>
                </a:cxn>
                <a:cxn ang="0">
                  <a:pos x="143" y="114"/>
                </a:cxn>
                <a:cxn ang="0">
                  <a:pos x="155" y="138"/>
                </a:cxn>
                <a:cxn ang="0">
                  <a:pos x="161" y="156"/>
                </a:cxn>
                <a:cxn ang="0">
                  <a:pos x="161" y="162"/>
                </a:cxn>
                <a:cxn ang="0">
                  <a:pos x="96" y="102"/>
                </a:cxn>
                <a:cxn ang="0">
                  <a:pos x="30" y="54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0" name="未知"/>
            <p:cNvSpPr>
              <a:spLocks/>
            </p:cNvSpPr>
            <p:nvPr userDrawn="1"/>
          </p:nvSpPr>
          <p:spPr bwMode="auto">
            <a:xfrm>
              <a:off x="311" y="61"/>
              <a:ext cx="59" cy="61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41" y="30"/>
                </a:cxn>
                <a:cxn ang="0">
                  <a:pos x="41" y="36"/>
                </a:cxn>
                <a:cxn ang="0">
                  <a:pos x="47" y="42"/>
                </a:cxn>
                <a:cxn ang="0">
                  <a:pos x="53" y="54"/>
                </a:cxn>
                <a:cxn ang="0">
                  <a:pos x="53" y="60"/>
                </a:cxn>
                <a:cxn ang="0">
                  <a:pos x="47" y="54"/>
                </a:cxn>
                <a:cxn ang="0">
                  <a:pos x="35" y="48"/>
                </a:cxn>
                <a:cxn ang="0">
                  <a:pos x="23" y="36"/>
                </a:cxn>
                <a:cxn ang="0">
                  <a:pos x="17" y="30"/>
                </a:cxn>
                <a:cxn ang="0">
                  <a:pos x="0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1" name="未知"/>
            <p:cNvSpPr>
              <a:spLocks/>
            </p:cNvSpPr>
            <p:nvPr userDrawn="1"/>
          </p:nvSpPr>
          <p:spPr bwMode="auto">
            <a:xfrm>
              <a:off x="0" y="18"/>
              <a:ext cx="245" cy="207"/>
            </a:xfrm>
            <a:custGeom>
              <a:avLst/>
              <a:gdLst/>
              <a:ahLst/>
              <a:cxnLst>
                <a:cxn ang="0">
                  <a:pos x="233" y="36"/>
                </a:cxn>
                <a:cxn ang="0">
                  <a:pos x="245" y="42"/>
                </a:cxn>
                <a:cxn ang="0">
                  <a:pos x="209" y="84"/>
                </a:cxn>
                <a:cxn ang="0">
                  <a:pos x="143" y="132"/>
                </a:cxn>
                <a:cxn ang="0">
                  <a:pos x="167" y="156"/>
                </a:cxn>
                <a:cxn ang="0">
                  <a:pos x="179" y="204"/>
                </a:cxn>
                <a:cxn ang="0">
                  <a:pos x="77" y="132"/>
                </a:cxn>
                <a:cxn ang="0">
                  <a:pos x="47" y="84"/>
                </a:cxn>
                <a:cxn ang="0">
                  <a:pos x="89" y="66"/>
                </a:cxn>
                <a:cxn ang="0">
                  <a:pos x="59" y="36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47" y="6"/>
                </a:cxn>
                <a:cxn ang="0">
                  <a:pos x="77" y="6"/>
                </a:cxn>
                <a:cxn ang="0">
                  <a:pos x="83" y="6"/>
                </a:cxn>
                <a:cxn ang="0">
                  <a:pos x="89" y="6"/>
                </a:cxn>
                <a:cxn ang="0">
                  <a:pos x="101" y="12"/>
                </a:cxn>
                <a:cxn ang="0">
                  <a:pos x="125" y="12"/>
                </a:cxn>
                <a:cxn ang="0">
                  <a:pos x="143" y="18"/>
                </a:cxn>
                <a:cxn ang="0">
                  <a:pos x="149" y="18"/>
                </a:cxn>
                <a:cxn ang="0">
                  <a:pos x="149" y="18"/>
                </a:cxn>
                <a:cxn ang="0">
                  <a:pos x="203" y="24"/>
                </a:cxn>
                <a:cxn ang="0">
                  <a:pos x="233" y="36"/>
                </a:cxn>
                <a:cxn ang="0">
                  <a:pos x="233" y="36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42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zh-CN"/>
              <a:t>单击此处编辑母版标题样式</a:t>
            </a:r>
          </a:p>
        </p:txBody>
      </p:sp>
      <p:sp>
        <p:nvSpPr>
          <p:cNvPr id="5143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zh-CN"/>
              <a:t>单击此处编辑母版副标题样式</a:t>
            </a:r>
          </a:p>
        </p:txBody>
      </p:sp>
      <p:sp>
        <p:nvSpPr>
          <p:cNvPr id="5144" name="Rectangle 24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145" name="Rectangle 2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5253E4C4-0DCE-4AEB-9C4F-4B1A5ED01B43}" type="slidenum">
              <a:rPr lang="zh-CN" altLang="zh-CN"/>
              <a:pPr/>
              <a:t>‹#›</a:t>
            </a:fld>
            <a:endParaRPr lang="zh-CN" altLang="zh-CN"/>
          </a:p>
        </p:txBody>
      </p:sp>
      <p:sp>
        <p:nvSpPr>
          <p:cNvPr id="5146" name="Rectangle 26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140B15-BEED-4598-91D4-B4011B6D0291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188C59-D910-464F-8E27-60C6E129E3AF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6A7B44-4C4E-4DC2-A644-C34BAFA3DF99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6A4584-B731-4F3A-81B3-265A0D13370D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7B06B0-FE56-46A8-A0FE-3F0736C04624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B5F6C0-8AA6-47E5-B19E-3AE9D4241E8F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52A7BC-DBB3-466F-B7CD-60AC6746E8B8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D34401-15E7-4309-9151-5E263E8607A1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505A7B-93E2-443F-ADEB-E973264477AD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AC8B59-C917-42FB-8CA3-2DA86E695E6E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E455B9-670D-4A06-A147-B7C834ED5BA3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DAA292-77F6-4B52-8E01-D7FFA5DF7860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CA9E4C-A3B2-4701-AEBA-5DBF4B8EC5F2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B1CE1E-829B-499F-96F7-4D77C34A6DBE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761D57-55E3-4BC3-844A-04FE69C1F8B2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E35DF9-BC97-4A10-B364-D37DD349E07E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42A271-CB9B-4044-8AE9-3EECC2CADF52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812F85E1-B2B7-4075-9A30-B455FF65A64D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  <p:sldLayoutId id="2147483726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6303963" y="0"/>
            <a:ext cx="2840037" cy="3254375"/>
            <a:chOff x="0" y="0"/>
            <a:chExt cx="2170" cy="2486"/>
          </a:xfrm>
        </p:grpSpPr>
        <p:grpSp>
          <p:nvGrpSpPr>
            <p:cNvPr id="2051" name="Group 3"/>
            <p:cNvGrpSpPr>
              <a:grpSpLocks/>
            </p:cNvGrpSpPr>
            <p:nvPr/>
          </p:nvGrpSpPr>
          <p:grpSpPr bwMode="auto">
            <a:xfrm>
              <a:off x="965" y="1910"/>
              <a:ext cx="768" cy="576"/>
              <a:chOff x="0" y="0"/>
              <a:chExt cx="768" cy="576"/>
            </a:xfrm>
          </p:grpSpPr>
          <p:sp>
            <p:nvSpPr>
              <p:cNvPr id="2052" name="Oval 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53" name="Oval 5"/>
              <p:cNvSpPr>
                <a:spLocks noChangeArrowheads="1"/>
              </p:cNvSpPr>
              <p:nvPr/>
            </p:nvSpPr>
            <p:spPr bwMode="auto">
              <a:xfrm>
                <a:off x="276" y="252"/>
                <a:ext cx="185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054" name="Group 6"/>
            <p:cNvGrpSpPr>
              <a:grpSpLocks/>
            </p:cNvGrpSpPr>
            <p:nvPr/>
          </p:nvGrpSpPr>
          <p:grpSpPr bwMode="auto">
            <a:xfrm>
              <a:off x="1142" y="1103"/>
              <a:ext cx="768" cy="576"/>
              <a:chOff x="0" y="0"/>
              <a:chExt cx="768" cy="576"/>
            </a:xfrm>
          </p:grpSpPr>
          <p:sp>
            <p:nvSpPr>
              <p:cNvPr id="2055" name="Oval 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56" name="Oval 8"/>
              <p:cNvSpPr>
                <a:spLocks noChangeArrowheads="1"/>
              </p:cNvSpPr>
              <p:nvPr/>
            </p:nvSpPr>
            <p:spPr bwMode="auto">
              <a:xfrm>
                <a:off x="276" y="252"/>
                <a:ext cx="185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057" name="Group 9"/>
            <p:cNvGrpSpPr>
              <a:grpSpLocks/>
            </p:cNvGrpSpPr>
            <p:nvPr/>
          </p:nvGrpSpPr>
          <p:grpSpPr bwMode="auto">
            <a:xfrm>
              <a:off x="19" y="0"/>
              <a:ext cx="768" cy="576"/>
              <a:chOff x="0" y="0"/>
              <a:chExt cx="768" cy="576"/>
            </a:xfrm>
          </p:grpSpPr>
          <p:sp>
            <p:nvSpPr>
              <p:cNvPr id="2058" name="Oval 1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59" name="Oval 11"/>
              <p:cNvSpPr>
                <a:spLocks noChangeArrowheads="1"/>
              </p:cNvSpPr>
              <p:nvPr/>
            </p:nvSpPr>
            <p:spPr bwMode="auto">
              <a:xfrm>
                <a:off x="276" y="252"/>
                <a:ext cx="185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060" name="Group 12"/>
            <p:cNvGrpSpPr>
              <a:grpSpLocks/>
            </p:cNvGrpSpPr>
            <p:nvPr/>
          </p:nvGrpSpPr>
          <p:grpSpPr bwMode="auto">
            <a:xfrm>
              <a:off x="0" y="0"/>
              <a:ext cx="2170" cy="1702"/>
              <a:chOff x="0" y="0"/>
              <a:chExt cx="2170" cy="1702"/>
            </a:xfrm>
          </p:grpSpPr>
          <p:grpSp>
            <p:nvGrpSpPr>
              <p:cNvPr id="2061" name="Group 13"/>
              <p:cNvGrpSpPr>
                <a:grpSpLocks/>
              </p:cNvGrpSpPr>
              <p:nvPr/>
            </p:nvGrpSpPr>
            <p:grpSpPr bwMode="auto">
              <a:xfrm>
                <a:off x="525" y="308"/>
                <a:ext cx="1145" cy="844"/>
                <a:chOff x="0" y="0"/>
                <a:chExt cx="2919" cy="2151"/>
              </a:xfrm>
            </p:grpSpPr>
            <p:sp>
              <p:nvSpPr>
                <p:cNvPr id="2062" name="Oval 14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919" cy="2151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2"/>
                    </a:gs>
                    <a:gs pos="100000">
                      <a:schemeClr val="bg1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063" name="Oval 15"/>
                <p:cNvSpPr>
                  <a:spLocks noChangeArrowheads="1"/>
                </p:cNvSpPr>
                <p:nvPr/>
              </p:nvSpPr>
              <p:spPr bwMode="auto">
                <a:xfrm>
                  <a:off x="1115" y="787"/>
                  <a:ext cx="579" cy="406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2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064" name="Group 16"/>
              <p:cNvGrpSpPr>
                <a:grpSpLocks/>
              </p:cNvGrpSpPr>
              <p:nvPr/>
            </p:nvGrpSpPr>
            <p:grpSpPr bwMode="auto">
              <a:xfrm>
                <a:off x="0" y="0"/>
                <a:ext cx="2145" cy="1702"/>
                <a:chOff x="0" y="0"/>
                <a:chExt cx="2145" cy="1702"/>
              </a:xfrm>
            </p:grpSpPr>
            <p:grpSp>
              <p:nvGrpSpPr>
                <p:cNvPr id="2065" name="Group 17"/>
                <p:cNvGrpSpPr>
                  <a:grpSpLocks/>
                </p:cNvGrpSpPr>
                <p:nvPr/>
              </p:nvGrpSpPr>
              <p:grpSpPr bwMode="auto">
                <a:xfrm>
                  <a:off x="1390" y="589"/>
                  <a:ext cx="493" cy="912"/>
                  <a:chOff x="0" y="0"/>
                  <a:chExt cx="1258" cy="2327"/>
                </a:xfrm>
              </p:grpSpPr>
              <p:sp>
                <p:nvSpPr>
                  <p:cNvPr id="2066" name="未知"/>
                  <p:cNvSpPr>
                    <a:spLocks/>
                  </p:cNvSpPr>
                  <p:nvPr/>
                </p:nvSpPr>
                <p:spPr bwMode="auto">
                  <a:xfrm rot="2711884">
                    <a:off x="-706" y="706"/>
                    <a:ext cx="1724" cy="31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67" name="未知"/>
                  <p:cNvSpPr>
                    <a:spLocks/>
                  </p:cNvSpPr>
                  <p:nvPr/>
                </p:nvSpPr>
                <p:spPr bwMode="auto">
                  <a:xfrm rot="2711884">
                    <a:off x="546" y="1616"/>
                    <a:ext cx="925" cy="490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068" name="Group 20"/>
                <p:cNvGrpSpPr>
                  <a:grpSpLocks/>
                </p:cNvGrpSpPr>
                <p:nvPr/>
              </p:nvGrpSpPr>
              <p:grpSpPr bwMode="auto">
                <a:xfrm>
                  <a:off x="1152" y="781"/>
                  <a:ext cx="966" cy="522"/>
                  <a:chOff x="0" y="0"/>
                  <a:chExt cx="2463" cy="1332"/>
                </a:xfrm>
              </p:grpSpPr>
              <p:sp>
                <p:nvSpPr>
                  <p:cNvPr id="2069" name="未知"/>
                  <p:cNvSpPr>
                    <a:spLocks/>
                  </p:cNvSpPr>
                  <p:nvPr/>
                </p:nvSpPr>
                <p:spPr bwMode="auto">
                  <a:xfrm rot="2104081">
                    <a:off x="0" y="0"/>
                    <a:ext cx="1814" cy="347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70" name="未知"/>
                  <p:cNvSpPr>
                    <a:spLocks/>
                  </p:cNvSpPr>
                  <p:nvPr/>
                </p:nvSpPr>
                <p:spPr bwMode="auto">
                  <a:xfrm rot="2104081">
                    <a:off x="1489" y="787"/>
                    <a:ext cx="974" cy="545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071" name="Group 23"/>
                <p:cNvGrpSpPr>
                  <a:grpSpLocks/>
                </p:cNvGrpSpPr>
                <p:nvPr/>
              </p:nvGrpSpPr>
              <p:grpSpPr bwMode="auto">
                <a:xfrm>
                  <a:off x="1165" y="707"/>
                  <a:ext cx="971" cy="417"/>
                  <a:chOff x="0" y="0"/>
                  <a:chExt cx="2477" cy="1064"/>
                </a:xfrm>
              </p:grpSpPr>
              <p:sp>
                <p:nvSpPr>
                  <p:cNvPr id="2072" name="未知"/>
                  <p:cNvSpPr>
                    <a:spLocks/>
                  </p:cNvSpPr>
                  <p:nvPr/>
                </p:nvSpPr>
                <p:spPr bwMode="auto">
                  <a:xfrm rot="1582915">
                    <a:off x="0" y="0"/>
                    <a:ext cx="1736" cy="30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73" name="未知"/>
                  <p:cNvSpPr>
                    <a:spLocks/>
                  </p:cNvSpPr>
                  <p:nvPr/>
                </p:nvSpPr>
                <p:spPr bwMode="auto">
                  <a:xfrm rot="1582915">
                    <a:off x="1545" y="588"/>
                    <a:ext cx="932" cy="476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074" name="Group 26"/>
                <p:cNvGrpSpPr>
                  <a:grpSpLocks/>
                </p:cNvGrpSpPr>
                <p:nvPr/>
              </p:nvGrpSpPr>
              <p:grpSpPr bwMode="auto">
                <a:xfrm>
                  <a:off x="1176" y="630"/>
                  <a:ext cx="969" cy="364"/>
                  <a:chOff x="0" y="0"/>
                  <a:chExt cx="2472" cy="927"/>
                </a:xfrm>
              </p:grpSpPr>
              <p:sp>
                <p:nvSpPr>
                  <p:cNvPr id="2075" name="未知"/>
                  <p:cNvSpPr>
                    <a:spLocks/>
                  </p:cNvSpPr>
                  <p:nvPr/>
                </p:nvSpPr>
                <p:spPr bwMode="auto">
                  <a:xfrm rot="1080363">
                    <a:off x="0" y="0"/>
                    <a:ext cx="1677" cy="335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76" name="未知"/>
                  <p:cNvSpPr>
                    <a:spLocks/>
                  </p:cNvSpPr>
                  <p:nvPr/>
                </p:nvSpPr>
                <p:spPr bwMode="auto">
                  <a:xfrm rot="1080363">
                    <a:off x="1571" y="401"/>
                    <a:ext cx="901" cy="526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077" name="Group 29"/>
                <p:cNvGrpSpPr>
                  <a:grpSpLocks/>
                </p:cNvGrpSpPr>
                <p:nvPr/>
              </p:nvGrpSpPr>
              <p:grpSpPr bwMode="auto">
                <a:xfrm>
                  <a:off x="1189" y="543"/>
                  <a:ext cx="918" cy="258"/>
                  <a:chOff x="0" y="0"/>
                  <a:chExt cx="2342" cy="657"/>
                </a:xfrm>
              </p:grpSpPr>
              <p:sp>
                <p:nvSpPr>
                  <p:cNvPr id="2078" name="未知"/>
                  <p:cNvSpPr>
                    <a:spLocks/>
                  </p:cNvSpPr>
                  <p:nvPr/>
                </p:nvSpPr>
                <p:spPr bwMode="auto">
                  <a:xfrm rot="463793">
                    <a:off x="0" y="0"/>
                    <a:ext cx="1545" cy="31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79" name="未知"/>
                  <p:cNvSpPr>
                    <a:spLocks/>
                  </p:cNvSpPr>
                  <p:nvPr/>
                </p:nvSpPr>
                <p:spPr bwMode="auto">
                  <a:xfrm rot="463793">
                    <a:off x="1512" y="168"/>
                    <a:ext cx="830" cy="48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080" name="Group 32"/>
                <p:cNvGrpSpPr>
                  <a:grpSpLocks/>
                </p:cNvGrpSpPr>
                <p:nvPr/>
              </p:nvGrpSpPr>
              <p:grpSpPr bwMode="auto">
                <a:xfrm>
                  <a:off x="1199" y="487"/>
                  <a:ext cx="843" cy="134"/>
                  <a:chOff x="0" y="0"/>
                  <a:chExt cx="2150" cy="343"/>
                </a:xfrm>
              </p:grpSpPr>
              <p:sp>
                <p:nvSpPr>
                  <p:cNvPr id="2081" name="未知"/>
                  <p:cNvSpPr>
                    <a:spLocks/>
                  </p:cNvSpPr>
                  <p:nvPr/>
                </p:nvSpPr>
                <p:spPr bwMode="auto">
                  <a:xfrm rot="21515819">
                    <a:off x="0" y="20"/>
                    <a:ext cx="1404" cy="219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82" name="未知"/>
                  <p:cNvSpPr>
                    <a:spLocks/>
                  </p:cNvSpPr>
                  <p:nvPr/>
                </p:nvSpPr>
                <p:spPr bwMode="auto">
                  <a:xfrm rot="21515819">
                    <a:off x="1396" y="0"/>
                    <a:ext cx="754" cy="343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083" name="Group 35"/>
                <p:cNvGrpSpPr>
                  <a:grpSpLocks/>
                </p:cNvGrpSpPr>
                <p:nvPr/>
              </p:nvGrpSpPr>
              <p:grpSpPr bwMode="auto">
                <a:xfrm>
                  <a:off x="1181" y="349"/>
                  <a:ext cx="737" cy="167"/>
                  <a:chOff x="0" y="0"/>
                  <a:chExt cx="1879" cy="427"/>
                </a:xfrm>
              </p:grpSpPr>
              <p:sp>
                <p:nvSpPr>
                  <p:cNvPr id="2084" name="未知"/>
                  <p:cNvSpPr>
                    <a:spLocks/>
                  </p:cNvSpPr>
                  <p:nvPr/>
                </p:nvSpPr>
                <p:spPr bwMode="auto">
                  <a:xfrm rot="20797423">
                    <a:off x="0" y="212"/>
                    <a:ext cx="1233" cy="215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85" name="未知"/>
                  <p:cNvSpPr>
                    <a:spLocks/>
                  </p:cNvSpPr>
                  <p:nvPr/>
                </p:nvSpPr>
                <p:spPr bwMode="auto">
                  <a:xfrm rot="20797423">
                    <a:off x="1217" y="0"/>
                    <a:ext cx="662" cy="338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086" name="Group 38"/>
                <p:cNvGrpSpPr>
                  <a:grpSpLocks/>
                </p:cNvGrpSpPr>
                <p:nvPr/>
              </p:nvGrpSpPr>
              <p:grpSpPr bwMode="auto">
                <a:xfrm>
                  <a:off x="279" y="637"/>
                  <a:ext cx="493" cy="912"/>
                  <a:chOff x="0" y="0"/>
                  <a:chExt cx="1257" cy="2326"/>
                </a:xfrm>
              </p:grpSpPr>
              <p:sp>
                <p:nvSpPr>
                  <p:cNvPr id="2087" name="未知"/>
                  <p:cNvSpPr>
                    <a:spLocks/>
                  </p:cNvSpPr>
                  <p:nvPr/>
                </p:nvSpPr>
                <p:spPr bwMode="auto">
                  <a:xfrm rot="18888116" flipH="1">
                    <a:off x="239" y="706"/>
                    <a:ext cx="1724" cy="31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88" name="未知"/>
                  <p:cNvSpPr>
                    <a:spLocks/>
                  </p:cNvSpPr>
                  <p:nvPr/>
                </p:nvSpPr>
                <p:spPr bwMode="auto">
                  <a:xfrm rot="18888116" flipH="1">
                    <a:off x="-218" y="1615"/>
                    <a:ext cx="925" cy="490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089" name="Group 41"/>
                <p:cNvGrpSpPr>
                  <a:grpSpLocks/>
                </p:cNvGrpSpPr>
                <p:nvPr/>
              </p:nvGrpSpPr>
              <p:grpSpPr bwMode="auto">
                <a:xfrm>
                  <a:off x="27" y="850"/>
                  <a:ext cx="966" cy="522"/>
                  <a:chOff x="0" y="0"/>
                  <a:chExt cx="2463" cy="1332"/>
                </a:xfrm>
              </p:grpSpPr>
              <p:sp>
                <p:nvSpPr>
                  <p:cNvPr id="2090" name="未知"/>
                  <p:cNvSpPr>
                    <a:spLocks/>
                  </p:cNvSpPr>
                  <p:nvPr/>
                </p:nvSpPr>
                <p:spPr bwMode="auto">
                  <a:xfrm rot="19495919" flipH="1">
                    <a:off x="649" y="0"/>
                    <a:ext cx="1814" cy="347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91" name="未知"/>
                  <p:cNvSpPr>
                    <a:spLocks/>
                  </p:cNvSpPr>
                  <p:nvPr/>
                </p:nvSpPr>
                <p:spPr bwMode="auto">
                  <a:xfrm rot="19495919" flipH="1">
                    <a:off x="0" y="787"/>
                    <a:ext cx="974" cy="545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092" name="Group 44"/>
                <p:cNvGrpSpPr>
                  <a:grpSpLocks/>
                </p:cNvGrpSpPr>
                <p:nvPr/>
              </p:nvGrpSpPr>
              <p:grpSpPr bwMode="auto">
                <a:xfrm>
                  <a:off x="9" y="777"/>
                  <a:ext cx="971" cy="417"/>
                  <a:chOff x="0" y="0"/>
                  <a:chExt cx="2477" cy="1064"/>
                </a:xfrm>
              </p:grpSpPr>
              <p:sp>
                <p:nvSpPr>
                  <p:cNvPr id="2093" name="未知"/>
                  <p:cNvSpPr>
                    <a:spLocks/>
                  </p:cNvSpPr>
                  <p:nvPr/>
                </p:nvSpPr>
                <p:spPr bwMode="auto">
                  <a:xfrm rot="20017085" flipH="1">
                    <a:off x="741" y="0"/>
                    <a:ext cx="1736" cy="30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94" name="未知"/>
                  <p:cNvSpPr>
                    <a:spLocks/>
                  </p:cNvSpPr>
                  <p:nvPr/>
                </p:nvSpPr>
                <p:spPr bwMode="auto">
                  <a:xfrm rot="20017085" flipH="1">
                    <a:off x="0" y="588"/>
                    <a:ext cx="932" cy="476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095" name="Group 47"/>
                <p:cNvGrpSpPr>
                  <a:grpSpLocks/>
                </p:cNvGrpSpPr>
                <p:nvPr/>
              </p:nvGrpSpPr>
              <p:grpSpPr bwMode="auto">
                <a:xfrm>
                  <a:off x="0" y="700"/>
                  <a:ext cx="969" cy="363"/>
                  <a:chOff x="0" y="0"/>
                  <a:chExt cx="2472" cy="927"/>
                </a:xfrm>
              </p:grpSpPr>
              <p:sp>
                <p:nvSpPr>
                  <p:cNvPr id="2096" name="未知"/>
                  <p:cNvSpPr>
                    <a:spLocks/>
                  </p:cNvSpPr>
                  <p:nvPr/>
                </p:nvSpPr>
                <p:spPr bwMode="auto">
                  <a:xfrm rot="20519637" flipH="1">
                    <a:off x="795" y="0"/>
                    <a:ext cx="1677" cy="335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97" name="未知"/>
                  <p:cNvSpPr>
                    <a:spLocks/>
                  </p:cNvSpPr>
                  <p:nvPr/>
                </p:nvSpPr>
                <p:spPr bwMode="auto">
                  <a:xfrm rot="20519637" flipH="1">
                    <a:off x="0" y="401"/>
                    <a:ext cx="901" cy="526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098" name="Group 50"/>
                <p:cNvGrpSpPr>
                  <a:grpSpLocks/>
                </p:cNvGrpSpPr>
                <p:nvPr/>
              </p:nvGrpSpPr>
              <p:grpSpPr bwMode="auto">
                <a:xfrm>
                  <a:off x="38" y="613"/>
                  <a:ext cx="918" cy="257"/>
                  <a:chOff x="0" y="0"/>
                  <a:chExt cx="2342" cy="657"/>
                </a:xfrm>
              </p:grpSpPr>
              <p:sp>
                <p:nvSpPr>
                  <p:cNvPr id="2099" name="未知"/>
                  <p:cNvSpPr>
                    <a:spLocks/>
                  </p:cNvSpPr>
                  <p:nvPr/>
                </p:nvSpPr>
                <p:spPr bwMode="auto">
                  <a:xfrm rot="21136207" flipH="1">
                    <a:off x="797" y="0"/>
                    <a:ext cx="1545" cy="31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00" name="未知"/>
                  <p:cNvSpPr>
                    <a:spLocks/>
                  </p:cNvSpPr>
                  <p:nvPr/>
                </p:nvSpPr>
                <p:spPr bwMode="auto">
                  <a:xfrm rot="21136207" flipH="1">
                    <a:off x="0" y="168"/>
                    <a:ext cx="830" cy="48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101" name="Group 53"/>
                <p:cNvGrpSpPr>
                  <a:grpSpLocks/>
                </p:cNvGrpSpPr>
                <p:nvPr/>
              </p:nvGrpSpPr>
              <p:grpSpPr bwMode="auto">
                <a:xfrm>
                  <a:off x="103" y="556"/>
                  <a:ext cx="843" cy="134"/>
                  <a:chOff x="0" y="0"/>
                  <a:chExt cx="2150" cy="343"/>
                </a:xfrm>
              </p:grpSpPr>
              <p:sp>
                <p:nvSpPr>
                  <p:cNvPr id="2102" name="未知"/>
                  <p:cNvSpPr>
                    <a:spLocks/>
                  </p:cNvSpPr>
                  <p:nvPr/>
                </p:nvSpPr>
                <p:spPr bwMode="auto">
                  <a:xfrm rot="84181" flipH="1">
                    <a:off x="746" y="20"/>
                    <a:ext cx="1404" cy="219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03" name="未知"/>
                  <p:cNvSpPr>
                    <a:spLocks/>
                  </p:cNvSpPr>
                  <p:nvPr/>
                </p:nvSpPr>
                <p:spPr bwMode="auto">
                  <a:xfrm rot="84181" flipH="1">
                    <a:off x="0" y="0"/>
                    <a:ext cx="754" cy="343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104" name="Group 56"/>
                <p:cNvGrpSpPr>
                  <a:grpSpLocks/>
                </p:cNvGrpSpPr>
                <p:nvPr/>
              </p:nvGrpSpPr>
              <p:grpSpPr bwMode="auto">
                <a:xfrm>
                  <a:off x="227" y="418"/>
                  <a:ext cx="737" cy="167"/>
                  <a:chOff x="0" y="0"/>
                  <a:chExt cx="1879" cy="427"/>
                </a:xfrm>
              </p:grpSpPr>
              <p:sp>
                <p:nvSpPr>
                  <p:cNvPr id="2105" name="未知"/>
                  <p:cNvSpPr>
                    <a:spLocks/>
                  </p:cNvSpPr>
                  <p:nvPr/>
                </p:nvSpPr>
                <p:spPr bwMode="auto">
                  <a:xfrm rot="802577" flipH="1">
                    <a:off x="646" y="212"/>
                    <a:ext cx="1233" cy="215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06" name="未知"/>
                  <p:cNvSpPr>
                    <a:spLocks/>
                  </p:cNvSpPr>
                  <p:nvPr/>
                </p:nvSpPr>
                <p:spPr bwMode="auto">
                  <a:xfrm rot="802577" flipH="1">
                    <a:off x="0" y="0"/>
                    <a:ext cx="662" cy="338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107" name="Group 59"/>
                <p:cNvGrpSpPr>
                  <a:grpSpLocks/>
                </p:cNvGrpSpPr>
                <p:nvPr/>
              </p:nvGrpSpPr>
              <p:grpSpPr bwMode="auto">
                <a:xfrm>
                  <a:off x="271" y="341"/>
                  <a:ext cx="725" cy="218"/>
                  <a:chOff x="0" y="0"/>
                  <a:chExt cx="1850" cy="554"/>
                </a:xfrm>
              </p:grpSpPr>
              <p:sp>
                <p:nvSpPr>
                  <p:cNvPr id="2108" name="未知"/>
                  <p:cNvSpPr>
                    <a:spLocks/>
                  </p:cNvSpPr>
                  <p:nvPr/>
                </p:nvSpPr>
                <p:spPr bwMode="auto">
                  <a:xfrm rot="1277472" flipH="1">
                    <a:off x="617" y="339"/>
                    <a:ext cx="1233" cy="215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09" name="未知"/>
                  <p:cNvSpPr>
                    <a:spLocks/>
                  </p:cNvSpPr>
                  <p:nvPr/>
                </p:nvSpPr>
                <p:spPr bwMode="auto">
                  <a:xfrm rot="1277472" flipH="1">
                    <a:off x="0" y="0"/>
                    <a:ext cx="662" cy="338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110" name="Group 62"/>
                <p:cNvGrpSpPr>
                  <a:grpSpLocks/>
                </p:cNvGrpSpPr>
                <p:nvPr/>
              </p:nvGrpSpPr>
              <p:grpSpPr bwMode="auto">
                <a:xfrm>
                  <a:off x="357" y="231"/>
                  <a:ext cx="693" cy="291"/>
                  <a:chOff x="0" y="0"/>
                  <a:chExt cx="693" cy="291"/>
                </a:xfrm>
              </p:grpSpPr>
              <p:sp>
                <p:nvSpPr>
                  <p:cNvPr id="2111" name="未知"/>
                  <p:cNvSpPr>
                    <a:spLocks/>
                  </p:cNvSpPr>
                  <p:nvPr/>
                </p:nvSpPr>
                <p:spPr bwMode="auto">
                  <a:xfrm rot="2028409" flipH="1">
                    <a:off x="209" y="207"/>
                    <a:ext cx="484" cy="8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12" name="未知"/>
                  <p:cNvSpPr>
                    <a:spLocks/>
                  </p:cNvSpPr>
                  <p:nvPr/>
                </p:nvSpPr>
                <p:spPr bwMode="auto">
                  <a:xfrm rot="2028409" flipH="1">
                    <a:off x="0" y="0"/>
                    <a:ext cx="260" cy="132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113" name="Group 65"/>
                <p:cNvGrpSpPr>
                  <a:grpSpLocks/>
                </p:cNvGrpSpPr>
                <p:nvPr/>
              </p:nvGrpSpPr>
              <p:grpSpPr bwMode="auto">
                <a:xfrm>
                  <a:off x="439" y="118"/>
                  <a:ext cx="664" cy="349"/>
                  <a:chOff x="0" y="0"/>
                  <a:chExt cx="664" cy="349"/>
                </a:xfrm>
              </p:grpSpPr>
              <p:sp>
                <p:nvSpPr>
                  <p:cNvPr id="2114" name="未知"/>
                  <p:cNvSpPr>
                    <a:spLocks/>
                  </p:cNvSpPr>
                  <p:nvPr/>
                </p:nvSpPr>
                <p:spPr bwMode="auto">
                  <a:xfrm rot="2664423" flipH="1">
                    <a:off x="173" y="265"/>
                    <a:ext cx="491" cy="8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15" name="未知"/>
                  <p:cNvSpPr>
                    <a:spLocks/>
                  </p:cNvSpPr>
                  <p:nvPr/>
                </p:nvSpPr>
                <p:spPr bwMode="auto">
                  <a:xfrm rot="2664423" flipH="1">
                    <a:off x="0" y="0"/>
                    <a:ext cx="264" cy="132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116" name="Group 68"/>
                <p:cNvGrpSpPr>
                  <a:grpSpLocks/>
                </p:cNvGrpSpPr>
                <p:nvPr/>
              </p:nvGrpSpPr>
              <p:grpSpPr bwMode="auto">
                <a:xfrm>
                  <a:off x="669" y="30"/>
                  <a:ext cx="305" cy="593"/>
                  <a:chOff x="0" y="0"/>
                  <a:chExt cx="778" cy="1512"/>
                </a:xfrm>
              </p:grpSpPr>
              <p:sp>
                <p:nvSpPr>
                  <p:cNvPr id="2117" name="未知"/>
                  <p:cNvSpPr>
                    <a:spLocks/>
                  </p:cNvSpPr>
                  <p:nvPr/>
                </p:nvSpPr>
                <p:spPr bwMode="auto">
                  <a:xfrm rot="3473776" flipH="1">
                    <a:off x="117" y="850"/>
                    <a:ext cx="1100" cy="215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18" name="未知"/>
                  <p:cNvSpPr>
                    <a:spLocks/>
                  </p:cNvSpPr>
                  <p:nvPr/>
                </p:nvSpPr>
                <p:spPr bwMode="auto">
                  <a:xfrm rot="3473776" flipH="1">
                    <a:off x="-127" y="127"/>
                    <a:ext cx="591" cy="338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119" name="Group 71"/>
                <p:cNvGrpSpPr>
                  <a:grpSpLocks/>
                </p:cNvGrpSpPr>
                <p:nvPr/>
              </p:nvGrpSpPr>
              <p:grpSpPr bwMode="auto">
                <a:xfrm>
                  <a:off x="788" y="0"/>
                  <a:ext cx="248" cy="601"/>
                  <a:chOff x="0" y="0"/>
                  <a:chExt cx="634" cy="1534"/>
                </a:xfrm>
              </p:grpSpPr>
              <p:sp>
                <p:nvSpPr>
                  <p:cNvPr id="2120" name="未知"/>
                  <p:cNvSpPr>
                    <a:spLocks/>
                  </p:cNvSpPr>
                  <p:nvPr/>
                </p:nvSpPr>
                <p:spPr bwMode="auto">
                  <a:xfrm rot="4126479" flipH="1">
                    <a:off x="-8" y="892"/>
                    <a:ext cx="1061" cy="215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21" name="未知"/>
                  <p:cNvSpPr>
                    <a:spLocks/>
                  </p:cNvSpPr>
                  <p:nvPr/>
                </p:nvSpPr>
                <p:spPr bwMode="auto">
                  <a:xfrm rot="4126479" flipH="1">
                    <a:off x="-116" y="116"/>
                    <a:ext cx="570" cy="338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122" name="Group 74"/>
                <p:cNvGrpSpPr>
                  <a:grpSpLocks/>
                </p:cNvGrpSpPr>
                <p:nvPr/>
              </p:nvGrpSpPr>
              <p:grpSpPr bwMode="auto">
                <a:xfrm>
                  <a:off x="1136" y="252"/>
                  <a:ext cx="723" cy="222"/>
                  <a:chOff x="0" y="0"/>
                  <a:chExt cx="1845" cy="566"/>
                </a:xfrm>
              </p:grpSpPr>
              <p:sp>
                <p:nvSpPr>
                  <p:cNvPr id="2123" name="未知"/>
                  <p:cNvSpPr>
                    <a:spLocks/>
                  </p:cNvSpPr>
                  <p:nvPr/>
                </p:nvSpPr>
                <p:spPr bwMode="auto">
                  <a:xfrm rot="20274565">
                    <a:off x="0" y="351"/>
                    <a:ext cx="1233" cy="215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24" name="未知"/>
                  <p:cNvSpPr>
                    <a:spLocks/>
                  </p:cNvSpPr>
                  <p:nvPr/>
                </p:nvSpPr>
                <p:spPr bwMode="auto">
                  <a:xfrm rot="20274565">
                    <a:off x="1183" y="0"/>
                    <a:ext cx="662" cy="338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125" name="Group 77"/>
                <p:cNvGrpSpPr>
                  <a:grpSpLocks/>
                </p:cNvGrpSpPr>
                <p:nvPr/>
              </p:nvGrpSpPr>
              <p:grpSpPr bwMode="auto">
                <a:xfrm>
                  <a:off x="1081" y="163"/>
                  <a:ext cx="699" cy="282"/>
                  <a:chOff x="0" y="0"/>
                  <a:chExt cx="1781" cy="717"/>
                </a:xfrm>
              </p:grpSpPr>
              <p:sp>
                <p:nvSpPr>
                  <p:cNvPr id="2126" name="未知"/>
                  <p:cNvSpPr>
                    <a:spLocks/>
                  </p:cNvSpPr>
                  <p:nvPr/>
                </p:nvSpPr>
                <p:spPr bwMode="auto">
                  <a:xfrm rot="19678936">
                    <a:off x="0" y="502"/>
                    <a:ext cx="1233" cy="215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27" name="未知"/>
                  <p:cNvSpPr>
                    <a:spLocks/>
                  </p:cNvSpPr>
                  <p:nvPr/>
                </p:nvSpPr>
                <p:spPr bwMode="auto">
                  <a:xfrm rot="19678936">
                    <a:off x="1119" y="0"/>
                    <a:ext cx="662" cy="338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128" name="未知"/>
                <p:cNvSpPr>
                  <a:spLocks/>
                </p:cNvSpPr>
                <p:nvPr/>
              </p:nvSpPr>
              <p:spPr bwMode="auto">
                <a:xfrm rot="4578754" flipH="1">
                  <a:off x="849" y="368"/>
                  <a:ext cx="403" cy="57"/>
                </a:xfrm>
                <a:custGeom>
                  <a:avLst/>
                  <a:gdLst/>
                  <a:ahLst/>
                  <a:cxnLst>
                    <a:cxn ang="0">
                      <a:pos x="0" y="504"/>
                    </a:cxn>
                    <a:cxn ang="0">
                      <a:pos x="864" y="168"/>
                    </a:cxn>
                    <a:cxn ang="0">
                      <a:pos x="1776" y="24"/>
                    </a:cxn>
                    <a:cxn ang="0">
                      <a:pos x="2736" y="24"/>
                    </a:cxn>
                    <a:cxn ang="0">
                      <a:pos x="2720" y="103"/>
                    </a:cxn>
                    <a:cxn ang="0">
                      <a:pos x="1764" y="103"/>
                    </a:cxn>
                    <a:cxn ang="0">
                      <a:pos x="654" y="292"/>
                    </a:cxn>
                    <a:cxn ang="0">
                      <a:pos x="0" y="504"/>
                    </a:cxn>
                  </a:cxnLst>
                  <a:rect l="0" t="0" r="r" b="b"/>
                  <a:pathLst>
                    <a:path w="2736" h="504">
                      <a:moveTo>
                        <a:pt x="0" y="504"/>
                      </a:moveTo>
                      <a:cubicBezTo>
                        <a:pt x="24" y="488"/>
                        <a:pt x="568" y="248"/>
                        <a:pt x="864" y="168"/>
                      </a:cubicBezTo>
                      <a:cubicBezTo>
                        <a:pt x="1160" y="88"/>
                        <a:pt x="1464" y="48"/>
                        <a:pt x="1776" y="24"/>
                      </a:cubicBezTo>
                      <a:cubicBezTo>
                        <a:pt x="2088" y="0"/>
                        <a:pt x="2579" y="11"/>
                        <a:pt x="2736" y="24"/>
                      </a:cubicBezTo>
                      <a:lnTo>
                        <a:pt x="2720" y="103"/>
                      </a:lnTo>
                      <a:cubicBezTo>
                        <a:pt x="2558" y="116"/>
                        <a:pt x="2108" y="71"/>
                        <a:pt x="1764" y="103"/>
                      </a:cubicBezTo>
                      <a:cubicBezTo>
                        <a:pt x="1209" y="136"/>
                        <a:pt x="998" y="192"/>
                        <a:pt x="654" y="292"/>
                      </a:cubicBezTo>
                      <a:cubicBezTo>
                        <a:pt x="358" y="356"/>
                        <a:pt x="136" y="460"/>
                        <a:pt x="0" y="504"/>
                      </a:cubicBezTo>
                      <a:close/>
                    </a:path>
                  </a:pathLst>
                </a:custGeom>
                <a:gradFill rotWithShape="0">
                  <a:gsLst>
                    <a:gs pos="0">
                      <a:schemeClr val="folHlink"/>
                    </a:gs>
                    <a:gs pos="100000">
                      <a:schemeClr val="accent2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129" name="未知"/>
                <p:cNvSpPr>
                  <a:spLocks/>
                </p:cNvSpPr>
                <p:nvPr/>
              </p:nvSpPr>
              <p:spPr bwMode="auto">
                <a:xfrm rot="4578754" flipH="1">
                  <a:off x="862" y="77"/>
                  <a:ext cx="216" cy="90"/>
                </a:xfrm>
                <a:custGeom>
                  <a:avLst/>
                  <a:gdLst/>
                  <a:ahLst/>
                  <a:cxnLst>
                    <a:cxn ang="0">
                      <a:pos x="5" y="8"/>
                    </a:cxn>
                    <a:cxn ang="0">
                      <a:pos x="485" y="56"/>
                    </a:cxn>
                    <a:cxn ang="0">
                      <a:pos x="1157" y="200"/>
                    </a:cxn>
                    <a:cxn ang="0">
                      <a:pos x="1611" y="432"/>
                    </a:cxn>
                    <a:cxn ang="0">
                      <a:pos x="1756" y="609"/>
                    </a:cxn>
                    <a:cxn ang="0">
                      <a:pos x="1689" y="787"/>
                    </a:cxn>
                    <a:cxn ang="0">
                      <a:pos x="1589" y="632"/>
                    </a:cxn>
                    <a:cxn ang="0">
                      <a:pos x="1389" y="454"/>
                    </a:cxn>
                    <a:cxn ang="0">
                      <a:pos x="1109" y="296"/>
                    </a:cxn>
                    <a:cxn ang="0">
                      <a:pos x="581" y="152"/>
                    </a:cxn>
                    <a:cxn ang="0">
                      <a:pos x="0" y="76"/>
                    </a:cxn>
                    <a:cxn ang="0">
                      <a:pos x="5" y="8"/>
                    </a:cxn>
                  </a:cxnLst>
                  <a:rect l="0" t="0" r="r" b="b"/>
                  <a:pathLst>
                    <a:path w="1769" h="791">
                      <a:moveTo>
                        <a:pt x="5" y="8"/>
                      </a:moveTo>
                      <a:cubicBezTo>
                        <a:pt x="85" y="0"/>
                        <a:pt x="293" y="24"/>
                        <a:pt x="485" y="56"/>
                      </a:cubicBezTo>
                      <a:cubicBezTo>
                        <a:pt x="677" y="88"/>
                        <a:pt x="969" y="137"/>
                        <a:pt x="1157" y="200"/>
                      </a:cubicBezTo>
                      <a:cubicBezTo>
                        <a:pt x="1345" y="263"/>
                        <a:pt x="1511" y="364"/>
                        <a:pt x="1611" y="432"/>
                      </a:cubicBezTo>
                      <a:cubicBezTo>
                        <a:pt x="1711" y="500"/>
                        <a:pt x="1743" y="550"/>
                        <a:pt x="1756" y="609"/>
                      </a:cubicBezTo>
                      <a:cubicBezTo>
                        <a:pt x="1769" y="668"/>
                        <a:pt x="1717" y="783"/>
                        <a:pt x="1689" y="787"/>
                      </a:cubicBezTo>
                      <a:cubicBezTo>
                        <a:pt x="1661" y="791"/>
                        <a:pt x="1639" y="687"/>
                        <a:pt x="1589" y="632"/>
                      </a:cubicBezTo>
                      <a:cubicBezTo>
                        <a:pt x="1539" y="577"/>
                        <a:pt x="1469" y="510"/>
                        <a:pt x="1389" y="454"/>
                      </a:cubicBezTo>
                      <a:cubicBezTo>
                        <a:pt x="1309" y="398"/>
                        <a:pt x="1244" y="346"/>
                        <a:pt x="1109" y="296"/>
                      </a:cubicBezTo>
                      <a:cubicBezTo>
                        <a:pt x="974" y="246"/>
                        <a:pt x="766" y="189"/>
                        <a:pt x="581" y="152"/>
                      </a:cubicBezTo>
                      <a:cubicBezTo>
                        <a:pt x="396" y="115"/>
                        <a:pt x="96" y="100"/>
                        <a:pt x="0" y="76"/>
                      </a:cubicBezTo>
                      <a:lnTo>
                        <a:pt x="5" y="8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1"/>
                    </a:gs>
                    <a:gs pos="100000">
                      <a:schemeClr val="folHlink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2130" name="Group 82"/>
                <p:cNvGrpSpPr>
                  <a:grpSpLocks/>
                </p:cNvGrpSpPr>
                <p:nvPr/>
              </p:nvGrpSpPr>
              <p:grpSpPr bwMode="auto">
                <a:xfrm>
                  <a:off x="1127" y="5"/>
                  <a:ext cx="251" cy="596"/>
                  <a:chOff x="0" y="0"/>
                  <a:chExt cx="640" cy="1520"/>
                </a:xfrm>
              </p:grpSpPr>
              <p:sp>
                <p:nvSpPr>
                  <p:cNvPr id="2131" name="未知"/>
                  <p:cNvSpPr>
                    <a:spLocks/>
                  </p:cNvSpPr>
                  <p:nvPr/>
                </p:nvSpPr>
                <p:spPr bwMode="auto">
                  <a:xfrm rot="17742246">
                    <a:off x="-439" y="897"/>
                    <a:ext cx="1062" cy="18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32" name="未知"/>
                  <p:cNvSpPr>
                    <a:spLocks/>
                  </p:cNvSpPr>
                  <p:nvPr/>
                </p:nvSpPr>
                <p:spPr bwMode="auto">
                  <a:xfrm rot="17742246">
                    <a:off x="207" y="136"/>
                    <a:ext cx="570" cy="28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133" name="Group 85"/>
                <p:cNvGrpSpPr>
                  <a:grpSpLocks/>
                </p:cNvGrpSpPr>
                <p:nvPr/>
              </p:nvGrpSpPr>
              <p:grpSpPr bwMode="auto">
                <a:xfrm>
                  <a:off x="1180" y="53"/>
                  <a:ext cx="398" cy="574"/>
                  <a:chOff x="0" y="0"/>
                  <a:chExt cx="1017" cy="1464"/>
                </a:xfrm>
              </p:grpSpPr>
              <p:sp>
                <p:nvSpPr>
                  <p:cNvPr id="2134" name="未知"/>
                  <p:cNvSpPr>
                    <a:spLocks/>
                  </p:cNvSpPr>
                  <p:nvPr/>
                </p:nvSpPr>
                <p:spPr bwMode="auto">
                  <a:xfrm rot="18822740">
                    <a:off x="-443" y="748"/>
                    <a:ext cx="1155" cy="270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35" name="未知"/>
                  <p:cNvSpPr>
                    <a:spLocks/>
                  </p:cNvSpPr>
                  <p:nvPr/>
                </p:nvSpPr>
                <p:spPr bwMode="auto">
                  <a:xfrm rot="18822740">
                    <a:off x="492" y="94"/>
                    <a:ext cx="620" cy="423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136" name="Group 88"/>
                <p:cNvGrpSpPr>
                  <a:grpSpLocks/>
                </p:cNvGrpSpPr>
                <p:nvPr/>
              </p:nvGrpSpPr>
              <p:grpSpPr bwMode="auto">
                <a:xfrm>
                  <a:off x="1100" y="2"/>
                  <a:ext cx="95" cy="567"/>
                  <a:chOff x="0" y="0"/>
                  <a:chExt cx="243" cy="1448"/>
                </a:xfrm>
              </p:grpSpPr>
              <p:sp>
                <p:nvSpPr>
                  <p:cNvPr id="2137" name="未知"/>
                  <p:cNvSpPr>
                    <a:spLocks/>
                  </p:cNvSpPr>
                  <p:nvPr/>
                </p:nvSpPr>
                <p:spPr bwMode="auto">
                  <a:xfrm rot="16696252">
                    <a:off x="-434" y="928"/>
                    <a:ext cx="954" cy="8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38" name="未知"/>
                  <p:cNvSpPr>
                    <a:spLocks/>
                  </p:cNvSpPr>
                  <p:nvPr/>
                </p:nvSpPr>
                <p:spPr bwMode="auto">
                  <a:xfrm rot="16696252">
                    <a:off x="-80" y="184"/>
                    <a:ext cx="512" cy="135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139" name="Group 91"/>
                <p:cNvGrpSpPr>
                  <a:grpSpLocks/>
                </p:cNvGrpSpPr>
                <p:nvPr/>
              </p:nvGrpSpPr>
              <p:grpSpPr bwMode="auto">
                <a:xfrm>
                  <a:off x="399" y="683"/>
                  <a:ext cx="425" cy="960"/>
                  <a:chOff x="0" y="0"/>
                  <a:chExt cx="1085" cy="2450"/>
                </a:xfrm>
              </p:grpSpPr>
              <p:sp>
                <p:nvSpPr>
                  <p:cNvPr id="2140" name="未知"/>
                  <p:cNvSpPr>
                    <a:spLocks/>
                  </p:cNvSpPr>
                  <p:nvPr/>
                </p:nvSpPr>
                <p:spPr bwMode="auto">
                  <a:xfrm rot="18335692" flipH="1">
                    <a:off x="67" y="706"/>
                    <a:ext cx="1724" cy="31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41" name="未知"/>
                  <p:cNvSpPr>
                    <a:spLocks/>
                  </p:cNvSpPr>
                  <p:nvPr/>
                </p:nvSpPr>
                <p:spPr bwMode="auto">
                  <a:xfrm rot="18335692" flipH="1">
                    <a:off x="-218" y="1739"/>
                    <a:ext cx="925" cy="490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142" name="Group 94"/>
                <p:cNvGrpSpPr>
                  <a:grpSpLocks/>
                </p:cNvGrpSpPr>
                <p:nvPr/>
              </p:nvGrpSpPr>
              <p:grpSpPr bwMode="auto">
                <a:xfrm>
                  <a:off x="600" y="748"/>
                  <a:ext cx="300" cy="930"/>
                  <a:chOff x="0" y="0"/>
                  <a:chExt cx="766" cy="2373"/>
                </a:xfrm>
              </p:grpSpPr>
              <p:sp>
                <p:nvSpPr>
                  <p:cNvPr id="2143" name="未知"/>
                  <p:cNvSpPr>
                    <a:spLocks/>
                  </p:cNvSpPr>
                  <p:nvPr/>
                </p:nvSpPr>
                <p:spPr bwMode="auto">
                  <a:xfrm rot="17542885" flipH="1">
                    <a:off x="-188" y="642"/>
                    <a:ext cx="1595" cy="31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44" name="未知"/>
                  <p:cNvSpPr>
                    <a:spLocks/>
                  </p:cNvSpPr>
                  <p:nvPr/>
                </p:nvSpPr>
                <p:spPr bwMode="auto">
                  <a:xfrm rot="17542885" flipH="1">
                    <a:off x="-183" y="1700"/>
                    <a:ext cx="856" cy="490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145" name="Group 97"/>
                <p:cNvGrpSpPr>
                  <a:grpSpLocks/>
                </p:cNvGrpSpPr>
                <p:nvPr/>
              </p:nvGrpSpPr>
              <p:grpSpPr bwMode="auto">
                <a:xfrm rot="88588">
                  <a:off x="808" y="769"/>
                  <a:ext cx="180" cy="913"/>
                  <a:chOff x="0" y="0"/>
                  <a:chExt cx="492" cy="2604"/>
                </a:xfrm>
              </p:grpSpPr>
              <p:sp>
                <p:nvSpPr>
                  <p:cNvPr id="2146" name="未知"/>
                  <p:cNvSpPr>
                    <a:spLocks/>
                  </p:cNvSpPr>
                  <p:nvPr/>
                </p:nvSpPr>
                <p:spPr bwMode="auto">
                  <a:xfrm rot="16782062" flipH="1">
                    <a:off x="-518" y="705"/>
                    <a:ext cx="1711" cy="301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47" name="未知"/>
                  <p:cNvSpPr>
                    <a:spLocks/>
                  </p:cNvSpPr>
                  <p:nvPr/>
                </p:nvSpPr>
                <p:spPr bwMode="auto">
                  <a:xfrm rot="16782062" flipH="1">
                    <a:off x="-222" y="1904"/>
                    <a:ext cx="918" cy="473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148" name="Group 100"/>
                <p:cNvGrpSpPr>
                  <a:grpSpLocks/>
                </p:cNvGrpSpPr>
                <p:nvPr/>
              </p:nvGrpSpPr>
              <p:grpSpPr bwMode="auto">
                <a:xfrm>
                  <a:off x="1336" y="662"/>
                  <a:ext cx="442" cy="951"/>
                  <a:chOff x="0" y="0"/>
                  <a:chExt cx="1125" cy="2426"/>
                </a:xfrm>
              </p:grpSpPr>
              <p:sp>
                <p:nvSpPr>
                  <p:cNvPr id="2149" name="未知"/>
                  <p:cNvSpPr>
                    <a:spLocks/>
                  </p:cNvSpPr>
                  <p:nvPr/>
                </p:nvSpPr>
                <p:spPr bwMode="auto">
                  <a:xfrm rot="3144576">
                    <a:off x="-706" y="706"/>
                    <a:ext cx="1724" cy="31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50" name="未知"/>
                  <p:cNvSpPr>
                    <a:spLocks/>
                  </p:cNvSpPr>
                  <p:nvPr/>
                </p:nvSpPr>
                <p:spPr bwMode="auto">
                  <a:xfrm rot="3144576">
                    <a:off x="413" y="1715"/>
                    <a:ext cx="925" cy="490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151" name="Group 103"/>
                <p:cNvGrpSpPr>
                  <a:grpSpLocks/>
                </p:cNvGrpSpPr>
                <p:nvPr/>
              </p:nvGrpSpPr>
              <p:grpSpPr bwMode="auto">
                <a:xfrm>
                  <a:off x="1276" y="721"/>
                  <a:ext cx="347" cy="951"/>
                  <a:chOff x="0" y="0"/>
                  <a:chExt cx="883" cy="2426"/>
                </a:xfrm>
              </p:grpSpPr>
              <p:sp>
                <p:nvSpPr>
                  <p:cNvPr id="2152" name="未知"/>
                  <p:cNvSpPr>
                    <a:spLocks/>
                  </p:cNvSpPr>
                  <p:nvPr/>
                </p:nvSpPr>
                <p:spPr bwMode="auto">
                  <a:xfrm rot="3745735">
                    <a:off x="-675" y="671"/>
                    <a:ext cx="1650" cy="299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53" name="未知"/>
                  <p:cNvSpPr>
                    <a:spLocks/>
                  </p:cNvSpPr>
                  <p:nvPr/>
                </p:nvSpPr>
                <p:spPr bwMode="auto">
                  <a:xfrm rot="3745735">
                    <a:off x="202" y="1745"/>
                    <a:ext cx="885" cy="46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154" name="Group 106"/>
                <p:cNvGrpSpPr>
                  <a:grpSpLocks/>
                </p:cNvGrpSpPr>
                <p:nvPr/>
              </p:nvGrpSpPr>
              <p:grpSpPr bwMode="auto">
                <a:xfrm>
                  <a:off x="1208" y="767"/>
                  <a:ext cx="243" cy="935"/>
                  <a:chOff x="0" y="0"/>
                  <a:chExt cx="619" cy="2386"/>
                </a:xfrm>
              </p:grpSpPr>
              <p:sp>
                <p:nvSpPr>
                  <p:cNvPr id="2155" name="未知"/>
                  <p:cNvSpPr>
                    <a:spLocks/>
                  </p:cNvSpPr>
                  <p:nvPr/>
                </p:nvSpPr>
                <p:spPr bwMode="auto">
                  <a:xfrm rot="4286818">
                    <a:off x="-678" y="678"/>
                    <a:ext cx="1601" cy="24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56" name="未知"/>
                  <p:cNvSpPr>
                    <a:spLocks/>
                  </p:cNvSpPr>
                  <p:nvPr/>
                </p:nvSpPr>
                <p:spPr bwMode="auto">
                  <a:xfrm rot="4286818">
                    <a:off x="-4" y="1760"/>
                    <a:ext cx="859" cy="386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157" name="Group 109"/>
                <p:cNvGrpSpPr>
                  <a:grpSpLocks/>
                </p:cNvGrpSpPr>
                <p:nvPr/>
              </p:nvGrpSpPr>
              <p:grpSpPr bwMode="auto">
                <a:xfrm>
                  <a:off x="1134" y="813"/>
                  <a:ext cx="159" cy="870"/>
                  <a:chOff x="0" y="0"/>
                  <a:chExt cx="405" cy="2219"/>
                </a:xfrm>
              </p:grpSpPr>
              <p:sp>
                <p:nvSpPr>
                  <p:cNvPr id="2158" name="未知"/>
                  <p:cNvSpPr>
                    <a:spLocks/>
                  </p:cNvSpPr>
                  <p:nvPr/>
                </p:nvSpPr>
                <p:spPr bwMode="auto">
                  <a:xfrm rot="4898956">
                    <a:off x="-613" y="613"/>
                    <a:ext cx="1471" cy="24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59" name="未知"/>
                  <p:cNvSpPr>
                    <a:spLocks/>
                  </p:cNvSpPr>
                  <p:nvPr/>
                </p:nvSpPr>
                <p:spPr bwMode="auto">
                  <a:xfrm rot="4898956">
                    <a:off x="-183" y="1631"/>
                    <a:ext cx="790" cy="386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160" name="Group 112"/>
                <p:cNvGrpSpPr>
                  <a:grpSpLocks/>
                </p:cNvGrpSpPr>
                <p:nvPr/>
              </p:nvGrpSpPr>
              <p:grpSpPr bwMode="auto">
                <a:xfrm>
                  <a:off x="930" y="826"/>
                  <a:ext cx="167" cy="857"/>
                  <a:chOff x="0" y="0"/>
                  <a:chExt cx="426" cy="2185"/>
                </a:xfrm>
              </p:grpSpPr>
              <p:sp>
                <p:nvSpPr>
                  <p:cNvPr id="2161" name="未知"/>
                  <p:cNvSpPr>
                    <a:spLocks/>
                  </p:cNvSpPr>
                  <p:nvPr/>
                </p:nvSpPr>
                <p:spPr bwMode="auto">
                  <a:xfrm rot="5755659">
                    <a:off x="-387" y="625"/>
                    <a:ext cx="1437" cy="188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62" name="未知"/>
                  <p:cNvSpPr>
                    <a:spLocks/>
                  </p:cNvSpPr>
                  <p:nvPr/>
                </p:nvSpPr>
                <p:spPr bwMode="auto">
                  <a:xfrm rot="5755659">
                    <a:off x="-238" y="1648"/>
                    <a:ext cx="771" cy="295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2163" name="未知"/>
              <p:cNvSpPr>
                <a:spLocks/>
              </p:cNvSpPr>
              <p:nvPr/>
            </p:nvSpPr>
            <p:spPr bwMode="auto">
              <a:xfrm flipH="1">
                <a:off x="758" y="934"/>
                <a:ext cx="191" cy="580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mpd="sng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164" name="Arc 116"/>
              <p:cNvSpPr>
                <a:spLocks/>
              </p:cNvSpPr>
              <p:nvPr/>
            </p:nvSpPr>
            <p:spPr bwMode="auto">
              <a:xfrm flipH="1">
                <a:off x="413" y="726"/>
                <a:ext cx="833" cy="903"/>
              </a:xfrm>
              <a:custGeom>
                <a:avLst/>
                <a:gdLst>
                  <a:gd name="G0" fmla="+- 0 0 0"/>
                  <a:gd name="G1" fmla="+- 20897 0 0"/>
                  <a:gd name="G2" fmla="+- 21600 0 0"/>
                  <a:gd name="T0" fmla="*/ 5467 w 21600"/>
                  <a:gd name="T1" fmla="*/ 0 h 21602"/>
                  <a:gd name="T2" fmla="*/ 21589 w 21600"/>
                  <a:gd name="T3" fmla="*/ 21602 h 21602"/>
                  <a:gd name="T4" fmla="*/ 0 w 21600"/>
                  <a:gd name="T5" fmla="*/ 20897 h 21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2" fill="none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</a:path>
                  <a:path w="21600" h="21602" stroke="0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  <a:lnTo>
                      <a:pt x="0" y="20897"/>
                    </a:lnTo>
                    <a:close/>
                  </a:path>
                </a:pathLst>
              </a:custGeom>
              <a:noFill/>
              <a:ln w="9525" cmpd="sng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165" name="Arc 117"/>
              <p:cNvSpPr>
                <a:spLocks/>
              </p:cNvSpPr>
              <p:nvPr/>
            </p:nvSpPr>
            <p:spPr bwMode="auto">
              <a:xfrm flipV="1">
                <a:off x="1163" y="179"/>
                <a:ext cx="1007" cy="802"/>
              </a:xfrm>
              <a:custGeom>
                <a:avLst/>
                <a:gdLst>
                  <a:gd name="G0" fmla="+- 17826 0 0"/>
                  <a:gd name="G1" fmla="+- 0 0 0"/>
                  <a:gd name="G2" fmla="+- 21600 0 0"/>
                  <a:gd name="T0" fmla="*/ 36729 w 36729"/>
                  <a:gd name="T1" fmla="*/ 10451 h 21600"/>
                  <a:gd name="T2" fmla="*/ 0 w 36729"/>
                  <a:gd name="T3" fmla="*/ 12197 h 21600"/>
                  <a:gd name="T4" fmla="*/ 17826 w 36729"/>
                  <a:gd name="T5" fmla="*/ 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729" h="21600" fill="none" extrusionOk="0">
                    <a:moveTo>
                      <a:pt x="36729" y="10451"/>
                    </a:moveTo>
                    <a:cubicBezTo>
                      <a:pt x="32926" y="17330"/>
                      <a:pt x="25686" y="21599"/>
                      <a:pt x="17826" y="21600"/>
                    </a:cubicBezTo>
                    <a:cubicBezTo>
                      <a:pt x="10696" y="21600"/>
                      <a:pt x="4025" y="18081"/>
                      <a:pt x="-1" y="12197"/>
                    </a:cubicBezTo>
                  </a:path>
                  <a:path w="36729" h="21600" stroke="0" extrusionOk="0">
                    <a:moveTo>
                      <a:pt x="36729" y="10451"/>
                    </a:moveTo>
                    <a:cubicBezTo>
                      <a:pt x="32926" y="17330"/>
                      <a:pt x="25686" y="21599"/>
                      <a:pt x="17826" y="21600"/>
                    </a:cubicBezTo>
                    <a:cubicBezTo>
                      <a:pt x="10696" y="21600"/>
                      <a:pt x="4025" y="18081"/>
                      <a:pt x="-1" y="12197"/>
                    </a:cubicBezTo>
                    <a:lnTo>
                      <a:pt x="17826" y="0"/>
                    </a:lnTo>
                    <a:close/>
                  </a:path>
                </a:pathLst>
              </a:custGeom>
              <a:noFill/>
              <a:ln w="9525" cmpd="sng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166" name="Arc 118"/>
              <p:cNvSpPr>
                <a:spLocks/>
              </p:cNvSpPr>
              <p:nvPr/>
            </p:nvSpPr>
            <p:spPr bwMode="auto">
              <a:xfrm flipH="1">
                <a:off x="497" y="580"/>
                <a:ext cx="487" cy="933"/>
              </a:xfrm>
              <a:custGeom>
                <a:avLst/>
                <a:gdLst>
                  <a:gd name="G0" fmla="+- 7340 0 0"/>
                  <a:gd name="G1" fmla="+- 21600 0 0"/>
                  <a:gd name="G2" fmla="+- 21600 0 0"/>
                  <a:gd name="T0" fmla="*/ 0 w 28940"/>
                  <a:gd name="T1" fmla="*/ 1285 h 22305"/>
                  <a:gd name="T2" fmla="*/ 28929 w 28940"/>
                  <a:gd name="T3" fmla="*/ 22305 h 22305"/>
                  <a:gd name="T4" fmla="*/ 7340 w 28940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940" h="22305" fill="none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</a:path>
                  <a:path w="28940" h="22305" stroke="0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  <a:lnTo>
                      <a:pt x="7340" y="21600"/>
                    </a:lnTo>
                    <a:close/>
                  </a:path>
                </a:pathLst>
              </a:custGeom>
              <a:noFill/>
              <a:ln w="9525" cmpd="sng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167" name="Arc 119"/>
              <p:cNvSpPr>
                <a:spLocks/>
              </p:cNvSpPr>
              <p:nvPr/>
            </p:nvSpPr>
            <p:spPr bwMode="auto">
              <a:xfrm flipH="1">
                <a:off x="152" y="628"/>
                <a:ext cx="791" cy="932"/>
              </a:xfrm>
              <a:custGeom>
                <a:avLst/>
                <a:gdLst>
                  <a:gd name="G0" fmla="+- 8873 0 0"/>
                  <a:gd name="G1" fmla="+- 21600 0 0"/>
                  <a:gd name="G2" fmla="+- 21600 0 0"/>
                  <a:gd name="T0" fmla="*/ 0 w 30473"/>
                  <a:gd name="T1" fmla="*/ 1907 h 22305"/>
                  <a:gd name="T2" fmla="*/ 30462 w 30473"/>
                  <a:gd name="T3" fmla="*/ 22305 h 22305"/>
                  <a:gd name="T4" fmla="*/ 8873 w 30473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473" h="22305" fill="none" extrusionOk="0">
                    <a:moveTo>
                      <a:pt x="-1" y="1906"/>
                    </a:moveTo>
                    <a:cubicBezTo>
                      <a:pt x="2789" y="649"/>
                      <a:pt x="5813" y="-1"/>
                      <a:pt x="8873" y="0"/>
                    </a:cubicBezTo>
                    <a:cubicBezTo>
                      <a:pt x="20802" y="0"/>
                      <a:pt x="30473" y="9670"/>
                      <a:pt x="30473" y="21600"/>
                    </a:cubicBezTo>
                    <a:cubicBezTo>
                      <a:pt x="30473" y="21835"/>
                      <a:pt x="30469" y="22070"/>
                      <a:pt x="30461" y="22304"/>
                    </a:cubicBezTo>
                  </a:path>
                  <a:path w="30473" h="22305" stroke="0" extrusionOk="0">
                    <a:moveTo>
                      <a:pt x="-1" y="1906"/>
                    </a:moveTo>
                    <a:cubicBezTo>
                      <a:pt x="2789" y="649"/>
                      <a:pt x="5813" y="-1"/>
                      <a:pt x="8873" y="0"/>
                    </a:cubicBezTo>
                    <a:cubicBezTo>
                      <a:pt x="20802" y="0"/>
                      <a:pt x="30473" y="9670"/>
                      <a:pt x="30473" y="21600"/>
                    </a:cubicBezTo>
                    <a:cubicBezTo>
                      <a:pt x="30473" y="21835"/>
                      <a:pt x="30469" y="22070"/>
                      <a:pt x="30461" y="22304"/>
                    </a:cubicBezTo>
                    <a:lnTo>
                      <a:pt x="8873" y="21600"/>
                    </a:lnTo>
                    <a:close/>
                  </a:path>
                </a:pathLst>
              </a:custGeom>
              <a:noFill/>
              <a:ln w="9525" cmpd="sng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168" name="Arc 120"/>
              <p:cNvSpPr>
                <a:spLocks/>
              </p:cNvSpPr>
              <p:nvPr/>
            </p:nvSpPr>
            <p:spPr bwMode="auto">
              <a:xfrm flipH="1">
                <a:off x="82" y="458"/>
                <a:ext cx="932" cy="933"/>
              </a:xfrm>
              <a:custGeom>
                <a:avLst/>
                <a:gdLst>
                  <a:gd name="G0" fmla="+- 12855 0 0"/>
                  <a:gd name="G1" fmla="+- 21600 0 0"/>
                  <a:gd name="G2" fmla="+- 21600 0 0"/>
                  <a:gd name="T0" fmla="*/ 0 w 34455"/>
                  <a:gd name="T1" fmla="*/ 4241 h 22305"/>
                  <a:gd name="T2" fmla="*/ 34444 w 34455"/>
                  <a:gd name="T3" fmla="*/ 22305 h 22305"/>
                  <a:gd name="T4" fmla="*/ 12855 w 34455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455" h="22305" fill="none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</a:path>
                  <a:path w="34455" h="22305" stroke="0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  <a:lnTo>
                      <a:pt x="12855" y="21600"/>
                    </a:lnTo>
                    <a:close/>
                  </a:path>
                </a:pathLst>
              </a:custGeom>
              <a:noFill/>
              <a:ln w="9525" cmpd="sng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169" name="Arc 121"/>
              <p:cNvSpPr>
                <a:spLocks/>
              </p:cNvSpPr>
              <p:nvPr/>
            </p:nvSpPr>
            <p:spPr bwMode="auto">
              <a:xfrm>
                <a:off x="1114" y="589"/>
                <a:ext cx="149" cy="933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 cmpd="sng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170" name="Arc 122"/>
              <p:cNvSpPr>
                <a:spLocks/>
              </p:cNvSpPr>
              <p:nvPr/>
            </p:nvSpPr>
            <p:spPr bwMode="auto">
              <a:xfrm>
                <a:off x="1153" y="585"/>
                <a:ext cx="394" cy="933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 cmpd="sng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171" name="Arc 123"/>
              <p:cNvSpPr>
                <a:spLocks/>
              </p:cNvSpPr>
              <p:nvPr/>
            </p:nvSpPr>
            <p:spPr bwMode="auto">
              <a:xfrm>
                <a:off x="1188" y="463"/>
                <a:ext cx="559" cy="933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 cmpd="sng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172" name="未知"/>
              <p:cNvSpPr>
                <a:spLocks/>
              </p:cNvSpPr>
              <p:nvPr/>
            </p:nvSpPr>
            <p:spPr bwMode="auto">
              <a:xfrm>
                <a:off x="1295" y="1033"/>
                <a:ext cx="190" cy="580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mpd="sng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173" name="未知"/>
              <p:cNvSpPr>
                <a:spLocks/>
              </p:cNvSpPr>
              <p:nvPr/>
            </p:nvSpPr>
            <p:spPr bwMode="auto">
              <a:xfrm rot="19660755" flipV="1">
                <a:off x="999" y="843"/>
                <a:ext cx="173" cy="328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mpd="sng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174" name="Arc 126"/>
              <p:cNvSpPr>
                <a:spLocks/>
              </p:cNvSpPr>
              <p:nvPr/>
            </p:nvSpPr>
            <p:spPr bwMode="auto">
              <a:xfrm flipH="1">
                <a:off x="29" y="319"/>
                <a:ext cx="996" cy="933"/>
              </a:xfrm>
              <a:custGeom>
                <a:avLst/>
                <a:gdLst>
                  <a:gd name="G0" fmla="+- 15230 0 0"/>
                  <a:gd name="G1" fmla="+- 21600 0 0"/>
                  <a:gd name="G2" fmla="+- 21600 0 0"/>
                  <a:gd name="T0" fmla="*/ 0 w 36830"/>
                  <a:gd name="T1" fmla="*/ 6283 h 22305"/>
                  <a:gd name="T2" fmla="*/ 36819 w 36830"/>
                  <a:gd name="T3" fmla="*/ 22305 h 22305"/>
                  <a:gd name="T4" fmla="*/ 15230 w 36830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830" h="22305" fill="none" extrusionOk="0">
                    <a:moveTo>
                      <a:pt x="0" y="6283"/>
                    </a:moveTo>
                    <a:cubicBezTo>
                      <a:pt x="4047" y="2258"/>
                      <a:pt x="9522" y="-1"/>
                      <a:pt x="15230" y="0"/>
                    </a:cubicBezTo>
                    <a:cubicBezTo>
                      <a:pt x="27159" y="0"/>
                      <a:pt x="36830" y="9670"/>
                      <a:pt x="36830" y="21600"/>
                    </a:cubicBezTo>
                    <a:cubicBezTo>
                      <a:pt x="36830" y="21835"/>
                      <a:pt x="36826" y="22070"/>
                      <a:pt x="36818" y="22304"/>
                    </a:cubicBezTo>
                  </a:path>
                  <a:path w="36830" h="22305" stroke="0" extrusionOk="0">
                    <a:moveTo>
                      <a:pt x="0" y="6283"/>
                    </a:moveTo>
                    <a:cubicBezTo>
                      <a:pt x="4047" y="2258"/>
                      <a:pt x="9522" y="-1"/>
                      <a:pt x="15230" y="0"/>
                    </a:cubicBezTo>
                    <a:cubicBezTo>
                      <a:pt x="27159" y="0"/>
                      <a:pt x="36830" y="9670"/>
                      <a:pt x="36830" y="21600"/>
                    </a:cubicBezTo>
                    <a:cubicBezTo>
                      <a:pt x="36830" y="21835"/>
                      <a:pt x="36826" y="22070"/>
                      <a:pt x="36818" y="22304"/>
                    </a:cubicBezTo>
                    <a:lnTo>
                      <a:pt x="15230" y="21600"/>
                    </a:lnTo>
                    <a:close/>
                  </a:path>
                </a:pathLst>
              </a:custGeom>
              <a:noFill/>
              <a:ln w="9525" cmpd="sng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175" name="Arc 127"/>
              <p:cNvSpPr>
                <a:spLocks/>
              </p:cNvSpPr>
              <p:nvPr/>
            </p:nvSpPr>
            <p:spPr bwMode="auto">
              <a:xfrm flipH="1">
                <a:off x="310" y="123"/>
                <a:ext cx="725" cy="903"/>
              </a:xfrm>
              <a:custGeom>
                <a:avLst/>
                <a:gdLst>
                  <a:gd name="G0" fmla="+- 18231 0 0"/>
                  <a:gd name="G1" fmla="+- 21600 0 0"/>
                  <a:gd name="G2" fmla="+- 21600 0 0"/>
                  <a:gd name="T0" fmla="*/ 0 w 31881"/>
                  <a:gd name="T1" fmla="*/ 10016 h 21600"/>
                  <a:gd name="T2" fmla="*/ 31881 w 31881"/>
                  <a:gd name="T3" fmla="*/ 4860 h 21600"/>
                  <a:gd name="T4" fmla="*/ 18231 w 31881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1881" h="21600" fill="none" extrusionOk="0">
                    <a:moveTo>
                      <a:pt x="-1" y="10015"/>
                    </a:moveTo>
                    <a:cubicBezTo>
                      <a:pt x="3963" y="3778"/>
                      <a:pt x="10840" y="-1"/>
                      <a:pt x="18231" y="0"/>
                    </a:cubicBezTo>
                    <a:cubicBezTo>
                      <a:pt x="23204" y="0"/>
                      <a:pt x="28026" y="1716"/>
                      <a:pt x="31881" y="4859"/>
                    </a:cubicBezTo>
                  </a:path>
                  <a:path w="31881" h="21600" stroke="0" extrusionOk="0">
                    <a:moveTo>
                      <a:pt x="-1" y="10015"/>
                    </a:moveTo>
                    <a:cubicBezTo>
                      <a:pt x="3963" y="3778"/>
                      <a:pt x="10840" y="-1"/>
                      <a:pt x="18231" y="0"/>
                    </a:cubicBezTo>
                    <a:cubicBezTo>
                      <a:pt x="23204" y="0"/>
                      <a:pt x="28026" y="1716"/>
                      <a:pt x="31881" y="4859"/>
                    </a:cubicBezTo>
                    <a:lnTo>
                      <a:pt x="18231" y="21600"/>
                    </a:lnTo>
                    <a:close/>
                  </a:path>
                </a:pathLst>
              </a:custGeom>
              <a:noFill/>
              <a:ln w="9525" cmpd="sng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176" name="Arc 128"/>
              <p:cNvSpPr>
                <a:spLocks/>
              </p:cNvSpPr>
              <p:nvPr/>
            </p:nvSpPr>
            <p:spPr bwMode="auto">
              <a:xfrm>
                <a:off x="1084" y="502"/>
                <a:ext cx="299" cy="904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1146"/>
                  <a:gd name="T1" fmla="*/ 4512 h 21600"/>
                  <a:gd name="T2" fmla="*/ 31146 w 31146"/>
                  <a:gd name="T3" fmla="*/ 9561 h 21600"/>
                  <a:gd name="T4" fmla="*/ 13212 w 31146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1146" h="21600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0409" y="0"/>
                      <a:pt x="27134" y="3585"/>
                      <a:pt x="31145" y="9561"/>
                    </a:cubicBezTo>
                  </a:path>
                  <a:path w="31146" h="21600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0409" y="0"/>
                      <a:pt x="27134" y="3585"/>
                      <a:pt x="31145" y="9561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 cmpd="sng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177" name="未知"/>
              <p:cNvSpPr>
                <a:spLocks/>
              </p:cNvSpPr>
              <p:nvPr/>
            </p:nvSpPr>
            <p:spPr bwMode="auto">
              <a:xfrm flipH="1">
                <a:off x="192" y="982"/>
                <a:ext cx="425" cy="59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mpd="sng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178" name="未知"/>
              <p:cNvSpPr>
                <a:spLocks/>
              </p:cNvSpPr>
              <p:nvPr/>
            </p:nvSpPr>
            <p:spPr bwMode="auto">
              <a:xfrm flipH="1">
                <a:off x="392" y="350"/>
                <a:ext cx="273" cy="598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mpd="sng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179" name="未知"/>
              <p:cNvSpPr>
                <a:spLocks/>
              </p:cNvSpPr>
              <p:nvPr/>
            </p:nvSpPr>
            <p:spPr bwMode="auto">
              <a:xfrm flipH="1">
                <a:off x="706" y="172"/>
                <a:ext cx="164" cy="59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mpd="sng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180" name="未知"/>
              <p:cNvSpPr>
                <a:spLocks/>
              </p:cNvSpPr>
              <p:nvPr/>
            </p:nvSpPr>
            <p:spPr bwMode="auto">
              <a:xfrm>
                <a:off x="1726" y="894"/>
                <a:ext cx="395" cy="628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mpd="sng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181" name="未知"/>
              <p:cNvSpPr>
                <a:spLocks/>
              </p:cNvSpPr>
              <p:nvPr/>
            </p:nvSpPr>
            <p:spPr bwMode="auto">
              <a:xfrm>
                <a:off x="1521" y="576"/>
                <a:ext cx="595" cy="419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mpd="sng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182" name="未知"/>
              <p:cNvSpPr>
                <a:spLocks/>
              </p:cNvSpPr>
              <p:nvPr/>
            </p:nvSpPr>
            <p:spPr bwMode="auto">
              <a:xfrm>
                <a:off x="1543" y="132"/>
                <a:ext cx="260" cy="562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mpd="sng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183" name="未知"/>
              <p:cNvSpPr>
                <a:spLocks/>
              </p:cNvSpPr>
              <p:nvPr/>
            </p:nvSpPr>
            <p:spPr bwMode="auto">
              <a:xfrm rot="20253369">
                <a:off x="1286" y="599"/>
                <a:ext cx="174" cy="329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mpd="sng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184" name="未知"/>
              <p:cNvSpPr>
                <a:spLocks/>
              </p:cNvSpPr>
              <p:nvPr/>
            </p:nvSpPr>
            <p:spPr bwMode="auto">
              <a:xfrm rot="1346631" flipH="1">
                <a:off x="668" y="590"/>
                <a:ext cx="173" cy="329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 cmpd="sng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185" name="Rectangle 137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301625"/>
            <a:ext cx="7772400" cy="146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2186" name="Rectangle 138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2187" name="Rectangle 13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latin typeface="+mn-lt"/>
              </a:defRPr>
            </a:lvl1pPr>
          </a:lstStyle>
          <a:p>
            <a:endParaRPr lang="zh-CN" altLang="zh-CN"/>
          </a:p>
        </p:txBody>
      </p:sp>
      <p:sp>
        <p:nvSpPr>
          <p:cNvPr id="2188" name="Rectangle 14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endParaRPr lang="zh-CN" altLang="zh-CN"/>
          </a:p>
        </p:txBody>
      </p:sp>
      <p:sp>
        <p:nvSpPr>
          <p:cNvPr id="2189" name="Rectangle 14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fld id="{8460FAA4-88FC-4CB9-B472-36DF4DDF39C8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13" r:id="rId9"/>
    <p:sldLayoutId id="2147483714" r:id="rId10"/>
    <p:sldLayoutId id="2147483715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  <a:ea typeface="宋体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  <a:ea typeface="宋体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  <a:ea typeface="宋体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−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gradFill rotWithShape="0">
          <a:gsLst>
            <a:gs pos="0">
              <a:schemeClr val="bg1">
                <a:gamma/>
                <a:shade val="46275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4099" name="未知"/>
            <p:cNvSpPr>
              <a:spLocks/>
            </p:cNvSpPr>
            <p:nvPr/>
          </p:nvSpPr>
          <p:spPr bwMode="auto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0" name="未知"/>
            <p:cNvSpPr>
              <a:spLocks/>
            </p:cNvSpPr>
            <p:nvPr/>
          </p:nvSpPr>
          <p:spPr bwMode="auto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101" name="未知"/>
          <p:cNvSpPr>
            <a:spLocks/>
          </p:cNvSpPr>
          <p:nvPr/>
        </p:nvSpPr>
        <p:spPr bwMode="auto">
          <a:xfrm>
            <a:off x="6248400" y="6262688"/>
            <a:ext cx="2895600" cy="609600"/>
          </a:xfrm>
          <a:custGeom>
            <a:avLst/>
            <a:gdLst/>
            <a:ahLst/>
            <a:cxnLst>
              <a:cxn ang="0">
                <a:pos x="5748" y="246"/>
              </a:cxn>
              <a:cxn ang="0">
                <a:pos x="0" y="246"/>
              </a:cxn>
              <a:cxn ang="0">
                <a:pos x="0" y="0"/>
              </a:cxn>
              <a:cxn ang="0">
                <a:pos x="5748" y="0"/>
              </a:cxn>
              <a:cxn ang="0">
                <a:pos x="5748" y="246"/>
              </a:cxn>
              <a:cxn ang="0">
                <a:pos x="5748" y="246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4102" name="Group 6"/>
          <p:cNvGrpSpPr>
            <a:grpSpLocks/>
          </p:cNvGrpSpPr>
          <p:nvPr/>
        </p:nvGrpSpPr>
        <p:grpSpPr bwMode="auto">
          <a:xfrm>
            <a:off x="0" y="6019800"/>
            <a:ext cx="7848600" cy="857250"/>
            <a:chOff x="0" y="0"/>
            <a:chExt cx="4944" cy="540"/>
          </a:xfrm>
        </p:grpSpPr>
        <p:sp>
          <p:nvSpPr>
            <p:cNvPr id="4103" name="未知"/>
            <p:cNvSpPr>
              <a:spLocks/>
            </p:cNvSpPr>
            <p:nvPr userDrawn="1"/>
          </p:nvSpPr>
          <p:spPr bwMode="auto">
            <a:xfrm>
              <a:off x="1488" y="0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4104" name="Group 8"/>
            <p:cNvGrpSpPr>
              <a:grpSpLocks/>
            </p:cNvGrpSpPr>
            <p:nvPr userDrawn="1"/>
          </p:nvGrpSpPr>
          <p:grpSpPr bwMode="auto">
            <a:xfrm>
              <a:off x="2486" y="0"/>
              <a:ext cx="2458" cy="540"/>
              <a:chOff x="0" y="0"/>
              <a:chExt cx="2458" cy="540"/>
            </a:xfrm>
          </p:grpSpPr>
          <p:sp>
            <p:nvSpPr>
              <p:cNvPr id="4105" name="未知"/>
              <p:cNvSpPr>
                <a:spLocks/>
              </p:cNvSpPr>
              <p:nvPr userDrawn="1"/>
            </p:nvSpPr>
            <p:spPr bwMode="auto">
              <a:xfrm>
                <a:off x="1462" y="7"/>
                <a:ext cx="996" cy="533"/>
              </a:xfrm>
              <a:custGeom>
                <a:avLst/>
                <a:gdLst/>
                <a:ahLst/>
                <a:cxnLst>
                  <a:cxn ang="0">
                    <a:pos x="636" y="373"/>
                  </a:cxn>
                  <a:cxn ang="0">
                    <a:pos x="495" y="370"/>
                  </a:cxn>
                  <a:cxn ang="0">
                    <a:pos x="280" y="249"/>
                  </a:cxn>
                  <a:cxn ang="0">
                    <a:pos x="127" y="66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0" y="65"/>
                  </a:cxn>
                  <a:cxn ang="0">
                    <a:pos x="30" y="119"/>
                  </a:cxn>
                  <a:cxn ang="0">
                    <a:pos x="75" y="243"/>
                  </a:cxn>
                  <a:cxn ang="0">
                    <a:pos x="45" y="422"/>
                  </a:cxn>
                  <a:cxn ang="0">
                    <a:pos x="200" y="329"/>
                  </a:cxn>
                  <a:cxn ang="0">
                    <a:pos x="612" y="533"/>
                  </a:cxn>
                  <a:cxn ang="0">
                    <a:pos x="996" y="529"/>
                  </a:cxn>
                  <a:cxn ang="0">
                    <a:pos x="828" y="473"/>
                  </a:cxn>
                  <a:cxn ang="0">
                    <a:pos x="636" y="373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06" name="未知"/>
              <p:cNvSpPr>
                <a:spLocks/>
              </p:cNvSpPr>
              <p:nvPr userDrawn="1"/>
            </p:nvSpPr>
            <p:spPr bwMode="auto">
              <a:xfrm>
                <a:off x="191" y="0"/>
                <a:ext cx="186" cy="39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4" y="18"/>
                  </a:cxn>
                  <a:cxn ang="0">
                    <a:pos x="24" y="30"/>
                  </a:cxn>
                  <a:cxn ang="0">
                    <a:pos x="18" y="66"/>
                  </a:cxn>
                  <a:cxn ang="0">
                    <a:pos x="42" y="114"/>
                  </a:cxn>
                  <a:cxn ang="0">
                    <a:pos x="48" y="162"/>
                  </a:cxn>
                  <a:cxn ang="0">
                    <a:pos x="0" y="353"/>
                  </a:cxn>
                  <a:cxn ang="0">
                    <a:pos x="54" y="233"/>
                  </a:cxn>
                  <a:cxn ang="0">
                    <a:pos x="84" y="216"/>
                  </a:cxn>
                  <a:cxn ang="0">
                    <a:pos x="126" y="126"/>
                  </a:cxn>
                  <a:cxn ang="0">
                    <a:pos x="144" y="120"/>
                  </a:cxn>
                  <a:cxn ang="0">
                    <a:pos x="144" y="90"/>
                  </a:cxn>
                  <a:cxn ang="0">
                    <a:pos x="186" y="66"/>
                  </a:cxn>
                  <a:cxn ang="0">
                    <a:pos x="162" y="60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07" name="未知"/>
              <p:cNvSpPr>
                <a:spLocks/>
              </p:cNvSpPr>
              <p:nvPr userDrawn="1"/>
            </p:nvSpPr>
            <p:spPr bwMode="auto">
              <a:xfrm>
                <a:off x="544" y="101"/>
                <a:ext cx="378" cy="271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2" y="13"/>
                  </a:cxn>
                  <a:cxn ang="0">
                    <a:pos x="0" y="40"/>
                  </a:cxn>
                  <a:cxn ang="0">
                    <a:pos x="60" y="121"/>
                  </a:cxn>
                  <a:cxn ang="0">
                    <a:pos x="310" y="271"/>
                  </a:cxn>
                  <a:cxn ang="0">
                    <a:pos x="290" y="139"/>
                  </a:cxn>
                  <a:cxn ang="0">
                    <a:pos x="378" y="76"/>
                  </a:cxn>
                  <a:cxn ang="0">
                    <a:pos x="251" y="94"/>
                  </a:cxn>
                  <a:cxn ang="0">
                    <a:pos x="90" y="54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08" name="未知"/>
              <p:cNvSpPr>
                <a:spLocks/>
              </p:cNvSpPr>
              <p:nvPr userDrawn="1"/>
            </p:nvSpPr>
            <p:spPr bwMode="auto">
              <a:xfrm>
                <a:off x="1142" y="74"/>
                <a:ext cx="155" cy="74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6"/>
                  </a:cxn>
                  <a:cxn ang="0">
                    <a:pos x="6" y="18"/>
                  </a:cxn>
                  <a:cxn ang="0">
                    <a:pos x="0" y="24"/>
                  </a:cxn>
                  <a:cxn ang="0">
                    <a:pos x="78" y="60"/>
                  </a:cxn>
                  <a:cxn ang="0">
                    <a:pos x="96" y="42"/>
                  </a:cxn>
                  <a:cxn ang="0">
                    <a:pos x="155" y="66"/>
                  </a:cxn>
                  <a:cxn ang="0">
                    <a:pos x="126" y="24"/>
                  </a:cxn>
                  <a:cxn ang="0">
                    <a:pos x="149" y="0"/>
                  </a:cxn>
                  <a:cxn ang="0">
                    <a:pos x="114" y="0"/>
                  </a:cxn>
                  <a:cxn ang="0">
                    <a:pos x="114" y="0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09" name="未知"/>
              <p:cNvSpPr>
                <a:spLocks/>
              </p:cNvSpPr>
              <p:nvPr userDrawn="1"/>
            </p:nvSpPr>
            <p:spPr bwMode="auto">
              <a:xfrm>
                <a:off x="0" y="67"/>
                <a:ext cx="42" cy="81"/>
              </a:xfrm>
              <a:custGeom>
                <a:avLst/>
                <a:gdLst/>
                <a:ahLst/>
                <a:cxnLst>
                  <a:cxn ang="0">
                    <a:pos x="6" y="36"/>
                  </a:cxn>
                  <a:cxn ang="0">
                    <a:pos x="0" y="18"/>
                  </a:cxn>
                  <a:cxn ang="0">
                    <a:pos x="12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24" y="6"/>
                  </a:cxn>
                  <a:cxn ang="0">
                    <a:pos x="36" y="6"/>
                  </a:cxn>
                  <a:cxn ang="0">
                    <a:pos x="42" y="0"/>
                  </a:cxn>
                  <a:cxn ang="0">
                    <a:pos x="30" y="18"/>
                  </a:cxn>
                  <a:cxn ang="0">
                    <a:pos x="42" y="48"/>
                  </a:cxn>
                  <a:cxn ang="0">
                    <a:pos x="12" y="72"/>
                  </a:cxn>
                  <a:cxn ang="0">
                    <a:pos x="6" y="36"/>
                  </a:cxn>
                  <a:cxn ang="0">
                    <a:pos x="6" y="36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110" name="未知"/>
            <p:cNvSpPr>
              <a:spLocks/>
            </p:cNvSpPr>
            <p:nvPr userDrawn="1"/>
          </p:nvSpPr>
          <p:spPr bwMode="auto">
            <a:xfrm>
              <a:off x="0" y="0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111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0" y="0"/>
            <a:chExt cx="3581" cy="535"/>
          </a:xfrm>
        </p:grpSpPr>
        <p:sp>
          <p:nvSpPr>
            <p:cNvPr id="4112" name="未知"/>
            <p:cNvSpPr>
              <a:spLocks/>
            </p:cNvSpPr>
            <p:nvPr/>
          </p:nvSpPr>
          <p:spPr bwMode="auto">
            <a:xfrm>
              <a:off x="801" y="0"/>
              <a:ext cx="365" cy="291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0" y="60"/>
                </a:cxn>
                <a:cxn ang="0">
                  <a:pos x="66" y="108"/>
                </a:cxn>
                <a:cxn ang="0">
                  <a:pos x="143" y="180"/>
                </a:cxn>
                <a:cxn ang="0">
                  <a:pos x="191" y="168"/>
                </a:cxn>
                <a:cxn ang="0">
                  <a:pos x="341" y="287"/>
                </a:cxn>
                <a:cxn ang="0">
                  <a:pos x="305" y="174"/>
                </a:cxn>
                <a:cxn ang="0">
                  <a:pos x="365" y="132"/>
                </a:cxn>
                <a:cxn ang="0">
                  <a:pos x="359" y="126"/>
                </a:cxn>
                <a:cxn ang="0">
                  <a:pos x="335" y="114"/>
                </a:cxn>
                <a:cxn ang="0">
                  <a:pos x="299" y="90"/>
                </a:cxn>
                <a:cxn ang="0">
                  <a:pos x="257" y="72"/>
                </a:cxn>
                <a:cxn ang="0">
                  <a:pos x="215" y="54"/>
                </a:cxn>
                <a:cxn ang="0">
                  <a:pos x="173" y="36"/>
                </a:cxn>
                <a:cxn ang="0">
                  <a:pos x="143" y="24"/>
                </a:cxn>
                <a:cxn ang="0">
                  <a:pos x="131" y="18"/>
                </a:cxn>
                <a:cxn ang="0">
                  <a:pos x="107" y="18"/>
                </a:cxn>
                <a:cxn ang="0">
                  <a:pos x="95" y="18"/>
                </a:cxn>
                <a:cxn ang="0">
                  <a:pos x="72" y="12"/>
                </a:cxn>
                <a:cxn ang="0">
                  <a:pos x="66" y="12"/>
                </a:cxn>
                <a:cxn ang="0">
                  <a:pos x="54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24" y="24"/>
                </a:cxn>
                <a:cxn ang="0">
                  <a:pos x="24" y="24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3" name="未知"/>
            <p:cNvSpPr>
              <a:spLocks/>
            </p:cNvSpPr>
            <p:nvPr/>
          </p:nvSpPr>
          <p:spPr bwMode="auto">
            <a:xfrm>
              <a:off x="1548" y="36"/>
              <a:ext cx="2033" cy="499"/>
            </a:xfrm>
            <a:custGeom>
              <a:avLst/>
              <a:gdLst/>
              <a:ahLst/>
              <a:cxnLst>
                <a:cxn ang="0">
                  <a:pos x="186" y="18"/>
                </a:cxn>
                <a:cxn ang="0">
                  <a:pos x="138" y="6"/>
                </a:cxn>
                <a:cxn ang="0">
                  <a:pos x="96" y="0"/>
                </a:cxn>
                <a:cxn ang="0">
                  <a:pos x="36" y="0"/>
                </a:cxn>
                <a:cxn ang="0">
                  <a:pos x="12" y="25"/>
                </a:cxn>
                <a:cxn ang="0">
                  <a:pos x="0" y="128"/>
                </a:cxn>
                <a:cxn ang="0">
                  <a:pos x="60" y="104"/>
                </a:cxn>
                <a:cxn ang="0">
                  <a:pos x="90" y="134"/>
                </a:cxn>
                <a:cxn ang="0">
                  <a:pos x="150" y="153"/>
                </a:cxn>
                <a:cxn ang="0">
                  <a:pos x="209" y="273"/>
                </a:cxn>
                <a:cxn ang="0">
                  <a:pos x="401" y="359"/>
                </a:cxn>
                <a:cxn ang="0">
                  <a:pos x="777" y="359"/>
                </a:cxn>
                <a:cxn ang="0">
                  <a:pos x="2033" y="499"/>
                </a:cxn>
                <a:cxn ang="0">
                  <a:pos x="2033" y="499"/>
                </a:cxn>
                <a:cxn ang="0">
                  <a:pos x="1991" y="493"/>
                </a:cxn>
                <a:cxn ang="0">
                  <a:pos x="676" y="243"/>
                </a:cxn>
                <a:cxn ang="0">
                  <a:pos x="514" y="159"/>
                </a:cxn>
                <a:cxn ang="0">
                  <a:pos x="425" y="110"/>
                </a:cxn>
                <a:cxn ang="0">
                  <a:pos x="365" y="92"/>
                </a:cxn>
                <a:cxn ang="0">
                  <a:pos x="281" y="61"/>
                </a:cxn>
                <a:cxn ang="0">
                  <a:pos x="186" y="18"/>
                </a:cxn>
                <a:cxn ang="0">
                  <a:pos x="186" y="18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4" name="未知"/>
            <p:cNvSpPr>
              <a:spLocks/>
            </p:cNvSpPr>
            <p:nvPr/>
          </p:nvSpPr>
          <p:spPr bwMode="auto">
            <a:xfrm>
              <a:off x="1435" y="30"/>
              <a:ext cx="71" cy="6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6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29" y="18"/>
                </a:cxn>
                <a:cxn ang="0">
                  <a:pos x="53" y="18"/>
                </a:cxn>
                <a:cxn ang="0">
                  <a:pos x="59" y="30"/>
                </a:cxn>
                <a:cxn ang="0">
                  <a:pos x="65" y="42"/>
                </a:cxn>
                <a:cxn ang="0">
                  <a:pos x="71" y="54"/>
                </a:cxn>
                <a:cxn ang="0">
                  <a:pos x="71" y="60"/>
                </a:cxn>
                <a:cxn ang="0">
                  <a:pos x="59" y="54"/>
                </a:cxn>
                <a:cxn ang="0">
                  <a:pos x="47" y="42"/>
                </a:cxn>
                <a:cxn ang="0">
                  <a:pos x="23" y="30"/>
                </a:cxn>
                <a:cxn ang="0">
                  <a:pos x="23" y="36"/>
                </a:cxn>
                <a:cxn ang="0">
                  <a:pos x="18" y="42"/>
                </a:cxn>
                <a:cxn ang="0">
                  <a:pos x="12" y="48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5" name="未知"/>
            <p:cNvSpPr>
              <a:spLocks/>
            </p:cNvSpPr>
            <p:nvPr/>
          </p:nvSpPr>
          <p:spPr bwMode="auto">
            <a:xfrm>
              <a:off x="460" y="49"/>
              <a:ext cx="161" cy="16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8" y="6"/>
                </a:cxn>
                <a:cxn ang="0">
                  <a:pos x="72" y="6"/>
                </a:cxn>
                <a:cxn ang="0">
                  <a:pos x="114" y="12"/>
                </a:cxn>
                <a:cxn ang="0">
                  <a:pos x="96" y="54"/>
                </a:cxn>
                <a:cxn ang="0">
                  <a:pos x="96" y="60"/>
                </a:cxn>
                <a:cxn ang="0">
                  <a:pos x="102" y="72"/>
                </a:cxn>
                <a:cxn ang="0">
                  <a:pos x="108" y="84"/>
                </a:cxn>
                <a:cxn ang="0">
                  <a:pos x="120" y="96"/>
                </a:cxn>
                <a:cxn ang="0">
                  <a:pos x="143" y="114"/>
                </a:cxn>
                <a:cxn ang="0">
                  <a:pos x="155" y="138"/>
                </a:cxn>
                <a:cxn ang="0">
                  <a:pos x="161" y="156"/>
                </a:cxn>
                <a:cxn ang="0">
                  <a:pos x="161" y="162"/>
                </a:cxn>
                <a:cxn ang="0">
                  <a:pos x="96" y="102"/>
                </a:cxn>
                <a:cxn ang="0">
                  <a:pos x="30" y="54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6" name="未知"/>
            <p:cNvSpPr>
              <a:spLocks/>
            </p:cNvSpPr>
            <p:nvPr/>
          </p:nvSpPr>
          <p:spPr bwMode="auto">
            <a:xfrm>
              <a:off x="311" y="61"/>
              <a:ext cx="59" cy="61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41" y="30"/>
                </a:cxn>
                <a:cxn ang="0">
                  <a:pos x="41" y="36"/>
                </a:cxn>
                <a:cxn ang="0">
                  <a:pos x="47" y="42"/>
                </a:cxn>
                <a:cxn ang="0">
                  <a:pos x="53" y="54"/>
                </a:cxn>
                <a:cxn ang="0">
                  <a:pos x="53" y="60"/>
                </a:cxn>
                <a:cxn ang="0">
                  <a:pos x="47" y="54"/>
                </a:cxn>
                <a:cxn ang="0">
                  <a:pos x="35" y="48"/>
                </a:cxn>
                <a:cxn ang="0">
                  <a:pos x="23" y="36"/>
                </a:cxn>
                <a:cxn ang="0">
                  <a:pos x="17" y="30"/>
                </a:cxn>
                <a:cxn ang="0">
                  <a:pos x="0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17" name="未知"/>
            <p:cNvSpPr>
              <a:spLocks/>
            </p:cNvSpPr>
            <p:nvPr/>
          </p:nvSpPr>
          <p:spPr bwMode="auto">
            <a:xfrm>
              <a:off x="0" y="18"/>
              <a:ext cx="245" cy="207"/>
            </a:xfrm>
            <a:custGeom>
              <a:avLst/>
              <a:gdLst/>
              <a:ahLst/>
              <a:cxnLst>
                <a:cxn ang="0">
                  <a:pos x="233" y="36"/>
                </a:cxn>
                <a:cxn ang="0">
                  <a:pos x="245" y="42"/>
                </a:cxn>
                <a:cxn ang="0">
                  <a:pos x="209" y="84"/>
                </a:cxn>
                <a:cxn ang="0">
                  <a:pos x="143" y="132"/>
                </a:cxn>
                <a:cxn ang="0">
                  <a:pos x="167" y="156"/>
                </a:cxn>
                <a:cxn ang="0">
                  <a:pos x="179" y="204"/>
                </a:cxn>
                <a:cxn ang="0">
                  <a:pos x="77" y="132"/>
                </a:cxn>
                <a:cxn ang="0">
                  <a:pos x="47" y="84"/>
                </a:cxn>
                <a:cxn ang="0">
                  <a:pos x="89" y="66"/>
                </a:cxn>
                <a:cxn ang="0">
                  <a:pos x="59" y="36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47" y="6"/>
                </a:cxn>
                <a:cxn ang="0">
                  <a:pos x="77" y="6"/>
                </a:cxn>
                <a:cxn ang="0">
                  <a:pos x="83" y="6"/>
                </a:cxn>
                <a:cxn ang="0">
                  <a:pos x="89" y="6"/>
                </a:cxn>
                <a:cxn ang="0">
                  <a:pos x="101" y="12"/>
                </a:cxn>
                <a:cxn ang="0">
                  <a:pos x="125" y="12"/>
                </a:cxn>
                <a:cxn ang="0">
                  <a:pos x="143" y="18"/>
                </a:cxn>
                <a:cxn ang="0">
                  <a:pos x="149" y="18"/>
                </a:cxn>
                <a:cxn ang="0">
                  <a:pos x="149" y="18"/>
                </a:cxn>
                <a:cxn ang="0">
                  <a:pos x="203" y="24"/>
                </a:cxn>
                <a:cxn ang="0">
                  <a:pos x="233" y="36"/>
                </a:cxn>
                <a:cxn ang="0">
                  <a:pos x="233" y="36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118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4119" name="Rectangle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4120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zh-CN" altLang="zh-CN"/>
          </a:p>
        </p:txBody>
      </p:sp>
      <p:sp>
        <p:nvSpPr>
          <p:cNvPr id="4121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zh-CN" altLang="zh-CN"/>
          </a:p>
        </p:txBody>
      </p:sp>
      <p:sp>
        <p:nvSpPr>
          <p:cNvPr id="4122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6ED43896-137C-4D12-B5E3-12300F99B48E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4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H:\&#26041;&#20029;&#29645;%20%20%20&#22810;&#32454;&#32990;&#29983;&#29289;&#20307;\&#27888;&#22374;&#23612;&#20811;&#21495;%20&#33832;&#20811;&#26031;.mp3" TargetMode="External"/><Relationship Id="rId6" Type="http://schemas.openxmlformats.org/officeDocument/2006/relationships/image" Target="../media/image4.gif"/><Relationship Id="rId5" Type="http://schemas.openxmlformats.org/officeDocument/2006/relationships/image" Target="../media/image3.gif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../../My%20Documents/&#26032;&#35838;&#31243;&#25913;&#38761;/&#28040;&#21270;&#31995;&#32479;.files/2-20.jpg" TargetMode="External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Office_PowerPoint_97-2003_____1.ppt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gi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emf"/><Relationship Id="rId2" Type="http://schemas.openxmlformats.org/officeDocument/2006/relationships/image" Target="../media/image45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gi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gif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http:/www.pep.com.cn/images/200406/pic_38113.jpg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D:\&#20248;&#31168;&#25945;&#26696;(&#33670;&#30000;&#28023;&#23777;&#32844;&#19994;&#20013;&#19987;&#23398;&#26657;%20&#26041;&#20029;&#29645;)\&#32043;&#31481;&#35843;~1.WAV" TargetMode="External"/><Relationship Id="rId1" Type="http://schemas.openxmlformats.org/officeDocument/2006/relationships/audio" Target="file:///H:\&#26041;&#20029;&#29645;%20%20%20&#22810;&#32454;&#32990;&#29983;&#29289;&#20307;\&#27888;&#22374;&#23612;&#20811;&#21495;%20&#33832;&#20811;&#26031;.mp3" TargetMode="External"/><Relationship Id="rId6" Type="http://schemas.openxmlformats.org/officeDocument/2006/relationships/image" Target="../media/image53.gif"/><Relationship Id="rId5" Type="http://schemas.openxmlformats.org/officeDocument/2006/relationships/image" Target="../media/image52.pn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泰坦尼克号 萨克斯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229600" y="5029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 descr="无标题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4" descr="2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24800" y="4724400"/>
            <a:ext cx="86995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3" name="WordArt 5" descr="20041213522068548"/>
          <p:cNvSpPr>
            <a:spLocks noChangeArrowheads="1" noChangeShapeType="1"/>
          </p:cNvSpPr>
          <p:nvPr/>
        </p:nvSpPr>
        <p:spPr bwMode="auto">
          <a:xfrm>
            <a:off x="1295400" y="2247900"/>
            <a:ext cx="6389688" cy="800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6000" kern="10">
                <a:ln w="12700" cmpd="sng">
                  <a:solidFill>
                    <a:schemeClr val="tx1"/>
                  </a:solidFill>
                  <a:round/>
                  <a:headEnd/>
                  <a:tailEnd/>
                </a:ln>
                <a:blipFill dpi="0" rotWithShape="0">
                  <a:blip r:embed="rId6"/>
                  <a:srcRect/>
                  <a:stretch>
                    <a:fillRect/>
                  </a:stretch>
                </a:blipFill>
                <a:effectLst>
                  <a:outerShdw dist="45791" dir="2021404" algn="ctr" rotWithShape="0">
                    <a:srgbClr val="808080"/>
                  </a:outerShdw>
                </a:effectLst>
                <a:latin typeface="华文行楷"/>
                <a:ea typeface="华文行楷"/>
              </a:rPr>
              <a:t>  多细胞生物体的组成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17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2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4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animClr clrSpc="rgb" dir="cw">
                                      <p:cBhvr>
                                        <p:cTn id="14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  <p:set>
                                      <p:cBhvr>
                                        <p:cTn id="15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7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1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19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0" fill="hold" display="0" nodeType="clickEffect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170"/>
                </p:tgtEl>
              </p:cMediaNode>
            </p:audio>
          </p:childTnLst>
        </p:cTn>
      </p:par>
    </p:tnLst>
    <p:bldLst>
      <p:bldP spid="7173" grpId="0" animBg="1"/>
      <p:bldP spid="7173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228600" y="2057400"/>
            <a:ext cx="838200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sz="44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幼圆" pitchFamily="49" charset="-122"/>
              </a:rPr>
              <a:t>细胞</a:t>
            </a:r>
          </a:p>
        </p:txBody>
      </p:sp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2438400" y="2057400"/>
            <a:ext cx="1143000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sz="44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幼圆" pitchFamily="49" charset="-122"/>
              </a:rPr>
              <a:t>组织</a:t>
            </a:r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5334000" y="2057400"/>
            <a:ext cx="838200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sz="44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幼圆" pitchFamily="49" charset="-122"/>
              </a:rPr>
              <a:t>器官</a:t>
            </a:r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7924800" y="1676400"/>
            <a:ext cx="990600" cy="210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sz="44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幼圆" pitchFamily="49" charset="-122"/>
              </a:rPr>
              <a:t>植物体</a:t>
            </a:r>
          </a:p>
        </p:txBody>
      </p:sp>
      <p:sp>
        <p:nvSpPr>
          <p:cNvPr id="16390" name="AutoShape 6"/>
          <p:cNvSpPr>
            <a:spLocks noChangeArrowheads="1"/>
          </p:cNvSpPr>
          <p:nvPr/>
        </p:nvSpPr>
        <p:spPr bwMode="auto">
          <a:xfrm>
            <a:off x="1600200" y="3429000"/>
            <a:ext cx="2209800" cy="2514600"/>
          </a:xfrm>
          <a:prstGeom prst="upArrowCallout">
            <a:avLst>
              <a:gd name="adj1" fmla="val 25000"/>
              <a:gd name="adj2" fmla="val 25000"/>
              <a:gd name="adj3" fmla="val 18966"/>
              <a:gd name="adj4" fmla="val 66667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1844675" y="4344988"/>
            <a:ext cx="1889125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sz="2800" b="1">
                <a:solidFill>
                  <a:srgbClr val="000000"/>
                </a:solidFill>
                <a:latin typeface="Times New Roman" pitchFamily="18" charset="0"/>
                <a:ea typeface="隶书" pitchFamily="49" charset="-122"/>
              </a:rPr>
              <a:t>分生组织输导组织营养组织保护组织</a:t>
            </a:r>
          </a:p>
        </p:txBody>
      </p:sp>
      <p:sp>
        <p:nvSpPr>
          <p:cNvPr id="16392" name="Text Box 8"/>
          <p:cNvSpPr txBox="1">
            <a:spLocks noChangeArrowheads="1"/>
          </p:cNvSpPr>
          <p:nvPr/>
        </p:nvSpPr>
        <p:spPr bwMode="auto">
          <a:xfrm>
            <a:off x="152400" y="685800"/>
            <a:ext cx="8763000" cy="762000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sz="4400" b="1">
                <a:solidFill>
                  <a:srgbClr val="FF0000"/>
                </a:solidFill>
                <a:latin typeface="Times New Roman" pitchFamily="18" charset="0"/>
                <a:ea typeface="幼圆" pitchFamily="49" charset="-122"/>
              </a:rPr>
              <a:t>一、绿色开花植物体的结构层次</a:t>
            </a:r>
          </a:p>
        </p:txBody>
      </p:sp>
      <p:sp>
        <p:nvSpPr>
          <p:cNvPr id="16393" name="AutoShape 9"/>
          <p:cNvSpPr>
            <a:spLocks noChangeArrowheads="1"/>
          </p:cNvSpPr>
          <p:nvPr/>
        </p:nvSpPr>
        <p:spPr bwMode="auto">
          <a:xfrm>
            <a:off x="1295400" y="2743200"/>
            <a:ext cx="838200" cy="304800"/>
          </a:xfrm>
          <a:prstGeom prst="notchedRightArrow">
            <a:avLst>
              <a:gd name="adj1" fmla="val 50000"/>
              <a:gd name="adj2" fmla="val 68750"/>
            </a:avLst>
          </a:prstGeom>
          <a:solidFill>
            <a:srgbClr val="66FF33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94" name="AutoShape 10"/>
          <p:cNvSpPr>
            <a:spLocks noChangeArrowheads="1"/>
          </p:cNvSpPr>
          <p:nvPr/>
        </p:nvSpPr>
        <p:spPr bwMode="auto">
          <a:xfrm>
            <a:off x="3886200" y="2743200"/>
            <a:ext cx="838200" cy="304800"/>
          </a:xfrm>
          <a:prstGeom prst="notchedRightArrow">
            <a:avLst>
              <a:gd name="adj1" fmla="val 50000"/>
              <a:gd name="adj2" fmla="val 68750"/>
            </a:avLst>
          </a:prstGeom>
          <a:solidFill>
            <a:srgbClr val="66FF33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95" name="AutoShape 11"/>
          <p:cNvSpPr>
            <a:spLocks noChangeArrowheads="1"/>
          </p:cNvSpPr>
          <p:nvPr/>
        </p:nvSpPr>
        <p:spPr bwMode="auto">
          <a:xfrm>
            <a:off x="6705600" y="2743200"/>
            <a:ext cx="838200" cy="304800"/>
          </a:xfrm>
          <a:prstGeom prst="notchedRightArrow">
            <a:avLst>
              <a:gd name="adj1" fmla="val 50000"/>
              <a:gd name="adj2" fmla="val 68750"/>
            </a:avLst>
          </a:prstGeom>
          <a:solidFill>
            <a:srgbClr val="66FF33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6396" name="Picture 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67600" y="5257800"/>
            <a:ext cx="1533525" cy="1474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397" name="AutoShape 13"/>
          <p:cNvSpPr>
            <a:spLocks noChangeArrowheads="1"/>
          </p:cNvSpPr>
          <p:nvPr/>
        </p:nvSpPr>
        <p:spPr bwMode="auto">
          <a:xfrm>
            <a:off x="4648200" y="3429000"/>
            <a:ext cx="2209800" cy="2514600"/>
          </a:xfrm>
          <a:prstGeom prst="upArrowCallout">
            <a:avLst>
              <a:gd name="adj1" fmla="val 25000"/>
              <a:gd name="adj2" fmla="val 25000"/>
              <a:gd name="adj3" fmla="val 18966"/>
              <a:gd name="adj4" fmla="val 66667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98" name="Text Box 14"/>
          <p:cNvSpPr txBox="1">
            <a:spLocks noChangeArrowheads="1"/>
          </p:cNvSpPr>
          <p:nvPr/>
        </p:nvSpPr>
        <p:spPr bwMode="auto">
          <a:xfrm>
            <a:off x="4724400" y="4343400"/>
            <a:ext cx="2193925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zh-CN" sz="2400" b="1">
                <a:solidFill>
                  <a:srgbClr val="000000"/>
                </a:solidFill>
                <a:latin typeface="Times New Roman" pitchFamily="18" charset="0"/>
                <a:ea typeface="幼圆" pitchFamily="49" charset="-122"/>
              </a:rPr>
              <a:t>    </a:t>
            </a:r>
            <a:r>
              <a:rPr lang="zh-CN" sz="2400" b="1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根       花</a:t>
            </a:r>
          </a:p>
          <a:p>
            <a:pPr algn="l">
              <a:spcBef>
                <a:spcPct val="50000"/>
              </a:spcBef>
            </a:pPr>
            <a:r>
              <a:rPr lang="zh-CN" sz="2400" b="1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    茎       果实</a:t>
            </a:r>
          </a:p>
          <a:p>
            <a:pPr algn="l">
              <a:spcBef>
                <a:spcPct val="50000"/>
              </a:spcBef>
            </a:pPr>
            <a:r>
              <a:rPr lang="zh-CN" sz="2400" b="1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    叶       种子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autoUpdateAnimBg="0"/>
      <p:bldP spid="16387" grpId="0" autoUpdateAnimBg="0"/>
      <p:bldP spid="16388" grpId="0" autoUpdateAnimBg="0"/>
      <p:bldP spid="16389" grpId="0" autoUpdateAnimBg="0"/>
      <p:bldP spid="16390" grpId="0" animBg="1"/>
      <p:bldP spid="16391" grpId="0" autoUpdateAnimBg="0"/>
      <p:bldP spid="16392" grpId="0" animBg="1" autoUpdateAnimBg="0"/>
      <p:bldP spid="16393" grpId="0" animBg="1"/>
      <p:bldP spid="16394" grpId="0" animBg="1"/>
      <p:bldP spid="16395" grpId="0" animBg="1"/>
      <p:bldP spid="16397" grpId="0" animBg="1"/>
      <p:bldP spid="16398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0000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6100" y="2301875"/>
            <a:ext cx="4787900" cy="455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3" descr="0000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92275" y="0"/>
            <a:ext cx="4076700" cy="387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1403350" y="333375"/>
            <a:ext cx="16557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sz="2800" b="1">
                <a:solidFill>
                  <a:srgbClr val="0000CC"/>
                </a:solidFill>
                <a:latin typeface="Verdana" pitchFamily="34" charset="0"/>
                <a:ea typeface="华文中宋" pitchFamily="2" charset="-122"/>
              </a:rPr>
              <a:t>上皮组织</a:t>
            </a: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179388" y="2924175"/>
            <a:ext cx="165576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sz="2800" b="1">
                <a:solidFill>
                  <a:srgbClr val="0000CC"/>
                </a:solidFill>
                <a:latin typeface="Verdana" pitchFamily="34" charset="0"/>
                <a:ea typeface="华文中宋" pitchFamily="2" charset="-122"/>
              </a:rPr>
              <a:t>肌肉组织</a:t>
            </a:r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1619250" y="4221163"/>
            <a:ext cx="16557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sz="2800" b="1">
                <a:solidFill>
                  <a:srgbClr val="0000CC"/>
                </a:solidFill>
                <a:latin typeface="Verdana" pitchFamily="34" charset="0"/>
                <a:ea typeface="华文中宋" pitchFamily="2" charset="-122"/>
              </a:rPr>
              <a:t>结缔组织</a:t>
            </a:r>
          </a:p>
        </p:txBody>
      </p:sp>
      <p:sp>
        <p:nvSpPr>
          <p:cNvPr id="17415" name="Rectangle 7"/>
          <p:cNvSpPr>
            <a:spLocks noChangeArrowheads="1"/>
          </p:cNvSpPr>
          <p:nvPr/>
        </p:nvSpPr>
        <p:spPr bwMode="auto">
          <a:xfrm>
            <a:off x="7308850" y="3644900"/>
            <a:ext cx="503238" cy="504825"/>
          </a:xfrm>
          <a:prstGeom prst="rect">
            <a:avLst/>
          </a:prstGeom>
          <a:noFill/>
          <a:ln w="28575" cmpd="sng">
            <a:solidFill>
              <a:srgbClr val="0000CC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16" name="Line 8"/>
          <p:cNvSpPr>
            <a:spLocks noChangeShapeType="1"/>
          </p:cNvSpPr>
          <p:nvPr/>
        </p:nvSpPr>
        <p:spPr bwMode="auto">
          <a:xfrm flipV="1">
            <a:off x="2195513" y="836613"/>
            <a:ext cx="0" cy="1152525"/>
          </a:xfrm>
          <a:prstGeom prst="line">
            <a:avLst/>
          </a:prstGeom>
          <a:noFill/>
          <a:ln w="28575" cmpd="sng">
            <a:solidFill>
              <a:srgbClr val="0000CC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7417" name="Line 9"/>
          <p:cNvSpPr>
            <a:spLocks noChangeShapeType="1"/>
          </p:cNvSpPr>
          <p:nvPr/>
        </p:nvSpPr>
        <p:spPr bwMode="auto">
          <a:xfrm flipH="1">
            <a:off x="1763713" y="3213100"/>
            <a:ext cx="576262" cy="0"/>
          </a:xfrm>
          <a:prstGeom prst="line">
            <a:avLst/>
          </a:prstGeom>
          <a:noFill/>
          <a:ln w="28575" cmpd="sng">
            <a:solidFill>
              <a:srgbClr val="0000CC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7418" name="Line 10"/>
          <p:cNvSpPr>
            <a:spLocks noChangeShapeType="1"/>
          </p:cNvSpPr>
          <p:nvPr/>
        </p:nvSpPr>
        <p:spPr bwMode="auto">
          <a:xfrm>
            <a:off x="2411413" y="3429000"/>
            <a:ext cx="0" cy="863600"/>
          </a:xfrm>
          <a:prstGeom prst="line">
            <a:avLst/>
          </a:prstGeom>
          <a:noFill/>
          <a:ln w="28575" cmpd="sng">
            <a:solidFill>
              <a:srgbClr val="0000CC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7419" name="Rectangle 11"/>
          <p:cNvSpPr>
            <a:spLocks noChangeArrowheads="1"/>
          </p:cNvSpPr>
          <p:nvPr/>
        </p:nvSpPr>
        <p:spPr bwMode="auto">
          <a:xfrm>
            <a:off x="0" y="0"/>
            <a:ext cx="5940425" cy="47244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20" name="Line 12"/>
          <p:cNvSpPr>
            <a:spLocks noChangeShapeType="1"/>
          </p:cNvSpPr>
          <p:nvPr/>
        </p:nvSpPr>
        <p:spPr bwMode="auto">
          <a:xfrm flipH="1" flipV="1">
            <a:off x="4427538" y="3141663"/>
            <a:ext cx="2881312" cy="647700"/>
          </a:xfrm>
          <a:prstGeom prst="line">
            <a:avLst/>
          </a:prstGeom>
          <a:noFill/>
          <a:ln w="28575" cmpd="sng">
            <a:solidFill>
              <a:srgbClr val="0000CC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pic>
        <p:nvPicPr>
          <p:cNvPr id="17421" name="Picture 13" descr="0000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6100" y="2301875"/>
            <a:ext cx="4787900" cy="455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2" name="Picture 14" descr="0000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33600" y="0"/>
            <a:ext cx="40767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23" name="Text Box 15"/>
          <p:cNvSpPr txBox="1">
            <a:spLocks noChangeArrowheads="1"/>
          </p:cNvSpPr>
          <p:nvPr/>
        </p:nvSpPr>
        <p:spPr bwMode="auto">
          <a:xfrm>
            <a:off x="2362200" y="304800"/>
            <a:ext cx="16557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sz="2800" b="1">
                <a:solidFill>
                  <a:srgbClr val="0000CC"/>
                </a:solidFill>
                <a:latin typeface="Verdana" pitchFamily="34" charset="0"/>
                <a:ea typeface="华文中宋" pitchFamily="2" charset="-122"/>
              </a:rPr>
              <a:t>上皮组织</a:t>
            </a:r>
          </a:p>
        </p:txBody>
      </p:sp>
      <p:sp>
        <p:nvSpPr>
          <p:cNvPr id="17424" name="Text Box 16"/>
          <p:cNvSpPr txBox="1">
            <a:spLocks noChangeArrowheads="1"/>
          </p:cNvSpPr>
          <p:nvPr/>
        </p:nvSpPr>
        <p:spPr bwMode="auto">
          <a:xfrm>
            <a:off x="554038" y="3200400"/>
            <a:ext cx="165576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sz="2800" b="1">
                <a:solidFill>
                  <a:srgbClr val="0000CC"/>
                </a:solidFill>
                <a:latin typeface="Verdana" pitchFamily="34" charset="0"/>
                <a:ea typeface="华文中宋" pitchFamily="2" charset="-122"/>
              </a:rPr>
              <a:t>肌肉组织</a:t>
            </a:r>
          </a:p>
        </p:txBody>
      </p:sp>
      <p:sp>
        <p:nvSpPr>
          <p:cNvPr id="17425" name="Text Box 17"/>
          <p:cNvSpPr txBox="1">
            <a:spLocks noChangeArrowheads="1"/>
          </p:cNvSpPr>
          <p:nvPr/>
        </p:nvSpPr>
        <p:spPr bwMode="auto">
          <a:xfrm>
            <a:off x="533400" y="2743200"/>
            <a:ext cx="16557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sz="2800" b="1">
                <a:solidFill>
                  <a:srgbClr val="0000CC"/>
                </a:solidFill>
                <a:latin typeface="Verdana" pitchFamily="34" charset="0"/>
                <a:ea typeface="华文中宋" pitchFamily="2" charset="-122"/>
              </a:rPr>
              <a:t>结缔组织</a:t>
            </a:r>
          </a:p>
        </p:txBody>
      </p:sp>
      <p:sp>
        <p:nvSpPr>
          <p:cNvPr id="17426" name="Rectangle 18"/>
          <p:cNvSpPr>
            <a:spLocks noChangeArrowheads="1"/>
          </p:cNvSpPr>
          <p:nvPr/>
        </p:nvSpPr>
        <p:spPr bwMode="auto">
          <a:xfrm>
            <a:off x="7086600" y="4495800"/>
            <a:ext cx="228600" cy="228600"/>
          </a:xfrm>
          <a:prstGeom prst="rect">
            <a:avLst/>
          </a:prstGeom>
          <a:noFill/>
          <a:ln w="28575" cmpd="sng">
            <a:solidFill>
              <a:srgbClr val="0000CC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27" name="Line 19"/>
          <p:cNvSpPr>
            <a:spLocks noChangeShapeType="1"/>
          </p:cNvSpPr>
          <p:nvPr/>
        </p:nvSpPr>
        <p:spPr bwMode="auto">
          <a:xfrm flipV="1">
            <a:off x="3200400" y="762000"/>
            <a:ext cx="0" cy="1152525"/>
          </a:xfrm>
          <a:prstGeom prst="line">
            <a:avLst/>
          </a:prstGeom>
          <a:noFill/>
          <a:ln w="28575" cmpd="sng">
            <a:solidFill>
              <a:srgbClr val="0000CC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7428" name="Line 20"/>
          <p:cNvSpPr>
            <a:spLocks noChangeShapeType="1"/>
          </p:cNvSpPr>
          <p:nvPr/>
        </p:nvSpPr>
        <p:spPr bwMode="auto">
          <a:xfrm flipH="1">
            <a:off x="2057400" y="3505200"/>
            <a:ext cx="685800" cy="0"/>
          </a:xfrm>
          <a:prstGeom prst="line">
            <a:avLst/>
          </a:prstGeom>
          <a:noFill/>
          <a:ln w="28575" cmpd="sng">
            <a:solidFill>
              <a:srgbClr val="0000CC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7429" name="Line 21"/>
          <p:cNvSpPr>
            <a:spLocks noChangeShapeType="1"/>
          </p:cNvSpPr>
          <p:nvPr/>
        </p:nvSpPr>
        <p:spPr bwMode="auto">
          <a:xfrm flipH="1">
            <a:off x="2057400" y="3048000"/>
            <a:ext cx="652463" cy="0"/>
          </a:xfrm>
          <a:prstGeom prst="line">
            <a:avLst/>
          </a:prstGeom>
          <a:noFill/>
          <a:ln w="28575" cmpd="sng">
            <a:solidFill>
              <a:srgbClr val="0000CC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7430" name="Line 22"/>
          <p:cNvSpPr>
            <a:spLocks noChangeShapeType="1"/>
          </p:cNvSpPr>
          <p:nvPr/>
        </p:nvSpPr>
        <p:spPr bwMode="auto">
          <a:xfrm flipH="1" flipV="1">
            <a:off x="4572000" y="3810000"/>
            <a:ext cx="2514600" cy="838200"/>
          </a:xfrm>
          <a:prstGeom prst="line">
            <a:avLst/>
          </a:prstGeom>
          <a:noFill/>
          <a:ln w="28575" cmpd="sng">
            <a:solidFill>
              <a:srgbClr val="0000CC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7431" name="Text Box 23"/>
          <p:cNvSpPr txBox="1">
            <a:spLocks noChangeArrowheads="1"/>
          </p:cNvSpPr>
          <p:nvPr/>
        </p:nvSpPr>
        <p:spPr bwMode="auto">
          <a:xfrm>
            <a:off x="152400" y="4343400"/>
            <a:ext cx="42672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zh-CN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         </a:t>
            </a:r>
            <a:r>
              <a:rPr lang="zh-CN" sz="2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不同的</a:t>
            </a:r>
            <a:r>
              <a:rPr lang="zh-CN" sz="28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组织</a:t>
            </a:r>
            <a:r>
              <a:rPr lang="zh-CN" sz="2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按照一定的</a:t>
            </a:r>
            <a:r>
              <a:rPr lang="zh-CN" sz="28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次序</a:t>
            </a:r>
            <a:r>
              <a:rPr lang="zh-CN" sz="2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组合起来，形成具有一定</a:t>
            </a:r>
            <a:r>
              <a:rPr lang="zh-CN" sz="28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功能</a:t>
            </a:r>
            <a:r>
              <a:rPr lang="zh-CN" sz="2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的结构，叫做</a:t>
            </a:r>
            <a:r>
              <a:rPr lang="zh-CN" sz="2800" b="1">
                <a:solidFill>
                  <a:srgbClr val="FF3300"/>
                </a:solidFill>
                <a:latin typeface="Times New Roman" pitchFamily="18" charset="0"/>
                <a:ea typeface="黑体" pitchFamily="49" charset="-122"/>
              </a:rPr>
              <a:t>器官</a:t>
            </a:r>
            <a:r>
              <a:rPr lang="zh-CN" sz="2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。</a:t>
            </a:r>
            <a:r>
              <a:rPr lang="zh-CN" sz="24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        </a:t>
            </a:r>
          </a:p>
        </p:txBody>
      </p:sp>
      <p:sp>
        <p:nvSpPr>
          <p:cNvPr id="17432" name="Text Box 24"/>
          <p:cNvSpPr txBox="1">
            <a:spLocks noChangeArrowheads="1"/>
          </p:cNvSpPr>
          <p:nvPr/>
        </p:nvSpPr>
        <p:spPr bwMode="auto">
          <a:xfrm>
            <a:off x="838200" y="6172200"/>
            <a:ext cx="4114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sz="2800" b="1">
                <a:solidFill>
                  <a:srgbClr val="0000FF"/>
                </a:solidFill>
              </a:rPr>
              <a:t>胃也是一种</a:t>
            </a:r>
            <a:r>
              <a:rPr lang="zh-CN" sz="2800" b="1">
                <a:solidFill>
                  <a:srgbClr val="FF3300"/>
                </a:solidFill>
              </a:rPr>
              <a:t>器官</a:t>
            </a:r>
            <a:r>
              <a:rPr lang="zh-CN" sz="2800" b="1">
                <a:solidFill>
                  <a:srgbClr val="0000FF"/>
                </a:solidFill>
              </a:rPr>
              <a:t>！</a:t>
            </a:r>
            <a:endParaRPr lang="zh-CN" sz="280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74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4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4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8" dur="10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7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7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17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8" dur="500"/>
                                        <p:tgtEl>
                                          <p:spTgt spid="174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9" dur="500"/>
                                        <p:tgtEl>
                                          <p:spTgt spid="174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500"/>
                                        <p:tgtEl>
                                          <p:spTgt spid="174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174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174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5" grpId="0" animBg="1"/>
      <p:bldP spid="17420" grpId="0" animBg="1"/>
      <p:bldP spid="17423" grpId="0" autoUpdateAnimBg="0"/>
      <p:bldP spid="17424" grpId="0" autoUpdateAnimBg="0"/>
      <p:bldP spid="17425" grpId="0" autoUpdateAnimBg="0"/>
      <p:bldP spid="17426" grpId="0" animBg="1"/>
      <p:bldP spid="17427" grpId="0" animBg="1"/>
      <p:bldP spid="17428" grpId="0" animBg="1"/>
      <p:bldP spid="17429" grpId="0" animBg="1"/>
      <p:bldP spid="17430" grpId="0" animBg="1"/>
      <p:bldP spid="17431" grpId="0" autoUpdateAnimBg="0"/>
      <p:bldP spid="17432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457200" y="1187450"/>
            <a:ext cx="3810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sz="3600" b="1">
                <a:solidFill>
                  <a:schemeClr val="hlink"/>
                </a:solidFill>
                <a:latin typeface="Times New Roman" pitchFamily="18" charset="0"/>
              </a:rPr>
              <a:t>人体的其他器官</a:t>
            </a:r>
            <a:r>
              <a:rPr lang="zh-CN" altLang="zh-CN" sz="3600" b="1">
                <a:solidFill>
                  <a:schemeClr val="hlink"/>
                </a:solidFill>
                <a:latin typeface="Times New Roman" pitchFamily="18" charset="0"/>
              </a:rPr>
              <a:t>:</a:t>
            </a:r>
          </a:p>
        </p:txBody>
      </p:sp>
      <p:pic>
        <p:nvPicPr>
          <p:cNvPr id="18435" name="Picture 3" descr="2-1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2209800"/>
            <a:ext cx="1401763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4" descr="2-1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0" y="2209800"/>
            <a:ext cx="15240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5" descr="2-1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72200" y="2209800"/>
            <a:ext cx="15240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6" descr="import84035_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14400" y="3962400"/>
            <a:ext cx="13716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Picture 7" descr="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781800" y="4191000"/>
            <a:ext cx="14478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0" name="Picture 8" descr="SL40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895600" y="4038600"/>
            <a:ext cx="15240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1" name="Picture 9" descr="未命名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800600" y="4038600"/>
            <a:ext cx="15240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429000" y="12049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zh-CN" altLang="en-US"/>
          </a:p>
        </p:txBody>
      </p:sp>
      <p:pic>
        <p:nvPicPr>
          <p:cNvPr id="19459" name="Picture 3" descr="消化系统"/>
          <p:cNvPicPr>
            <a:picLocks noChangeAspect="1" noChangeArrowheads="1"/>
          </p:cNvPicPr>
          <p:nvPr/>
        </p:nvPicPr>
        <p:blipFill>
          <a:blip r:embed="rId2" r:link="rId3"/>
          <a:srcRect/>
          <a:stretch>
            <a:fillRect/>
          </a:stretch>
        </p:blipFill>
        <p:spPr bwMode="auto">
          <a:xfrm>
            <a:off x="2362200" y="0"/>
            <a:ext cx="41735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2700338" y="7810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1042988" y="1295400"/>
            <a:ext cx="1014412" cy="519113"/>
          </a:xfrm>
          <a:prstGeom prst="rect">
            <a:avLst/>
          </a:prstGeom>
          <a:solidFill>
            <a:srgbClr val="66FF33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sz="2800" b="1">
                <a:latin typeface="Times New Roman" pitchFamily="18" charset="0"/>
                <a:ea typeface="幼圆" pitchFamily="49" charset="-122"/>
              </a:rPr>
              <a:t>口腔</a:t>
            </a:r>
          </a:p>
        </p:txBody>
      </p:sp>
      <p:sp>
        <p:nvSpPr>
          <p:cNvPr id="19462" name="Line 6"/>
          <p:cNvSpPr>
            <a:spLocks noChangeShapeType="1"/>
          </p:cNvSpPr>
          <p:nvPr/>
        </p:nvSpPr>
        <p:spPr bwMode="auto">
          <a:xfrm>
            <a:off x="2133600" y="1524000"/>
            <a:ext cx="1600200" cy="0"/>
          </a:xfrm>
          <a:prstGeom prst="line">
            <a:avLst/>
          </a:prstGeom>
          <a:noFill/>
          <a:ln w="28575" cmpd="sng">
            <a:solidFill>
              <a:srgbClr val="3333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9463" name="Text Box 7"/>
          <p:cNvSpPr txBox="1">
            <a:spLocks noChangeArrowheads="1"/>
          </p:cNvSpPr>
          <p:nvPr/>
        </p:nvSpPr>
        <p:spPr bwMode="auto">
          <a:xfrm>
            <a:off x="6629400" y="1600200"/>
            <a:ext cx="1066800" cy="519113"/>
          </a:xfrm>
          <a:prstGeom prst="rect">
            <a:avLst/>
          </a:prstGeom>
          <a:solidFill>
            <a:srgbClr val="66FF33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b="1">
                <a:solidFill>
                  <a:srgbClr val="000000"/>
                </a:solidFill>
                <a:latin typeface="Times New Roman" pitchFamily="18" charset="0"/>
                <a:ea typeface="幼圆" pitchFamily="49" charset="-122"/>
              </a:rPr>
              <a:t>咽</a:t>
            </a:r>
          </a:p>
        </p:txBody>
      </p:sp>
      <p:sp>
        <p:nvSpPr>
          <p:cNvPr id="19464" name="Line 8"/>
          <p:cNvSpPr>
            <a:spLocks noChangeShapeType="1"/>
          </p:cNvSpPr>
          <p:nvPr/>
        </p:nvSpPr>
        <p:spPr bwMode="auto">
          <a:xfrm>
            <a:off x="4419600" y="1752600"/>
            <a:ext cx="2209800" cy="0"/>
          </a:xfrm>
          <a:prstGeom prst="line">
            <a:avLst/>
          </a:prstGeom>
          <a:noFill/>
          <a:ln w="28575" cmpd="sng">
            <a:solidFill>
              <a:srgbClr val="3333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9465" name="Text Box 9"/>
          <p:cNvSpPr txBox="1">
            <a:spLocks noChangeArrowheads="1"/>
          </p:cNvSpPr>
          <p:nvPr/>
        </p:nvSpPr>
        <p:spPr bwMode="auto">
          <a:xfrm>
            <a:off x="6629400" y="2362200"/>
            <a:ext cx="1038225" cy="519113"/>
          </a:xfrm>
          <a:prstGeom prst="rect">
            <a:avLst/>
          </a:prstGeom>
          <a:solidFill>
            <a:srgbClr val="66FF33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b="1">
                <a:solidFill>
                  <a:srgbClr val="000000"/>
                </a:solidFill>
                <a:latin typeface="Times New Roman" pitchFamily="18" charset="0"/>
                <a:ea typeface="幼圆" pitchFamily="49" charset="-122"/>
              </a:rPr>
              <a:t>食道</a:t>
            </a:r>
          </a:p>
        </p:txBody>
      </p:sp>
      <p:sp>
        <p:nvSpPr>
          <p:cNvPr id="19466" name="Line 10"/>
          <p:cNvSpPr>
            <a:spLocks noChangeShapeType="1"/>
          </p:cNvSpPr>
          <p:nvPr/>
        </p:nvSpPr>
        <p:spPr bwMode="auto">
          <a:xfrm>
            <a:off x="4648200" y="2590800"/>
            <a:ext cx="1981200" cy="0"/>
          </a:xfrm>
          <a:prstGeom prst="line">
            <a:avLst/>
          </a:prstGeom>
          <a:noFill/>
          <a:ln w="28575" cmpd="sng">
            <a:solidFill>
              <a:srgbClr val="3333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9467" name="Text Box 11"/>
          <p:cNvSpPr txBox="1">
            <a:spLocks noChangeArrowheads="1"/>
          </p:cNvSpPr>
          <p:nvPr/>
        </p:nvSpPr>
        <p:spPr bwMode="auto">
          <a:xfrm>
            <a:off x="6705600" y="3657600"/>
            <a:ext cx="990600" cy="519113"/>
          </a:xfrm>
          <a:prstGeom prst="rect">
            <a:avLst/>
          </a:prstGeom>
          <a:solidFill>
            <a:srgbClr val="66FF33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b="1">
                <a:solidFill>
                  <a:srgbClr val="000000"/>
                </a:solidFill>
                <a:latin typeface="Times New Roman" pitchFamily="18" charset="0"/>
                <a:ea typeface="幼圆" pitchFamily="49" charset="-122"/>
              </a:rPr>
              <a:t>胃</a:t>
            </a:r>
          </a:p>
        </p:txBody>
      </p:sp>
      <p:sp>
        <p:nvSpPr>
          <p:cNvPr id="19468" name="Line 12"/>
          <p:cNvSpPr>
            <a:spLocks noChangeShapeType="1"/>
          </p:cNvSpPr>
          <p:nvPr/>
        </p:nvSpPr>
        <p:spPr bwMode="auto">
          <a:xfrm>
            <a:off x="4953000" y="3886200"/>
            <a:ext cx="1676400" cy="0"/>
          </a:xfrm>
          <a:prstGeom prst="line">
            <a:avLst/>
          </a:prstGeom>
          <a:noFill/>
          <a:ln w="28575" cmpd="sng">
            <a:solidFill>
              <a:srgbClr val="3333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9469" name="Text Box 13"/>
          <p:cNvSpPr txBox="1">
            <a:spLocks noChangeArrowheads="1"/>
          </p:cNvSpPr>
          <p:nvPr/>
        </p:nvSpPr>
        <p:spPr bwMode="auto">
          <a:xfrm>
            <a:off x="6705600" y="4648200"/>
            <a:ext cx="1035050" cy="519113"/>
          </a:xfrm>
          <a:prstGeom prst="rect">
            <a:avLst/>
          </a:prstGeom>
          <a:solidFill>
            <a:srgbClr val="66FF33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b="1">
                <a:solidFill>
                  <a:srgbClr val="000000"/>
                </a:solidFill>
                <a:latin typeface="Times New Roman" pitchFamily="18" charset="0"/>
                <a:ea typeface="幼圆" pitchFamily="49" charset="-122"/>
              </a:rPr>
              <a:t>小肠</a:t>
            </a:r>
          </a:p>
        </p:txBody>
      </p:sp>
      <p:sp>
        <p:nvSpPr>
          <p:cNvPr id="19470" name="Line 14"/>
          <p:cNvSpPr>
            <a:spLocks noChangeShapeType="1"/>
          </p:cNvSpPr>
          <p:nvPr/>
        </p:nvSpPr>
        <p:spPr bwMode="auto">
          <a:xfrm>
            <a:off x="4495800" y="4876800"/>
            <a:ext cx="2133600" cy="0"/>
          </a:xfrm>
          <a:prstGeom prst="line">
            <a:avLst/>
          </a:prstGeom>
          <a:noFill/>
          <a:ln w="28575" cmpd="sng">
            <a:solidFill>
              <a:srgbClr val="3333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9471" name="Text Box 15"/>
          <p:cNvSpPr txBox="1">
            <a:spLocks noChangeArrowheads="1"/>
          </p:cNvSpPr>
          <p:nvPr/>
        </p:nvSpPr>
        <p:spPr bwMode="auto">
          <a:xfrm>
            <a:off x="1042988" y="4724400"/>
            <a:ext cx="1014412" cy="519113"/>
          </a:xfrm>
          <a:prstGeom prst="rect">
            <a:avLst/>
          </a:prstGeom>
          <a:solidFill>
            <a:srgbClr val="66FF33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sz="2800" b="1">
                <a:solidFill>
                  <a:srgbClr val="000000"/>
                </a:solidFill>
                <a:latin typeface="Times New Roman" pitchFamily="18" charset="0"/>
                <a:ea typeface="幼圆" pitchFamily="49" charset="-122"/>
              </a:rPr>
              <a:t>大肠</a:t>
            </a:r>
          </a:p>
        </p:txBody>
      </p:sp>
      <p:sp>
        <p:nvSpPr>
          <p:cNvPr id="19472" name="Line 16"/>
          <p:cNvSpPr>
            <a:spLocks noChangeShapeType="1"/>
          </p:cNvSpPr>
          <p:nvPr/>
        </p:nvSpPr>
        <p:spPr bwMode="auto">
          <a:xfrm flipH="1">
            <a:off x="2133600" y="4953000"/>
            <a:ext cx="1752600" cy="0"/>
          </a:xfrm>
          <a:prstGeom prst="line">
            <a:avLst/>
          </a:prstGeom>
          <a:noFill/>
          <a:ln w="28575" cmpd="sng">
            <a:solidFill>
              <a:srgbClr val="3333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9473" name="Text Box 17"/>
          <p:cNvSpPr txBox="1">
            <a:spLocks noChangeArrowheads="1"/>
          </p:cNvSpPr>
          <p:nvPr/>
        </p:nvSpPr>
        <p:spPr bwMode="auto">
          <a:xfrm>
            <a:off x="6705600" y="5867400"/>
            <a:ext cx="1035050" cy="519113"/>
          </a:xfrm>
          <a:prstGeom prst="rect">
            <a:avLst/>
          </a:prstGeom>
          <a:solidFill>
            <a:srgbClr val="66FF33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b="1">
                <a:solidFill>
                  <a:srgbClr val="000000"/>
                </a:solidFill>
                <a:latin typeface="Times New Roman" pitchFamily="18" charset="0"/>
                <a:ea typeface="幼圆" pitchFamily="49" charset="-122"/>
              </a:rPr>
              <a:t>肛门</a:t>
            </a:r>
          </a:p>
        </p:txBody>
      </p:sp>
      <p:sp>
        <p:nvSpPr>
          <p:cNvPr id="19474" name="Line 18"/>
          <p:cNvSpPr>
            <a:spLocks noChangeShapeType="1"/>
          </p:cNvSpPr>
          <p:nvPr/>
        </p:nvSpPr>
        <p:spPr bwMode="auto">
          <a:xfrm>
            <a:off x="4495800" y="6096000"/>
            <a:ext cx="2133600" cy="0"/>
          </a:xfrm>
          <a:prstGeom prst="line">
            <a:avLst/>
          </a:prstGeom>
          <a:noFill/>
          <a:ln w="28575" cmpd="sng">
            <a:solidFill>
              <a:srgbClr val="3333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9475" name="Text Box 19"/>
          <p:cNvSpPr txBox="1">
            <a:spLocks noChangeArrowheads="1"/>
          </p:cNvSpPr>
          <p:nvPr/>
        </p:nvSpPr>
        <p:spPr bwMode="auto">
          <a:xfrm>
            <a:off x="6659563" y="981075"/>
            <a:ext cx="1265237" cy="519113"/>
          </a:xfrm>
          <a:prstGeom prst="rect">
            <a:avLst/>
          </a:prstGeom>
          <a:solidFill>
            <a:srgbClr val="66FF33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b="1">
                <a:solidFill>
                  <a:srgbClr val="000000"/>
                </a:solidFill>
                <a:latin typeface="Times New Roman" pitchFamily="18" charset="0"/>
                <a:ea typeface="幼圆" pitchFamily="49" charset="-122"/>
              </a:rPr>
              <a:t>唾液腺</a:t>
            </a:r>
          </a:p>
        </p:txBody>
      </p:sp>
      <p:sp>
        <p:nvSpPr>
          <p:cNvPr id="19476" name="Line 20"/>
          <p:cNvSpPr>
            <a:spLocks noChangeShapeType="1"/>
          </p:cNvSpPr>
          <p:nvPr/>
        </p:nvSpPr>
        <p:spPr bwMode="auto">
          <a:xfrm>
            <a:off x="4419600" y="1371600"/>
            <a:ext cx="2209800" cy="0"/>
          </a:xfrm>
          <a:prstGeom prst="line">
            <a:avLst/>
          </a:prstGeom>
          <a:noFill/>
          <a:ln w="28575" cmpd="sng">
            <a:solidFill>
              <a:srgbClr val="3333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9477" name="Text Box 21"/>
          <p:cNvSpPr txBox="1">
            <a:spLocks noChangeArrowheads="1"/>
          </p:cNvSpPr>
          <p:nvPr/>
        </p:nvSpPr>
        <p:spPr bwMode="auto">
          <a:xfrm>
            <a:off x="1042988" y="3276600"/>
            <a:ext cx="1014412" cy="519113"/>
          </a:xfrm>
          <a:prstGeom prst="rect">
            <a:avLst/>
          </a:prstGeom>
          <a:solidFill>
            <a:srgbClr val="66FF33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sz="2800" b="1">
                <a:solidFill>
                  <a:srgbClr val="000000"/>
                </a:solidFill>
                <a:latin typeface="Times New Roman" pitchFamily="18" charset="0"/>
                <a:ea typeface="幼圆" pitchFamily="49" charset="-122"/>
              </a:rPr>
              <a:t>肝脏</a:t>
            </a:r>
          </a:p>
        </p:txBody>
      </p:sp>
      <p:sp>
        <p:nvSpPr>
          <p:cNvPr id="19478" name="Line 22"/>
          <p:cNvSpPr>
            <a:spLocks noChangeShapeType="1"/>
          </p:cNvSpPr>
          <p:nvPr/>
        </p:nvSpPr>
        <p:spPr bwMode="auto">
          <a:xfrm flipH="1">
            <a:off x="2133600" y="3581400"/>
            <a:ext cx="1752600" cy="0"/>
          </a:xfrm>
          <a:prstGeom prst="line">
            <a:avLst/>
          </a:prstGeom>
          <a:noFill/>
          <a:ln w="28575" cmpd="sng">
            <a:solidFill>
              <a:srgbClr val="3333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9479" name="Text Box 23"/>
          <p:cNvSpPr txBox="1">
            <a:spLocks noChangeArrowheads="1"/>
          </p:cNvSpPr>
          <p:nvPr/>
        </p:nvSpPr>
        <p:spPr bwMode="auto">
          <a:xfrm>
            <a:off x="1042988" y="3962400"/>
            <a:ext cx="1014412" cy="519113"/>
          </a:xfrm>
          <a:prstGeom prst="rect">
            <a:avLst/>
          </a:prstGeom>
          <a:solidFill>
            <a:srgbClr val="66FF33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sz="2800" b="1">
                <a:solidFill>
                  <a:srgbClr val="000000"/>
                </a:solidFill>
                <a:latin typeface="Times New Roman" pitchFamily="18" charset="0"/>
                <a:ea typeface="幼圆" pitchFamily="49" charset="-122"/>
              </a:rPr>
              <a:t>胰腺</a:t>
            </a:r>
          </a:p>
        </p:txBody>
      </p:sp>
      <p:sp>
        <p:nvSpPr>
          <p:cNvPr id="19480" name="Line 24"/>
          <p:cNvSpPr>
            <a:spLocks noChangeShapeType="1"/>
          </p:cNvSpPr>
          <p:nvPr/>
        </p:nvSpPr>
        <p:spPr bwMode="auto">
          <a:xfrm flipH="1">
            <a:off x="2133600" y="4114800"/>
            <a:ext cx="2209800" cy="0"/>
          </a:xfrm>
          <a:prstGeom prst="line">
            <a:avLst/>
          </a:prstGeom>
          <a:noFill/>
          <a:ln w="28575" cmpd="sng">
            <a:solidFill>
              <a:srgbClr val="3333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9481" name="Text Box 25"/>
          <p:cNvSpPr txBox="1">
            <a:spLocks noChangeArrowheads="1"/>
          </p:cNvSpPr>
          <p:nvPr/>
        </p:nvSpPr>
        <p:spPr bwMode="auto">
          <a:xfrm>
            <a:off x="304800" y="5867400"/>
            <a:ext cx="2286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zh-CN" altLang="zh-CN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10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10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10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10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10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1000"/>
                                        <p:tgtEl>
                                          <p:spTgt spid="19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1000"/>
                                        <p:tgtEl>
                                          <p:spTgt spid="19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1000"/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1000"/>
                                        <p:tgtEl>
                                          <p:spTgt spid="19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 animBg="1" autoUpdateAnimBg="0"/>
      <p:bldP spid="19462" grpId="0" animBg="1"/>
      <p:bldP spid="19463" grpId="0" animBg="1" autoUpdateAnimBg="0"/>
      <p:bldP spid="19464" grpId="0" animBg="1"/>
      <p:bldP spid="19465" grpId="0" animBg="1" autoUpdateAnimBg="0"/>
      <p:bldP spid="19466" grpId="0" animBg="1"/>
      <p:bldP spid="19467" grpId="0" animBg="1" autoUpdateAnimBg="0"/>
      <p:bldP spid="19468" grpId="0" animBg="1"/>
      <p:bldP spid="19469" grpId="0" animBg="1" autoUpdateAnimBg="0"/>
      <p:bldP spid="19470" grpId="0" animBg="1"/>
      <p:bldP spid="19471" grpId="0" animBg="1" autoUpdateAnimBg="0"/>
      <p:bldP spid="19472" grpId="0" animBg="1"/>
      <p:bldP spid="19473" grpId="0" animBg="1" autoUpdateAnimBg="0"/>
      <p:bldP spid="19474" grpId="0" animBg="1"/>
      <p:bldP spid="19475" grpId="0" animBg="1" autoUpdateAnimBg="0"/>
      <p:bldP spid="19476" grpId="0" animBg="1"/>
      <p:bldP spid="19477" grpId="0" animBg="1" autoUpdateAnimBg="0"/>
      <p:bldP spid="19478" grpId="0" animBg="1"/>
      <p:bldP spid="19479" grpId="0" animBg="1" autoUpdateAnimBg="0"/>
      <p:bldP spid="1948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984" name="Object 1024"/>
          <p:cNvGraphicFramePr>
            <a:graphicFrameLocks noChangeAspect="1"/>
          </p:cNvGraphicFramePr>
          <p:nvPr/>
        </p:nvGraphicFramePr>
        <p:xfrm>
          <a:off x="0" y="0"/>
          <a:ext cx="9147175" cy="6865938"/>
        </p:xfrm>
        <a:graphic>
          <a:graphicData uri="http://schemas.openxmlformats.org/presentationml/2006/ole">
            <p:oleObj spid="_x0000_s41984" r:id="rId3" imgW="4545330" imgH="3408679" progId="PowerPoint.Show.8">
              <p:embed/>
            </p:oleObj>
          </a:graphicData>
        </a:graphic>
      </p:graphicFrame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4751388" y="2438400"/>
            <a:ext cx="184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0" hangingPunct="0"/>
            <a:endParaRPr lang="zh-CN" altLang="zh-CN" sz="4000" b="1">
              <a:solidFill>
                <a:srgbClr val="FF0066"/>
              </a:solidFill>
              <a:latin typeface="Times New Roman" pitchFamily="18" charset="0"/>
            </a:endParaRPr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457200" y="1143000"/>
            <a:ext cx="6934200" cy="2408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zh-CN" sz="4000" b="1">
                <a:solidFill>
                  <a:srgbClr val="0000FF"/>
                </a:solidFill>
                <a:latin typeface="Times New Roman" pitchFamily="18" charset="0"/>
                <a:ea typeface="华文新魏" pitchFamily="2" charset="-122"/>
              </a:rPr>
              <a:t>       </a:t>
            </a:r>
            <a:r>
              <a:rPr lang="zh-CN" sz="3200" b="1">
                <a:solidFill>
                  <a:srgbClr val="0000FF"/>
                </a:solidFill>
                <a:latin typeface="Times New Roman" pitchFamily="18" charset="0"/>
                <a:ea typeface="华文新魏" pitchFamily="2" charset="-122"/>
              </a:rPr>
              <a:t>能够共同完成一种或几种生理功能的多个</a:t>
            </a:r>
            <a:r>
              <a:rPr lang="zh-CN" sz="3200" b="1">
                <a:solidFill>
                  <a:srgbClr val="FF3300"/>
                </a:solidFill>
                <a:latin typeface="Times New Roman" pitchFamily="18" charset="0"/>
                <a:ea typeface="华文新魏" pitchFamily="2" charset="-122"/>
              </a:rPr>
              <a:t>器官</a:t>
            </a:r>
            <a:r>
              <a:rPr lang="zh-CN" sz="3200" b="1">
                <a:solidFill>
                  <a:srgbClr val="0000FF"/>
                </a:solidFill>
                <a:latin typeface="Times New Roman" pitchFamily="18" charset="0"/>
                <a:ea typeface="华文新魏" pitchFamily="2" charset="-122"/>
              </a:rPr>
              <a:t>，按照</a:t>
            </a:r>
            <a:r>
              <a:rPr lang="zh-CN" sz="3200" b="1">
                <a:solidFill>
                  <a:srgbClr val="FF3300"/>
                </a:solidFill>
                <a:latin typeface="Times New Roman" pitchFamily="18" charset="0"/>
                <a:ea typeface="华文新魏" pitchFamily="2" charset="-122"/>
              </a:rPr>
              <a:t>一定的次序</a:t>
            </a:r>
            <a:r>
              <a:rPr lang="zh-CN" sz="3200" b="1">
                <a:solidFill>
                  <a:srgbClr val="0000FF"/>
                </a:solidFill>
                <a:latin typeface="Times New Roman" pitchFamily="18" charset="0"/>
                <a:ea typeface="华文新魏" pitchFamily="2" charset="-122"/>
              </a:rPr>
              <a:t>组合在一构成</a:t>
            </a:r>
            <a:r>
              <a:rPr lang="zh-CN" sz="3200" b="1">
                <a:solidFill>
                  <a:srgbClr val="FF3300"/>
                </a:solidFill>
                <a:latin typeface="Times New Roman" pitchFamily="18" charset="0"/>
                <a:ea typeface="华文新魏" pitchFamily="2" charset="-122"/>
              </a:rPr>
              <a:t>系统</a:t>
            </a:r>
            <a:r>
              <a:rPr lang="zh-CN" sz="3200" b="1">
                <a:solidFill>
                  <a:srgbClr val="0000FF"/>
                </a:solidFill>
                <a:latin typeface="Times New Roman" pitchFamily="18" charset="0"/>
                <a:ea typeface="华文新魏" pitchFamily="2" charset="-122"/>
              </a:rPr>
              <a:t>。</a:t>
            </a:r>
          </a:p>
          <a:p>
            <a:pPr algn="l">
              <a:spcBef>
                <a:spcPct val="50000"/>
              </a:spcBef>
            </a:pPr>
            <a:endParaRPr lang="zh-CN" altLang="zh-CN" sz="3200">
              <a:latin typeface="Times New Roman" pitchFamily="18" charset="0"/>
            </a:endParaRPr>
          </a:p>
        </p:txBody>
      </p:sp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5241925" y="244475"/>
            <a:ext cx="184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endParaRPr lang="zh-CN" altLang="zh-CN" sz="3600">
              <a:latin typeface="Times New Roman" pitchFamily="18" charset="0"/>
            </a:endParaRPr>
          </a:p>
        </p:txBody>
      </p:sp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533400" y="3581400"/>
            <a:ext cx="6705600" cy="286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zh-CN" sz="2800" b="1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     </a:t>
            </a:r>
            <a:r>
              <a:rPr lang="zh-CN" sz="3200" b="1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例：口腔、咽、食管、胃和肠等都是消化器官，它们按照一定顺序连合起来，共同完成消化吸收的功能，构成</a:t>
            </a:r>
            <a:r>
              <a:rPr lang="zh-CN" sz="3200" b="1">
                <a:solidFill>
                  <a:srgbClr val="CC00FF"/>
                </a:solidFill>
                <a:latin typeface="华文行楷" pitchFamily="2" charset="-122"/>
                <a:ea typeface="华文行楷" pitchFamily="2" charset="-122"/>
              </a:rPr>
              <a:t>消化系统</a:t>
            </a:r>
            <a:r>
              <a:rPr lang="zh-CN" sz="3200" b="1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。</a:t>
            </a:r>
          </a:p>
          <a:p>
            <a:pPr algn="l">
              <a:spcBef>
                <a:spcPct val="50000"/>
              </a:spcBef>
            </a:pPr>
            <a:r>
              <a:rPr lang="zh-CN" sz="3600">
                <a:latin typeface="华文行楷" pitchFamily="2" charset="-122"/>
                <a:ea typeface="华文行楷" pitchFamily="2" charset="-122"/>
              </a:rPr>
              <a:t>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 autoUpdateAnimBg="0"/>
      <p:bldP spid="20486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8-3-4循环系统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38600" y="228600"/>
            <a:ext cx="2286000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228600" y="1168400"/>
            <a:ext cx="762000" cy="39370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3600" b="1">
                <a:solidFill>
                  <a:srgbClr val="000000"/>
                </a:solidFill>
                <a:latin typeface="Times New Roman" pitchFamily="18" charset="0"/>
                <a:ea typeface="隶书" pitchFamily="49" charset="-122"/>
              </a:rPr>
              <a:t>人体的九大系统</a:t>
            </a:r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5715000" y="5181600"/>
            <a:ext cx="549275" cy="1366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400" b="1">
                <a:solidFill>
                  <a:srgbClr val="3333FF"/>
                </a:solidFill>
                <a:latin typeface="Verdana" pitchFamily="34" charset="0"/>
                <a:ea typeface="黑体" pitchFamily="49" charset="-122"/>
              </a:rPr>
              <a:t>循环系统</a:t>
            </a:r>
          </a:p>
        </p:txBody>
      </p:sp>
      <p:pic>
        <p:nvPicPr>
          <p:cNvPr id="21509" name="Picture 5" descr="8-3-2消化系统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47800" y="228600"/>
            <a:ext cx="2286000" cy="640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0" name="Text Box 6"/>
          <p:cNvSpPr txBox="1">
            <a:spLocks noChangeArrowheads="1"/>
          </p:cNvSpPr>
          <p:nvPr/>
        </p:nvSpPr>
        <p:spPr bwMode="auto">
          <a:xfrm>
            <a:off x="3124200" y="5186363"/>
            <a:ext cx="549275" cy="136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400" b="1">
                <a:solidFill>
                  <a:srgbClr val="3333FF"/>
                </a:solidFill>
                <a:latin typeface="Verdana" pitchFamily="34" charset="0"/>
                <a:ea typeface="黑体" pitchFamily="49" charset="-122"/>
              </a:rPr>
              <a:t>消化系统</a:t>
            </a:r>
          </a:p>
        </p:txBody>
      </p:sp>
      <p:pic>
        <p:nvPicPr>
          <p:cNvPr id="21511" name="Picture 7" descr="8-3-3呼吸系统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29400" y="228600"/>
            <a:ext cx="2205038" cy="640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2" name="Text Box 8"/>
          <p:cNvSpPr txBox="1">
            <a:spLocks noChangeArrowheads="1"/>
          </p:cNvSpPr>
          <p:nvPr/>
        </p:nvSpPr>
        <p:spPr bwMode="auto">
          <a:xfrm>
            <a:off x="8305800" y="5181600"/>
            <a:ext cx="549275" cy="1366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400" b="1">
                <a:solidFill>
                  <a:srgbClr val="3333FF"/>
                </a:solidFill>
                <a:latin typeface="Verdana" pitchFamily="34" charset="0"/>
                <a:ea typeface="黑体" pitchFamily="49" charset="-122"/>
              </a:rPr>
              <a:t>呼吸系统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 autoUpdateAnimBg="0"/>
      <p:bldP spid="21510" grpId="0" autoUpdateAnimBg="0"/>
      <p:bldP spid="21512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8-3-5泌尿系统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228600"/>
            <a:ext cx="2052638" cy="640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1752600" y="5186363"/>
            <a:ext cx="549275" cy="136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400" b="1">
                <a:solidFill>
                  <a:srgbClr val="3333FF"/>
                </a:solidFill>
                <a:latin typeface="Verdana" pitchFamily="34" charset="0"/>
                <a:ea typeface="黑体" pitchFamily="49" charset="-122"/>
              </a:rPr>
              <a:t>泌尿系统</a:t>
            </a:r>
          </a:p>
        </p:txBody>
      </p:sp>
      <p:pic>
        <p:nvPicPr>
          <p:cNvPr id="22532" name="Picture 4" descr="8-3-6神经系统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0" y="228600"/>
            <a:ext cx="2286000" cy="640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4114800" y="5181600"/>
            <a:ext cx="549275" cy="1366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400" b="1">
                <a:solidFill>
                  <a:srgbClr val="3333FF"/>
                </a:solidFill>
                <a:latin typeface="Verdana" pitchFamily="34" charset="0"/>
                <a:ea typeface="黑体" pitchFamily="49" charset="-122"/>
              </a:rPr>
              <a:t>神经系统</a:t>
            </a:r>
          </a:p>
        </p:txBody>
      </p:sp>
      <p:pic>
        <p:nvPicPr>
          <p:cNvPr id="22534" name="Picture 6" descr="8-3-1运动系统"/>
          <p:cNvPicPr>
            <a:picLocks noChangeAspect="1" noChangeArrowheads="1"/>
          </p:cNvPicPr>
          <p:nvPr/>
        </p:nvPicPr>
        <p:blipFill>
          <a:blip r:embed="rId4"/>
          <a:srcRect r="154"/>
          <a:stretch>
            <a:fillRect/>
          </a:stretch>
        </p:blipFill>
        <p:spPr bwMode="auto">
          <a:xfrm>
            <a:off x="6858000" y="228600"/>
            <a:ext cx="2133600" cy="641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5" name="Text Box 7"/>
          <p:cNvSpPr txBox="1">
            <a:spLocks noChangeArrowheads="1"/>
          </p:cNvSpPr>
          <p:nvPr/>
        </p:nvSpPr>
        <p:spPr bwMode="auto">
          <a:xfrm>
            <a:off x="8534400" y="5181600"/>
            <a:ext cx="549275" cy="1366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400" b="1">
                <a:solidFill>
                  <a:srgbClr val="3333FF"/>
                </a:solidFill>
                <a:latin typeface="Verdana" pitchFamily="34" charset="0"/>
                <a:ea typeface="黑体" pitchFamily="49" charset="-122"/>
              </a:rPr>
              <a:t>运动系统</a:t>
            </a:r>
          </a:p>
        </p:txBody>
      </p:sp>
      <p:pic>
        <p:nvPicPr>
          <p:cNvPr id="22536" name="Picture 8" descr="8-3-7内分泌系统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8200" y="228600"/>
            <a:ext cx="2133600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7" name="Text Box 9"/>
          <p:cNvSpPr txBox="1">
            <a:spLocks noChangeArrowheads="1"/>
          </p:cNvSpPr>
          <p:nvPr/>
        </p:nvSpPr>
        <p:spPr bwMode="auto">
          <a:xfrm>
            <a:off x="6248400" y="4876800"/>
            <a:ext cx="549275" cy="165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400" b="1">
                <a:solidFill>
                  <a:srgbClr val="3333FF"/>
                </a:solidFill>
                <a:latin typeface="Verdana" pitchFamily="34" charset="0"/>
                <a:ea typeface="黑体" pitchFamily="49" charset="-122"/>
              </a:rPr>
              <a:t>内分泌系统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autoUpdateAnimBg="0"/>
      <p:bldP spid="22533" grpId="0" autoUpdateAnimBg="0"/>
      <p:bldP spid="22535" grpId="0" autoUpdateAnimBg="0"/>
      <p:bldP spid="22537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8-3-8男性生殖系统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4800" y="304800"/>
            <a:ext cx="2362200" cy="626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3" descr="8-3-9女性生殖系统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24200" y="304800"/>
            <a:ext cx="2209800" cy="626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2651125" y="5110163"/>
            <a:ext cx="549275" cy="1366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400" b="1">
                <a:solidFill>
                  <a:srgbClr val="3333FF"/>
                </a:solidFill>
                <a:latin typeface="Verdana" pitchFamily="34" charset="0"/>
                <a:ea typeface="黑体" pitchFamily="49" charset="-122"/>
              </a:rPr>
              <a:t>生殖系统</a:t>
            </a:r>
          </a:p>
        </p:txBody>
      </p:sp>
      <p:pic>
        <p:nvPicPr>
          <p:cNvPr id="23557" name="Picture 5" descr="mianyixito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87988" y="304800"/>
            <a:ext cx="3733800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8382000" y="5105400"/>
            <a:ext cx="549275" cy="1366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400" b="1">
                <a:solidFill>
                  <a:srgbClr val="3333FF"/>
                </a:solidFill>
                <a:latin typeface="Verdana" pitchFamily="34" charset="0"/>
                <a:ea typeface="黑体" pitchFamily="49" charset="-122"/>
              </a:rPr>
              <a:t>免疫系统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autoUpdateAnimBg="0"/>
      <p:bldP spid="23558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762000" y="1600200"/>
            <a:ext cx="7696200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/>
            <a:r>
              <a:rPr lang="zh-CN" altLang="zh-CN" sz="3600">
                <a:latin typeface="宋体" pitchFamily="2" charset="-122"/>
              </a:rPr>
              <a:t>    </a:t>
            </a:r>
            <a:r>
              <a:rPr lang="zh-CN" sz="3600" b="1">
                <a:latin typeface="宋体" pitchFamily="2" charset="-122"/>
              </a:rPr>
              <a:t>每个同学都有跑步的经历，请你想一想：跑步运动时身体发生了哪些变化？是不是只有运动系统参与？还有其他系统参与吗？有哪些系统共同参与？这些说明了一个什么问题？</a:t>
            </a:r>
            <a:endParaRPr lang="zh-CN" sz="3600" b="1"/>
          </a:p>
        </p:txBody>
      </p:sp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914400" y="4800600"/>
            <a:ext cx="74676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zh-CN" sz="2800" b="1">
                <a:solidFill>
                  <a:srgbClr val="0000FF"/>
                </a:solidFill>
              </a:rPr>
              <a:t>         </a:t>
            </a:r>
            <a:r>
              <a:rPr lang="zh-CN" sz="3600" b="1">
                <a:solidFill>
                  <a:srgbClr val="0000FF"/>
                </a:solidFill>
              </a:rPr>
              <a:t>人体是在神经系统和内分泌系统的调节之下的一个统一的整体。 </a:t>
            </a:r>
          </a:p>
        </p:txBody>
      </p:sp>
      <p:sp>
        <p:nvSpPr>
          <p:cNvPr id="24580" name="WordArt 4"/>
          <p:cNvSpPr>
            <a:spLocks noChangeArrowheads="1" noChangeShapeType="1"/>
          </p:cNvSpPr>
          <p:nvPr/>
        </p:nvSpPr>
        <p:spPr bwMode="auto">
          <a:xfrm>
            <a:off x="457200" y="304800"/>
            <a:ext cx="3505200" cy="1066800"/>
          </a:xfrm>
          <a:prstGeom prst="rect">
            <a:avLst/>
          </a:prstGeom>
        </p:spPr>
        <p:txBody>
          <a:bodyPr wrap="none" fromWordArt="1">
            <a:prstTxWarp prst="textWave2">
              <a:avLst>
                <a:gd name="adj1" fmla="val 13005"/>
                <a:gd name="adj2" fmla="val 0"/>
              </a:avLst>
            </a:prstTxWarp>
          </a:bodyPr>
          <a:lstStyle/>
          <a:p>
            <a:r>
              <a:rPr lang="zh-CN" altLang="en-US" sz="6000" b="1" kern="10" spc="1201">
                <a:ln w="12700" cap="sq" cmpd="sng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6999"/>
                    </a:srgbClr>
                  </a:outerShdw>
                </a:effectLst>
                <a:latin typeface="华文新魏"/>
                <a:ea typeface="华文新魏"/>
              </a:rPr>
              <a:t>情景讨论</a:t>
            </a:r>
            <a:r>
              <a:rPr lang="en-US" altLang="zh-CN" sz="6000" b="1" kern="10" spc="1201">
                <a:ln w="12700" cap="sq" cmpd="sng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6999"/>
                    </a:srgbClr>
                  </a:outerShdw>
                </a:effectLst>
                <a:latin typeface="华文新魏"/>
                <a:ea typeface="华文新魏"/>
              </a:rPr>
              <a:t>:</a:t>
            </a:r>
            <a:endParaRPr lang="zh-CN" altLang="en-US" sz="6000" b="1" kern="10" spc="1201">
              <a:ln w="12700" cap="sq" cmpd="sng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6999"/>
                  </a:srgbClr>
                </a:outerShdw>
              </a:effectLst>
              <a:latin typeface="华文新魏"/>
              <a:ea typeface="华文新魏"/>
            </a:endParaRPr>
          </a:p>
        </p:txBody>
      </p:sp>
      <p:pic>
        <p:nvPicPr>
          <p:cNvPr id="24581" name="Picture 5" descr="Q_00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V="1">
            <a:off x="7467600" y="228600"/>
            <a:ext cx="74612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autoUpdateAnimBg="0"/>
      <p:bldP spid="2458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2"/>
          <p:cNvSpPr txBox="1">
            <a:spLocks noChangeArrowheads="1"/>
          </p:cNvSpPr>
          <p:nvPr/>
        </p:nvSpPr>
        <p:spPr bwMode="auto">
          <a:xfrm>
            <a:off x="228600" y="2057400"/>
            <a:ext cx="838200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sz="44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幼圆" pitchFamily="49" charset="-122"/>
              </a:rPr>
              <a:t>细胞</a:t>
            </a:r>
          </a:p>
        </p:txBody>
      </p:sp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2057400" y="2057400"/>
            <a:ext cx="1143000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sz="44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幼圆" pitchFamily="49" charset="-122"/>
              </a:rPr>
              <a:t>组织</a:t>
            </a:r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3886200" y="2057400"/>
            <a:ext cx="838200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sz="44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幼圆" pitchFamily="49" charset="-122"/>
              </a:rPr>
              <a:t>器官</a:t>
            </a:r>
          </a:p>
        </p:txBody>
      </p:sp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5943600" y="2057400"/>
            <a:ext cx="914400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sz="44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幼圆" pitchFamily="49" charset="-122"/>
              </a:rPr>
              <a:t>系统</a:t>
            </a:r>
          </a:p>
        </p:txBody>
      </p:sp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8001000" y="2057400"/>
            <a:ext cx="990600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sz="44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幼圆" pitchFamily="49" charset="-122"/>
              </a:rPr>
              <a:t>人体</a:t>
            </a:r>
          </a:p>
        </p:txBody>
      </p:sp>
      <p:sp>
        <p:nvSpPr>
          <p:cNvPr id="25607" name="AutoShape 7"/>
          <p:cNvSpPr>
            <a:spLocks noChangeArrowheads="1"/>
          </p:cNvSpPr>
          <p:nvPr/>
        </p:nvSpPr>
        <p:spPr bwMode="auto">
          <a:xfrm>
            <a:off x="1295400" y="3352800"/>
            <a:ext cx="2209800" cy="2514600"/>
          </a:xfrm>
          <a:prstGeom prst="upArrowCallout">
            <a:avLst>
              <a:gd name="adj1" fmla="val 25000"/>
              <a:gd name="adj2" fmla="val 25000"/>
              <a:gd name="adj3" fmla="val 18966"/>
              <a:gd name="adj4" fmla="val 66667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08" name="Text Box 8"/>
          <p:cNvSpPr txBox="1">
            <a:spLocks noChangeArrowheads="1"/>
          </p:cNvSpPr>
          <p:nvPr/>
        </p:nvSpPr>
        <p:spPr bwMode="auto">
          <a:xfrm>
            <a:off x="1371600" y="4191000"/>
            <a:ext cx="1890713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sz="2800" b="1">
                <a:solidFill>
                  <a:srgbClr val="000000"/>
                </a:solidFill>
                <a:latin typeface="Times New Roman" pitchFamily="18" charset="0"/>
                <a:ea typeface="隶书" pitchFamily="49" charset="-122"/>
              </a:rPr>
              <a:t>结缔组织神经组织肌肉组织上皮组织</a:t>
            </a:r>
          </a:p>
        </p:txBody>
      </p:sp>
      <p:sp>
        <p:nvSpPr>
          <p:cNvPr id="25609" name="AutoShape 9"/>
          <p:cNvSpPr>
            <a:spLocks noChangeArrowheads="1"/>
          </p:cNvSpPr>
          <p:nvPr/>
        </p:nvSpPr>
        <p:spPr bwMode="auto">
          <a:xfrm>
            <a:off x="4572000" y="3429000"/>
            <a:ext cx="3582988" cy="2819400"/>
          </a:xfrm>
          <a:prstGeom prst="upArrowCallout">
            <a:avLst>
              <a:gd name="adj1" fmla="val 24193"/>
              <a:gd name="adj2" fmla="val 31771"/>
              <a:gd name="adj3" fmla="val 16236"/>
              <a:gd name="adj4" fmla="val 66667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zh-CN" sz="2400">
              <a:latin typeface="Times New Roman" pitchFamily="18" charset="0"/>
            </a:endParaRPr>
          </a:p>
        </p:txBody>
      </p:sp>
      <p:sp>
        <p:nvSpPr>
          <p:cNvPr id="25610" name="Text Box 10"/>
          <p:cNvSpPr txBox="1">
            <a:spLocks noChangeArrowheads="1"/>
          </p:cNvSpPr>
          <p:nvPr/>
        </p:nvSpPr>
        <p:spPr bwMode="auto">
          <a:xfrm>
            <a:off x="4648200" y="4343400"/>
            <a:ext cx="338455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 algn="l">
              <a:lnSpc>
                <a:spcPct val="50000"/>
              </a:lnSpc>
              <a:spcBef>
                <a:spcPct val="50000"/>
              </a:spcBef>
            </a:pPr>
            <a:r>
              <a:rPr lang="zh-CN" sz="2800" b="1">
                <a:solidFill>
                  <a:srgbClr val="000000"/>
                </a:solidFill>
                <a:latin typeface="Times New Roman" pitchFamily="18" charset="0"/>
                <a:ea typeface="隶书" pitchFamily="49" charset="-122"/>
              </a:rPr>
              <a:t>生殖系统</a:t>
            </a:r>
          </a:p>
          <a:p>
            <a:pPr algn="l">
              <a:lnSpc>
                <a:spcPct val="50000"/>
              </a:lnSpc>
              <a:spcBef>
                <a:spcPct val="50000"/>
              </a:spcBef>
            </a:pPr>
            <a:r>
              <a:rPr lang="zh-CN" sz="2800" b="1">
                <a:solidFill>
                  <a:srgbClr val="000000"/>
                </a:solidFill>
                <a:latin typeface="Times New Roman" pitchFamily="18" charset="0"/>
                <a:ea typeface="隶书" pitchFamily="49" charset="-122"/>
              </a:rPr>
              <a:t>内分泌系统</a:t>
            </a:r>
          </a:p>
          <a:p>
            <a:pPr algn="l">
              <a:lnSpc>
                <a:spcPct val="50000"/>
              </a:lnSpc>
              <a:spcBef>
                <a:spcPct val="50000"/>
              </a:spcBef>
            </a:pPr>
            <a:r>
              <a:rPr lang="zh-CN" sz="2800" b="1">
                <a:solidFill>
                  <a:srgbClr val="000000"/>
                </a:solidFill>
                <a:latin typeface="Times New Roman" pitchFamily="18" charset="0"/>
                <a:ea typeface="隶书" pitchFamily="49" charset="-122"/>
              </a:rPr>
              <a:t>神经系统</a:t>
            </a:r>
          </a:p>
          <a:p>
            <a:pPr algn="l">
              <a:lnSpc>
                <a:spcPct val="50000"/>
              </a:lnSpc>
              <a:spcBef>
                <a:spcPct val="50000"/>
              </a:spcBef>
            </a:pPr>
            <a:r>
              <a:rPr lang="zh-CN" sz="2800" b="1">
                <a:solidFill>
                  <a:srgbClr val="000000"/>
                </a:solidFill>
                <a:latin typeface="Times New Roman" pitchFamily="18" charset="0"/>
                <a:ea typeface="隶书" pitchFamily="49" charset="-122"/>
              </a:rPr>
              <a:t>泌尿系统</a:t>
            </a:r>
          </a:p>
          <a:p>
            <a:pPr algn="l">
              <a:lnSpc>
                <a:spcPct val="50000"/>
              </a:lnSpc>
              <a:spcBef>
                <a:spcPct val="50000"/>
              </a:spcBef>
            </a:pPr>
            <a:r>
              <a:rPr lang="zh-CN" sz="2800" b="1">
                <a:solidFill>
                  <a:srgbClr val="000000"/>
                </a:solidFill>
                <a:latin typeface="Times New Roman" pitchFamily="18" charset="0"/>
                <a:ea typeface="隶书" pitchFamily="49" charset="-122"/>
              </a:rPr>
              <a:t>循环系统</a:t>
            </a:r>
          </a:p>
          <a:p>
            <a:pPr algn="l">
              <a:lnSpc>
                <a:spcPct val="50000"/>
              </a:lnSpc>
              <a:spcBef>
                <a:spcPct val="50000"/>
              </a:spcBef>
            </a:pPr>
            <a:r>
              <a:rPr lang="zh-CN" sz="2800" b="1">
                <a:solidFill>
                  <a:srgbClr val="000000"/>
                </a:solidFill>
                <a:latin typeface="Times New Roman" pitchFamily="18" charset="0"/>
                <a:ea typeface="隶书" pitchFamily="49" charset="-122"/>
              </a:rPr>
              <a:t>呼吸系统</a:t>
            </a:r>
          </a:p>
          <a:p>
            <a:pPr algn="l">
              <a:lnSpc>
                <a:spcPct val="50000"/>
              </a:lnSpc>
              <a:spcBef>
                <a:spcPct val="50000"/>
              </a:spcBef>
            </a:pPr>
            <a:r>
              <a:rPr lang="zh-CN" sz="2800" b="1">
                <a:solidFill>
                  <a:srgbClr val="000000"/>
                </a:solidFill>
                <a:latin typeface="Times New Roman" pitchFamily="18" charset="0"/>
                <a:ea typeface="隶书" pitchFamily="49" charset="-122"/>
              </a:rPr>
              <a:t>消化系统</a:t>
            </a:r>
          </a:p>
          <a:p>
            <a:pPr algn="l">
              <a:lnSpc>
                <a:spcPct val="50000"/>
              </a:lnSpc>
              <a:spcBef>
                <a:spcPct val="50000"/>
              </a:spcBef>
            </a:pPr>
            <a:r>
              <a:rPr lang="zh-CN" sz="2800" b="1">
                <a:solidFill>
                  <a:srgbClr val="000000"/>
                </a:solidFill>
                <a:latin typeface="Times New Roman" pitchFamily="18" charset="0"/>
                <a:ea typeface="隶书" pitchFamily="49" charset="-122"/>
              </a:rPr>
              <a:t>运动系统</a:t>
            </a:r>
          </a:p>
        </p:txBody>
      </p:sp>
      <p:sp>
        <p:nvSpPr>
          <p:cNvPr id="25611" name="Text Box 11"/>
          <p:cNvSpPr txBox="1">
            <a:spLocks noChangeArrowheads="1"/>
          </p:cNvSpPr>
          <p:nvPr/>
        </p:nvSpPr>
        <p:spPr bwMode="auto">
          <a:xfrm>
            <a:off x="381000" y="685800"/>
            <a:ext cx="6324600" cy="762000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sz="4400" b="1">
                <a:solidFill>
                  <a:srgbClr val="FF0000"/>
                </a:solidFill>
                <a:latin typeface="Times New Roman" pitchFamily="18" charset="0"/>
                <a:ea typeface="幼圆" pitchFamily="49" charset="-122"/>
              </a:rPr>
              <a:t>二、人体的结构层次</a:t>
            </a:r>
          </a:p>
        </p:txBody>
      </p:sp>
      <p:sp>
        <p:nvSpPr>
          <p:cNvPr id="25612" name="AutoShape 12"/>
          <p:cNvSpPr>
            <a:spLocks noChangeArrowheads="1"/>
          </p:cNvSpPr>
          <p:nvPr/>
        </p:nvSpPr>
        <p:spPr bwMode="auto">
          <a:xfrm>
            <a:off x="1066800" y="2743200"/>
            <a:ext cx="838200" cy="304800"/>
          </a:xfrm>
          <a:prstGeom prst="notchedRightArrow">
            <a:avLst>
              <a:gd name="adj1" fmla="val 50000"/>
              <a:gd name="adj2" fmla="val 68750"/>
            </a:avLst>
          </a:prstGeom>
          <a:solidFill>
            <a:srgbClr val="66FF33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13" name="AutoShape 13"/>
          <p:cNvSpPr>
            <a:spLocks noChangeArrowheads="1"/>
          </p:cNvSpPr>
          <p:nvPr/>
        </p:nvSpPr>
        <p:spPr bwMode="auto">
          <a:xfrm>
            <a:off x="2971800" y="2743200"/>
            <a:ext cx="838200" cy="304800"/>
          </a:xfrm>
          <a:prstGeom prst="notchedRightArrow">
            <a:avLst>
              <a:gd name="adj1" fmla="val 50000"/>
              <a:gd name="adj2" fmla="val 68750"/>
            </a:avLst>
          </a:prstGeom>
          <a:solidFill>
            <a:srgbClr val="66FF33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14" name="AutoShape 14"/>
          <p:cNvSpPr>
            <a:spLocks noChangeArrowheads="1"/>
          </p:cNvSpPr>
          <p:nvPr/>
        </p:nvSpPr>
        <p:spPr bwMode="auto">
          <a:xfrm>
            <a:off x="7010400" y="2743200"/>
            <a:ext cx="838200" cy="304800"/>
          </a:xfrm>
          <a:prstGeom prst="notchedRightArrow">
            <a:avLst>
              <a:gd name="adj1" fmla="val 50000"/>
              <a:gd name="adj2" fmla="val 68750"/>
            </a:avLst>
          </a:prstGeom>
          <a:solidFill>
            <a:srgbClr val="66FF33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15" name="AutoShape 15"/>
          <p:cNvSpPr>
            <a:spLocks noChangeArrowheads="1"/>
          </p:cNvSpPr>
          <p:nvPr/>
        </p:nvSpPr>
        <p:spPr bwMode="auto">
          <a:xfrm>
            <a:off x="4953000" y="2743200"/>
            <a:ext cx="838200" cy="304800"/>
          </a:xfrm>
          <a:prstGeom prst="notchedRightArrow">
            <a:avLst>
              <a:gd name="adj1" fmla="val 50000"/>
              <a:gd name="adj2" fmla="val 68750"/>
            </a:avLst>
          </a:prstGeom>
          <a:solidFill>
            <a:srgbClr val="66FF33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25616" name="Picture 1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62800" y="304800"/>
            <a:ext cx="1533525" cy="1474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56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6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56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4" dur="5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 autoUpdateAnimBg="0"/>
      <p:bldP spid="25603" grpId="0" autoUpdateAnimBg="0"/>
      <p:bldP spid="25604" grpId="0" autoUpdateAnimBg="0"/>
      <p:bldP spid="25605" grpId="0" autoUpdateAnimBg="0"/>
      <p:bldP spid="25606" grpId="0" autoUpdateAnimBg="0"/>
      <p:bldP spid="25607" grpId="0" animBg="1"/>
      <p:bldP spid="25608" grpId="0" autoUpdateAnimBg="0"/>
      <p:bldP spid="25609" grpId="0" bldLvl="0" animBg="1" autoUpdateAnimBg="0"/>
      <p:bldP spid="25610" grpId="0" autoUpdateAnimBg="0"/>
      <p:bldP spid="25611" grpId="0" animBg="1" autoUpdateAnimBg="0"/>
      <p:bldP spid="25612" grpId="0" animBg="1"/>
      <p:bldP spid="25613" grpId="0" animBg="1"/>
      <p:bldP spid="25614" grpId="0" animBg="1"/>
      <p:bldP spid="256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01625"/>
            <a:ext cx="6899275" cy="281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 descr="SLC_lab-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0" y="2590800"/>
            <a:ext cx="4130675" cy="452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77788" y="2514600"/>
            <a:ext cx="2360612" cy="399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zh-CN" sz="2400" b="1"/>
              <a:t>由受精卵发育为成体的过程中，除一小部分细胞仍然保持分裂能力以外，其余细胞在功能、形态、结构方面逐渐发生了变化，这个过程叫</a:t>
            </a:r>
            <a:r>
              <a:rPr lang="zh-CN" sz="3200" b="1">
                <a:solidFill>
                  <a:srgbClr val="FF0000"/>
                </a:solidFill>
              </a:rPr>
              <a:t>细胞分化</a:t>
            </a:r>
            <a:r>
              <a:rPr lang="zh-CN" altLang="zh-CN" sz="3200" b="1"/>
              <a:t>.</a:t>
            </a:r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6705600" y="2438400"/>
            <a:ext cx="2317750" cy="2405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zh-CN" sz="2400" b="1"/>
              <a:t>由形态相似，</a:t>
            </a:r>
          </a:p>
          <a:p>
            <a:pPr algn="l"/>
            <a:r>
              <a:rPr lang="zh-CN" sz="2400" b="1"/>
              <a:t>结构、功能相</a:t>
            </a:r>
          </a:p>
          <a:p>
            <a:pPr algn="l"/>
            <a:r>
              <a:rPr lang="zh-CN" sz="2400" b="1"/>
              <a:t>同的</a:t>
            </a:r>
            <a:r>
              <a:rPr lang="zh-CN" sz="2400" b="1">
                <a:solidFill>
                  <a:srgbClr val="FF3300"/>
                </a:solidFill>
              </a:rPr>
              <a:t>细胞</a:t>
            </a:r>
            <a:r>
              <a:rPr lang="zh-CN" sz="2400" b="1"/>
              <a:t>联合</a:t>
            </a:r>
          </a:p>
          <a:p>
            <a:pPr algn="l"/>
            <a:r>
              <a:rPr lang="zh-CN" sz="2400" b="1"/>
              <a:t>在一起构成的</a:t>
            </a:r>
          </a:p>
          <a:p>
            <a:pPr algn="l"/>
            <a:r>
              <a:rPr lang="zh-CN" sz="2400" b="1"/>
              <a:t>细胞群，叫做</a:t>
            </a:r>
          </a:p>
          <a:p>
            <a:pPr algn="l"/>
            <a:r>
              <a:rPr lang="zh-CN" sz="3200" b="1">
                <a:solidFill>
                  <a:srgbClr val="FF0000"/>
                </a:solidFill>
              </a:rPr>
              <a:t>组织</a:t>
            </a:r>
            <a:r>
              <a:rPr lang="zh-CN" sz="2400"/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autoUpdateAnimBg="0"/>
      <p:bldP spid="8197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j022938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AutoShape 3"/>
          <p:cNvSpPr>
            <a:spLocks noChangeArrowheads="1"/>
          </p:cNvSpPr>
          <p:nvPr/>
        </p:nvSpPr>
        <p:spPr bwMode="auto">
          <a:xfrm>
            <a:off x="611188" y="260350"/>
            <a:ext cx="3673475" cy="1223963"/>
          </a:xfrm>
          <a:prstGeom prst="ribbon">
            <a:avLst>
              <a:gd name="adj1" fmla="val 20847"/>
              <a:gd name="adj2" fmla="val 61685"/>
            </a:avLst>
          </a:prstGeom>
          <a:solidFill>
            <a:srgbClr val="00FFFF"/>
          </a:solidFill>
          <a:ln w="38100" cmpd="sng">
            <a:solidFill>
              <a:srgbClr val="0066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zh-CN" sz="4400" b="1">
                <a:solidFill>
                  <a:srgbClr val="FF0000"/>
                </a:solidFill>
                <a:latin typeface="Times New Roman" pitchFamily="18" charset="0"/>
                <a:ea typeface="华文琥珀" pitchFamily="2" charset="-122"/>
              </a:rPr>
              <a:t>考考你</a:t>
            </a:r>
          </a:p>
        </p:txBody>
      </p:sp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1828800" y="2195513"/>
            <a:ext cx="5638800" cy="3138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zh-CN" sz="4000" b="1">
                <a:latin typeface="Tahoma" pitchFamily="34" charset="0"/>
              </a:rPr>
              <a:t>      </a:t>
            </a:r>
            <a:r>
              <a:rPr lang="zh-CN" altLang="zh-CN" sz="3200"/>
              <a:t>1</a:t>
            </a:r>
            <a:r>
              <a:rPr lang="zh-CN" sz="3200"/>
              <a:t>、人体的结构层次与植物体的结构层次有什么异同？</a:t>
            </a:r>
          </a:p>
          <a:p>
            <a:pPr algn="l"/>
            <a:r>
              <a:rPr lang="zh-CN" sz="3200"/>
              <a:t>        </a:t>
            </a:r>
            <a:r>
              <a:rPr lang="zh-CN" altLang="zh-CN" sz="3200"/>
              <a:t>2</a:t>
            </a:r>
            <a:r>
              <a:rPr lang="zh-CN" sz="3200"/>
              <a:t>、如果把一座大厦比喻成一个生物体，生物体的细胞、组织、器官、系统各相当于大厦的什么？ </a:t>
            </a:r>
          </a:p>
        </p:txBody>
      </p:sp>
      <p:pic>
        <p:nvPicPr>
          <p:cNvPr id="26629" name="Picture 5" descr="图片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32700" y="1125538"/>
            <a:ext cx="1511300" cy="422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6" descr="青蛙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308850" y="5121275"/>
            <a:ext cx="183515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6627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6627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662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20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2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uild="allAtOnce" animBg="1" autoUpdateAnimBg="0"/>
      <p:bldP spid="26628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2500" y="690563"/>
            <a:ext cx="7239000" cy="547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7651" name="Group 3"/>
          <p:cNvGrpSpPr>
            <a:grpSpLocks/>
          </p:cNvGrpSpPr>
          <p:nvPr/>
        </p:nvGrpSpPr>
        <p:grpSpPr bwMode="auto">
          <a:xfrm>
            <a:off x="0" y="0"/>
            <a:ext cx="9144000" cy="6916738"/>
            <a:chOff x="0" y="0"/>
            <a:chExt cx="5760" cy="4357"/>
          </a:xfrm>
        </p:grpSpPr>
        <p:pic>
          <p:nvPicPr>
            <p:cNvPr id="27652" name="Picture 4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5760" cy="43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653" name="Rectangle 5"/>
            <p:cNvSpPr>
              <a:spLocks noChangeArrowheads="1"/>
            </p:cNvSpPr>
            <p:nvPr/>
          </p:nvSpPr>
          <p:spPr bwMode="auto">
            <a:xfrm>
              <a:off x="0" y="576"/>
              <a:ext cx="336" cy="24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7654" name="Rectangle 6"/>
            <p:cNvSpPr>
              <a:spLocks noChangeArrowheads="1"/>
            </p:cNvSpPr>
            <p:nvPr/>
          </p:nvSpPr>
          <p:spPr bwMode="auto">
            <a:xfrm>
              <a:off x="0" y="2784"/>
              <a:ext cx="336" cy="24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7655" name="Rectangle 7"/>
            <p:cNvSpPr>
              <a:spLocks noChangeArrowheads="1"/>
            </p:cNvSpPr>
            <p:nvPr/>
          </p:nvSpPr>
          <p:spPr bwMode="auto">
            <a:xfrm>
              <a:off x="0" y="1728"/>
              <a:ext cx="336" cy="24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27656" name="Text Box 8"/>
          <p:cNvSpPr txBox="1">
            <a:spLocks noChangeArrowheads="1"/>
          </p:cNvSpPr>
          <p:nvPr/>
        </p:nvSpPr>
        <p:spPr bwMode="auto">
          <a:xfrm>
            <a:off x="-101600" y="685800"/>
            <a:ext cx="1397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sz="3600" b="1">
                <a:solidFill>
                  <a:srgbClr val="000000"/>
                </a:solidFill>
                <a:latin typeface="宋体" pitchFamily="2" charset="-122"/>
              </a:rPr>
              <a:t>细胞</a:t>
            </a:r>
          </a:p>
        </p:txBody>
      </p:sp>
      <p:sp>
        <p:nvSpPr>
          <p:cNvPr id="27657" name="Text Box 9"/>
          <p:cNvSpPr txBox="1">
            <a:spLocks noChangeArrowheads="1"/>
          </p:cNvSpPr>
          <p:nvPr/>
        </p:nvSpPr>
        <p:spPr bwMode="auto">
          <a:xfrm>
            <a:off x="117475" y="5302250"/>
            <a:ext cx="14065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sz="3600" b="1">
                <a:solidFill>
                  <a:srgbClr val="000000"/>
                </a:solidFill>
                <a:latin typeface="宋体" pitchFamily="2" charset="-122"/>
              </a:rPr>
              <a:t>器官</a:t>
            </a:r>
          </a:p>
        </p:txBody>
      </p:sp>
      <p:sp>
        <p:nvSpPr>
          <p:cNvPr id="27658" name="Text Box 10"/>
          <p:cNvSpPr txBox="1">
            <a:spLocks noChangeArrowheads="1"/>
          </p:cNvSpPr>
          <p:nvPr/>
        </p:nvSpPr>
        <p:spPr bwMode="auto">
          <a:xfrm>
            <a:off x="104775" y="2743200"/>
            <a:ext cx="733425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sz="3600" b="1">
                <a:solidFill>
                  <a:srgbClr val="000000"/>
                </a:solidFill>
                <a:latin typeface="宋体" pitchFamily="2" charset="-122"/>
              </a:rPr>
              <a:t>组织</a:t>
            </a:r>
          </a:p>
        </p:txBody>
      </p:sp>
      <p:sp>
        <p:nvSpPr>
          <p:cNvPr id="27659" name="Rectangle 11"/>
          <p:cNvSpPr>
            <a:spLocks noChangeArrowheads="1"/>
          </p:cNvSpPr>
          <p:nvPr/>
        </p:nvSpPr>
        <p:spPr bwMode="auto">
          <a:xfrm>
            <a:off x="3505200" y="5943600"/>
            <a:ext cx="838200" cy="5334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7660" name="Text Box 12"/>
          <p:cNvSpPr txBox="1">
            <a:spLocks noChangeArrowheads="1"/>
          </p:cNvSpPr>
          <p:nvPr/>
        </p:nvSpPr>
        <p:spPr bwMode="auto">
          <a:xfrm>
            <a:off x="3163888" y="5638800"/>
            <a:ext cx="18653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sz="3600" b="1">
                <a:solidFill>
                  <a:srgbClr val="000000"/>
                </a:solidFill>
                <a:latin typeface="宋体" pitchFamily="2" charset="-122"/>
              </a:rPr>
              <a:t>植物体</a:t>
            </a:r>
          </a:p>
        </p:txBody>
      </p:sp>
      <p:sp>
        <p:nvSpPr>
          <p:cNvPr id="27661" name="Rectangle 13"/>
          <p:cNvSpPr>
            <a:spLocks noChangeArrowheads="1"/>
          </p:cNvSpPr>
          <p:nvPr/>
        </p:nvSpPr>
        <p:spPr bwMode="auto">
          <a:xfrm>
            <a:off x="3048000" y="6400800"/>
            <a:ext cx="3276600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zh-CN" sz="2400" b="1">
                <a:solidFill>
                  <a:srgbClr val="0000FF"/>
                </a:solidFill>
              </a:rPr>
              <a:t>    </a:t>
            </a:r>
            <a:r>
              <a:rPr lang="zh-CN" sz="2400" b="1">
                <a:solidFill>
                  <a:srgbClr val="0000FF"/>
                </a:solidFill>
              </a:rPr>
              <a:t>植物体的结构层次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6" grpId="0" animBg="1" autoUpdateAnimBg="0"/>
      <p:bldP spid="27657" grpId="0" animBg="1" autoUpdateAnimBg="0"/>
      <p:bldP spid="27658" grpId="0" animBg="1" autoUpdateAnimBg="0"/>
      <p:bldP spid="27660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Group 2"/>
          <p:cNvGrpSpPr>
            <a:grpSpLocks/>
          </p:cNvGrpSpPr>
          <p:nvPr/>
        </p:nvGrpSpPr>
        <p:grpSpPr bwMode="auto">
          <a:xfrm>
            <a:off x="-26988" y="0"/>
            <a:ext cx="8143876" cy="6858000"/>
            <a:chOff x="0" y="0"/>
            <a:chExt cx="3524" cy="2592"/>
          </a:xfrm>
        </p:grpSpPr>
        <p:pic>
          <p:nvPicPr>
            <p:cNvPr id="28675" name="Picture 3"/>
            <p:cNvPicPr>
              <a:picLocks noChangeArrowheads="1"/>
            </p:cNvPicPr>
            <p:nvPr/>
          </p:nvPicPr>
          <p:blipFill>
            <a:blip r:embed="rId2"/>
            <a:srcRect r="14" b="-5"/>
            <a:stretch>
              <a:fillRect/>
            </a:stretch>
          </p:blipFill>
          <p:spPr bwMode="auto">
            <a:xfrm>
              <a:off x="1296" y="0"/>
              <a:ext cx="2228" cy="25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676" name="Picture 4" descr="人体的结构层次"/>
            <p:cNvPicPr>
              <a:picLocks noChangeAspect="1" noChangeArrowheads="1"/>
            </p:cNvPicPr>
            <p:nvPr/>
          </p:nvPicPr>
          <p:blipFill>
            <a:blip r:embed="rId3"/>
            <a:srcRect r="339"/>
            <a:stretch>
              <a:fillRect/>
            </a:stretch>
          </p:blipFill>
          <p:spPr bwMode="auto">
            <a:xfrm>
              <a:off x="0" y="0"/>
              <a:ext cx="1296" cy="25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8677" name="Text Box 5"/>
          <p:cNvSpPr txBox="1">
            <a:spLocks noChangeArrowheads="1"/>
          </p:cNvSpPr>
          <p:nvPr/>
        </p:nvSpPr>
        <p:spPr bwMode="auto">
          <a:xfrm>
            <a:off x="304800" y="990600"/>
            <a:ext cx="1143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sz="2800" b="1">
                <a:solidFill>
                  <a:srgbClr val="000000"/>
                </a:solidFill>
                <a:latin typeface="Times New Roman" pitchFamily="18" charset="0"/>
              </a:rPr>
              <a:t>细胞</a:t>
            </a:r>
          </a:p>
        </p:txBody>
      </p:sp>
      <p:sp>
        <p:nvSpPr>
          <p:cNvPr id="28678" name="Text Box 6"/>
          <p:cNvSpPr txBox="1">
            <a:spLocks noChangeArrowheads="1"/>
          </p:cNvSpPr>
          <p:nvPr/>
        </p:nvSpPr>
        <p:spPr bwMode="auto">
          <a:xfrm>
            <a:off x="7848600" y="5500688"/>
            <a:ext cx="9906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sz="2800" b="1">
                <a:solidFill>
                  <a:srgbClr val="000000"/>
                </a:solidFill>
                <a:latin typeface="Times New Roman" pitchFamily="18" charset="0"/>
              </a:rPr>
              <a:t>人体</a:t>
            </a:r>
          </a:p>
        </p:txBody>
      </p:sp>
      <p:sp>
        <p:nvSpPr>
          <p:cNvPr id="28679" name="Rectangle 7"/>
          <p:cNvSpPr>
            <a:spLocks noChangeArrowheads="1"/>
          </p:cNvSpPr>
          <p:nvPr/>
        </p:nvSpPr>
        <p:spPr bwMode="auto">
          <a:xfrm>
            <a:off x="3657600" y="5638800"/>
            <a:ext cx="457200" cy="304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8680" name="Rectangle 8"/>
          <p:cNvSpPr>
            <a:spLocks noChangeArrowheads="1"/>
          </p:cNvSpPr>
          <p:nvPr/>
        </p:nvSpPr>
        <p:spPr bwMode="auto">
          <a:xfrm>
            <a:off x="3352800" y="5805488"/>
            <a:ext cx="12192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sz="2800" b="1">
                <a:solidFill>
                  <a:srgbClr val="000000"/>
                </a:solidFill>
                <a:latin typeface="Times New Roman" pitchFamily="18" charset="0"/>
              </a:rPr>
              <a:t>系统</a:t>
            </a:r>
          </a:p>
        </p:txBody>
      </p:sp>
      <p:sp>
        <p:nvSpPr>
          <p:cNvPr id="28681" name="Text Box 9"/>
          <p:cNvSpPr txBox="1">
            <a:spLocks noChangeArrowheads="1"/>
          </p:cNvSpPr>
          <p:nvPr/>
        </p:nvSpPr>
        <p:spPr bwMode="auto">
          <a:xfrm>
            <a:off x="390525" y="792163"/>
            <a:ext cx="549275" cy="96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algn="l">
              <a:spcBef>
                <a:spcPct val="50000"/>
              </a:spcBef>
            </a:pPr>
            <a:endParaRPr lang="zh-CN" altLang="zh-CN" sz="2400" b="1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28682" name="Rectangle 10"/>
          <p:cNvSpPr>
            <a:spLocks noChangeArrowheads="1"/>
          </p:cNvSpPr>
          <p:nvPr/>
        </p:nvSpPr>
        <p:spPr bwMode="auto">
          <a:xfrm>
            <a:off x="1447800" y="4586288"/>
            <a:ext cx="12954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sz="2800" b="1">
                <a:solidFill>
                  <a:srgbClr val="000000"/>
                </a:solidFill>
                <a:latin typeface="Times New Roman" pitchFamily="18" charset="0"/>
              </a:rPr>
              <a:t>器官</a:t>
            </a:r>
          </a:p>
        </p:txBody>
      </p:sp>
      <p:sp>
        <p:nvSpPr>
          <p:cNvPr id="28683" name="Text Box 11"/>
          <p:cNvSpPr txBox="1">
            <a:spLocks noChangeArrowheads="1"/>
          </p:cNvSpPr>
          <p:nvPr/>
        </p:nvSpPr>
        <p:spPr bwMode="auto">
          <a:xfrm>
            <a:off x="-103188" y="2773363"/>
            <a:ext cx="604838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sz="2800" b="1">
                <a:solidFill>
                  <a:srgbClr val="000000"/>
                </a:solidFill>
                <a:latin typeface="Times New Roman" pitchFamily="18" charset="0"/>
              </a:rPr>
              <a:t>组织</a:t>
            </a:r>
          </a:p>
        </p:txBody>
      </p:sp>
      <p:sp>
        <p:nvSpPr>
          <p:cNvPr id="28684" name="Rectangle 12"/>
          <p:cNvSpPr>
            <a:spLocks noChangeArrowheads="1"/>
          </p:cNvSpPr>
          <p:nvPr/>
        </p:nvSpPr>
        <p:spPr bwMode="auto">
          <a:xfrm>
            <a:off x="4191000" y="6248400"/>
            <a:ext cx="2590800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zh-CN" sz="2400" b="1">
                <a:solidFill>
                  <a:srgbClr val="0000FF"/>
                </a:solidFill>
              </a:rPr>
              <a:t>人体的结构层次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7" grpId="0" animBg="1" autoUpdateAnimBg="0"/>
      <p:bldP spid="28678" grpId="0" autoUpdateAnimBg="0"/>
      <p:bldP spid="28680" grpId="0" animBg="1" autoUpdateAnimBg="0"/>
      <p:bldP spid="28682" grpId="0" animBg="1" autoUpdateAnimBg="0"/>
      <p:bldP spid="28683" grpId="0" animBg="1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4953000" y="3276600"/>
            <a:ext cx="838200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sz="4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幼圆" pitchFamily="49" charset="-122"/>
              </a:rPr>
              <a:t>系统</a:t>
            </a:r>
          </a:p>
        </p:txBody>
      </p:sp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6700838" y="3429000"/>
            <a:ext cx="229076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sz="44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幼圆" pitchFamily="49" charset="-122"/>
              </a:rPr>
              <a:t>动物体</a:t>
            </a:r>
          </a:p>
        </p:txBody>
      </p:sp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304800" y="2819400"/>
            <a:ext cx="685800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sz="44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幼圆" pitchFamily="49" charset="-122"/>
              </a:rPr>
              <a:t>细胞</a:t>
            </a:r>
          </a:p>
        </p:txBody>
      </p:sp>
      <p:sp>
        <p:nvSpPr>
          <p:cNvPr id="29701" name="Text Box 5"/>
          <p:cNvSpPr txBox="1">
            <a:spLocks noChangeArrowheads="1"/>
          </p:cNvSpPr>
          <p:nvPr/>
        </p:nvSpPr>
        <p:spPr bwMode="auto">
          <a:xfrm>
            <a:off x="1752600" y="2819400"/>
            <a:ext cx="762000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sz="44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幼圆" pitchFamily="49" charset="-122"/>
              </a:rPr>
              <a:t>组织</a:t>
            </a:r>
          </a:p>
        </p:txBody>
      </p:sp>
      <p:sp>
        <p:nvSpPr>
          <p:cNvPr id="29702" name="Text Box 6"/>
          <p:cNvSpPr txBox="1">
            <a:spLocks noChangeArrowheads="1"/>
          </p:cNvSpPr>
          <p:nvPr/>
        </p:nvSpPr>
        <p:spPr bwMode="auto">
          <a:xfrm>
            <a:off x="3276600" y="2819400"/>
            <a:ext cx="838200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sz="44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幼圆" pitchFamily="49" charset="-122"/>
              </a:rPr>
              <a:t>器官</a:t>
            </a:r>
          </a:p>
        </p:txBody>
      </p:sp>
      <p:sp>
        <p:nvSpPr>
          <p:cNvPr id="29703" name="Text Box 7"/>
          <p:cNvSpPr txBox="1">
            <a:spLocks noChangeArrowheads="1"/>
          </p:cNvSpPr>
          <p:nvPr/>
        </p:nvSpPr>
        <p:spPr bwMode="auto">
          <a:xfrm>
            <a:off x="6705600" y="2667000"/>
            <a:ext cx="1905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sz="44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幼圆" pitchFamily="49" charset="-122"/>
              </a:rPr>
              <a:t>植物体</a:t>
            </a:r>
          </a:p>
        </p:txBody>
      </p:sp>
      <p:sp>
        <p:nvSpPr>
          <p:cNvPr id="29704" name="AutoShape 8"/>
          <p:cNvSpPr>
            <a:spLocks noChangeArrowheads="1"/>
          </p:cNvSpPr>
          <p:nvPr/>
        </p:nvSpPr>
        <p:spPr bwMode="auto">
          <a:xfrm>
            <a:off x="1143000" y="3352800"/>
            <a:ext cx="533400" cy="304800"/>
          </a:xfrm>
          <a:prstGeom prst="notchedRightArrow">
            <a:avLst>
              <a:gd name="adj1" fmla="val 50000"/>
              <a:gd name="adj2" fmla="val 43750"/>
            </a:avLst>
          </a:prstGeom>
          <a:solidFill>
            <a:srgbClr val="66FF33"/>
          </a:solidFill>
          <a:ln w="9525" cmpd="sng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705" name="AutoShape 9"/>
          <p:cNvSpPr>
            <a:spLocks noChangeArrowheads="1"/>
          </p:cNvSpPr>
          <p:nvPr/>
        </p:nvSpPr>
        <p:spPr bwMode="auto">
          <a:xfrm>
            <a:off x="4267200" y="2971800"/>
            <a:ext cx="2209800" cy="381000"/>
          </a:xfrm>
          <a:prstGeom prst="notchedRightArrow">
            <a:avLst>
              <a:gd name="adj1" fmla="val 41667"/>
              <a:gd name="adj2" fmla="val 116510"/>
            </a:avLst>
          </a:prstGeom>
          <a:solidFill>
            <a:srgbClr val="66FF33"/>
          </a:solidFill>
          <a:ln w="9525" cmpd="sng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zh-CN" altLang="zh-CN"/>
              <a:t> </a:t>
            </a:r>
          </a:p>
        </p:txBody>
      </p:sp>
      <p:sp>
        <p:nvSpPr>
          <p:cNvPr id="29706" name="Text Box 10"/>
          <p:cNvSpPr txBox="1">
            <a:spLocks noChangeArrowheads="1"/>
          </p:cNvSpPr>
          <p:nvPr/>
        </p:nvSpPr>
        <p:spPr bwMode="auto">
          <a:xfrm>
            <a:off x="76200" y="609600"/>
            <a:ext cx="8915400" cy="762000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sz="4400" b="1">
                <a:solidFill>
                  <a:srgbClr val="FF0000"/>
                </a:solidFill>
                <a:latin typeface="Times New Roman" pitchFamily="18" charset="0"/>
                <a:ea typeface="幼圆" pitchFamily="49" charset="-122"/>
              </a:rPr>
              <a:t>三、植物体与人体的结构层次异同</a:t>
            </a:r>
          </a:p>
        </p:txBody>
      </p:sp>
      <p:sp>
        <p:nvSpPr>
          <p:cNvPr id="29707" name="AutoShape 11"/>
          <p:cNvSpPr>
            <a:spLocks noChangeArrowheads="1"/>
          </p:cNvSpPr>
          <p:nvPr/>
        </p:nvSpPr>
        <p:spPr bwMode="auto">
          <a:xfrm>
            <a:off x="5943600" y="3657600"/>
            <a:ext cx="533400" cy="304800"/>
          </a:xfrm>
          <a:prstGeom prst="notchedRightArrow">
            <a:avLst>
              <a:gd name="adj1" fmla="val 50000"/>
              <a:gd name="adj2" fmla="val 43750"/>
            </a:avLst>
          </a:prstGeom>
          <a:solidFill>
            <a:srgbClr val="66FF33"/>
          </a:solidFill>
          <a:ln w="9525" cmpd="sng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708" name="AutoShape 12"/>
          <p:cNvSpPr>
            <a:spLocks noChangeArrowheads="1"/>
          </p:cNvSpPr>
          <p:nvPr/>
        </p:nvSpPr>
        <p:spPr bwMode="auto">
          <a:xfrm>
            <a:off x="4267200" y="3657600"/>
            <a:ext cx="533400" cy="304800"/>
          </a:xfrm>
          <a:prstGeom prst="notchedRightArrow">
            <a:avLst>
              <a:gd name="adj1" fmla="val 50000"/>
              <a:gd name="adj2" fmla="val 43750"/>
            </a:avLst>
          </a:prstGeom>
          <a:solidFill>
            <a:srgbClr val="66FF33"/>
          </a:solidFill>
          <a:ln w="9525" cmpd="sng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709" name="AutoShape 13"/>
          <p:cNvSpPr>
            <a:spLocks noChangeArrowheads="1"/>
          </p:cNvSpPr>
          <p:nvPr/>
        </p:nvSpPr>
        <p:spPr bwMode="auto">
          <a:xfrm>
            <a:off x="2667000" y="3352800"/>
            <a:ext cx="533400" cy="304800"/>
          </a:xfrm>
          <a:prstGeom prst="notchedRightArrow">
            <a:avLst>
              <a:gd name="adj1" fmla="val 50000"/>
              <a:gd name="adj2" fmla="val 43750"/>
            </a:avLst>
          </a:prstGeom>
          <a:solidFill>
            <a:srgbClr val="66FF33"/>
          </a:solidFill>
          <a:ln w="9525" cmpd="sng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97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9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 autoUpdateAnimBg="0"/>
      <p:bldP spid="29699" grpId="0" autoUpdateAnimBg="0"/>
      <p:bldP spid="29700" grpId="0" autoUpdateAnimBg="0"/>
      <p:bldP spid="29701" grpId="0" autoUpdateAnimBg="0"/>
      <p:bldP spid="29702" grpId="0" autoUpdateAnimBg="0"/>
      <p:bldP spid="29703" grpId="0" autoUpdateAnimBg="0"/>
      <p:bldP spid="29704" grpId="0" animBg="1"/>
      <p:bldP spid="29705" grpId="0" animBg="1" autoUpdateAnimBg="0"/>
      <p:bldP spid="29706" grpId="0" animBg="1" autoUpdateAnimBg="0"/>
      <p:bldP spid="29707" grpId="0" animBg="1"/>
      <p:bldP spid="29708" grpId="0" animBg="1"/>
      <p:bldP spid="2970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533400" y="2362200"/>
            <a:ext cx="8229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zh-CN" altLang="zh-CN"/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1219200" y="2308225"/>
            <a:ext cx="6705600" cy="3787775"/>
          </a:xfrm>
          <a:prstGeom prst="rect">
            <a:avLst/>
          </a:prstGeom>
          <a:noFill/>
          <a:ln w="38100" cmpd="sng">
            <a:solidFill>
              <a:srgbClr val="CC00FF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/>
            <a:r>
              <a:rPr lang="zh-CN" altLang="zh-CN" sz="3600" b="1"/>
              <a:t>        </a:t>
            </a:r>
            <a:r>
              <a:rPr lang="zh-CN" sz="4000" b="1"/>
              <a:t>如果把一座大厦比喻成</a:t>
            </a:r>
          </a:p>
          <a:p>
            <a:pPr algn="l"/>
            <a:r>
              <a:rPr lang="zh-CN" sz="4000" b="1"/>
              <a:t>一个生物体，则生物体的细胞相当于大厦的砖、组织相当于大厦的墙、器官相当于大厦的房间、系统相当于大厦的楼层。</a:t>
            </a:r>
            <a:r>
              <a:rPr lang="zh-CN" sz="4000"/>
              <a:t> </a:t>
            </a:r>
          </a:p>
        </p:txBody>
      </p:sp>
      <p:sp>
        <p:nvSpPr>
          <p:cNvPr id="30724" name="AutoShape 4"/>
          <p:cNvSpPr>
            <a:spLocks noChangeArrowheads="1"/>
          </p:cNvSpPr>
          <p:nvPr/>
        </p:nvSpPr>
        <p:spPr bwMode="auto">
          <a:xfrm>
            <a:off x="457200" y="376238"/>
            <a:ext cx="3673475" cy="1223962"/>
          </a:xfrm>
          <a:prstGeom prst="ribbon">
            <a:avLst>
              <a:gd name="adj1" fmla="val 20847"/>
              <a:gd name="adj2" fmla="val 61685"/>
            </a:avLst>
          </a:prstGeom>
          <a:solidFill>
            <a:srgbClr val="00FFFF"/>
          </a:solidFill>
          <a:ln w="38100" cmpd="sng">
            <a:solidFill>
              <a:srgbClr val="0066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zh-CN" sz="4400" b="1">
                <a:solidFill>
                  <a:srgbClr val="FF0000"/>
                </a:solidFill>
                <a:latin typeface="Times New Roman" pitchFamily="18" charset="0"/>
                <a:ea typeface="华文琥珀" pitchFamily="2" charset="-122"/>
              </a:rPr>
              <a:t>我知道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072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724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072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0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animBg="1" autoUpdateAnimBg="0"/>
      <p:bldP spid="30724" grpId="0" build="allAtOnce" animBg="1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533400"/>
            <a:ext cx="5791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zh-CN" sz="3200" b="1"/>
              <a:t>归纳总结</a:t>
            </a:r>
            <a:r>
              <a:rPr lang="zh-CN" altLang="zh-CN" sz="3200" b="1">
                <a:sym typeface="Wingdings" pitchFamily="2" charset="2"/>
              </a:rPr>
              <a:t>(</a:t>
            </a:r>
            <a:r>
              <a:rPr lang="zh-CN" sz="3200" b="1"/>
              <a:t>板书</a:t>
            </a:r>
            <a:r>
              <a:rPr lang="zh-CN" altLang="zh-CN" sz="3200" b="1">
                <a:sym typeface="Wingdings" pitchFamily="2" charset="2"/>
              </a:rPr>
              <a:t>)</a:t>
            </a:r>
            <a:r>
              <a:rPr lang="zh-CN" altLang="zh-CN" sz="3200" b="1"/>
              <a:t> :</a:t>
            </a:r>
          </a:p>
        </p:txBody>
      </p:sp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0" y="1447800"/>
            <a:ext cx="8915400" cy="430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endParaRPr lang="zh-CN" altLang="zh-CN" sz="2400"/>
          </a:p>
          <a:p>
            <a:pPr algn="l"/>
            <a:r>
              <a:rPr lang="zh-CN" altLang="zh-CN" sz="2800"/>
              <a:t>        </a:t>
            </a:r>
            <a:r>
              <a:rPr lang="zh-CN" sz="2800" b="1"/>
              <a:t>第三节  多细胞生物体</a:t>
            </a:r>
          </a:p>
          <a:p>
            <a:pPr algn="l"/>
            <a:r>
              <a:rPr lang="zh-CN" sz="2800" b="1"/>
              <a:t>一、多细胞植物体的结构层次：</a:t>
            </a:r>
          </a:p>
          <a:p>
            <a:pPr algn="l"/>
            <a:r>
              <a:rPr lang="zh-CN" sz="2800" b="1"/>
              <a:t>        细胞→组织→器官→个体。</a:t>
            </a:r>
          </a:p>
          <a:p>
            <a:pPr algn="l"/>
            <a:r>
              <a:rPr lang="zh-CN" sz="2800" b="1"/>
              <a:t>二、人体的结构层次：</a:t>
            </a:r>
          </a:p>
          <a:p>
            <a:pPr algn="l"/>
            <a:r>
              <a:rPr lang="zh-CN" sz="2800" b="1"/>
              <a:t>        细胞→组织→器官→系统→个体。　　　</a:t>
            </a:r>
          </a:p>
          <a:p>
            <a:pPr algn="l"/>
            <a:r>
              <a:rPr lang="zh-CN" sz="2800" b="1"/>
              <a:t>三、多细胞植物体与人体在结构层次上的异同：</a:t>
            </a:r>
          </a:p>
          <a:p>
            <a:pPr algn="l"/>
            <a:r>
              <a:rPr lang="zh-CN" sz="2800" b="1"/>
              <a:t>       相同： 都是由细胞构成组织，再由组织构成器官。　　</a:t>
            </a:r>
          </a:p>
          <a:p>
            <a:pPr algn="l"/>
            <a:r>
              <a:rPr lang="zh-CN" sz="2800" b="1"/>
              <a:t>       不同： 植物体由器官直接构成个体，而人体由器官</a:t>
            </a:r>
          </a:p>
          <a:p>
            <a:pPr algn="l"/>
            <a:r>
              <a:rPr lang="zh-CN" sz="2800" b="1"/>
              <a:t>                   构成系统后再由九大系统构成个体。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 autoUpdateAnimBg="0"/>
      <p:bldP spid="31747" grpId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304800" y="884238"/>
            <a:ext cx="8382000" cy="188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105000"/>
              </a:lnSpc>
              <a:spcBef>
                <a:spcPct val="50000"/>
              </a:spcBef>
            </a:pPr>
            <a:r>
              <a:rPr lang="zh-CN" altLang="en-US" sz="4000" b="1">
                <a:solidFill>
                  <a:srgbClr val="000000"/>
                </a:solidFill>
              </a:rPr>
              <a:t>      </a:t>
            </a:r>
            <a:r>
              <a:rPr lang="zh-CN" altLang="en-US" sz="3600" b="1">
                <a:solidFill>
                  <a:srgbClr val="000000"/>
                </a:solidFill>
                <a:latin typeface="Times New Roman" pitchFamily="18" charset="0"/>
              </a:rPr>
              <a:t>1、不同的______按照一定的次序联合起来，</a:t>
            </a:r>
            <a:r>
              <a:rPr lang="en-US" sz="3600" b="1">
                <a:solidFill>
                  <a:srgbClr val="000000"/>
                </a:solidFill>
                <a:latin typeface="Times New Roman" pitchFamily="18" charset="0"/>
              </a:rPr>
              <a:t>形成具有一定</a:t>
            </a:r>
            <a:r>
              <a:rPr lang="zh-CN" altLang="en-US" sz="3600" b="1">
                <a:solidFill>
                  <a:srgbClr val="000000"/>
                </a:solidFill>
                <a:latin typeface="Times New Roman" pitchFamily="18" charset="0"/>
              </a:rPr>
              <a:t>______的结构，叫做器官。</a:t>
            </a:r>
          </a:p>
        </p:txBody>
      </p:sp>
      <p:sp>
        <p:nvSpPr>
          <p:cNvPr id="32771" name="Text Box 3"/>
          <p:cNvSpPr txBox="1">
            <a:spLocks noChangeArrowheads="1"/>
          </p:cNvSpPr>
          <p:nvPr/>
        </p:nvSpPr>
        <p:spPr bwMode="auto">
          <a:xfrm>
            <a:off x="3505200" y="838200"/>
            <a:ext cx="1397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sz="3600" b="1">
                <a:solidFill>
                  <a:srgbClr val="FF3300"/>
                </a:solidFill>
                <a:latin typeface="Times New Roman" pitchFamily="18" charset="0"/>
              </a:rPr>
              <a:t>组织</a:t>
            </a:r>
          </a:p>
        </p:txBody>
      </p:sp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5105400" y="1447800"/>
            <a:ext cx="152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sz="3600" b="1">
                <a:solidFill>
                  <a:srgbClr val="FF3300"/>
                </a:solidFill>
                <a:latin typeface="Times New Roman" pitchFamily="18" charset="0"/>
              </a:rPr>
              <a:t>功能</a:t>
            </a: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228600" y="2895600"/>
            <a:ext cx="86106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zh-CN" sz="3600" b="1">
                <a:latin typeface="Times New Roman" pitchFamily="18" charset="0"/>
              </a:rPr>
              <a:t>        </a:t>
            </a:r>
            <a:r>
              <a:rPr lang="zh-CN" altLang="zh-CN" sz="3600" b="1">
                <a:solidFill>
                  <a:srgbClr val="000000"/>
                </a:solidFill>
                <a:latin typeface="Times New Roman" pitchFamily="18" charset="0"/>
              </a:rPr>
              <a:t>2</a:t>
            </a:r>
            <a:r>
              <a:rPr lang="zh-CN" sz="3600" b="1">
                <a:solidFill>
                  <a:srgbClr val="000000"/>
                </a:solidFill>
                <a:latin typeface="Times New Roman" pitchFamily="18" charset="0"/>
              </a:rPr>
              <a:t>、 一株完整的绿色开花植物有六大器官组成，其中</a:t>
            </a:r>
            <a:r>
              <a:rPr lang="zh-CN" sz="3600" u="sng">
                <a:solidFill>
                  <a:srgbClr val="000000"/>
                </a:solidFill>
                <a:latin typeface="Times New Roman" pitchFamily="18" charset="0"/>
              </a:rPr>
              <a:t>                      </a:t>
            </a:r>
            <a:r>
              <a:rPr lang="zh-CN" sz="3600" b="1">
                <a:solidFill>
                  <a:srgbClr val="000000"/>
                </a:solidFill>
                <a:latin typeface="Times New Roman" pitchFamily="18" charset="0"/>
              </a:rPr>
              <a:t>属于营养器官，</a:t>
            </a:r>
            <a:r>
              <a:rPr lang="zh-CN" sz="3600" b="1" u="sng">
                <a:solidFill>
                  <a:srgbClr val="000000"/>
                </a:solidFill>
                <a:latin typeface="Times New Roman" pitchFamily="18" charset="0"/>
              </a:rPr>
              <a:t>                                 </a:t>
            </a:r>
            <a:r>
              <a:rPr lang="zh-CN" sz="3600" b="1">
                <a:solidFill>
                  <a:srgbClr val="000000"/>
                </a:solidFill>
                <a:latin typeface="Times New Roman" pitchFamily="18" charset="0"/>
              </a:rPr>
              <a:t>属于生殖器官。</a:t>
            </a:r>
          </a:p>
        </p:txBody>
      </p:sp>
      <p:sp>
        <p:nvSpPr>
          <p:cNvPr id="32774" name="Rectangle 6"/>
          <p:cNvSpPr>
            <a:spLocks noChangeArrowheads="1"/>
          </p:cNvSpPr>
          <p:nvPr/>
        </p:nvSpPr>
        <p:spPr bwMode="auto">
          <a:xfrm>
            <a:off x="3429000" y="3352800"/>
            <a:ext cx="2895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sz="3600" b="1">
                <a:solidFill>
                  <a:srgbClr val="FF3300"/>
                </a:solidFill>
                <a:latin typeface="Times New Roman" pitchFamily="18" charset="0"/>
              </a:rPr>
              <a:t>根、茎、叶</a:t>
            </a:r>
          </a:p>
        </p:txBody>
      </p:sp>
      <p:sp>
        <p:nvSpPr>
          <p:cNvPr id="32775" name="Rectangle 7"/>
          <p:cNvSpPr>
            <a:spLocks noChangeArrowheads="1"/>
          </p:cNvSpPr>
          <p:nvPr/>
        </p:nvSpPr>
        <p:spPr bwMode="auto">
          <a:xfrm>
            <a:off x="1143000" y="3930650"/>
            <a:ext cx="39814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3300"/>
                </a:solidFill>
                <a:latin typeface="Times New Roman" pitchFamily="18" charset="0"/>
              </a:rPr>
              <a:t>花 、</a:t>
            </a:r>
            <a:r>
              <a:rPr lang="en-US" sz="3600" b="1">
                <a:solidFill>
                  <a:srgbClr val="FF3300"/>
                </a:solidFill>
                <a:latin typeface="Times New Roman" pitchFamily="18" charset="0"/>
              </a:rPr>
              <a:t>果实 </a:t>
            </a:r>
            <a:r>
              <a:rPr lang="zh-CN" altLang="en-US" sz="3600" b="1">
                <a:solidFill>
                  <a:srgbClr val="FF3300"/>
                </a:solidFill>
                <a:latin typeface="Times New Roman" pitchFamily="18" charset="0"/>
              </a:rPr>
              <a:t>、种子</a:t>
            </a:r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373063" y="4724400"/>
            <a:ext cx="8237537" cy="188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105000"/>
              </a:lnSpc>
            </a:pPr>
            <a:r>
              <a:rPr lang="zh-CN" altLang="zh-CN" sz="4000" b="1">
                <a:solidFill>
                  <a:srgbClr val="000000"/>
                </a:solidFill>
              </a:rPr>
              <a:t>      </a:t>
            </a:r>
            <a:r>
              <a:rPr lang="zh-CN" altLang="zh-CN" sz="3600" b="1">
                <a:solidFill>
                  <a:srgbClr val="000000"/>
                </a:solidFill>
              </a:rPr>
              <a:t>3</a:t>
            </a:r>
            <a:r>
              <a:rPr lang="zh-CN" sz="3600" b="1">
                <a:solidFill>
                  <a:srgbClr val="000000"/>
                </a:solidFill>
              </a:rPr>
              <a:t>、由多个</a:t>
            </a:r>
            <a:r>
              <a:rPr lang="zh-CN" altLang="zh-CN" sz="3600" b="1">
                <a:solidFill>
                  <a:srgbClr val="000000"/>
                </a:solidFill>
              </a:rPr>
              <a:t>_____</a:t>
            </a:r>
            <a:r>
              <a:rPr lang="zh-CN" sz="3600" b="1">
                <a:solidFill>
                  <a:srgbClr val="000000"/>
                </a:solidFill>
              </a:rPr>
              <a:t>按一定</a:t>
            </a:r>
            <a:r>
              <a:rPr lang="zh-CN" altLang="zh-CN" sz="3600" b="1">
                <a:solidFill>
                  <a:srgbClr val="000000"/>
                </a:solidFill>
              </a:rPr>
              <a:t>______</a:t>
            </a:r>
            <a:r>
              <a:rPr lang="zh-CN" sz="3600" b="1">
                <a:solidFill>
                  <a:srgbClr val="000000"/>
                </a:solidFill>
              </a:rPr>
              <a:t>组合 起来，共同完成一种或几种</a:t>
            </a:r>
            <a:r>
              <a:rPr lang="zh-CN" altLang="zh-CN" sz="3600" b="1">
                <a:solidFill>
                  <a:srgbClr val="000000"/>
                </a:solidFill>
              </a:rPr>
              <a:t>________</a:t>
            </a:r>
            <a:r>
              <a:rPr lang="zh-CN" sz="3600" b="1">
                <a:solidFill>
                  <a:srgbClr val="000000"/>
                </a:solidFill>
              </a:rPr>
              <a:t>的结构，叫做系统。</a:t>
            </a:r>
          </a:p>
        </p:txBody>
      </p:sp>
      <p:sp>
        <p:nvSpPr>
          <p:cNvPr id="32777" name="Rectangle 9"/>
          <p:cNvSpPr>
            <a:spLocks noChangeArrowheads="1"/>
          </p:cNvSpPr>
          <p:nvPr/>
        </p:nvSpPr>
        <p:spPr bwMode="auto">
          <a:xfrm>
            <a:off x="3505200" y="4692650"/>
            <a:ext cx="1447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sz="3600" b="1">
                <a:solidFill>
                  <a:srgbClr val="FF3300"/>
                </a:solidFill>
                <a:latin typeface="Times New Roman" pitchFamily="18" charset="0"/>
              </a:rPr>
              <a:t>器官</a:t>
            </a:r>
          </a:p>
        </p:txBody>
      </p:sp>
      <p:sp>
        <p:nvSpPr>
          <p:cNvPr id="32778" name="Text Box 10"/>
          <p:cNvSpPr txBox="1">
            <a:spLocks noChangeArrowheads="1"/>
          </p:cNvSpPr>
          <p:nvPr/>
        </p:nvSpPr>
        <p:spPr bwMode="auto">
          <a:xfrm>
            <a:off x="6248400" y="4724400"/>
            <a:ext cx="1447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sz="3600" b="1">
                <a:solidFill>
                  <a:srgbClr val="FF3300"/>
                </a:solidFill>
                <a:latin typeface="Times New Roman" pitchFamily="18" charset="0"/>
              </a:rPr>
              <a:t>次序</a:t>
            </a:r>
          </a:p>
        </p:txBody>
      </p:sp>
      <p:sp>
        <p:nvSpPr>
          <p:cNvPr id="32779" name="Text Box 11"/>
          <p:cNvSpPr txBox="1">
            <a:spLocks noChangeArrowheads="1"/>
          </p:cNvSpPr>
          <p:nvPr/>
        </p:nvSpPr>
        <p:spPr bwMode="auto">
          <a:xfrm>
            <a:off x="5911850" y="5334000"/>
            <a:ext cx="2317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sz="3600" b="1">
                <a:solidFill>
                  <a:srgbClr val="FF3300"/>
                </a:solidFill>
                <a:latin typeface="Times New Roman" pitchFamily="18" charset="0"/>
              </a:rPr>
              <a:t>生理功能</a:t>
            </a:r>
          </a:p>
        </p:txBody>
      </p:sp>
      <p:sp>
        <p:nvSpPr>
          <p:cNvPr id="32780" name="Text Box 12"/>
          <p:cNvSpPr txBox="1">
            <a:spLocks noChangeArrowheads="1"/>
          </p:cNvSpPr>
          <p:nvPr/>
        </p:nvSpPr>
        <p:spPr bwMode="auto">
          <a:xfrm>
            <a:off x="228600" y="152400"/>
            <a:ext cx="2514600" cy="641350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sz="3600" b="1">
                <a:solidFill>
                  <a:srgbClr val="FFFF00"/>
                </a:solidFill>
                <a:latin typeface="宋体" pitchFamily="2" charset="-122"/>
              </a:rPr>
              <a:t>填一填：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2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2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2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autoUpdateAnimBg="0"/>
      <p:bldP spid="32772" grpId="0" autoUpdateAnimBg="0"/>
      <p:bldP spid="32774" grpId="0" bldLvl="0" autoUpdateAnimBg="0"/>
      <p:bldP spid="32775" grpId="0" bldLvl="0" autoUpdateAnimBg="0"/>
      <p:bldP spid="32777" grpId="0" bldLvl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152400" y="2667000"/>
            <a:ext cx="91440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zh-CN" sz="2800" b="1">
                <a:solidFill>
                  <a:srgbClr val="000000"/>
                </a:solidFill>
                <a:latin typeface="Times New Roman" pitchFamily="18" charset="0"/>
              </a:rPr>
              <a:t>3</a:t>
            </a:r>
            <a:r>
              <a:rPr lang="zh-CN" sz="2800" b="1">
                <a:solidFill>
                  <a:srgbClr val="000000"/>
                </a:solidFill>
                <a:latin typeface="Times New Roman" pitchFamily="18" charset="0"/>
              </a:rPr>
              <a:t>、下列植物中所食用部分，属于生殖器官的是（       ）</a:t>
            </a:r>
          </a:p>
          <a:p>
            <a:pPr algn="l"/>
            <a:r>
              <a:rPr lang="zh-CN" sz="2800" b="1">
                <a:solidFill>
                  <a:srgbClr val="000000"/>
                </a:solidFill>
                <a:latin typeface="Times New Roman" pitchFamily="18" charset="0"/>
              </a:rPr>
              <a:t>                      </a:t>
            </a:r>
            <a:r>
              <a:rPr lang="zh-CN" altLang="zh-CN" sz="2800" b="1">
                <a:solidFill>
                  <a:srgbClr val="000000"/>
                </a:solidFill>
                <a:latin typeface="Times New Roman" pitchFamily="18" charset="0"/>
              </a:rPr>
              <a:t>B</a:t>
            </a:r>
            <a:r>
              <a:rPr lang="zh-CN" sz="2800" b="1">
                <a:solidFill>
                  <a:srgbClr val="000000"/>
                </a:solidFill>
                <a:latin typeface="Times New Roman" pitchFamily="18" charset="0"/>
              </a:rPr>
              <a:t>、萝卜     </a:t>
            </a:r>
            <a:r>
              <a:rPr lang="zh-CN" altLang="zh-CN" sz="2800" b="1">
                <a:solidFill>
                  <a:srgbClr val="000000"/>
                </a:solidFill>
                <a:latin typeface="Times New Roman" pitchFamily="18" charset="0"/>
              </a:rPr>
              <a:t>C</a:t>
            </a:r>
            <a:r>
              <a:rPr lang="zh-CN" sz="2800" b="1">
                <a:solidFill>
                  <a:srgbClr val="000000"/>
                </a:solidFill>
                <a:latin typeface="Times New Roman" pitchFamily="18" charset="0"/>
              </a:rPr>
              <a:t>、白菜      </a:t>
            </a:r>
            <a:r>
              <a:rPr lang="zh-CN" altLang="zh-CN" sz="2800" b="1">
                <a:solidFill>
                  <a:srgbClr val="000000"/>
                </a:solidFill>
                <a:latin typeface="Times New Roman" pitchFamily="18" charset="0"/>
              </a:rPr>
              <a:t>D</a:t>
            </a:r>
            <a:r>
              <a:rPr lang="zh-CN" sz="2800" b="1">
                <a:solidFill>
                  <a:srgbClr val="000000"/>
                </a:solidFill>
                <a:latin typeface="Times New Roman" pitchFamily="18" charset="0"/>
              </a:rPr>
              <a:t>、马铃薯</a:t>
            </a:r>
          </a:p>
        </p:txBody>
      </p:sp>
      <p:sp>
        <p:nvSpPr>
          <p:cNvPr id="33795" name="AutoShape 3"/>
          <p:cNvSpPr>
            <a:spLocks noChangeArrowheads="1"/>
          </p:cNvSpPr>
          <p:nvPr/>
        </p:nvSpPr>
        <p:spPr bwMode="auto">
          <a:xfrm>
            <a:off x="1112838" y="762000"/>
            <a:ext cx="715962" cy="457200"/>
          </a:xfrm>
          <a:prstGeom prst="star16">
            <a:avLst>
              <a:gd name="adj" fmla="val 37500"/>
            </a:avLst>
          </a:prstGeom>
          <a:solidFill>
            <a:srgbClr val="FF0000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zh-CN" altLang="zh-CN" sz="3600" b="1">
                <a:solidFill>
                  <a:schemeClr val="bg1"/>
                </a:solidFill>
                <a:latin typeface="Times New Roman" pitchFamily="18" charset="0"/>
              </a:rPr>
              <a:t>B</a:t>
            </a:r>
          </a:p>
        </p:txBody>
      </p:sp>
      <p:sp>
        <p:nvSpPr>
          <p:cNvPr id="33796" name="Rectangle 4"/>
          <p:cNvSpPr>
            <a:spLocks noChangeArrowheads="1"/>
          </p:cNvSpPr>
          <p:nvPr/>
        </p:nvSpPr>
        <p:spPr bwMode="auto">
          <a:xfrm>
            <a:off x="152400" y="4630738"/>
            <a:ext cx="7924800" cy="222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zh-CN" sz="2800" b="1">
                <a:solidFill>
                  <a:srgbClr val="000000"/>
                </a:solidFill>
                <a:latin typeface="Times New Roman" pitchFamily="18" charset="0"/>
              </a:rPr>
              <a:t>5</a:t>
            </a:r>
            <a:r>
              <a:rPr lang="zh-CN" sz="2800" b="1">
                <a:solidFill>
                  <a:srgbClr val="000000"/>
                </a:solidFill>
                <a:latin typeface="Times New Roman" pitchFamily="18" charset="0"/>
              </a:rPr>
              <a:t>、一头牛的组成层次是（        ）</a:t>
            </a:r>
          </a:p>
          <a:p>
            <a:pPr algn="l"/>
            <a:r>
              <a:rPr lang="zh-CN" altLang="zh-CN" sz="2800" b="1">
                <a:solidFill>
                  <a:srgbClr val="000000"/>
                </a:solidFill>
                <a:latin typeface="Times New Roman" pitchFamily="18" charset="0"/>
              </a:rPr>
              <a:t>A</a:t>
            </a:r>
            <a:r>
              <a:rPr lang="zh-CN" sz="2800" b="1">
                <a:solidFill>
                  <a:srgbClr val="000000"/>
                </a:solidFill>
                <a:latin typeface="Times New Roman" pitchFamily="18" charset="0"/>
              </a:rPr>
              <a:t>、细胞→ 组织→ 器官 → 个体</a:t>
            </a:r>
          </a:p>
          <a:p>
            <a:pPr algn="l"/>
            <a:endParaRPr lang="zh-CN" sz="2800" b="1">
              <a:solidFill>
                <a:srgbClr val="000000"/>
              </a:solidFill>
              <a:latin typeface="Times New Roman" pitchFamily="18" charset="0"/>
            </a:endParaRPr>
          </a:p>
          <a:p>
            <a:pPr algn="l"/>
            <a:r>
              <a:rPr lang="zh-CN" altLang="zh-CN" sz="2800" b="1">
                <a:solidFill>
                  <a:srgbClr val="000000"/>
                </a:solidFill>
                <a:latin typeface="Times New Roman" pitchFamily="18" charset="0"/>
              </a:rPr>
              <a:t>C</a:t>
            </a:r>
            <a:r>
              <a:rPr lang="zh-CN" sz="2800" b="1">
                <a:solidFill>
                  <a:srgbClr val="000000"/>
                </a:solidFill>
                <a:latin typeface="Times New Roman" pitchFamily="18" charset="0"/>
              </a:rPr>
              <a:t>、细胞→ 组织→ 系统 → 器官 → 个体</a:t>
            </a:r>
          </a:p>
          <a:p>
            <a:pPr algn="l"/>
            <a:r>
              <a:rPr lang="zh-CN" altLang="zh-CN" sz="2800" b="1">
                <a:solidFill>
                  <a:srgbClr val="000000"/>
                </a:solidFill>
                <a:latin typeface="Times New Roman" pitchFamily="18" charset="0"/>
              </a:rPr>
              <a:t>D</a:t>
            </a:r>
            <a:r>
              <a:rPr lang="zh-CN" sz="2800" b="1">
                <a:solidFill>
                  <a:srgbClr val="000000"/>
                </a:solidFill>
                <a:latin typeface="Times New Roman" pitchFamily="18" charset="0"/>
              </a:rPr>
              <a:t>、细胞→ 组织→ 器官→ 个体</a:t>
            </a:r>
          </a:p>
        </p:txBody>
      </p:sp>
      <p:sp>
        <p:nvSpPr>
          <p:cNvPr id="33797" name="Text Box 5"/>
          <p:cNvSpPr txBox="1">
            <a:spLocks noChangeArrowheads="1"/>
          </p:cNvSpPr>
          <p:nvPr/>
        </p:nvSpPr>
        <p:spPr bwMode="auto">
          <a:xfrm>
            <a:off x="76200" y="76200"/>
            <a:ext cx="2590800" cy="641350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sz="3600" b="1">
                <a:solidFill>
                  <a:srgbClr val="FFFF00"/>
                </a:solidFill>
                <a:latin typeface="宋体" pitchFamily="2" charset="-122"/>
              </a:rPr>
              <a:t>选一选 ：</a:t>
            </a:r>
          </a:p>
        </p:txBody>
      </p:sp>
      <p:sp>
        <p:nvSpPr>
          <p:cNvPr id="33798" name="Text Box 6"/>
          <p:cNvSpPr txBox="1">
            <a:spLocks noChangeArrowheads="1"/>
          </p:cNvSpPr>
          <p:nvPr/>
        </p:nvSpPr>
        <p:spPr bwMode="auto">
          <a:xfrm>
            <a:off x="152400" y="762000"/>
            <a:ext cx="78486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zh-CN" sz="2800" b="1">
                <a:solidFill>
                  <a:srgbClr val="000000"/>
                </a:solidFill>
                <a:latin typeface="Times New Roman" pitchFamily="18" charset="0"/>
              </a:rPr>
              <a:t>1</a:t>
            </a:r>
            <a:r>
              <a:rPr lang="zh-CN" sz="2800" b="1">
                <a:solidFill>
                  <a:srgbClr val="000000"/>
                </a:solidFill>
                <a:latin typeface="Times New Roman" pitchFamily="18" charset="0"/>
              </a:rPr>
              <a:t>、（      ）在结构层次上与其他各项是不同的。</a:t>
            </a:r>
          </a:p>
          <a:p>
            <a:pPr algn="l"/>
            <a:r>
              <a:rPr lang="zh-CN" altLang="zh-CN" sz="2800" b="1">
                <a:solidFill>
                  <a:srgbClr val="000000"/>
                </a:solidFill>
                <a:latin typeface="Times New Roman" pitchFamily="18" charset="0"/>
              </a:rPr>
              <a:t>A</a:t>
            </a:r>
            <a:r>
              <a:rPr lang="zh-CN" sz="2800" b="1">
                <a:solidFill>
                  <a:srgbClr val="000000"/>
                </a:solidFill>
                <a:latin typeface="Times New Roman" pitchFamily="18" charset="0"/>
              </a:rPr>
              <a:t>、血管                           </a:t>
            </a:r>
            <a:r>
              <a:rPr lang="zh-CN" altLang="zh-CN" sz="2800" b="1">
                <a:solidFill>
                  <a:srgbClr val="000000"/>
                </a:solidFill>
                <a:latin typeface="Times New Roman" pitchFamily="18" charset="0"/>
              </a:rPr>
              <a:t>C</a:t>
            </a:r>
            <a:r>
              <a:rPr lang="zh-CN" sz="2800" b="1">
                <a:solidFill>
                  <a:srgbClr val="000000"/>
                </a:solidFill>
                <a:latin typeface="Times New Roman" pitchFamily="18" charset="0"/>
              </a:rPr>
              <a:t>、肺          </a:t>
            </a:r>
            <a:r>
              <a:rPr lang="zh-CN" altLang="zh-CN" sz="2800" b="1">
                <a:solidFill>
                  <a:srgbClr val="000000"/>
                </a:solidFill>
                <a:latin typeface="Times New Roman" pitchFamily="18" charset="0"/>
              </a:rPr>
              <a:t>D</a:t>
            </a:r>
            <a:r>
              <a:rPr lang="zh-CN" sz="2800" b="1">
                <a:solidFill>
                  <a:srgbClr val="000000"/>
                </a:solidFill>
                <a:latin typeface="Times New Roman" pitchFamily="18" charset="0"/>
              </a:rPr>
              <a:t>、胃</a:t>
            </a:r>
          </a:p>
        </p:txBody>
      </p:sp>
      <p:sp>
        <p:nvSpPr>
          <p:cNvPr id="33799" name="Text Box 7"/>
          <p:cNvSpPr txBox="1">
            <a:spLocks noChangeArrowheads="1"/>
          </p:cNvSpPr>
          <p:nvPr/>
        </p:nvSpPr>
        <p:spPr bwMode="auto">
          <a:xfrm>
            <a:off x="152400" y="1752600"/>
            <a:ext cx="82296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zh-CN" sz="2800" b="1">
                <a:solidFill>
                  <a:srgbClr val="000000"/>
                </a:solidFill>
                <a:latin typeface="Times New Roman" pitchFamily="18" charset="0"/>
              </a:rPr>
              <a:t>2</a:t>
            </a:r>
            <a:r>
              <a:rPr lang="zh-CN" sz="2800" b="1">
                <a:solidFill>
                  <a:srgbClr val="000000"/>
                </a:solidFill>
                <a:latin typeface="Times New Roman" pitchFamily="18" charset="0"/>
              </a:rPr>
              <a:t>、一根肋骨属于哪个层次的结构？（      ）</a:t>
            </a:r>
          </a:p>
          <a:p>
            <a:pPr algn="l"/>
            <a:r>
              <a:rPr lang="zh-CN" altLang="zh-CN" sz="2800" b="1">
                <a:solidFill>
                  <a:srgbClr val="000000"/>
                </a:solidFill>
                <a:latin typeface="Times New Roman" pitchFamily="18" charset="0"/>
              </a:rPr>
              <a:t>A</a:t>
            </a:r>
            <a:r>
              <a:rPr lang="zh-CN" sz="2800" b="1">
                <a:solidFill>
                  <a:srgbClr val="000000"/>
                </a:solidFill>
                <a:latin typeface="Times New Roman" pitchFamily="18" charset="0"/>
              </a:rPr>
              <a:t>、细胞       </a:t>
            </a:r>
            <a:r>
              <a:rPr lang="zh-CN" altLang="zh-CN" sz="2800" b="1">
                <a:solidFill>
                  <a:srgbClr val="000000"/>
                </a:solidFill>
                <a:latin typeface="Times New Roman" pitchFamily="18" charset="0"/>
              </a:rPr>
              <a:t>B</a:t>
            </a:r>
            <a:r>
              <a:rPr lang="zh-CN" sz="2800" b="1">
                <a:solidFill>
                  <a:srgbClr val="000000"/>
                </a:solidFill>
                <a:latin typeface="Times New Roman" pitchFamily="18" charset="0"/>
              </a:rPr>
              <a:t>、组织                          </a:t>
            </a:r>
            <a:r>
              <a:rPr lang="zh-CN" altLang="zh-CN" sz="2800" b="1">
                <a:solidFill>
                  <a:srgbClr val="000000"/>
                </a:solidFill>
                <a:latin typeface="Times New Roman" pitchFamily="18" charset="0"/>
              </a:rPr>
              <a:t>D</a:t>
            </a:r>
            <a:r>
              <a:rPr lang="zh-CN" sz="2800" b="1">
                <a:solidFill>
                  <a:srgbClr val="000000"/>
                </a:solidFill>
                <a:latin typeface="Times New Roman" pitchFamily="18" charset="0"/>
              </a:rPr>
              <a:t>、系统</a:t>
            </a:r>
          </a:p>
        </p:txBody>
      </p:sp>
      <p:sp>
        <p:nvSpPr>
          <p:cNvPr id="33800" name="Text Box 8"/>
          <p:cNvSpPr txBox="1">
            <a:spLocks noChangeArrowheads="1"/>
          </p:cNvSpPr>
          <p:nvPr/>
        </p:nvSpPr>
        <p:spPr bwMode="auto">
          <a:xfrm>
            <a:off x="152400" y="3657600"/>
            <a:ext cx="86106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zh-CN" sz="2800" b="1">
                <a:solidFill>
                  <a:srgbClr val="000000"/>
                </a:solidFill>
                <a:latin typeface="Times New Roman" pitchFamily="18" charset="0"/>
              </a:rPr>
              <a:t>4</a:t>
            </a:r>
            <a:r>
              <a:rPr lang="zh-CN" sz="2800" b="1">
                <a:solidFill>
                  <a:srgbClr val="000000"/>
                </a:solidFill>
                <a:latin typeface="Times New Roman" pitchFamily="18" charset="0"/>
              </a:rPr>
              <a:t>、植物体没有哪种层次的结构？（       ）</a:t>
            </a:r>
          </a:p>
          <a:p>
            <a:pPr algn="l"/>
            <a:r>
              <a:rPr lang="zh-CN" altLang="zh-CN" sz="2800" b="1">
                <a:solidFill>
                  <a:srgbClr val="000000"/>
                </a:solidFill>
                <a:latin typeface="Times New Roman" pitchFamily="18" charset="0"/>
              </a:rPr>
              <a:t>A</a:t>
            </a:r>
            <a:r>
              <a:rPr lang="zh-CN" sz="2800" b="1">
                <a:solidFill>
                  <a:srgbClr val="000000"/>
                </a:solidFill>
                <a:latin typeface="Times New Roman" pitchFamily="18" charset="0"/>
              </a:rPr>
              <a:t>、细胞       </a:t>
            </a:r>
            <a:r>
              <a:rPr lang="zh-CN" altLang="zh-CN" sz="2800" b="1">
                <a:solidFill>
                  <a:srgbClr val="000000"/>
                </a:solidFill>
                <a:latin typeface="Times New Roman" pitchFamily="18" charset="0"/>
              </a:rPr>
              <a:t>B</a:t>
            </a:r>
            <a:r>
              <a:rPr lang="zh-CN" sz="2800" b="1">
                <a:solidFill>
                  <a:srgbClr val="000000"/>
                </a:solidFill>
                <a:latin typeface="Times New Roman" pitchFamily="18" charset="0"/>
              </a:rPr>
              <a:t>、组织      </a:t>
            </a:r>
            <a:r>
              <a:rPr lang="zh-CN" altLang="zh-CN" sz="2800" b="1">
                <a:solidFill>
                  <a:srgbClr val="000000"/>
                </a:solidFill>
                <a:latin typeface="Times New Roman" pitchFamily="18" charset="0"/>
              </a:rPr>
              <a:t>C</a:t>
            </a:r>
            <a:r>
              <a:rPr lang="zh-CN" sz="2800" b="1">
                <a:solidFill>
                  <a:srgbClr val="000000"/>
                </a:solidFill>
                <a:latin typeface="Times New Roman" pitchFamily="18" charset="0"/>
              </a:rPr>
              <a:t>、器官</a:t>
            </a:r>
          </a:p>
        </p:txBody>
      </p:sp>
      <p:sp>
        <p:nvSpPr>
          <p:cNvPr id="33801" name="Text Box 9"/>
          <p:cNvSpPr txBox="1">
            <a:spLocks noChangeArrowheads="1"/>
          </p:cNvSpPr>
          <p:nvPr/>
        </p:nvSpPr>
        <p:spPr bwMode="auto">
          <a:xfrm>
            <a:off x="2133600" y="1219200"/>
            <a:ext cx="1600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zh-CN" sz="2800" b="1">
                <a:latin typeface="Times New Roman" pitchFamily="18" charset="0"/>
              </a:rPr>
              <a:t>B</a:t>
            </a:r>
            <a:r>
              <a:rPr lang="zh-CN" sz="2800" b="1">
                <a:latin typeface="宋体" pitchFamily="2" charset="-122"/>
              </a:rPr>
              <a:t>、血液</a:t>
            </a:r>
          </a:p>
        </p:txBody>
      </p:sp>
      <p:sp>
        <p:nvSpPr>
          <p:cNvPr id="33802" name="AutoShape 10"/>
          <p:cNvSpPr>
            <a:spLocks noChangeArrowheads="1"/>
          </p:cNvSpPr>
          <p:nvPr/>
        </p:nvSpPr>
        <p:spPr bwMode="auto">
          <a:xfrm>
            <a:off x="6019800" y="1752600"/>
            <a:ext cx="715963" cy="457200"/>
          </a:xfrm>
          <a:prstGeom prst="star16">
            <a:avLst>
              <a:gd name="adj" fmla="val 37500"/>
            </a:avLst>
          </a:prstGeom>
          <a:solidFill>
            <a:srgbClr val="FF0000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zh-CN" altLang="zh-CN" sz="3600" b="1">
                <a:solidFill>
                  <a:schemeClr val="bg1"/>
                </a:solidFill>
                <a:latin typeface="Times New Roman" pitchFamily="18" charset="0"/>
              </a:rPr>
              <a:t>C</a:t>
            </a:r>
          </a:p>
        </p:txBody>
      </p:sp>
      <p:sp>
        <p:nvSpPr>
          <p:cNvPr id="33803" name="AutoShape 11"/>
          <p:cNvSpPr>
            <a:spLocks noChangeArrowheads="1"/>
          </p:cNvSpPr>
          <p:nvPr/>
        </p:nvSpPr>
        <p:spPr bwMode="auto">
          <a:xfrm>
            <a:off x="5715000" y="3657600"/>
            <a:ext cx="715963" cy="457200"/>
          </a:xfrm>
          <a:prstGeom prst="star16">
            <a:avLst>
              <a:gd name="adj" fmla="val 37500"/>
            </a:avLst>
          </a:prstGeom>
          <a:solidFill>
            <a:srgbClr val="FF0000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zh-CN" altLang="zh-CN" sz="3600" b="1">
                <a:solidFill>
                  <a:schemeClr val="bg1"/>
                </a:solidFill>
                <a:latin typeface="Times New Roman" pitchFamily="18" charset="0"/>
              </a:rPr>
              <a:t>D</a:t>
            </a:r>
          </a:p>
        </p:txBody>
      </p:sp>
      <p:sp>
        <p:nvSpPr>
          <p:cNvPr id="33804" name="AutoShape 12"/>
          <p:cNvSpPr>
            <a:spLocks noChangeArrowheads="1"/>
          </p:cNvSpPr>
          <p:nvPr/>
        </p:nvSpPr>
        <p:spPr bwMode="auto">
          <a:xfrm>
            <a:off x="7924800" y="2743200"/>
            <a:ext cx="715963" cy="457200"/>
          </a:xfrm>
          <a:prstGeom prst="star16">
            <a:avLst>
              <a:gd name="adj" fmla="val 37500"/>
            </a:avLst>
          </a:prstGeom>
          <a:solidFill>
            <a:srgbClr val="FF0000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zh-CN" altLang="zh-CN" sz="3600" b="1">
                <a:solidFill>
                  <a:schemeClr val="bg1"/>
                </a:solidFill>
                <a:latin typeface="Times New Roman" pitchFamily="18" charset="0"/>
              </a:rPr>
              <a:t>A</a:t>
            </a:r>
          </a:p>
        </p:txBody>
      </p:sp>
      <p:sp>
        <p:nvSpPr>
          <p:cNvPr id="33805" name="AutoShape 13"/>
          <p:cNvSpPr>
            <a:spLocks noChangeArrowheads="1"/>
          </p:cNvSpPr>
          <p:nvPr/>
        </p:nvSpPr>
        <p:spPr bwMode="auto">
          <a:xfrm>
            <a:off x="4419600" y="4648200"/>
            <a:ext cx="715963" cy="457200"/>
          </a:xfrm>
          <a:prstGeom prst="star16">
            <a:avLst>
              <a:gd name="adj" fmla="val 37500"/>
            </a:avLst>
          </a:prstGeom>
          <a:solidFill>
            <a:srgbClr val="FF0000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zh-CN" altLang="zh-CN" sz="3600" b="1">
                <a:solidFill>
                  <a:schemeClr val="bg1"/>
                </a:solidFill>
                <a:latin typeface="Times New Roman" pitchFamily="18" charset="0"/>
              </a:rPr>
              <a:t>B</a:t>
            </a:r>
          </a:p>
        </p:txBody>
      </p:sp>
      <p:sp>
        <p:nvSpPr>
          <p:cNvPr id="33806" name="Text Box 14"/>
          <p:cNvSpPr txBox="1">
            <a:spLocks noChangeArrowheads="1"/>
          </p:cNvSpPr>
          <p:nvPr/>
        </p:nvSpPr>
        <p:spPr bwMode="auto">
          <a:xfrm>
            <a:off x="152400" y="5454650"/>
            <a:ext cx="7010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zh-CN" sz="2800" b="1">
                <a:latin typeface="Times New Roman" pitchFamily="18" charset="0"/>
              </a:rPr>
              <a:t>B</a:t>
            </a:r>
            <a:r>
              <a:rPr lang="zh-CN" sz="2800" b="1">
                <a:latin typeface="宋体" pitchFamily="2" charset="-122"/>
              </a:rPr>
              <a:t>、</a:t>
            </a:r>
            <a:r>
              <a:rPr lang="zh-CN" sz="2800" b="1">
                <a:solidFill>
                  <a:srgbClr val="000000"/>
                </a:solidFill>
              </a:rPr>
              <a:t>细胞→ 组织→ 器官 → 系统 → 个体</a:t>
            </a:r>
          </a:p>
        </p:txBody>
      </p:sp>
      <p:sp>
        <p:nvSpPr>
          <p:cNvPr id="33807" name="Text Box 15"/>
          <p:cNvSpPr txBox="1">
            <a:spLocks noChangeArrowheads="1"/>
          </p:cNvSpPr>
          <p:nvPr/>
        </p:nvSpPr>
        <p:spPr bwMode="auto">
          <a:xfrm>
            <a:off x="152400" y="3124200"/>
            <a:ext cx="1600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zh-CN" sz="2800" b="1">
                <a:latin typeface="Times New Roman" pitchFamily="18" charset="0"/>
              </a:rPr>
              <a:t>A</a:t>
            </a:r>
            <a:r>
              <a:rPr lang="zh-CN" sz="2800" b="1">
                <a:latin typeface="宋体" pitchFamily="2" charset="-122"/>
              </a:rPr>
              <a:t>、蚕豆</a:t>
            </a:r>
          </a:p>
        </p:txBody>
      </p:sp>
      <p:sp>
        <p:nvSpPr>
          <p:cNvPr id="33808" name="Text Box 16"/>
          <p:cNvSpPr txBox="1">
            <a:spLocks noChangeArrowheads="1"/>
          </p:cNvSpPr>
          <p:nvPr/>
        </p:nvSpPr>
        <p:spPr bwMode="auto">
          <a:xfrm>
            <a:off x="3886200" y="2133600"/>
            <a:ext cx="1600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zh-CN" sz="2800" b="1">
                <a:latin typeface="Times New Roman" pitchFamily="18" charset="0"/>
              </a:rPr>
              <a:t>C</a:t>
            </a:r>
            <a:r>
              <a:rPr lang="zh-CN" sz="2800" b="1">
                <a:latin typeface="宋体" pitchFamily="2" charset="-122"/>
              </a:rPr>
              <a:t>、器官</a:t>
            </a:r>
          </a:p>
        </p:txBody>
      </p:sp>
      <p:sp>
        <p:nvSpPr>
          <p:cNvPr id="33809" name="Text Box 17"/>
          <p:cNvSpPr txBox="1">
            <a:spLocks noChangeArrowheads="1"/>
          </p:cNvSpPr>
          <p:nvPr/>
        </p:nvSpPr>
        <p:spPr bwMode="auto">
          <a:xfrm>
            <a:off x="5791200" y="4038600"/>
            <a:ext cx="1600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zh-CN" sz="2800" b="1">
                <a:latin typeface="Times New Roman" pitchFamily="18" charset="0"/>
              </a:rPr>
              <a:t>D</a:t>
            </a:r>
            <a:r>
              <a:rPr lang="zh-CN" sz="2800" b="1">
                <a:latin typeface="宋体" pitchFamily="2" charset="-122"/>
              </a:rPr>
              <a:t>、系统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20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" dur="2000" fill="hold"/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0" dur="2000" fill="hold"/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2" dur="2000" fill="hold"/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4" dur="200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animBg="1" autoUpdateAnimBg="0"/>
      <p:bldP spid="33801" grpId="0" autoUpdateAnimBg="0"/>
      <p:bldP spid="33801" grpId="1" autoUpdateAnimBg="0"/>
      <p:bldP spid="33802" grpId="0" animBg="1" autoUpdateAnimBg="0"/>
      <p:bldP spid="33803" grpId="0" animBg="1" autoUpdateAnimBg="0"/>
      <p:bldP spid="33804" grpId="0" animBg="1" autoUpdateAnimBg="0"/>
      <p:bldP spid="33805" grpId="0" animBg="1" autoUpdateAnimBg="0"/>
      <p:bldP spid="33806" grpId="0" autoUpdateAnimBg="0"/>
      <p:bldP spid="33806" grpId="1" autoUpdateAnimBg="0"/>
      <p:bldP spid="33807" grpId="0" autoUpdateAnimBg="0"/>
      <p:bldP spid="33807" grpId="1" autoUpdateAnimBg="0"/>
      <p:bldP spid="33808" grpId="0" autoUpdateAnimBg="0"/>
      <p:bldP spid="33808" grpId="1" autoUpdateAnimBg="0"/>
      <p:bldP spid="33809" grpId="0" autoUpdateAnimBg="0"/>
      <p:bldP spid="33809" grpId="1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ChangeArrowheads="1"/>
          </p:cNvSpPr>
          <p:nvPr/>
        </p:nvSpPr>
        <p:spPr bwMode="auto">
          <a:xfrm>
            <a:off x="1143000" y="2667000"/>
            <a:ext cx="62484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304800" algn="l"/>
            <a:r>
              <a:rPr lang="zh-CN" altLang="zh-CN" sz="2400" b="1"/>
              <a:t>        </a:t>
            </a:r>
            <a:r>
              <a:rPr lang="zh-CN" sz="3600" b="1"/>
              <a:t>了解营养器官与生殖器官的关系以及它在农业生产上的指导意义。</a:t>
            </a:r>
            <a:r>
              <a:rPr lang="zh-CN" sz="3600"/>
              <a:t>　　</a:t>
            </a:r>
          </a:p>
        </p:txBody>
      </p:sp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1149350" y="762000"/>
            <a:ext cx="30416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l"/>
            <a:r>
              <a:rPr lang="zh-CN" sz="4400" b="1"/>
              <a:t>迁移运用：</a:t>
            </a:r>
            <a:r>
              <a:rPr lang="zh-CN"/>
              <a:t> 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304800" y="-119063"/>
            <a:ext cx="7772400" cy="1136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anchor="ctr"/>
          <a:lstStyle/>
          <a:p>
            <a:pPr>
              <a:spcAft>
                <a:spcPct val="10000"/>
              </a:spcAft>
            </a:pPr>
            <a:endParaRPr lang="en-US" sz="5400" b="1">
              <a:solidFill>
                <a:srgbClr val="FFFF99"/>
              </a:solidFill>
              <a:effectLst>
                <a:outerShdw blurRad="38100" dist="38100" dir="2700000" algn="tl">
                  <a:srgbClr val="C0C0C0"/>
                </a:outerShdw>
              </a:effectLst>
              <a:ea typeface="MS UI Gothic" pitchFamily="34" charset="-128"/>
            </a:endParaRPr>
          </a:p>
        </p:txBody>
      </p:sp>
      <p:sp>
        <p:nvSpPr>
          <p:cNvPr id="35843" name="Rectangle 3" descr="80%"/>
          <p:cNvSpPr>
            <a:spLocks noChangeArrowheads="1"/>
          </p:cNvSpPr>
          <p:nvPr/>
        </p:nvSpPr>
        <p:spPr bwMode="auto">
          <a:xfrm>
            <a:off x="3048000" y="3756025"/>
            <a:ext cx="1809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eaLnBrk="0" hangingPunct="0"/>
            <a:endParaRPr lang="zh-CN" altLang="zh-CN" sz="4400" b="1">
              <a:solidFill>
                <a:srgbClr val="66003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art" pitchFamily="2" charset="0"/>
              <a:ea typeface="MS UI Gothic" pitchFamily="34" charset="-128"/>
              <a:sym typeface="Wingdings" pitchFamily="2" charset="2"/>
            </a:endParaRPr>
          </a:p>
        </p:txBody>
      </p:sp>
      <p:sp>
        <p:nvSpPr>
          <p:cNvPr id="35844" name="WordArt 4" descr="yell_anm"/>
          <p:cNvSpPr>
            <a:spLocks noChangeArrowheads="1" noChangeShapeType="1"/>
          </p:cNvSpPr>
          <p:nvPr/>
        </p:nvSpPr>
        <p:spPr bwMode="auto">
          <a:xfrm>
            <a:off x="168275" y="192088"/>
            <a:ext cx="2955925" cy="950912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r>
              <a:rPr lang="zh-CN" altLang="en-US" sz="3600" b="1" kern="10">
                <a:ln w="19050" cmpd="sng">
                  <a:solidFill>
                    <a:srgbClr val="990033"/>
                  </a:solidFill>
                  <a:round/>
                  <a:headEnd/>
                  <a:tailEnd/>
                </a:ln>
                <a:blipFill dpi="0" rotWithShape="0">
                  <a:blip r:embed="rId3"/>
                  <a:srcRect/>
                  <a:stretch>
                    <a:fillRect/>
                  </a:stretch>
                </a:blipFill>
                <a:latin typeface="华文新魏"/>
                <a:ea typeface="华文新魏"/>
              </a:rPr>
              <a:t>作业超市</a:t>
            </a:r>
          </a:p>
        </p:txBody>
      </p:sp>
      <p:sp>
        <p:nvSpPr>
          <p:cNvPr id="35845" name="Rectangle 5"/>
          <p:cNvSpPr>
            <a:spLocks noChangeAspect="1" noChangeArrowheads="1"/>
          </p:cNvSpPr>
          <p:nvPr/>
        </p:nvSpPr>
        <p:spPr bwMode="auto">
          <a:xfrm>
            <a:off x="3419475" y="0"/>
            <a:ext cx="4608513" cy="132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/>
          <a:lstStyle/>
          <a:p>
            <a:pPr marL="342900" indent="-342900">
              <a:spcBef>
                <a:spcPct val="20000"/>
              </a:spcBef>
              <a:spcAft>
                <a:spcPct val="50000"/>
              </a:spcAft>
              <a:buFontTx/>
              <a:buChar char="•"/>
            </a:pPr>
            <a:r>
              <a:rPr lang="zh-CN" sz="3600" b="1">
                <a:solidFill>
                  <a:srgbClr val="0033CC"/>
                </a:solidFill>
                <a:ea typeface="隶书" pitchFamily="49" charset="-122"/>
              </a:rPr>
              <a:t>学无止境</a:t>
            </a:r>
          </a:p>
          <a:p>
            <a:pPr marL="342900" indent="-342900">
              <a:spcBef>
                <a:spcPct val="20000"/>
              </a:spcBef>
              <a:spcAft>
                <a:spcPct val="50000"/>
              </a:spcAft>
              <a:buFontTx/>
              <a:buChar char="•"/>
            </a:pPr>
            <a:r>
              <a:rPr lang="zh-CN" sz="3600" b="1">
                <a:solidFill>
                  <a:srgbClr val="FF3300"/>
                </a:solidFill>
                <a:ea typeface="隶书" pitchFamily="49" charset="-122"/>
              </a:rPr>
              <a:t>没有最好</a:t>
            </a:r>
            <a:r>
              <a:rPr lang="zh-CN" altLang="zh-CN" sz="3600" b="1">
                <a:solidFill>
                  <a:srgbClr val="FF3300"/>
                </a:solidFill>
                <a:ea typeface="隶书" pitchFamily="49" charset="-122"/>
              </a:rPr>
              <a:t>,</a:t>
            </a:r>
            <a:r>
              <a:rPr lang="zh-CN" sz="3600" b="1">
                <a:solidFill>
                  <a:srgbClr val="FF3300"/>
                </a:solidFill>
                <a:ea typeface="隶书" pitchFamily="49" charset="-122"/>
              </a:rPr>
              <a:t>只有更好</a:t>
            </a:r>
          </a:p>
        </p:txBody>
      </p:sp>
      <p:grpSp>
        <p:nvGrpSpPr>
          <p:cNvPr id="35846" name="Group 6"/>
          <p:cNvGrpSpPr>
            <a:grpSpLocks/>
          </p:cNvGrpSpPr>
          <p:nvPr/>
        </p:nvGrpSpPr>
        <p:grpSpPr bwMode="auto">
          <a:xfrm>
            <a:off x="2124075" y="3573463"/>
            <a:ext cx="6408738" cy="2314575"/>
            <a:chOff x="0" y="0"/>
            <a:chExt cx="4037" cy="1458"/>
          </a:xfrm>
        </p:grpSpPr>
        <p:grpSp>
          <p:nvGrpSpPr>
            <p:cNvPr id="35847" name="Group 7"/>
            <p:cNvGrpSpPr>
              <a:grpSpLocks noChangeAspect="1"/>
            </p:cNvGrpSpPr>
            <p:nvPr/>
          </p:nvGrpSpPr>
          <p:grpSpPr bwMode="auto">
            <a:xfrm>
              <a:off x="0" y="0"/>
              <a:ext cx="1679" cy="609"/>
              <a:chOff x="0" y="0"/>
              <a:chExt cx="1414" cy="609"/>
            </a:xfrm>
          </p:grpSpPr>
          <p:sp>
            <p:nvSpPr>
              <p:cNvPr id="35848" name="AutoShape 8"/>
              <p:cNvSpPr>
                <a:spLocks noChangeAspect="1" noChangeArrowheads="1"/>
              </p:cNvSpPr>
              <p:nvPr/>
            </p:nvSpPr>
            <p:spPr bwMode="auto">
              <a:xfrm>
                <a:off x="180" y="442"/>
                <a:ext cx="1234" cy="116"/>
              </a:xfrm>
              <a:custGeom>
                <a:avLst/>
                <a:gdLst>
                  <a:gd name="G0" fmla="+- 1000 0 0"/>
                  <a:gd name="G1" fmla="+- 1000 0 0"/>
                  <a:gd name="G2" fmla="+- G0 0 G1"/>
                  <a:gd name="G3" fmla="*/ G1 1 2"/>
                  <a:gd name="G4" fmla="+- G0 0 G3"/>
                  <a:gd name="T0" fmla="*/ 0 w 1000"/>
                  <a:gd name="T1" fmla="*/ 0 h 1000"/>
                  <a:gd name="T2" fmla="*/ 0 w 1000"/>
                  <a:gd name="T3" fmla="*/ 0 h 1000"/>
                  <a:gd name="T4" fmla="*/ 0 w 1000"/>
                  <a:gd name="T5" fmla="*/ 0 h 1000"/>
                  <a:gd name="T6" fmla="*/ 0 w 1000"/>
                  <a:gd name="T7" fmla="*/ 0 h 1000"/>
                  <a:gd name="T8" fmla="*/ 0 w 1000"/>
                  <a:gd name="T9" fmla="*/ 0 h 1000"/>
                  <a:gd name="T10" fmla="*/ 0 w 1000"/>
                  <a:gd name="T11" fmla="*/ 0 h 1000"/>
                  <a:gd name="T12" fmla="*/ 0 w 1000"/>
                  <a:gd name="T13" fmla="*/ 0 h 1000"/>
                  <a:gd name="T14" fmla="*/ G4 w 1000"/>
                  <a:gd name="T15" fmla="*/ G1 h 1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T12" t="T13" r="T14" b="T15"/>
                <a:pathLst>
                  <a:path w="1000" h="1000">
                    <a:moveTo>
                      <a:pt x="0" y="0"/>
                    </a:moveTo>
                    <a:lnTo>
                      <a:pt x="499" y="0"/>
                    </a:lnTo>
                    <a:cubicBezTo>
                      <a:pt x="776" y="0"/>
                      <a:pt x="1000" y="223"/>
                      <a:pt x="1000" y="500"/>
                    </a:cubicBezTo>
                    <a:cubicBezTo>
                      <a:pt x="1000" y="776"/>
                      <a:pt x="776" y="999"/>
                      <a:pt x="500" y="1000"/>
                    </a:cubicBezTo>
                    <a:lnTo>
                      <a:pt x="0" y="1000"/>
                    </a:lnTo>
                    <a:close/>
                  </a:path>
                </a:pathLst>
              </a:custGeom>
              <a:solidFill>
                <a:srgbClr val="00C28B"/>
              </a:solidFill>
              <a:ln w="9525">
                <a:noFill/>
                <a:miter lim="800000"/>
                <a:headEnd/>
                <a:tailEnd/>
              </a:ln>
              <a:effectLst>
                <a:outerShdw dist="107763" dir="18900000" algn="ctr" rotWithShape="0">
                  <a:srgbClr val="808080">
                    <a:alpha val="50000"/>
                  </a:srgbClr>
                </a:outerShdw>
              </a:effectLst>
            </p:spPr>
            <p:txBody>
              <a:bodyPr/>
              <a:lstStyle/>
              <a:p>
                <a:pPr algn="l" eaLnBrk="0" hangingPunct="0"/>
                <a:endParaRPr lang="zh-CN" altLang="zh-CN" sz="2800" b="1">
                  <a:effectLst>
                    <a:outerShdw blurRad="38100" dist="38100" dir="2700000" algn="tl">
                      <a:srgbClr val="FFFFFF"/>
                    </a:outerShdw>
                  </a:effectLst>
                  <a:latin typeface="Book Antiqua" pitchFamily="18" charset="0"/>
                  <a:ea typeface="黑体" pitchFamily="49" charset="-122"/>
                  <a:sym typeface="Wingdings" pitchFamily="2" charset="2"/>
                </a:endParaRPr>
              </a:p>
            </p:txBody>
          </p:sp>
          <p:grpSp>
            <p:nvGrpSpPr>
              <p:cNvPr id="35849" name="Group 9"/>
              <p:cNvGrpSpPr>
                <a:grpSpLocks noChangeAspect="1"/>
              </p:cNvGrpSpPr>
              <p:nvPr/>
            </p:nvGrpSpPr>
            <p:grpSpPr bwMode="auto">
              <a:xfrm>
                <a:off x="0" y="145"/>
                <a:ext cx="374" cy="464"/>
                <a:chOff x="0" y="0"/>
                <a:chExt cx="1224" cy="1632"/>
              </a:xfrm>
            </p:grpSpPr>
            <p:grpSp>
              <p:nvGrpSpPr>
                <p:cNvPr id="35850" name="Group 10"/>
                <p:cNvGrpSpPr>
                  <a:grpSpLocks noChangeAspect="1"/>
                </p:cNvGrpSpPr>
                <p:nvPr/>
              </p:nvGrpSpPr>
              <p:grpSpPr bwMode="auto">
                <a:xfrm>
                  <a:off x="0" y="0"/>
                  <a:ext cx="953" cy="1315"/>
                  <a:chOff x="0" y="0"/>
                  <a:chExt cx="953" cy="1315"/>
                </a:xfrm>
              </p:grpSpPr>
              <p:grpSp>
                <p:nvGrpSpPr>
                  <p:cNvPr id="35851" name="Group 11"/>
                  <p:cNvGrpSpPr>
                    <a:grpSpLocks noChangeAspect="1"/>
                  </p:cNvGrpSpPr>
                  <p:nvPr/>
                </p:nvGrpSpPr>
                <p:grpSpPr bwMode="auto">
                  <a:xfrm>
                    <a:off x="499" y="0"/>
                    <a:ext cx="454" cy="771"/>
                    <a:chOff x="0" y="0"/>
                    <a:chExt cx="454" cy="771"/>
                  </a:xfrm>
                </p:grpSpPr>
                <p:sp>
                  <p:nvSpPr>
                    <p:cNvPr id="35852" name="未知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0" y="0"/>
                      <a:ext cx="454" cy="409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36" y="0"/>
                        </a:cxn>
                        <a:cxn ang="0">
                          <a:pos x="409" y="409"/>
                        </a:cxn>
                        <a:cxn ang="0">
                          <a:pos x="273" y="409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409" h="409">
                          <a:moveTo>
                            <a:pt x="0" y="0"/>
                          </a:moveTo>
                          <a:lnTo>
                            <a:pt x="136" y="0"/>
                          </a:lnTo>
                          <a:lnTo>
                            <a:pt x="409" y="409"/>
                          </a:lnTo>
                          <a:lnTo>
                            <a:pt x="273" y="409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CCFF33"/>
                    </a:solidFill>
                    <a:ln w="9525" cap="flat" cmpd="sng">
                      <a:solidFill>
                        <a:schemeClr val="bg2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853" name="未知"/>
                    <p:cNvSpPr>
                      <a:spLocks noChangeAspect="1"/>
                    </p:cNvSpPr>
                    <p:nvPr/>
                  </p:nvSpPr>
                  <p:spPr bwMode="auto">
                    <a:xfrm>
                      <a:off x="0" y="409"/>
                      <a:ext cx="454" cy="362"/>
                    </a:xfrm>
                    <a:custGeom>
                      <a:avLst/>
                      <a:gdLst/>
                      <a:ahLst/>
                      <a:cxnLst>
                        <a:cxn ang="0">
                          <a:pos x="318" y="0"/>
                        </a:cxn>
                        <a:cxn ang="0">
                          <a:pos x="454" y="0"/>
                        </a:cxn>
                        <a:cxn ang="0">
                          <a:pos x="136" y="363"/>
                        </a:cxn>
                        <a:cxn ang="0">
                          <a:pos x="0" y="363"/>
                        </a:cxn>
                        <a:cxn ang="0">
                          <a:pos x="318" y="0"/>
                        </a:cxn>
                      </a:cxnLst>
                      <a:rect l="0" t="0" r="r" b="b"/>
                      <a:pathLst>
                        <a:path w="454" h="363">
                          <a:moveTo>
                            <a:pt x="318" y="0"/>
                          </a:moveTo>
                          <a:lnTo>
                            <a:pt x="454" y="0"/>
                          </a:lnTo>
                          <a:lnTo>
                            <a:pt x="136" y="363"/>
                          </a:lnTo>
                          <a:lnTo>
                            <a:pt x="0" y="363"/>
                          </a:lnTo>
                          <a:lnTo>
                            <a:pt x="318" y="0"/>
                          </a:lnTo>
                          <a:close/>
                        </a:path>
                      </a:pathLst>
                    </a:custGeom>
                    <a:solidFill>
                      <a:srgbClr val="808000"/>
                    </a:solidFill>
                    <a:ln w="9525" cap="flat" cmpd="sng">
                      <a:solidFill>
                        <a:schemeClr val="bg2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35854" name="未知"/>
                  <p:cNvSpPr>
                    <a:spLocks noChangeAspect="1"/>
                  </p:cNvSpPr>
                  <p:nvPr/>
                </p:nvSpPr>
                <p:spPr bwMode="auto">
                  <a:xfrm>
                    <a:off x="0" y="0"/>
                    <a:ext cx="817" cy="1225"/>
                  </a:xfrm>
                  <a:custGeom>
                    <a:avLst/>
                    <a:gdLst/>
                    <a:ahLst/>
                    <a:cxnLst>
                      <a:cxn ang="0">
                        <a:pos x="772" y="409"/>
                      </a:cxn>
                      <a:cxn ang="0">
                        <a:pos x="499" y="0"/>
                      </a:cxn>
                      <a:cxn ang="0">
                        <a:pos x="499" y="182"/>
                      </a:cxn>
                      <a:cxn ang="0">
                        <a:pos x="363" y="227"/>
                      </a:cxn>
                      <a:cxn ang="0">
                        <a:pos x="137" y="363"/>
                      </a:cxn>
                      <a:cxn ang="0">
                        <a:pos x="46" y="499"/>
                      </a:cxn>
                      <a:cxn ang="0">
                        <a:pos x="0" y="681"/>
                      </a:cxn>
                      <a:cxn ang="0">
                        <a:pos x="0" y="908"/>
                      </a:cxn>
                      <a:cxn ang="0">
                        <a:pos x="46" y="1089"/>
                      </a:cxn>
                      <a:cxn ang="0">
                        <a:pos x="91" y="1225"/>
                      </a:cxn>
                      <a:cxn ang="0">
                        <a:pos x="273" y="998"/>
                      </a:cxn>
                      <a:cxn ang="0">
                        <a:pos x="227" y="908"/>
                      </a:cxn>
                      <a:cxn ang="0">
                        <a:pos x="227" y="772"/>
                      </a:cxn>
                      <a:cxn ang="0">
                        <a:pos x="227" y="681"/>
                      </a:cxn>
                      <a:cxn ang="0">
                        <a:pos x="318" y="545"/>
                      </a:cxn>
                      <a:cxn ang="0">
                        <a:pos x="454" y="454"/>
                      </a:cxn>
                      <a:cxn ang="0">
                        <a:pos x="499" y="409"/>
                      </a:cxn>
                      <a:cxn ang="0">
                        <a:pos x="499" y="726"/>
                      </a:cxn>
                      <a:cxn ang="0">
                        <a:pos x="772" y="409"/>
                      </a:cxn>
                    </a:cxnLst>
                    <a:rect l="0" t="0" r="r" b="b"/>
                    <a:pathLst>
                      <a:path w="772" h="1225">
                        <a:moveTo>
                          <a:pt x="772" y="409"/>
                        </a:moveTo>
                        <a:lnTo>
                          <a:pt x="499" y="0"/>
                        </a:lnTo>
                        <a:lnTo>
                          <a:pt x="499" y="182"/>
                        </a:lnTo>
                        <a:lnTo>
                          <a:pt x="363" y="227"/>
                        </a:lnTo>
                        <a:lnTo>
                          <a:pt x="137" y="363"/>
                        </a:lnTo>
                        <a:lnTo>
                          <a:pt x="46" y="499"/>
                        </a:lnTo>
                        <a:lnTo>
                          <a:pt x="0" y="681"/>
                        </a:lnTo>
                        <a:lnTo>
                          <a:pt x="0" y="908"/>
                        </a:lnTo>
                        <a:lnTo>
                          <a:pt x="46" y="1089"/>
                        </a:lnTo>
                        <a:lnTo>
                          <a:pt x="91" y="1225"/>
                        </a:lnTo>
                        <a:lnTo>
                          <a:pt x="273" y="998"/>
                        </a:lnTo>
                        <a:lnTo>
                          <a:pt x="227" y="908"/>
                        </a:lnTo>
                        <a:lnTo>
                          <a:pt x="227" y="772"/>
                        </a:lnTo>
                        <a:lnTo>
                          <a:pt x="227" y="681"/>
                        </a:lnTo>
                        <a:lnTo>
                          <a:pt x="318" y="545"/>
                        </a:lnTo>
                        <a:lnTo>
                          <a:pt x="454" y="454"/>
                        </a:lnTo>
                        <a:lnTo>
                          <a:pt x="499" y="409"/>
                        </a:lnTo>
                        <a:lnTo>
                          <a:pt x="499" y="726"/>
                        </a:lnTo>
                        <a:lnTo>
                          <a:pt x="772" y="409"/>
                        </a:lnTo>
                        <a:close/>
                      </a:path>
                    </a:pathLst>
                  </a:custGeom>
                  <a:solidFill>
                    <a:srgbClr val="B1E02E"/>
                  </a:solidFill>
                  <a:ln w="9525" cap="flat" cmpd="sng">
                    <a:solidFill>
                      <a:schemeClr val="bg2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855" name="未知"/>
                  <p:cNvSpPr>
                    <a:spLocks noChangeAspect="1"/>
                  </p:cNvSpPr>
                  <p:nvPr/>
                </p:nvSpPr>
                <p:spPr bwMode="auto">
                  <a:xfrm>
                    <a:off x="90" y="408"/>
                    <a:ext cx="453" cy="907"/>
                  </a:xfrm>
                  <a:custGeom>
                    <a:avLst/>
                    <a:gdLst/>
                    <a:ahLst/>
                    <a:cxnLst>
                      <a:cxn ang="0">
                        <a:pos x="0" y="771"/>
                      </a:cxn>
                      <a:cxn ang="0">
                        <a:pos x="45" y="907"/>
                      </a:cxn>
                      <a:cxn ang="0">
                        <a:pos x="317" y="589"/>
                      </a:cxn>
                      <a:cxn ang="0">
                        <a:pos x="227" y="453"/>
                      </a:cxn>
                      <a:cxn ang="0">
                        <a:pos x="227" y="363"/>
                      </a:cxn>
                      <a:cxn ang="0">
                        <a:pos x="272" y="317"/>
                      </a:cxn>
                      <a:cxn ang="0">
                        <a:pos x="363" y="272"/>
                      </a:cxn>
                      <a:cxn ang="0">
                        <a:pos x="453" y="272"/>
                      </a:cxn>
                      <a:cxn ang="0">
                        <a:pos x="453" y="0"/>
                      </a:cxn>
                      <a:cxn ang="0">
                        <a:pos x="363" y="45"/>
                      </a:cxn>
                      <a:cxn ang="0">
                        <a:pos x="272" y="90"/>
                      </a:cxn>
                      <a:cxn ang="0">
                        <a:pos x="181" y="181"/>
                      </a:cxn>
                      <a:cxn ang="0">
                        <a:pos x="136" y="272"/>
                      </a:cxn>
                      <a:cxn ang="0">
                        <a:pos x="136" y="363"/>
                      </a:cxn>
                      <a:cxn ang="0">
                        <a:pos x="136" y="453"/>
                      </a:cxn>
                      <a:cxn ang="0">
                        <a:pos x="181" y="544"/>
                      </a:cxn>
                      <a:cxn ang="0">
                        <a:pos x="227" y="589"/>
                      </a:cxn>
                      <a:cxn ang="0">
                        <a:pos x="181" y="544"/>
                      </a:cxn>
                      <a:cxn ang="0">
                        <a:pos x="0" y="771"/>
                      </a:cxn>
                    </a:cxnLst>
                    <a:rect l="0" t="0" r="r" b="b"/>
                    <a:pathLst>
                      <a:path w="453" h="907">
                        <a:moveTo>
                          <a:pt x="0" y="771"/>
                        </a:moveTo>
                        <a:lnTo>
                          <a:pt x="45" y="907"/>
                        </a:lnTo>
                        <a:lnTo>
                          <a:pt x="317" y="589"/>
                        </a:lnTo>
                        <a:lnTo>
                          <a:pt x="227" y="453"/>
                        </a:lnTo>
                        <a:lnTo>
                          <a:pt x="227" y="363"/>
                        </a:lnTo>
                        <a:lnTo>
                          <a:pt x="272" y="317"/>
                        </a:lnTo>
                        <a:lnTo>
                          <a:pt x="363" y="272"/>
                        </a:lnTo>
                        <a:lnTo>
                          <a:pt x="453" y="272"/>
                        </a:lnTo>
                        <a:lnTo>
                          <a:pt x="453" y="0"/>
                        </a:lnTo>
                        <a:lnTo>
                          <a:pt x="363" y="45"/>
                        </a:lnTo>
                        <a:lnTo>
                          <a:pt x="272" y="90"/>
                        </a:lnTo>
                        <a:lnTo>
                          <a:pt x="181" y="181"/>
                        </a:lnTo>
                        <a:lnTo>
                          <a:pt x="136" y="272"/>
                        </a:lnTo>
                        <a:lnTo>
                          <a:pt x="136" y="363"/>
                        </a:lnTo>
                        <a:lnTo>
                          <a:pt x="136" y="453"/>
                        </a:lnTo>
                        <a:lnTo>
                          <a:pt x="181" y="544"/>
                        </a:lnTo>
                        <a:lnTo>
                          <a:pt x="227" y="589"/>
                        </a:lnTo>
                        <a:lnTo>
                          <a:pt x="181" y="544"/>
                        </a:lnTo>
                        <a:lnTo>
                          <a:pt x="0" y="771"/>
                        </a:lnTo>
                        <a:close/>
                      </a:path>
                    </a:pathLst>
                  </a:custGeom>
                  <a:solidFill>
                    <a:srgbClr val="808000"/>
                  </a:solidFill>
                  <a:ln w="9525" cap="flat" cmpd="sng">
                    <a:solidFill>
                      <a:schemeClr val="bg2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5856" name="Group 16"/>
                <p:cNvGrpSpPr>
                  <a:grpSpLocks noChangeAspect="1"/>
                </p:cNvGrpSpPr>
                <p:nvPr/>
              </p:nvGrpSpPr>
              <p:grpSpPr bwMode="auto">
                <a:xfrm>
                  <a:off x="272" y="362"/>
                  <a:ext cx="952" cy="1270"/>
                  <a:chOff x="0" y="0"/>
                  <a:chExt cx="862" cy="1270"/>
                </a:xfrm>
              </p:grpSpPr>
              <p:sp>
                <p:nvSpPr>
                  <p:cNvPr id="35857" name="未知"/>
                  <p:cNvSpPr>
                    <a:spLocks noChangeAspect="1"/>
                  </p:cNvSpPr>
                  <p:nvPr/>
                </p:nvSpPr>
                <p:spPr bwMode="auto">
                  <a:xfrm>
                    <a:off x="272" y="0"/>
                    <a:ext cx="590" cy="1270"/>
                  </a:xfrm>
                  <a:custGeom>
                    <a:avLst/>
                    <a:gdLst/>
                    <a:ahLst/>
                    <a:cxnLst>
                      <a:cxn ang="0">
                        <a:pos x="409" y="46"/>
                      </a:cxn>
                      <a:cxn ang="0">
                        <a:pos x="454" y="0"/>
                      </a:cxn>
                      <a:cxn ang="0">
                        <a:pos x="545" y="182"/>
                      </a:cxn>
                      <a:cxn ang="0">
                        <a:pos x="590" y="409"/>
                      </a:cxn>
                      <a:cxn ang="0">
                        <a:pos x="590" y="590"/>
                      </a:cxn>
                      <a:cxn ang="0">
                        <a:pos x="499" y="771"/>
                      </a:cxn>
                      <a:cxn ang="0">
                        <a:pos x="409" y="907"/>
                      </a:cxn>
                      <a:cxn ang="0">
                        <a:pos x="318" y="998"/>
                      </a:cxn>
                      <a:cxn ang="0">
                        <a:pos x="182" y="1089"/>
                      </a:cxn>
                      <a:cxn ang="0">
                        <a:pos x="91" y="1089"/>
                      </a:cxn>
                      <a:cxn ang="0">
                        <a:pos x="91" y="1270"/>
                      </a:cxn>
                      <a:cxn ang="0">
                        <a:pos x="0" y="1270"/>
                      </a:cxn>
                      <a:cxn ang="0">
                        <a:pos x="0" y="1044"/>
                      </a:cxn>
                      <a:cxn ang="0">
                        <a:pos x="91" y="998"/>
                      </a:cxn>
                      <a:cxn ang="0">
                        <a:pos x="182" y="907"/>
                      </a:cxn>
                      <a:cxn ang="0">
                        <a:pos x="318" y="817"/>
                      </a:cxn>
                      <a:cxn ang="0">
                        <a:pos x="409" y="681"/>
                      </a:cxn>
                      <a:cxn ang="0">
                        <a:pos x="454" y="590"/>
                      </a:cxn>
                      <a:cxn ang="0">
                        <a:pos x="499" y="499"/>
                      </a:cxn>
                      <a:cxn ang="0">
                        <a:pos x="499" y="363"/>
                      </a:cxn>
                      <a:cxn ang="0">
                        <a:pos x="499" y="227"/>
                      </a:cxn>
                      <a:cxn ang="0">
                        <a:pos x="454" y="136"/>
                      </a:cxn>
                      <a:cxn ang="0">
                        <a:pos x="409" y="46"/>
                      </a:cxn>
                    </a:cxnLst>
                    <a:rect l="0" t="0" r="r" b="b"/>
                    <a:pathLst>
                      <a:path w="590" h="1270">
                        <a:moveTo>
                          <a:pt x="409" y="46"/>
                        </a:moveTo>
                        <a:lnTo>
                          <a:pt x="454" y="0"/>
                        </a:lnTo>
                        <a:lnTo>
                          <a:pt x="545" y="182"/>
                        </a:lnTo>
                        <a:lnTo>
                          <a:pt x="590" y="409"/>
                        </a:lnTo>
                        <a:lnTo>
                          <a:pt x="590" y="590"/>
                        </a:lnTo>
                        <a:lnTo>
                          <a:pt x="499" y="771"/>
                        </a:lnTo>
                        <a:lnTo>
                          <a:pt x="409" y="907"/>
                        </a:lnTo>
                        <a:lnTo>
                          <a:pt x="318" y="998"/>
                        </a:lnTo>
                        <a:lnTo>
                          <a:pt x="182" y="1089"/>
                        </a:lnTo>
                        <a:lnTo>
                          <a:pt x="91" y="1089"/>
                        </a:lnTo>
                        <a:lnTo>
                          <a:pt x="91" y="1270"/>
                        </a:lnTo>
                        <a:lnTo>
                          <a:pt x="0" y="1270"/>
                        </a:lnTo>
                        <a:lnTo>
                          <a:pt x="0" y="1044"/>
                        </a:lnTo>
                        <a:lnTo>
                          <a:pt x="91" y="998"/>
                        </a:lnTo>
                        <a:lnTo>
                          <a:pt x="182" y="907"/>
                        </a:lnTo>
                        <a:lnTo>
                          <a:pt x="318" y="817"/>
                        </a:lnTo>
                        <a:lnTo>
                          <a:pt x="409" y="681"/>
                        </a:lnTo>
                        <a:lnTo>
                          <a:pt x="454" y="590"/>
                        </a:lnTo>
                        <a:lnTo>
                          <a:pt x="499" y="499"/>
                        </a:lnTo>
                        <a:lnTo>
                          <a:pt x="499" y="363"/>
                        </a:lnTo>
                        <a:lnTo>
                          <a:pt x="499" y="227"/>
                        </a:lnTo>
                        <a:lnTo>
                          <a:pt x="454" y="136"/>
                        </a:lnTo>
                        <a:lnTo>
                          <a:pt x="409" y="46"/>
                        </a:lnTo>
                        <a:close/>
                      </a:path>
                    </a:pathLst>
                  </a:custGeom>
                  <a:solidFill>
                    <a:srgbClr val="333300"/>
                  </a:solidFill>
                  <a:ln w="9525" cap="flat" cmpd="sng">
                    <a:solidFill>
                      <a:schemeClr val="bg2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858" name="未知"/>
                  <p:cNvSpPr>
                    <a:spLocks noChangeAspect="1"/>
                  </p:cNvSpPr>
                  <p:nvPr/>
                </p:nvSpPr>
                <p:spPr bwMode="auto">
                  <a:xfrm>
                    <a:off x="0" y="46"/>
                    <a:ext cx="771" cy="1224"/>
                  </a:xfrm>
                  <a:custGeom>
                    <a:avLst/>
                    <a:gdLst/>
                    <a:ahLst/>
                    <a:cxnLst>
                      <a:cxn ang="0">
                        <a:pos x="318" y="725"/>
                      </a:cxn>
                      <a:cxn ang="0">
                        <a:pos x="318" y="363"/>
                      </a:cxn>
                      <a:cxn ang="0">
                        <a:pos x="0" y="771"/>
                      </a:cxn>
                      <a:cxn ang="0">
                        <a:pos x="272" y="1224"/>
                      </a:cxn>
                      <a:cxn ang="0">
                        <a:pos x="272" y="998"/>
                      </a:cxn>
                      <a:cxn ang="0">
                        <a:pos x="363" y="952"/>
                      </a:cxn>
                      <a:cxn ang="0">
                        <a:pos x="499" y="861"/>
                      </a:cxn>
                      <a:cxn ang="0">
                        <a:pos x="635" y="725"/>
                      </a:cxn>
                      <a:cxn ang="0">
                        <a:pos x="726" y="589"/>
                      </a:cxn>
                      <a:cxn ang="0">
                        <a:pos x="771" y="408"/>
                      </a:cxn>
                      <a:cxn ang="0">
                        <a:pos x="771" y="226"/>
                      </a:cxn>
                      <a:cxn ang="0">
                        <a:pos x="726" y="90"/>
                      </a:cxn>
                      <a:cxn ang="0">
                        <a:pos x="681" y="0"/>
                      </a:cxn>
                      <a:cxn ang="0">
                        <a:pos x="454" y="272"/>
                      </a:cxn>
                      <a:cxn ang="0">
                        <a:pos x="499" y="181"/>
                      </a:cxn>
                      <a:cxn ang="0">
                        <a:pos x="545" y="317"/>
                      </a:cxn>
                      <a:cxn ang="0">
                        <a:pos x="545" y="408"/>
                      </a:cxn>
                      <a:cxn ang="0">
                        <a:pos x="499" y="499"/>
                      </a:cxn>
                      <a:cxn ang="0">
                        <a:pos x="408" y="589"/>
                      </a:cxn>
                      <a:cxn ang="0">
                        <a:pos x="363" y="635"/>
                      </a:cxn>
                      <a:cxn ang="0">
                        <a:pos x="272" y="680"/>
                      </a:cxn>
                      <a:cxn ang="0">
                        <a:pos x="318" y="635"/>
                      </a:cxn>
                      <a:cxn ang="0">
                        <a:pos x="318" y="363"/>
                      </a:cxn>
                    </a:cxnLst>
                    <a:rect l="0" t="0" r="r" b="b"/>
                    <a:pathLst>
                      <a:path w="771" h="1224">
                        <a:moveTo>
                          <a:pt x="318" y="725"/>
                        </a:moveTo>
                        <a:lnTo>
                          <a:pt x="318" y="363"/>
                        </a:lnTo>
                        <a:lnTo>
                          <a:pt x="0" y="771"/>
                        </a:lnTo>
                        <a:lnTo>
                          <a:pt x="272" y="1224"/>
                        </a:lnTo>
                        <a:lnTo>
                          <a:pt x="272" y="998"/>
                        </a:lnTo>
                        <a:lnTo>
                          <a:pt x="363" y="952"/>
                        </a:lnTo>
                        <a:lnTo>
                          <a:pt x="499" y="861"/>
                        </a:lnTo>
                        <a:lnTo>
                          <a:pt x="635" y="725"/>
                        </a:lnTo>
                        <a:lnTo>
                          <a:pt x="726" y="589"/>
                        </a:lnTo>
                        <a:lnTo>
                          <a:pt x="771" y="408"/>
                        </a:lnTo>
                        <a:lnTo>
                          <a:pt x="771" y="226"/>
                        </a:lnTo>
                        <a:lnTo>
                          <a:pt x="726" y="90"/>
                        </a:lnTo>
                        <a:lnTo>
                          <a:pt x="681" y="0"/>
                        </a:lnTo>
                        <a:lnTo>
                          <a:pt x="454" y="272"/>
                        </a:lnTo>
                        <a:lnTo>
                          <a:pt x="499" y="181"/>
                        </a:lnTo>
                        <a:lnTo>
                          <a:pt x="545" y="317"/>
                        </a:lnTo>
                        <a:lnTo>
                          <a:pt x="545" y="408"/>
                        </a:lnTo>
                        <a:lnTo>
                          <a:pt x="499" y="499"/>
                        </a:lnTo>
                        <a:lnTo>
                          <a:pt x="408" y="589"/>
                        </a:lnTo>
                        <a:lnTo>
                          <a:pt x="363" y="635"/>
                        </a:lnTo>
                        <a:lnTo>
                          <a:pt x="272" y="680"/>
                        </a:lnTo>
                        <a:lnTo>
                          <a:pt x="318" y="635"/>
                        </a:lnTo>
                        <a:lnTo>
                          <a:pt x="318" y="363"/>
                        </a:lnTo>
                      </a:path>
                    </a:pathLst>
                  </a:custGeom>
                  <a:solidFill>
                    <a:srgbClr val="005C5A"/>
                  </a:solidFill>
                  <a:ln w="9525" cap="flat" cmpd="sng">
                    <a:solidFill>
                      <a:schemeClr val="bg2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35859" name="WordArt 19"/>
              <p:cNvSpPr>
                <a:spLocks noChangeAspect="1" noChangeArrowheads="1" noChangeShapeType="1"/>
              </p:cNvSpPr>
              <p:nvPr/>
            </p:nvSpPr>
            <p:spPr bwMode="auto">
              <a:xfrm>
                <a:off x="454" y="0"/>
                <a:ext cx="851" cy="318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r>
                  <a:rPr lang="zh-CN" altLang="en-US" sz="4000" b="1" i="1" kern="10">
                    <a:ln w="12700" cmpd="sng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solidFill>
                      <a:srgbClr val="FF0000"/>
                    </a:solidFill>
                    <a:effectLst>
                      <a:outerShdw dist="45791" dir="2021404" algn="ctr" rotWithShape="0">
                        <a:srgbClr val="808080"/>
                      </a:outerShdw>
                    </a:effectLst>
                    <a:latin typeface="黑体"/>
                    <a:ea typeface="黑体"/>
                  </a:rPr>
                  <a:t>查找资料</a:t>
                </a:r>
              </a:p>
            </p:txBody>
          </p:sp>
        </p:grpSp>
        <p:sp>
          <p:nvSpPr>
            <p:cNvPr id="35860" name="Text Box 20"/>
            <p:cNvSpPr txBox="1">
              <a:spLocks noChangeArrowheads="1"/>
            </p:cNvSpPr>
            <p:nvPr/>
          </p:nvSpPr>
          <p:spPr bwMode="auto">
            <a:xfrm>
              <a:off x="0" y="862"/>
              <a:ext cx="4037" cy="5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/>
              <a:r>
                <a:rPr lang="zh-CN" sz="2800" b="1">
                  <a:ea typeface="华文新魏" pitchFamily="2" charset="-122"/>
                </a:rPr>
                <a:t>了解植物组织培养技术；</a:t>
              </a:r>
            </a:p>
            <a:p>
              <a:pPr algn="l"/>
              <a:r>
                <a:rPr lang="zh-CN" sz="2800" b="1">
                  <a:ea typeface="华文新魏" pitchFamily="2" charset="-122"/>
                </a:rPr>
                <a:t>了解人工脏器与器官克隆知识。</a:t>
              </a:r>
              <a:r>
                <a:rPr lang="zh-CN"/>
                <a:t> </a:t>
              </a:r>
            </a:p>
          </p:txBody>
        </p:sp>
      </p:grpSp>
      <p:sp>
        <p:nvSpPr>
          <p:cNvPr id="35861" name="Line 21"/>
          <p:cNvSpPr>
            <a:spLocks noChangeShapeType="1"/>
          </p:cNvSpPr>
          <p:nvPr/>
        </p:nvSpPr>
        <p:spPr bwMode="auto">
          <a:xfrm>
            <a:off x="3708400" y="836613"/>
            <a:ext cx="3959225" cy="0"/>
          </a:xfrm>
          <a:prstGeom prst="line">
            <a:avLst/>
          </a:prstGeom>
          <a:noFill/>
          <a:ln w="57150" cap="sq" cmpd="sng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5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5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58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58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5" grpId="0" build="p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-525463" y="0"/>
            <a:ext cx="6545263" cy="1143000"/>
          </a:xfrm>
        </p:spPr>
        <p:txBody>
          <a:bodyPr/>
          <a:lstStyle/>
          <a:p>
            <a:r>
              <a:rPr lang="zh-CN" altLang="en-US" b="1">
                <a:latin typeface="宋体" pitchFamily="2" charset="-122"/>
              </a:rPr>
              <a:t>植物的几种主要组织</a:t>
            </a:r>
            <a:endParaRPr lang="zh-CN" altLang="en-US"/>
          </a:p>
        </p:txBody>
      </p:sp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2916238" y="-381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zh-CN" altLang="en-US"/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1676400"/>
            <a:ext cx="1076325" cy="244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9000" y="3200400"/>
            <a:ext cx="1411288" cy="71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29400" y="1981200"/>
            <a:ext cx="1219200" cy="220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24200" y="838200"/>
            <a:ext cx="1417638" cy="140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762000" y="2538413"/>
            <a:ext cx="4826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sz="2400" b="1">
                <a:latin typeface="Times New Roman" pitchFamily="18" charset="0"/>
              </a:rPr>
              <a:t>输导组织</a:t>
            </a:r>
          </a:p>
        </p:txBody>
      </p:sp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3200400" y="2057400"/>
            <a:ext cx="22463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sz="2400" b="1">
                <a:latin typeface="Times New Roman" pitchFamily="18" charset="0"/>
              </a:rPr>
              <a:t>保护组织</a:t>
            </a:r>
          </a:p>
        </p:txBody>
      </p:sp>
      <p:sp>
        <p:nvSpPr>
          <p:cNvPr id="9226" name="Text Box 10"/>
          <p:cNvSpPr txBox="1">
            <a:spLocks noChangeArrowheads="1"/>
          </p:cNvSpPr>
          <p:nvPr/>
        </p:nvSpPr>
        <p:spPr bwMode="auto">
          <a:xfrm>
            <a:off x="3276600" y="3810000"/>
            <a:ext cx="19335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sz="2400" b="1">
                <a:latin typeface="Times New Roman" pitchFamily="18" charset="0"/>
              </a:rPr>
              <a:t>分生组织</a:t>
            </a:r>
          </a:p>
        </p:txBody>
      </p:sp>
      <p:sp>
        <p:nvSpPr>
          <p:cNvPr id="9227" name="AutoShape 11"/>
          <p:cNvSpPr>
            <a:spLocks noChangeArrowheads="1"/>
          </p:cNvSpPr>
          <p:nvPr/>
        </p:nvSpPr>
        <p:spPr bwMode="auto">
          <a:xfrm>
            <a:off x="3733800" y="2590800"/>
            <a:ext cx="379413" cy="354013"/>
          </a:xfrm>
          <a:prstGeom prst="upArrow">
            <a:avLst>
              <a:gd name="adj1" fmla="val 38917"/>
              <a:gd name="adj2" fmla="val 28250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eaVert" wrap="none" anchor="ctr"/>
          <a:lstStyle/>
          <a:p>
            <a:endParaRPr lang="zh-CN" altLang="en-US"/>
          </a:p>
        </p:txBody>
      </p:sp>
      <p:sp>
        <p:nvSpPr>
          <p:cNvPr id="9228" name="AutoShape 12"/>
          <p:cNvSpPr>
            <a:spLocks noChangeArrowheads="1"/>
          </p:cNvSpPr>
          <p:nvPr/>
        </p:nvSpPr>
        <p:spPr bwMode="auto">
          <a:xfrm>
            <a:off x="2667000" y="3352800"/>
            <a:ext cx="457200" cy="379413"/>
          </a:xfrm>
          <a:prstGeom prst="leftArrow">
            <a:avLst>
              <a:gd name="adj1" fmla="val 50000"/>
              <a:gd name="adj2" fmla="val 30125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29" name="AutoShape 13"/>
          <p:cNvSpPr>
            <a:spLocks noChangeArrowheads="1"/>
          </p:cNvSpPr>
          <p:nvPr/>
        </p:nvSpPr>
        <p:spPr bwMode="auto">
          <a:xfrm>
            <a:off x="5105400" y="3276600"/>
            <a:ext cx="903288" cy="406400"/>
          </a:xfrm>
          <a:prstGeom prst="rightArrow">
            <a:avLst>
              <a:gd name="adj1" fmla="val 50000"/>
              <a:gd name="adj2" fmla="val 55566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30" name="AutoShape 14"/>
          <p:cNvSpPr>
            <a:spLocks noChangeArrowheads="1"/>
          </p:cNvSpPr>
          <p:nvPr/>
        </p:nvSpPr>
        <p:spPr bwMode="auto">
          <a:xfrm flipV="1">
            <a:off x="4876800" y="4572000"/>
            <a:ext cx="3810000" cy="2133600"/>
          </a:xfrm>
          <a:prstGeom prst="wedgeEllipseCallout">
            <a:avLst>
              <a:gd name="adj1" fmla="val 13093"/>
              <a:gd name="adj2" fmla="val 67000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rot="10800000"/>
          <a:lstStyle/>
          <a:p>
            <a:r>
              <a:rPr lang="zh-CN" sz="2800" b="1">
                <a:latin typeface="Times New Roman" pitchFamily="18" charset="0"/>
                <a:ea typeface="隶书" pitchFamily="49" charset="-122"/>
              </a:rPr>
              <a:t>根、茎、叶、花、果实、种子中含有大量的营养组织。</a:t>
            </a:r>
          </a:p>
        </p:txBody>
      </p:sp>
      <p:sp>
        <p:nvSpPr>
          <p:cNvPr id="9231" name="AutoShape 15"/>
          <p:cNvSpPr>
            <a:spLocks noChangeArrowheads="1"/>
          </p:cNvSpPr>
          <p:nvPr/>
        </p:nvSpPr>
        <p:spPr bwMode="auto">
          <a:xfrm flipV="1">
            <a:off x="0" y="4495800"/>
            <a:ext cx="2665413" cy="2287588"/>
          </a:xfrm>
          <a:prstGeom prst="wedgeRoundRectCallout">
            <a:avLst>
              <a:gd name="adj1" fmla="val 41847"/>
              <a:gd name="adj2" fmla="val 64963"/>
              <a:gd name="adj3" fmla="val 16667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rot="10800000"/>
          <a:lstStyle/>
          <a:p>
            <a:r>
              <a:rPr lang="zh-CN" sz="2800" b="1">
                <a:latin typeface="Times New Roman" pitchFamily="18" charset="0"/>
                <a:ea typeface="隶书" pitchFamily="49" charset="-122"/>
              </a:rPr>
              <a:t>茎、叶脉、根尖成熟区等处的导管能够运输水和无机盐，属于输导组织 </a:t>
            </a:r>
          </a:p>
          <a:p>
            <a:endParaRPr lang="zh-CN" altLang="zh-CN" sz="2800" b="1">
              <a:latin typeface="Times New Roman" pitchFamily="18" charset="0"/>
              <a:ea typeface="隶书" pitchFamily="49" charset="-122"/>
            </a:endParaRPr>
          </a:p>
        </p:txBody>
      </p:sp>
      <p:sp>
        <p:nvSpPr>
          <p:cNvPr id="9232" name="AutoShape 16"/>
          <p:cNvSpPr>
            <a:spLocks noChangeArrowheads="1"/>
          </p:cNvSpPr>
          <p:nvPr/>
        </p:nvSpPr>
        <p:spPr bwMode="auto">
          <a:xfrm>
            <a:off x="5257800" y="-379413"/>
            <a:ext cx="3810000" cy="2757488"/>
          </a:xfrm>
          <a:prstGeom prst="cloudCallout">
            <a:avLst>
              <a:gd name="adj1" fmla="val -71032"/>
              <a:gd name="adj2" fmla="val 14426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l">
              <a:spcBef>
                <a:spcPct val="50000"/>
              </a:spcBef>
            </a:pPr>
            <a:r>
              <a:rPr lang="zh-CN" sz="2400" b="1">
                <a:latin typeface="Times New Roman" pitchFamily="18" charset="0"/>
                <a:ea typeface="隶书" pitchFamily="49" charset="-122"/>
              </a:rPr>
              <a:t>根、茎、叶表面的表皮细胞构成保护组织，具有保护内部柔嫩部分的功能。</a:t>
            </a:r>
          </a:p>
          <a:p>
            <a:endParaRPr lang="zh-CN" altLang="zh-CN" sz="2400" b="1">
              <a:latin typeface="Times New Roman" pitchFamily="18" charset="0"/>
              <a:ea typeface="隶书" pitchFamily="49" charset="-122"/>
            </a:endParaRPr>
          </a:p>
        </p:txBody>
      </p:sp>
      <p:pic>
        <p:nvPicPr>
          <p:cNvPr id="9233" name="Picture 17" descr="http:/www.pep.com.cn/images/200406/pic_38113.jpg"/>
          <p:cNvPicPr>
            <a:picLocks noChangeAspect="1" noChangeArrowheads="1"/>
          </p:cNvPicPr>
          <p:nvPr/>
        </p:nvPicPr>
        <p:blipFill>
          <a:blip r:embed="rId6" r:link="rId7">
            <a:lum bright="-6000"/>
          </a:blip>
          <a:srcRect r="95" b="587"/>
          <a:stretch>
            <a:fillRect/>
          </a:stretch>
        </p:blipFill>
        <p:spPr bwMode="auto">
          <a:xfrm>
            <a:off x="3124200" y="4876800"/>
            <a:ext cx="1485900" cy="798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34" name="AutoShape 18"/>
          <p:cNvSpPr>
            <a:spLocks noChangeArrowheads="1"/>
          </p:cNvSpPr>
          <p:nvPr/>
        </p:nvSpPr>
        <p:spPr bwMode="auto">
          <a:xfrm>
            <a:off x="3733800" y="6096000"/>
            <a:ext cx="477838" cy="465138"/>
          </a:xfrm>
          <a:prstGeom prst="downArrow">
            <a:avLst>
              <a:gd name="adj1" fmla="val 32222"/>
              <a:gd name="adj2" fmla="val 31741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35" name="Text Box 19"/>
          <p:cNvSpPr txBox="1">
            <a:spLocks noChangeArrowheads="1"/>
          </p:cNvSpPr>
          <p:nvPr/>
        </p:nvSpPr>
        <p:spPr bwMode="auto">
          <a:xfrm>
            <a:off x="3200400" y="5638800"/>
            <a:ext cx="1539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sz="2400" b="1">
                <a:latin typeface="Times New Roman" pitchFamily="18" charset="0"/>
              </a:rPr>
              <a:t>分生组织</a:t>
            </a:r>
          </a:p>
        </p:txBody>
      </p:sp>
      <p:sp>
        <p:nvSpPr>
          <p:cNvPr id="9236" name="AutoShape 20"/>
          <p:cNvSpPr>
            <a:spLocks noChangeArrowheads="1"/>
          </p:cNvSpPr>
          <p:nvPr/>
        </p:nvSpPr>
        <p:spPr bwMode="auto">
          <a:xfrm>
            <a:off x="3657600" y="4419600"/>
            <a:ext cx="477838" cy="466725"/>
          </a:xfrm>
          <a:prstGeom prst="downArrow">
            <a:avLst>
              <a:gd name="adj1" fmla="val 32222"/>
              <a:gd name="adj2" fmla="val 31741"/>
            </a:avLst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37" name="Text Box 21"/>
          <p:cNvSpPr txBox="1">
            <a:spLocks noChangeArrowheads="1"/>
          </p:cNvSpPr>
          <p:nvPr/>
        </p:nvSpPr>
        <p:spPr bwMode="auto">
          <a:xfrm>
            <a:off x="6096000" y="2590800"/>
            <a:ext cx="4572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sz="2400" b="1">
                <a:latin typeface="Times New Roman" pitchFamily="18" charset="0"/>
              </a:rPr>
              <a:t>营养组织</a:t>
            </a:r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5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0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5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92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9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autoUpdateAnimBg="0"/>
      <p:bldP spid="9224" grpId="0" autoUpdateAnimBg="0"/>
      <p:bldP spid="9225" grpId="0" autoUpdateAnimBg="0"/>
      <p:bldP spid="9226" grpId="0" autoUpdateAnimBg="0"/>
      <p:bldP spid="9227" grpId="0" animBg="1"/>
      <p:bldP spid="9228" grpId="0" animBg="1"/>
      <p:bldP spid="9229" grpId="0" animBg="1"/>
      <p:bldP spid="9230" grpId="0" bldLvl="0" animBg="1" autoUpdateAnimBg="0"/>
      <p:bldP spid="9231" grpId="0" bldLvl="0" animBg="1" autoUpdateAnimBg="0"/>
      <p:bldP spid="9232" grpId="0" bldLvl="0" animBg="1" autoUpdateAnimBg="0"/>
      <p:bldP spid="9234" grpId="0" animBg="1"/>
      <p:bldP spid="9235" grpId="0" autoUpdateAnimBg="0"/>
      <p:bldP spid="9236" grpId="0" animBg="1"/>
      <p:bldP spid="9237" grpId="0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泰坦尼克号 萨克斯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2362200" y="3429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7" name="紫竹调~1.WAV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2411413" y="39338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8" name="Picture 4" descr="508B1A67EAE8A7BA4961F24999DB0C7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00113" y="1557338"/>
            <a:ext cx="3494087" cy="362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9" name="Picture 5" descr="508B1A67EAE8A7BA4961F24999DB0C7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859338" y="1557338"/>
            <a:ext cx="3494087" cy="362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686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">
                <p:cTn id="7" fill="hold" display="0" nodeType="clickEffect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867"/>
                </p:tgtEl>
              </p:cMediaNode>
            </p:audio>
            <p:audio>
              <p:cMediaNode>
                <p:cTn id="8" fill="hold" display="0" nodeType="clickEffect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866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apture012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4038600"/>
            <a:ext cx="16764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3" name="Picture 3" descr="Capture013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0" y="1143000"/>
            <a:ext cx="16764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4" descr="7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76800" y="4038600"/>
            <a:ext cx="16002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5" descr="9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00600" y="1143000"/>
            <a:ext cx="16002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6" name="Rectangle 6"/>
          <p:cNvSpPr>
            <a:spLocks noGrp="1" noChangeArrowheads="1"/>
          </p:cNvSpPr>
          <p:nvPr>
            <p:ph type="title" sz="quarter"/>
          </p:nvPr>
        </p:nvSpPr>
        <p:spPr>
          <a:xfrm>
            <a:off x="223838" y="0"/>
            <a:ext cx="8540750" cy="1143000"/>
          </a:xfrm>
          <a:noFill/>
          <a:ln/>
        </p:spPr>
        <p:txBody>
          <a:bodyPr/>
          <a:lstStyle/>
          <a:p>
            <a:r>
              <a:rPr lang="zh-CN" altLang="en-US" b="1"/>
              <a:t>动物的几种主要组织</a:t>
            </a:r>
          </a:p>
        </p:txBody>
      </p:sp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152400" y="3200400"/>
            <a:ext cx="2514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zh-CN"/>
              <a:t>         </a:t>
            </a:r>
            <a:r>
              <a:rPr lang="zh-CN" sz="2400" b="1"/>
              <a:t>上皮组织</a:t>
            </a:r>
          </a:p>
        </p:txBody>
      </p:sp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4343400" y="6096000"/>
            <a:ext cx="2514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zh-CN"/>
              <a:t>         </a:t>
            </a:r>
            <a:r>
              <a:rPr lang="zh-CN" sz="2400" b="1"/>
              <a:t>神经组织</a:t>
            </a:r>
          </a:p>
        </p:txBody>
      </p:sp>
      <p:sp>
        <p:nvSpPr>
          <p:cNvPr id="10249" name="Text Box 9"/>
          <p:cNvSpPr txBox="1">
            <a:spLocks noChangeArrowheads="1"/>
          </p:cNvSpPr>
          <p:nvPr/>
        </p:nvSpPr>
        <p:spPr bwMode="auto">
          <a:xfrm>
            <a:off x="4267200" y="3200400"/>
            <a:ext cx="2514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zh-CN"/>
              <a:t>         </a:t>
            </a:r>
            <a:r>
              <a:rPr lang="zh-CN" sz="2400" b="1"/>
              <a:t>结缔组织</a:t>
            </a:r>
          </a:p>
        </p:txBody>
      </p:sp>
      <p:sp>
        <p:nvSpPr>
          <p:cNvPr id="10250" name="Text Box 10"/>
          <p:cNvSpPr txBox="1">
            <a:spLocks noChangeArrowheads="1"/>
          </p:cNvSpPr>
          <p:nvPr/>
        </p:nvSpPr>
        <p:spPr bwMode="auto">
          <a:xfrm>
            <a:off x="152400" y="6096000"/>
            <a:ext cx="2514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zh-CN"/>
              <a:t>         </a:t>
            </a:r>
            <a:r>
              <a:rPr lang="zh-CN" sz="2400" b="1"/>
              <a:t>肌肉组织</a:t>
            </a:r>
          </a:p>
        </p:txBody>
      </p:sp>
      <p:sp>
        <p:nvSpPr>
          <p:cNvPr id="10251" name="Text Box 11"/>
          <p:cNvSpPr txBox="1">
            <a:spLocks noChangeArrowheads="1"/>
          </p:cNvSpPr>
          <p:nvPr/>
        </p:nvSpPr>
        <p:spPr bwMode="auto">
          <a:xfrm>
            <a:off x="2514600" y="1343025"/>
            <a:ext cx="18288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zh-CN" sz="2400" b="1">
                <a:solidFill>
                  <a:srgbClr val="000000"/>
                </a:solidFill>
                <a:latin typeface="Times New Roman" pitchFamily="18" charset="0"/>
              </a:rPr>
              <a:t>    </a:t>
            </a:r>
            <a:r>
              <a:rPr lang="zh-CN" sz="2400" b="1">
                <a:solidFill>
                  <a:srgbClr val="000000"/>
                </a:solidFill>
                <a:latin typeface="Times New Roman" pitchFamily="18" charset="0"/>
              </a:rPr>
              <a:t>由上皮细胞构成，具有保护、分泌等功能。</a:t>
            </a:r>
          </a:p>
        </p:txBody>
      </p:sp>
      <p:sp>
        <p:nvSpPr>
          <p:cNvPr id="10252" name="Text Box 12"/>
          <p:cNvSpPr txBox="1">
            <a:spLocks noChangeArrowheads="1"/>
          </p:cNvSpPr>
          <p:nvPr/>
        </p:nvSpPr>
        <p:spPr bwMode="auto">
          <a:xfrm>
            <a:off x="2514600" y="4191000"/>
            <a:ext cx="18288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zh-CN" sz="2400" b="1">
                <a:solidFill>
                  <a:srgbClr val="000000"/>
                </a:solidFill>
                <a:latin typeface="Times New Roman" pitchFamily="18" charset="0"/>
              </a:rPr>
              <a:t>    </a:t>
            </a:r>
            <a:r>
              <a:rPr lang="zh-CN" sz="2400" b="1">
                <a:solidFill>
                  <a:srgbClr val="000000"/>
                </a:solidFill>
                <a:latin typeface="Times New Roman" pitchFamily="18" charset="0"/>
              </a:rPr>
              <a:t>主要由肌细胞组成，具有收缩、舒张功能。</a:t>
            </a:r>
          </a:p>
        </p:txBody>
      </p:sp>
      <p:sp>
        <p:nvSpPr>
          <p:cNvPr id="10253" name="Text Box 13"/>
          <p:cNvSpPr txBox="1">
            <a:spLocks noChangeArrowheads="1"/>
          </p:cNvSpPr>
          <p:nvPr/>
        </p:nvSpPr>
        <p:spPr bwMode="auto">
          <a:xfrm>
            <a:off x="6553200" y="4191000"/>
            <a:ext cx="20574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zh-CN" sz="2400" b="1">
                <a:solidFill>
                  <a:srgbClr val="000000"/>
                </a:solidFill>
                <a:latin typeface="Times New Roman" pitchFamily="18" charset="0"/>
              </a:rPr>
              <a:t>    </a:t>
            </a:r>
            <a:r>
              <a:rPr lang="zh-CN" sz="2400" b="1">
                <a:solidFill>
                  <a:srgbClr val="000000"/>
                </a:solidFill>
                <a:latin typeface="Times New Roman" pitchFamily="18" charset="0"/>
              </a:rPr>
              <a:t>主要由神经细胞组成，能够产生和传导兴奋。</a:t>
            </a:r>
          </a:p>
        </p:txBody>
      </p:sp>
      <p:sp>
        <p:nvSpPr>
          <p:cNvPr id="10254" name="Text Box 14"/>
          <p:cNvSpPr txBox="1">
            <a:spLocks noChangeArrowheads="1"/>
          </p:cNvSpPr>
          <p:nvPr/>
        </p:nvSpPr>
        <p:spPr bwMode="auto">
          <a:xfrm>
            <a:off x="6553200" y="1066800"/>
            <a:ext cx="2590800" cy="22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zh-CN" sz="2400" b="1">
                <a:solidFill>
                  <a:srgbClr val="000000"/>
                </a:solidFill>
                <a:latin typeface="Times New Roman" pitchFamily="18" charset="0"/>
              </a:rPr>
              <a:t>    </a:t>
            </a:r>
            <a:r>
              <a:rPr lang="zh-CN" sz="2400" b="1">
                <a:solidFill>
                  <a:srgbClr val="000000"/>
                </a:solidFill>
                <a:latin typeface="Times New Roman" pitchFamily="18" charset="0"/>
              </a:rPr>
              <a:t>种类多，骨组织、血液等都属于结缔组织，具有支持、连接、保护、营养等功能。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5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0" dur="1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5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60" dur="1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6" grpId="0" autoUpdateAnimBg="0"/>
      <p:bldP spid="10247" grpId="0" autoUpdateAnimBg="0"/>
      <p:bldP spid="10248" grpId="0" autoUpdateAnimBg="0"/>
      <p:bldP spid="10249" grpId="0" autoUpdateAnimBg="0"/>
      <p:bldP spid="10250" grpId="0" autoUpdateAnimBg="0"/>
      <p:bldP spid="10251" grpId="0" autoUpdateAnimBg="0"/>
      <p:bldP spid="10252" grpId="0" autoUpdateAnimBg="0"/>
      <p:bldP spid="10253" grpId="0" autoUpdateAnimBg="0"/>
      <p:bldP spid="10254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叶片的结构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E9D4DD"/>
              </a:clrFrom>
              <a:clrTo>
                <a:srgbClr val="E9D4D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9600" y="2405063"/>
            <a:ext cx="5105400" cy="422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3733800" y="381000"/>
            <a:ext cx="5181600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zh-CN" sz="3200" b="1">
                <a:latin typeface="Times New Roman" pitchFamily="18" charset="0"/>
              </a:rPr>
              <a:t>        </a:t>
            </a:r>
            <a:r>
              <a:rPr lang="zh-CN" sz="3200" b="1">
                <a:latin typeface="Times New Roman" pitchFamily="18" charset="0"/>
              </a:rPr>
              <a:t>你能从叶片中找到几种组织，这些组织是如何排列的？ 叶片有什么功能？</a:t>
            </a:r>
          </a:p>
        </p:txBody>
      </p:sp>
      <p:sp>
        <p:nvSpPr>
          <p:cNvPr id="11268" name="AutoShape 4"/>
          <p:cNvSpPr>
            <a:spLocks noChangeArrowheads="1"/>
          </p:cNvSpPr>
          <p:nvPr/>
        </p:nvSpPr>
        <p:spPr bwMode="auto">
          <a:xfrm>
            <a:off x="5334000" y="4038600"/>
            <a:ext cx="1752600" cy="76200"/>
          </a:xfrm>
          <a:prstGeom prst="flowChartProcess">
            <a:avLst/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69" name="AutoShape 5"/>
          <p:cNvSpPr>
            <a:spLocks noChangeArrowheads="1"/>
          </p:cNvSpPr>
          <p:nvPr/>
        </p:nvSpPr>
        <p:spPr bwMode="auto">
          <a:xfrm>
            <a:off x="5257800" y="4648200"/>
            <a:ext cx="1828800" cy="76200"/>
          </a:xfrm>
          <a:prstGeom prst="flowChartProcess">
            <a:avLst/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0" name="AutoShape 6"/>
          <p:cNvSpPr>
            <a:spLocks noChangeArrowheads="1"/>
          </p:cNvSpPr>
          <p:nvPr/>
        </p:nvSpPr>
        <p:spPr bwMode="auto">
          <a:xfrm>
            <a:off x="3962400" y="5334000"/>
            <a:ext cx="3124200" cy="76200"/>
          </a:xfrm>
          <a:prstGeom prst="flowChartProcess">
            <a:avLst/>
          </a:prstGeom>
          <a:solidFill>
            <a:schemeClr val="accent1"/>
          </a:solidFill>
          <a:ln w="9525" cmpd="sng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7162800" y="3687763"/>
            <a:ext cx="19050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zh-CN" sz="3200" b="1">
                <a:latin typeface="Times New Roman" pitchFamily="18" charset="0"/>
              </a:rPr>
              <a:t>保护组织</a:t>
            </a:r>
          </a:p>
        </p:txBody>
      </p:sp>
      <p:sp>
        <p:nvSpPr>
          <p:cNvPr id="11272" name="Text Box 8"/>
          <p:cNvSpPr txBox="1">
            <a:spLocks noChangeArrowheads="1"/>
          </p:cNvSpPr>
          <p:nvPr/>
        </p:nvSpPr>
        <p:spPr bwMode="auto">
          <a:xfrm>
            <a:off x="7162800" y="4373563"/>
            <a:ext cx="19208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zh-CN" sz="3200" b="1">
                <a:latin typeface="Times New Roman" pitchFamily="18" charset="0"/>
              </a:rPr>
              <a:t>营养组织</a:t>
            </a:r>
          </a:p>
        </p:txBody>
      </p:sp>
      <p:sp>
        <p:nvSpPr>
          <p:cNvPr id="11273" name="Text Box 9"/>
          <p:cNvSpPr txBox="1">
            <a:spLocks noChangeArrowheads="1"/>
          </p:cNvSpPr>
          <p:nvPr/>
        </p:nvSpPr>
        <p:spPr bwMode="auto">
          <a:xfrm>
            <a:off x="7162800" y="5059363"/>
            <a:ext cx="19050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zh-CN" sz="3200" b="1">
                <a:latin typeface="Times New Roman" pitchFamily="18" charset="0"/>
              </a:rPr>
              <a:t>输导组织</a:t>
            </a:r>
          </a:p>
        </p:txBody>
      </p:sp>
      <p:sp>
        <p:nvSpPr>
          <p:cNvPr id="11274" name="WordArt 10"/>
          <p:cNvSpPr>
            <a:spLocks noChangeArrowheads="1" noChangeShapeType="1"/>
          </p:cNvSpPr>
          <p:nvPr/>
        </p:nvSpPr>
        <p:spPr bwMode="auto">
          <a:xfrm>
            <a:off x="228600" y="511175"/>
            <a:ext cx="3270250" cy="784225"/>
          </a:xfrm>
          <a:prstGeom prst="rect">
            <a:avLst/>
          </a:prstGeom>
        </p:spPr>
        <p:txBody>
          <a:bodyPr wrap="none" fromWordArt="1">
            <a:prstTxWarp prst="textWave2">
              <a:avLst>
                <a:gd name="adj1" fmla="val 13005"/>
                <a:gd name="adj2" fmla="val 0"/>
              </a:avLst>
            </a:prstTxWarp>
          </a:bodyPr>
          <a:lstStyle/>
          <a:p>
            <a:r>
              <a:rPr lang="zh-CN" altLang="en-US" sz="6000" b="1" kern="10" spc="1201">
                <a:ln w="12700" cap="sq" cmpd="sng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6999"/>
                    </a:srgbClr>
                  </a:outerShdw>
                </a:effectLst>
                <a:latin typeface="华文新魏"/>
                <a:ea typeface="华文新魏"/>
              </a:rPr>
              <a:t>你能行！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2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7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 animBg="1"/>
      <p:bldP spid="11269" grpId="0" animBg="1"/>
      <p:bldP spid="11270" grpId="0" animBg="1"/>
      <p:bldP spid="11271" grpId="0" autoUpdateAnimBg="0"/>
      <p:bldP spid="11272" grpId="0" autoUpdateAnimBg="0"/>
      <p:bldP spid="11273" grpId="0" autoUpdateAnimBg="0"/>
      <p:bldP spid="1127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eat20040716tomatobi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76600" y="609600"/>
            <a:ext cx="36576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152400" y="914400"/>
            <a:ext cx="33528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zh-CN" sz="2400" b="1">
                <a:solidFill>
                  <a:srgbClr val="000000"/>
                </a:solidFill>
                <a:latin typeface="Times New Roman" pitchFamily="18" charset="0"/>
              </a:rPr>
              <a:t>     </a:t>
            </a:r>
            <a:r>
              <a:rPr lang="zh-CN" sz="2400" b="1">
                <a:solidFill>
                  <a:srgbClr val="000000"/>
                </a:solidFill>
                <a:latin typeface="Times New Roman" pitchFamily="18" charset="0"/>
              </a:rPr>
              <a:t>桔子果实、番茄果实的表层是什么</a:t>
            </a:r>
            <a:r>
              <a:rPr lang="zh-CN" altLang="zh-CN" sz="2400" b="1">
                <a:solidFill>
                  <a:srgbClr val="000000"/>
                </a:solidFill>
                <a:latin typeface="Times New Roman" pitchFamily="18" charset="0"/>
              </a:rPr>
              <a:t>?</a:t>
            </a:r>
            <a:r>
              <a:rPr lang="zh-CN" sz="2400" b="1">
                <a:solidFill>
                  <a:srgbClr val="000000"/>
                </a:solidFill>
                <a:latin typeface="Times New Roman" pitchFamily="18" charset="0"/>
              </a:rPr>
              <a:t>它有什么作用</a:t>
            </a:r>
            <a:r>
              <a:rPr lang="zh-CN" altLang="zh-CN" sz="2400" b="1">
                <a:solidFill>
                  <a:srgbClr val="000000"/>
                </a:solidFill>
                <a:latin typeface="Times New Roman" pitchFamily="18" charset="0"/>
              </a:rPr>
              <a:t>?</a:t>
            </a:r>
            <a:r>
              <a:rPr lang="zh-CN" sz="2400" b="1">
                <a:solidFill>
                  <a:srgbClr val="000000"/>
                </a:solidFill>
                <a:latin typeface="Times New Roman" pitchFamily="18" charset="0"/>
              </a:rPr>
              <a:t>应当属于何种组织</a:t>
            </a:r>
            <a:r>
              <a:rPr lang="zh-CN" altLang="zh-CN" sz="2400" b="1">
                <a:solidFill>
                  <a:srgbClr val="000000"/>
                </a:solidFill>
                <a:latin typeface="Times New Roman" pitchFamily="18" charset="0"/>
              </a:rPr>
              <a:t>?</a:t>
            </a:r>
          </a:p>
          <a:p>
            <a:pPr algn="l">
              <a:spcBef>
                <a:spcPct val="50000"/>
              </a:spcBef>
            </a:pPr>
            <a:r>
              <a:rPr lang="zh-CN" sz="2400" b="1">
                <a:solidFill>
                  <a:srgbClr val="000000"/>
                </a:solidFill>
                <a:latin typeface="Times New Roman" pitchFamily="18" charset="0"/>
              </a:rPr>
              <a:t>其内部又有些什么结构</a:t>
            </a:r>
            <a:r>
              <a:rPr lang="zh-CN" altLang="zh-CN" sz="2400" b="1">
                <a:solidFill>
                  <a:srgbClr val="000000"/>
                </a:solidFill>
                <a:latin typeface="Times New Roman" pitchFamily="18" charset="0"/>
              </a:rPr>
              <a:t>?</a:t>
            </a:r>
            <a:r>
              <a:rPr lang="zh-CN" sz="2400" b="1">
                <a:solidFill>
                  <a:srgbClr val="000000"/>
                </a:solidFill>
                <a:latin typeface="Times New Roman" pitchFamily="18" charset="0"/>
              </a:rPr>
              <a:t>各起什么作用</a:t>
            </a:r>
            <a:r>
              <a:rPr lang="zh-CN" altLang="zh-CN" sz="2400" b="1">
                <a:solidFill>
                  <a:srgbClr val="000000"/>
                </a:solidFill>
                <a:latin typeface="Times New Roman" pitchFamily="18" charset="0"/>
              </a:rPr>
              <a:t>?</a:t>
            </a:r>
            <a:r>
              <a:rPr lang="zh-CN" sz="2400" b="1">
                <a:solidFill>
                  <a:srgbClr val="000000"/>
                </a:solidFill>
                <a:latin typeface="Times New Roman" pitchFamily="18" charset="0"/>
              </a:rPr>
              <a:t>分别属于什么组织</a:t>
            </a:r>
            <a:r>
              <a:rPr lang="zh-CN" altLang="zh-CN" sz="2400" b="1">
                <a:solidFill>
                  <a:srgbClr val="000000"/>
                </a:solidFill>
                <a:latin typeface="Times New Roman" pitchFamily="18" charset="0"/>
              </a:rPr>
              <a:t>?</a:t>
            </a:r>
            <a:r>
              <a:rPr lang="zh-CN" sz="2400" b="1">
                <a:solidFill>
                  <a:srgbClr val="000000"/>
                </a:solidFill>
                <a:latin typeface="Times New Roman" pitchFamily="18" charset="0"/>
              </a:rPr>
              <a:t>这些组织是怎样组合的？</a:t>
            </a:r>
            <a:r>
              <a:rPr lang="zh-CN"/>
              <a:t> </a:t>
            </a:r>
          </a:p>
        </p:txBody>
      </p:sp>
      <p:sp>
        <p:nvSpPr>
          <p:cNvPr id="12292" name="AutoShape 4"/>
          <p:cNvSpPr>
            <a:spLocks noChangeArrowheads="1"/>
          </p:cNvSpPr>
          <p:nvPr/>
        </p:nvSpPr>
        <p:spPr bwMode="auto">
          <a:xfrm>
            <a:off x="381000" y="0"/>
            <a:ext cx="2819400" cy="1009650"/>
          </a:xfrm>
          <a:prstGeom prst="wave">
            <a:avLst>
              <a:gd name="adj1" fmla="val 13005"/>
              <a:gd name="adj2" fmla="val 0"/>
            </a:avLst>
          </a:prstGeom>
          <a:solidFill>
            <a:srgbClr val="66FF33"/>
          </a:solidFill>
          <a:ln w="9525" cmpd="sng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zh-CN" sz="3200" b="1">
                <a:solidFill>
                  <a:srgbClr val="FF3300"/>
                </a:solidFill>
                <a:latin typeface="Times New Roman" pitchFamily="18" charset="0"/>
                <a:ea typeface="华文琥珀" pitchFamily="2" charset="-122"/>
              </a:rPr>
              <a:t>观察与思考</a:t>
            </a:r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76200" y="4191000"/>
            <a:ext cx="8991600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sz="2400" b="1">
                <a:solidFill>
                  <a:srgbClr val="000000"/>
                </a:solidFill>
                <a:latin typeface="Times New Roman" pitchFamily="18" charset="0"/>
              </a:rPr>
              <a:t>果皮</a:t>
            </a:r>
            <a:r>
              <a:rPr lang="zh-CN" altLang="zh-CN" sz="2400" b="1">
                <a:solidFill>
                  <a:srgbClr val="000000"/>
                </a:solidFill>
                <a:latin typeface="Times New Roman" pitchFamily="18" charset="0"/>
              </a:rPr>
              <a:t>——</a:t>
            </a:r>
            <a:r>
              <a:rPr lang="zh-CN" sz="2400" b="1">
                <a:solidFill>
                  <a:srgbClr val="000000"/>
                </a:solidFill>
                <a:latin typeface="Times New Roman" pitchFamily="18" charset="0"/>
              </a:rPr>
              <a:t>保护组织（保护作用）</a:t>
            </a:r>
            <a:br>
              <a:rPr lang="zh-CN" sz="2400" b="1">
                <a:solidFill>
                  <a:srgbClr val="000000"/>
                </a:solidFill>
                <a:latin typeface="Times New Roman" pitchFamily="18" charset="0"/>
              </a:rPr>
            </a:br>
            <a:r>
              <a:rPr lang="zh-CN" sz="2400" b="1">
                <a:solidFill>
                  <a:srgbClr val="000000"/>
                </a:solidFill>
                <a:latin typeface="Times New Roman" pitchFamily="18" charset="0"/>
              </a:rPr>
              <a:t>果肉</a:t>
            </a:r>
            <a:r>
              <a:rPr lang="zh-CN" altLang="zh-CN" sz="2400" b="1">
                <a:solidFill>
                  <a:srgbClr val="000000"/>
                </a:solidFill>
                <a:latin typeface="Times New Roman" pitchFamily="18" charset="0"/>
              </a:rPr>
              <a:t>——</a:t>
            </a:r>
            <a:r>
              <a:rPr lang="zh-CN" sz="2400" b="1">
                <a:solidFill>
                  <a:srgbClr val="000000"/>
                </a:solidFill>
                <a:latin typeface="Times New Roman" pitchFamily="18" charset="0"/>
              </a:rPr>
              <a:t>营养组织（贮存营养）</a:t>
            </a:r>
            <a:br>
              <a:rPr lang="zh-CN" sz="2400" b="1">
                <a:solidFill>
                  <a:srgbClr val="000000"/>
                </a:solidFill>
                <a:latin typeface="Times New Roman" pitchFamily="18" charset="0"/>
              </a:rPr>
            </a:br>
            <a:r>
              <a:rPr lang="zh-CN" sz="2400" b="1">
                <a:solidFill>
                  <a:srgbClr val="000000"/>
                </a:solidFill>
                <a:latin typeface="Times New Roman" pitchFamily="18" charset="0"/>
              </a:rPr>
              <a:t>筋络</a:t>
            </a:r>
            <a:r>
              <a:rPr lang="zh-CN" altLang="zh-CN" sz="2400" b="1">
                <a:solidFill>
                  <a:srgbClr val="000000"/>
                </a:solidFill>
                <a:latin typeface="Times New Roman" pitchFamily="18" charset="0"/>
              </a:rPr>
              <a:t>——</a:t>
            </a:r>
            <a:r>
              <a:rPr lang="zh-CN" sz="2400" b="1">
                <a:solidFill>
                  <a:srgbClr val="000000"/>
                </a:solidFill>
                <a:latin typeface="Times New Roman" pitchFamily="18" charset="0"/>
              </a:rPr>
              <a:t>输导组织（输导水分、无机盐和营养物质）</a:t>
            </a:r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228600" y="5486400"/>
            <a:ext cx="76962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zh-CN" sz="2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       </a:t>
            </a:r>
            <a:r>
              <a:rPr lang="zh-CN" sz="2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不同的</a:t>
            </a:r>
            <a:r>
              <a:rPr lang="zh-CN" sz="28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组织</a:t>
            </a:r>
            <a:r>
              <a:rPr lang="zh-CN" sz="2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按照</a:t>
            </a:r>
            <a:r>
              <a:rPr lang="zh-CN" sz="28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一定的次序</a:t>
            </a:r>
            <a:r>
              <a:rPr lang="zh-CN" sz="2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组合起来，形成具有</a:t>
            </a:r>
            <a:r>
              <a:rPr lang="zh-CN" sz="2800" b="1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一定功能</a:t>
            </a:r>
            <a:r>
              <a:rPr lang="zh-CN" sz="2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的结构，叫做</a:t>
            </a:r>
            <a:r>
              <a:rPr lang="zh-CN" sz="3200" b="1">
                <a:solidFill>
                  <a:srgbClr val="FF3300"/>
                </a:solidFill>
                <a:latin typeface="Times New Roman" pitchFamily="18" charset="0"/>
                <a:ea typeface="黑体" pitchFamily="49" charset="-122"/>
              </a:rPr>
              <a:t>器官</a:t>
            </a:r>
            <a:r>
              <a:rPr lang="zh-CN" sz="28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。</a:t>
            </a:r>
          </a:p>
        </p:txBody>
      </p:sp>
      <p:sp>
        <p:nvSpPr>
          <p:cNvPr id="12295" name="Line 7"/>
          <p:cNvSpPr>
            <a:spLocks noChangeShapeType="1"/>
          </p:cNvSpPr>
          <p:nvPr/>
        </p:nvSpPr>
        <p:spPr bwMode="auto">
          <a:xfrm>
            <a:off x="5257800" y="2209800"/>
            <a:ext cx="1828800" cy="0"/>
          </a:xfrm>
          <a:prstGeom prst="line">
            <a:avLst/>
          </a:prstGeom>
          <a:noFill/>
          <a:ln w="50800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2296" name="Rectangle 8"/>
          <p:cNvSpPr>
            <a:spLocks noChangeArrowheads="1"/>
          </p:cNvSpPr>
          <p:nvPr/>
        </p:nvSpPr>
        <p:spPr bwMode="auto">
          <a:xfrm>
            <a:off x="7162800" y="1905000"/>
            <a:ext cx="2057400" cy="577850"/>
          </a:xfrm>
          <a:prstGeom prst="rect">
            <a:avLst/>
          </a:prstGeom>
          <a:solidFill>
            <a:schemeClr val="accent1"/>
          </a:solidFill>
          <a:ln w="9525" cmpd="sng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zh-CN" sz="2400" b="1">
                <a:solidFill>
                  <a:srgbClr val="000099"/>
                </a:solidFill>
                <a:latin typeface="Times New Roman" pitchFamily="18" charset="0"/>
              </a:rPr>
              <a:t>保护组织</a:t>
            </a:r>
          </a:p>
        </p:txBody>
      </p:sp>
      <p:sp>
        <p:nvSpPr>
          <p:cNvPr id="12297" name="Line 9"/>
          <p:cNvSpPr>
            <a:spLocks noChangeShapeType="1"/>
          </p:cNvSpPr>
          <p:nvPr/>
        </p:nvSpPr>
        <p:spPr bwMode="auto">
          <a:xfrm>
            <a:off x="5105400" y="2895600"/>
            <a:ext cx="2057400" cy="0"/>
          </a:xfrm>
          <a:prstGeom prst="line">
            <a:avLst/>
          </a:prstGeom>
          <a:noFill/>
          <a:ln w="50800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2298" name="Line 10"/>
          <p:cNvSpPr>
            <a:spLocks noChangeShapeType="1"/>
          </p:cNvSpPr>
          <p:nvPr/>
        </p:nvSpPr>
        <p:spPr bwMode="auto">
          <a:xfrm>
            <a:off x="4495800" y="3352800"/>
            <a:ext cx="2667000" cy="0"/>
          </a:xfrm>
          <a:prstGeom prst="line">
            <a:avLst/>
          </a:prstGeom>
          <a:noFill/>
          <a:ln w="50800" cmpd="sng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2299" name="Rectangle 11"/>
          <p:cNvSpPr>
            <a:spLocks noChangeArrowheads="1"/>
          </p:cNvSpPr>
          <p:nvPr/>
        </p:nvSpPr>
        <p:spPr bwMode="auto">
          <a:xfrm>
            <a:off x="7162800" y="2514600"/>
            <a:ext cx="2057400" cy="577850"/>
          </a:xfrm>
          <a:prstGeom prst="rect">
            <a:avLst/>
          </a:prstGeom>
          <a:solidFill>
            <a:schemeClr val="accent1"/>
          </a:solidFill>
          <a:ln w="9525" cmpd="sng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zh-CN" sz="2400" b="1">
                <a:solidFill>
                  <a:srgbClr val="000099"/>
                </a:solidFill>
                <a:latin typeface="Times New Roman" pitchFamily="18" charset="0"/>
              </a:rPr>
              <a:t>营养组织</a:t>
            </a:r>
          </a:p>
        </p:txBody>
      </p:sp>
      <p:sp>
        <p:nvSpPr>
          <p:cNvPr id="12300" name="Rectangle 12"/>
          <p:cNvSpPr>
            <a:spLocks noChangeArrowheads="1"/>
          </p:cNvSpPr>
          <p:nvPr/>
        </p:nvSpPr>
        <p:spPr bwMode="auto">
          <a:xfrm>
            <a:off x="7162800" y="3124200"/>
            <a:ext cx="2057400" cy="577850"/>
          </a:xfrm>
          <a:prstGeom prst="rect">
            <a:avLst/>
          </a:prstGeom>
          <a:solidFill>
            <a:schemeClr val="accent1"/>
          </a:solidFill>
          <a:ln w="9525" cmpd="sng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zh-CN" sz="2400" b="1">
                <a:solidFill>
                  <a:srgbClr val="000099"/>
                </a:solidFill>
                <a:latin typeface="Times New Roman" pitchFamily="18" charset="0"/>
              </a:rPr>
              <a:t>输导组织</a:t>
            </a:r>
          </a:p>
        </p:txBody>
      </p:sp>
      <p:pic>
        <p:nvPicPr>
          <p:cNvPr id="12301" name="Picture 13" descr="u=2366914309,3721764511&amp;fm=0&amp;gp=22">
            <a:hlinkClick r:id="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86600" y="533400"/>
            <a:ext cx="18288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rrow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1000"/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500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500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500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4" grpId="0" autoUpdateAnimBg="0"/>
      <p:bldP spid="12295" grpId="0" animBg="1"/>
      <p:bldP spid="12296" grpId="0" bldLvl="0" animBg="1" autoUpdateAnimBg="0"/>
      <p:bldP spid="12297" grpId="0" animBg="1"/>
      <p:bldP spid="12298" grpId="0" animBg="1"/>
      <p:bldP spid="12299" grpId="0" bldLvl="0" animBg="1" autoUpdateAnimBg="0"/>
      <p:bldP spid="12300" grpId="0" bldLvl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无标题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3" descr="PG-5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53000" y="457200"/>
            <a:ext cx="36576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457200" y="762000"/>
            <a:ext cx="4114800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zh-CN" sz="32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        </a:t>
            </a:r>
            <a:r>
              <a:rPr lang="zh-CN" sz="32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</a:rPr>
              <a:t>我能说出下图的番茄和右图的花生是由哪几部分组成的。</a:t>
            </a:r>
          </a:p>
        </p:txBody>
      </p:sp>
      <p:pic>
        <p:nvPicPr>
          <p:cNvPr id="13317" name="Picture 5" descr="u=1222391032,3738330928&amp;fm=0&amp;gp=18">
            <a:hlinkClick r:id="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3400" y="3048000"/>
            <a:ext cx="37338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Group 2"/>
          <p:cNvGrpSpPr>
            <a:grpSpLocks/>
          </p:cNvGrpSpPr>
          <p:nvPr/>
        </p:nvGrpSpPr>
        <p:grpSpPr bwMode="auto">
          <a:xfrm>
            <a:off x="457200" y="228600"/>
            <a:ext cx="4730750" cy="6264275"/>
            <a:chOff x="0" y="0"/>
            <a:chExt cx="2980" cy="3946"/>
          </a:xfrm>
        </p:grpSpPr>
        <p:sp>
          <p:nvSpPr>
            <p:cNvPr id="14339" name="Text Box 3"/>
            <p:cNvSpPr txBox="1">
              <a:spLocks noChangeArrowheads="1"/>
            </p:cNvSpPr>
            <p:nvPr/>
          </p:nvSpPr>
          <p:spPr bwMode="auto">
            <a:xfrm>
              <a:off x="2596" y="2329"/>
              <a:ext cx="28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zh-CN" sz="2800" b="1">
                  <a:solidFill>
                    <a:srgbClr val="000000"/>
                  </a:solidFill>
                  <a:latin typeface="Verdana" pitchFamily="34" charset="0"/>
                </a:rPr>
                <a:t>2</a:t>
              </a:r>
            </a:p>
          </p:txBody>
        </p:sp>
        <p:pic>
          <p:nvPicPr>
            <p:cNvPr id="14340" name="Picture 4" descr="植物体的结构层次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2268" cy="39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341" name="Line 5"/>
            <p:cNvSpPr>
              <a:spLocks noChangeShapeType="1"/>
            </p:cNvSpPr>
            <p:nvPr/>
          </p:nvSpPr>
          <p:spPr bwMode="auto">
            <a:xfrm>
              <a:off x="1173" y="3084"/>
              <a:ext cx="1381" cy="0"/>
            </a:xfrm>
            <a:prstGeom prst="line">
              <a:avLst/>
            </a:prstGeom>
            <a:noFill/>
            <a:ln w="38100" cmpd="sng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2" name="Line 6"/>
            <p:cNvSpPr>
              <a:spLocks noChangeShapeType="1"/>
            </p:cNvSpPr>
            <p:nvPr/>
          </p:nvSpPr>
          <p:spPr bwMode="auto">
            <a:xfrm>
              <a:off x="1340" y="2495"/>
              <a:ext cx="1214" cy="0"/>
            </a:xfrm>
            <a:prstGeom prst="line">
              <a:avLst/>
            </a:prstGeom>
            <a:noFill/>
            <a:ln w="38100" cmpd="sng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3" name="Line 7"/>
            <p:cNvSpPr>
              <a:spLocks noChangeShapeType="1"/>
            </p:cNvSpPr>
            <p:nvPr/>
          </p:nvSpPr>
          <p:spPr bwMode="auto">
            <a:xfrm>
              <a:off x="1424" y="1361"/>
              <a:ext cx="1130" cy="0"/>
            </a:xfrm>
            <a:prstGeom prst="line">
              <a:avLst/>
            </a:prstGeom>
            <a:noFill/>
            <a:ln w="38100" cmpd="sng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4" name="Line 8"/>
            <p:cNvSpPr>
              <a:spLocks noChangeShapeType="1"/>
            </p:cNvSpPr>
            <p:nvPr/>
          </p:nvSpPr>
          <p:spPr bwMode="auto">
            <a:xfrm>
              <a:off x="1173" y="1950"/>
              <a:ext cx="1339" cy="0"/>
            </a:xfrm>
            <a:prstGeom prst="line">
              <a:avLst/>
            </a:prstGeom>
            <a:noFill/>
            <a:ln w="38100" cmpd="sng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5" name="Line 9"/>
            <p:cNvSpPr>
              <a:spLocks noChangeShapeType="1"/>
            </p:cNvSpPr>
            <p:nvPr/>
          </p:nvSpPr>
          <p:spPr bwMode="auto">
            <a:xfrm>
              <a:off x="1508" y="408"/>
              <a:ext cx="1046" cy="0"/>
            </a:xfrm>
            <a:prstGeom prst="line">
              <a:avLst/>
            </a:prstGeom>
            <a:noFill/>
            <a:ln w="38100" cmpd="sng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46" name="Text Box 10"/>
            <p:cNvSpPr txBox="1">
              <a:spLocks noChangeArrowheads="1"/>
            </p:cNvSpPr>
            <p:nvPr/>
          </p:nvSpPr>
          <p:spPr bwMode="auto">
            <a:xfrm>
              <a:off x="2548" y="2905"/>
              <a:ext cx="28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zh-CN" sz="2800" b="1">
                  <a:solidFill>
                    <a:srgbClr val="000000"/>
                  </a:solidFill>
                  <a:latin typeface="Verdana" pitchFamily="34" charset="0"/>
                </a:rPr>
                <a:t>1</a:t>
              </a:r>
            </a:p>
          </p:txBody>
        </p:sp>
        <p:sp>
          <p:nvSpPr>
            <p:cNvPr id="14347" name="Text Box 11"/>
            <p:cNvSpPr txBox="1">
              <a:spLocks noChangeArrowheads="1"/>
            </p:cNvSpPr>
            <p:nvPr/>
          </p:nvSpPr>
          <p:spPr bwMode="auto">
            <a:xfrm>
              <a:off x="2548" y="1801"/>
              <a:ext cx="432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zh-CN" sz="2800" b="1">
                  <a:solidFill>
                    <a:srgbClr val="000000"/>
                  </a:solidFill>
                  <a:latin typeface="Verdana" pitchFamily="34" charset="0"/>
                </a:rPr>
                <a:t>3</a:t>
              </a:r>
            </a:p>
          </p:txBody>
        </p:sp>
        <p:sp>
          <p:nvSpPr>
            <p:cNvPr id="14348" name="Text Box 12"/>
            <p:cNvSpPr txBox="1">
              <a:spLocks noChangeArrowheads="1"/>
            </p:cNvSpPr>
            <p:nvPr/>
          </p:nvSpPr>
          <p:spPr bwMode="auto">
            <a:xfrm>
              <a:off x="2548" y="1177"/>
              <a:ext cx="28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zh-CN" sz="2800" b="1">
                  <a:solidFill>
                    <a:srgbClr val="000000"/>
                  </a:solidFill>
                  <a:latin typeface="Verdana" pitchFamily="34" charset="0"/>
                </a:rPr>
                <a:t>4</a:t>
              </a:r>
            </a:p>
          </p:txBody>
        </p:sp>
        <p:sp>
          <p:nvSpPr>
            <p:cNvPr id="14349" name="Text Box 13"/>
            <p:cNvSpPr txBox="1">
              <a:spLocks noChangeArrowheads="1"/>
            </p:cNvSpPr>
            <p:nvPr/>
          </p:nvSpPr>
          <p:spPr bwMode="auto">
            <a:xfrm>
              <a:off x="2548" y="217"/>
              <a:ext cx="28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zh-CN" sz="2800" b="1">
                  <a:solidFill>
                    <a:srgbClr val="000000"/>
                  </a:solidFill>
                  <a:latin typeface="Verdana" pitchFamily="34" charset="0"/>
                </a:rPr>
                <a:t>5</a:t>
              </a:r>
            </a:p>
          </p:txBody>
        </p:sp>
      </p:grpSp>
      <p:sp>
        <p:nvSpPr>
          <p:cNvPr id="14350" name="Text Box 14"/>
          <p:cNvSpPr txBox="1">
            <a:spLocks noChangeArrowheads="1"/>
          </p:cNvSpPr>
          <p:nvPr/>
        </p:nvSpPr>
        <p:spPr bwMode="auto">
          <a:xfrm>
            <a:off x="4506913" y="609600"/>
            <a:ext cx="598487" cy="457200"/>
          </a:xfrm>
          <a:prstGeom prst="rect">
            <a:avLst/>
          </a:prstGeom>
          <a:solidFill>
            <a:srgbClr val="DDF2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sz="2400" b="1">
                <a:solidFill>
                  <a:srgbClr val="FF0000"/>
                </a:solidFill>
                <a:latin typeface="宋体" pitchFamily="2" charset="-122"/>
              </a:rPr>
              <a:t>花</a:t>
            </a:r>
          </a:p>
        </p:txBody>
      </p:sp>
      <p:sp>
        <p:nvSpPr>
          <p:cNvPr id="14351" name="Text Box 15"/>
          <p:cNvSpPr txBox="1">
            <a:spLocks noChangeArrowheads="1"/>
          </p:cNvSpPr>
          <p:nvPr/>
        </p:nvSpPr>
        <p:spPr bwMode="auto">
          <a:xfrm>
            <a:off x="4495800" y="3962400"/>
            <a:ext cx="609600" cy="457200"/>
          </a:xfrm>
          <a:prstGeom prst="rect">
            <a:avLst/>
          </a:prstGeom>
          <a:solidFill>
            <a:srgbClr val="DDF2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sz="2400" b="1">
                <a:solidFill>
                  <a:srgbClr val="FF0000"/>
                </a:solidFill>
                <a:latin typeface="宋体" pitchFamily="2" charset="-122"/>
              </a:rPr>
              <a:t>叶</a:t>
            </a:r>
          </a:p>
        </p:txBody>
      </p:sp>
      <p:sp>
        <p:nvSpPr>
          <p:cNvPr id="14352" name="Text Box 16"/>
          <p:cNvSpPr txBox="1">
            <a:spLocks noChangeArrowheads="1"/>
          </p:cNvSpPr>
          <p:nvPr/>
        </p:nvSpPr>
        <p:spPr bwMode="auto">
          <a:xfrm>
            <a:off x="4495800" y="3124200"/>
            <a:ext cx="609600" cy="457200"/>
          </a:xfrm>
          <a:prstGeom prst="rect">
            <a:avLst/>
          </a:prstGeom>
          <a:solidFill>
            <a:srgbClr val="DDF2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sz="2400" b="1">
                <a:solidFill>
                  <a:srgbClr val="FF0000"/>
                </a:solidFill>
                <a:latin typeface="宋体" pitchFamily="2" charset="-122"/>
              </a:rPr>
              <a:t>茎</a:t>
            </a:r>
          </a:p>
        </p:txBody>
      </p:sp>
      <p:sp>
        <p:nvSpPr>
          <p:cNvPr id="14353" name="Text Box 17"/>
          <p:cNvSpPr txBox="1">
            <a:spLocks noChangeArrowheads="1"/>
          </p:cNvSpPr>
          <p:nvPr/>
        </p:nvSpPr>
        <p:spPr bwMode="auto">
          <a:xfrm>
            <a:off x="4495800" y="1981200"/>
            <a:ext cx="1793875" cy="858838"/>
          </a:xfrm>
          <a:prstGeom prst="rect">
            <a:avLst/>
          </a:prstGeom>
          <a:solidFill>
            <a:srgbClr val="DDF2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lnSpc>
                <a:spcPct val="80000"/>
              </a:lnSpc>
              <a:spcBef>
                <a:spcPct val="50000"/>
              </a:spcBef>
            </a:pPr>
            <a:r>
              <a:rPr lang="zh-CN" altLang="zh-CN" sz="2400" b="1">
                <a:solidFill>
                  <a:srgbClr val="FF0000"/>
                </a:solidFill>
                <a:latin typeface="宋体" pitchFamily="2" charset="-122"/>
              </a:rPr>
              <a:t> </a:t>
            </a:r>
            <a:r>
              <a:rPr lang="zh-CN" sz="2400" b="1">
                <a:solidFill>
                  <a:srgbClr val="FF0000"/>
                </a:solidFill>
                <a:latin typeface="宋体" pitchFamily="2" charset="-122"/>
              </a:rPr>
              <a:t>果实</a:t>
            </a:r>
          </a:p>
          <a:p>
            <a:pPr algn="l">
              <a:lnSpc>
                <a:spcPct val="80000"/>
              </a:lnSpc>
              <a:spcBef>
                <a:spcPct val="50000"/>
              </a:spcBef>
            </a:pPr>
            <a:r>
              <a:rPr lang="zh-CN" sz="2400" b="1">
                <a:solidFill>
                  <a:srgbClr val="FF0000"/>
                </a:solidFill>
                <a:latin typeface="宋体" pitchFamily="2" charset="-122"/>
              </a:rPr>
              <a:t>（内含种子</a:t>
            </a:r>
            <a:r>
              <a:rPr lang="zh-CN" altLang="zh-CN" sz="2400" b="1">
                <a:solidFill>
                  <a:srgbClr val="FF0000"/>
                </a:solidFill>
                <a:latin typeface="宋体" pitchFamily="2" charset="-122"/>
              </a:rPr>
              <a:t>)</a:t>
            </a:r>
          </a:p>
        </p:txBody>
      </p:sp>
      <p:sp>
        <p:nvSpPr>
          <p:cNvPr id="14354" name="Text Box 18"/>
          <p:cNvSpPr txBox="1">
            <a:spLocks noChangeArrowheads="1"/>
          </p:cNvSpPr>
          <p:nvPr/>
        </p:nvSpPr>
        <p:spPr bwMode="auto">
          <a:xfrm>
            <a:off x="4495800" y="4876800"/>
            <a:ext cx="609600" cy="457200"/>
          </a:xfrm>
          <a:prstGeom prst="rect">
            <a:avLst/>
          </a:prstGeom>
          <a:solidFill>
            <a:srgbClr val="DDF2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sz="2400" b="1">
                <a:solidFill>
                  <a:srgbClr val="FF0000"/>
                </a:solidFill>
              </a:rPr>
              <a:t>根</a:t>
            </a:r>
          </a:p>
        </p:txBody>
      </p:sp>
      <p:sp>
        <p:nvSpPr>
          <p:cNvPr id="14355" name="Text Box 19"/>
          <p:cNvSpPr txBox="1">
            <a:spLocks noChangeArrowheads="1"/>
          </p:cNvSpPr>
          <p:nvPr/>
        </p:nvSpPr>
        <p:spPr bwMode="auto">
          <a:xfrm>
            <a:off x="7200900" y="990600"/>
            <a:ext cx="709613" cy="4648200"/>
          </a:xfrm>
          <a:prstGeom prst="rect">
            <a:avLst/>
          </a:prstGeom>
          <a:noFill/>
          <a:ln w="38100" cmpd="sng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sz="3200" b="1">
                <a:solidFill>
                  <a:srgbClr val="CC00FF"/>
                </a:solidFill>
              </a:rPr>
              <a:t>绿色开花植物的六大器官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50" grpId="0" animBg="1" autoUpdateAnimBg="0"/>
      <p:bldP spid="14351" grpId="0" animBg="1" autoUpdateAnimBg="0"/>
      <p:bldP spid="14352" grpId="0" animBg="1" autoUpdateAnimBg="0"/>
      <p:bldP spid="14353" grpId="0" animBg="1" autoUpdateAnimBg="0"/>
      <p:bldP spid="14354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Oval 2"/>
          <p:cNvSpPr>
            <a:spLocks noChangeArrowheads="1"/>
          </p:cNvSpPr>
          <p:nvPr/>
        </p:nvSpPr>
        <p:spPr bwMode="auto">
          <a:xfrm>
            <a:off x="1447800" y="5516563"/>
            <a:ext cx="1371600" cy="936625"/>
          </a:xfrm>
          <a:prstGeom prst="ellipse">
            <a:avLst/>
          </a:prstGeom>
          <a:solidFill>
            <a:srgbClr val="9900CC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zh-CN" sz="3200" b="1">
                <a:solidFill>
                  <a:srgbClr val="000000"/>
                </a:solidFill>
                <a:latin typeface="Verdana" pitchFamily="34" charset="0"/>
                <a:ea typeface="黑体" pitchFamily="49" charset="-122"/>
              </a:rPr>
              <a:t>种子</a:t>
            </a:r>
          </a:p>
        </p:txBody>
      </p:sp>
      <p:sp>
        <p:nvSpPr>
          <p:cNvPr id="15363" name="Oval 3"/>
          <p:cNvSpPr>
            <a:spLocks noChangeArrowheads="1"/>
          </p:cNvSpPr>
          <p:nvPr/>
        </p:nvSpPr>
        <p:spPr bwMode="auto">
          <a:xfrm>
            <a:off x="1547813" y="1196975"/>
            <a:ext cx="936625" cy="936625"/>
          </a:xfrm>
          <a:prstGeom prst="ellipse">
            <a:avLst/>
          </a:prstGeom>
          <a:solidFill>
            <a:srgbClr val="FF9966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zh-CN" sz="3200" b="1">
                <a:solidFill>
                  <a:srgbClr val="000000"/>
                </a:solidFill>
                <a:latin typeface="Verdana" pitchFamily="34" charset="0"/>
                <a:ea typeface="黑体" pitchFamily="49" charset="-122"/>
              </a:rPr>
              <a:t>茎</a:t>
            </a:r>
          </a:p>
        </p:txBody>
      </p:sp>
      <p:sp>
        <p:nvSpPr>
          <p:cNvPr id="15364" name="Oval 4"/>
          <p:cNvSpPr>
            <a:spLocks noChangeArrowheads="1"/>
          </p:cNvSpPr>
          <p:nvPr/>
        </p:nvSpPr>
        <p:spPr bwMode="auto">
          <a:xfrm>
            <a:off x="1547813" y="188913"/>
            <a:ext cx="936625" cy="936625"/>
          </a:xfrm>
          <a:prstGeom prst="ellipse">
            <a:avLst/>
          </a:prstGeom>
          <a:solidFill>
            <a:srgbClr val="FF33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zh-CN" sz="3200" b="1">
                <a:solidFill>
                  <a:srgbClr val="000000"/>
                </a:solidFill>
                <a:latin typeface="Verdana" pitchFamily="34" charset="0"/>
                <a:ea typeface="黑体" pitchFamily="49" charset="-122"/>
              </a:rPr>
              <a:t>根</a:t>
            </a:r>
          </a:p>
        </p:txBody>
      </p:sp>
      <p:sp>
        <p:nvSpPr>
          <p:cNvPr id="15365" name="Oval 5"/>
          <p:cNvSpPr>
            <a:spLocks noChangeArrowheads="1"/>
          </p:cNvSpPr>
          <p:nvPr/>
        </p:nvSpPr>
        <p:spPr bwMode="auto">
          <a:xfrm>
            <a:off x="1547813" y="2276475"/>
            <a:ext cx="936625" cy="936625"/>
          </a:xfrm>
          <a:prstGeom prst="ellipse">
            <a:avLst/>
          </a:prstGeom>
          <a:solidFill>
            <a:srgbClr val="FFFF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zh-CN" sz="3200" b="1">
                <a:solidFill>
                  <a:srgbClr val="000000"/>
                </a:solidFill>
                <a:latin typeface="Verdana" pitchFamily="34" charset="0"/>
                <a:ea typeface="黑体" pitchFamily="49" charset="-122"/>
              </a:rPr>
              <a:t>叶</a:t>
            </a:r>
          </a:p>
        </p:txBody>
      </p:sp>
      <p:sp>
        <p:nvSpPr>
          <p:cNvPr id="15366" name="Oval 6"/>
          <p:cNvSpPr>
            <a:spLocks noChangeArrowheads="1"/>
          </p:cNvSpPr>
          <p:nvPr/>
        </p:nvSpPr>
        <p:spPr bwMode="auto">
          <a:xfrm>
            <a:off x="1447800" y="3357563"/>
            <a:ext cx="1295400" cy="936625"/>
          </a:xfrm>
          <a:prstGeom prst="ellipse">
            <a:avLst/>
          </a:prstGeom>
          <a:solidFill>
            <a:srgbClr val="66FF33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zh-CN" sz="3200" b="1">
                <a:solidFill>
                  <a:srgbClr val="000000"/>
                </a:solidFill>
                <a:latin typeface="Verdana" pitchFamily="34" charset="0"/>
                <a:ea typeface="黑体" pitchFamily="49" charset="-122"/>
              </a:rPr>
              <a:t>花</a:t>
            </a:r>
          </a:p>
        </p:txBody>
      </p:sp>
      <p:sp>
        <p:nvSpPr>
          <p:cNvPr id="15367" name="Oval 7"/>
          <p:cNvSpPr>
            <a:spLocks noChangeArrowheads="1"/>
          </p:cNvSpPr>
          <p:nvPr/>
        </p:nvSpPr>
        <p:spPr bwMode="auto">
          <a:xfrm>
            <a:off x="1371600" y="4437063"/>
            <a:ext cx="1447800" cy="936625"/>
          </a:xfrm>
          <a:prstGeom prst="ellipse">
            <a:avLst/>
          </a:prstGeom>
          <a:solidFill>
            <a:srgbClr val="3333FF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zh-CN" sz="3200" b="1">
                <a:solidFill>
                  <a:srgbClr val="000000"/>
                </a:solidFill>
                <a:latin typeface="Verdana" pitchFamily="34" charset="0"/>
                <a:ea typeface="黑体" pitchFamily="49" charset="-122"/>
              </a:rPr>
              <a:t>果实</a:t>
            </a:r>
          </a:p>
        </p:txBody>
      </p:sp>
      <p:sp>
        <p:nvSpPr>
          <p:cNvPr id="15368" name="Rectangle 8"/>
          <p:cNvSpPr>
            <a:spLocks noChangeArrowheads="1"/>
          </p:cNvSpPr>
          <p:nvPr/>
        </p:nvSpPr>
        <p:spPr bwMode="auto">
          <a:xfrm>
            <a:off x="2971800" y="333375"/>
            <a:ext cx="5715000" cy="576263"/>
          </a:xfrm>
          <a:prstGeom prst="rect">
            <a:avLst/>
          </a:prstGeom>
          <a:solidFill>
            <a:srgbClr val="FF33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zh-CN" sz="3200" b="1">
                <a:solidFill>
                  <a:srgbClr val="000000"/>
                </a:solidFill>
                <a:latin typeface="Verdana" pitchFamily="34" charset="0"/>
                <a:ea typeface="黑体" pitchFamily="49" charset="-122"/>
              </a:rPr>
              <a:t>吸收土壤中的水分和无机盐</a:t>
            </a:r>
          </a:p>
        </p:txBody>
      </p:sp>
      <p:sp>
        <p:nvSpPr>
          <p:cNvPr id="15369" name="Rectangle 9"/>
          <p:cNvSpPr>
            <a:spLocks noChangeArrowheads="1"/>
          </p:cNvSpPr>
          <p:nvPr/>
        </p:nvSpPr>
        <p:spPr bwMode="auto">
          <a:xfrm>
            <a:off x="3000375" y="1371600"/>
            <a:ext cx="5686425" cy="576263"/>
          </a:xfrm>
          <a:prstGeom prst="rect">
            <a:avLst/>
          </a:prstGeom>
          <a:solidFill>
            <a:srgbClr val="FF996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zh-CN" sz="3200" b="1">
                <a:solidFill>
                  <a:srgbClr val="000000"/>
                </a:solidFill>
                <a:latin typeface="Verdana" pitchFamily="34" charset="0"/>
                <a:ea typeface="黑体" pitchFamily="49" charset="-122"/>
              </a:rPr>
              <a:t>输送水分、无机盐和有机物</a:t>
            </a:r>
          </a:p>
        </p:txBody>
      </p:sp>
      <p:sp>
        <p:nvSpPr>
          <p:cNvPr id="15370" name="Rectangle 10"/>
          <p:cNvSpPr>
            <a:spLocks noChangeArrowheads="1"/>
          </p:cNvSpPr>
          <p:nvPr/>
        </p:nvSpPr>
        <p:spPr bwMode="auto">
          <a:xfrm>
            <a:off x="2971800" y="2438400"/>
            <a:ext cx="5715000" cy="576263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zh-CN" sz="3200" b="1">
                <a:solidFill>
                  <a:srgbClr val="000000"/>
                </a:solidFill>
                <a:latin typeface="Verdana" pitchFamily="34" charset="0"/>
                <a:ea typeface="黑体" pitchFamily="49" charset="-122"/>
              </a:rPr>
              <a:t>光合作用，制造有机物</a:t>
            </a:r>
          </a:p>
        </p:txBody>
      </p:sp>
      <p:sp>
        <p:nvSpPr>
          <p:cNvPr id="15371" name="Rectangle 11"/>
          <p:cNvSpPr>
            <a:spLocks noChangeArrowheads="1"/>
          </p:cNvSpPr>
          <p:nvPr/>
        </p:nvSpPr>
        <p:spPr bwMode="auto">
          <a:xfrm>
            <a:off x="2924175" y="3505200"/>
            <a:ext cx="5762625" cy="576263"/>
          </a:xfrm>
          <a:prstGeom prst="rect">
            <a:avLst/>
          </a:prstGeom>
          <a:solidFill>
            <a:srgbClr val="66FF33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zh-CN" sz="3200" b="1">
                <a:solidFill>
                  <a:srgbClr val="000000"/>
                </a:solidFill>
                <a:latin typeface="Verdana" pitchFamily="34" charset="0"/>
                <a:ea typeface="黑体" pitchFamily="49" charset="-122"/>
              </a:rPr>
              <a:t>花凋谢后形成果实</a:t>
            </a:r>
          </a:p>
        </p:txBody>
      </p:sp>
      <p:sp>
        <p:nvSpPr>
          <p:cNvPr id="15372" name="Rectangle 12"/>
          <p:cNvSpPr>
            <a:spLocks noChangeArrowheads="1"/>
          </p:cNvSpPr>
          <p:nvPr/>
        </p:nvSpPr>
        <p:spPr bwMode="auto">
          <a:xfrm>
            <a:off x="2895600" y="5672138"/>
            <a:ext cx="5791200" cy="576262"/>
          </a:xfrm>
          <a:prstGeom prst="rect">
            <a:avLst/>
          </a:prstGeom>
          <a:solidFill>
            <a:srgbClr val="9900CC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zh-CN" sz="3200" b="1">
                <a:solidFill>
                  <a:srgbClr val="000000"/>
                </a:solidFill>
                <a:latin typeface="Verdana" pitchFamily="34" charset="0"/>
                <a:ea typeface="黑体" pitchFamily="49" charset="-122"/>
              </a:rPr>
              <a:t>播种长出新的幼苗</a:t>
            </a:r>
          </a:p>
        </p:txBody>
      </p:sp>
      <p:sp>
        <p:nvSpPr>
          <p:cNvPr id="15373" name="Rectangle 13"/>
          <p:cNvSpPr>
            <a:spLocks noChangeArrowheads="1"/>
          </p:cNvSpPr>
          <p:nvPr/>
        </p:nvSpPr>
        <p:spPr bwMode="auto">
          <a:xfrm>
            <a:off x="2971800" y="4605338"/>
            <a:ext cx="5715000" cy="576262"/>
          </a:xfrm>
          <a:prstGeom prst="rect">
            <a:avLst/>
          </a:prstGeom>
          <a:solidFill>
            <a:srgbClr val="3333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zh-CN" sz="3200" b="1">
                <a:solidFill>
                  <a:srgbClr val="000000"/>
                </a:solidFill>
                <a:latin typeface="Verdana" pitchFamily="34" charset="0"/>
                <a:ea typeface="黑体" pitchFamily="49" charset="-122"/>
              </a:rPr>
              <a:t>内有种子</a:t>
            </a:r>
          </a:p>
        </p:txBody>
      </p:sp>
      <p:sp>
        <p:nvSpPr>
          <p:cNvPr id="15374" name="AutoShape 14"/>
          <p:cNvSpPr>
            <a:spLocks/>
          </p:cNvSpPr>
          <p:nvPr/>
        </p:nvSpPr>
        <p:spPr bwMode="auto">
          <a:xfrm>
            <a:off x="1066800" y="609600"/>
            <a:ext cx="381000" cy="2438400"/>
          </a:xfrm>
          <a:prstGeom prst="leftBrace">
            <a:avLst>
              <a:gd name="adj1" fmla="val 53333"/>
              <a:gd name="adj2" fmla="val 50000"/>
            </a:avLst>
          </a:prstGeom>
          <a:noFill/>
          <a:ln w="38100" cmpd="sng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375" name="AutoShape 15"/>
          <p:cNvSpPr>
            <a:spLocks/>
          </p:cNvSpPr>
          <p:nvPr/>
        </p:nvSpPr>
        <p:spPr bwMode="auto">
          <a:xfrm>
            <a:off x="1066800" y="3733800"/>
            <a:ext cx="304800" cy="2438400"/>
          </a:xfrm>
          <a:prstGeom prst="leftBrace">
            <a:avLst>
              <a:gd name="adj1" fmla="val 66667"/>
              <a:gd name="adj2" fmla="val 50000"/>
            </a:avLst>
          </a:prstGeom>
          <a:noFill/>
          <a:ln w="38100" cmpd="sng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376" name="Text Box 16"/>
          <p:cNvSpPr txBox="1">
            <a:spLocks noChangeArrowheads="1"/>
          </p:cNvSpPr>
          <p:nvPr/>
        </p:nvSpPr>
        <p:spPr bwMode="auto">
          <a:xfrm>
            <a:off x="228600" y="914400"/>
            <a:ext cx="671513" cy="1981200"/>
          </a:xfrm>
          <a:prstGeom prst="rect">
            <a:avLst/>
          </a:prstGeom>
          <a:solidFill>
            <a:srgbClr val="FF3300"/>
          </a:solidFill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sz="3200" b="1">
                <a:solidFill>
                  <a:srgbClr val="000000"/>
                </a:solidFill>
              </a:rPr>
              <a:t>营养器官</a:t>
            </a:r>
          </a:p>
        </p:txBody>
      </p:sp>
      <p:sp>
        <p:nvSpPr>
          <p:cNvPr id="15377" name="Text Box 17"/>
          <p:cNvSpPr txBox="1">
            <a:spLocks noChangeArrowheads="1"/>
          </p:cNvSpPr>
          <p:nvPr/>
        </p:nvSpPr>
        <p:spPr bwMode="auto">
          <a:xfrm>
            <a:off x="242888" y="4114800"/>
            <a:ext cx="671512" cy="1981200"/>
          </a:xfrm>
          <a:prstGeom prst="rect">
            <a:avLst/>
          </a:prstGeom>
          <a:solidFill>
            <a:srgbClr val="FF3300"/>
          </a:solidFill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sz="3200" b="1">
                <a:solidFill>
                  <a:srgbClr val="000000"/>
                </a:solidFill>
              </a:rPr>
              <a:t>生殖器官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15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8" grpId="0" animBg="1" autoUpdateAnimBg="0"/>
      <p:bldP spid="15369" grpId="0" animBg="1" autoUpdateAnimBg="0"/>
      <p:bldP spid="15370" grpId="0" animBg="1" autoUpdateAnimBg="0"/>
      <p:bldP spid="15371" grpId="0" animBg="1" autoUpdateAnimBg="0"/>
      <p:bldP spid="15372" grpId="0" animBg="1" autoUpdateAnimBg="0"/>
      <p:bldP spid="15373" grpId="0" animBg="1" autoUpdateAnimBg="0"/>
      <p:bldP spid="15374" grpId="0" animBg="1"/>
      <p:bldP spid="15375" grpId="0" animBg="1"/>
      <p:bldP spid="15376" grpId="0" animBg="1" autoUpdateAnimBg="0"/>
      <p:bldP spid="15377" grpId="0" animBg="1" autoUpdateAnimBg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Fireworks">
  <a:themeElements>
    <a:clrScheme name="Fireworks 1">
      <a:dk1>
        <a:srgbClr val="AF273E"/>
      </a:dk1>
      <a:lt1>
        <a:srgbClr val="FFCC00"/>
      </a:lt1>
      <a:dk2>
        <a:srgbClr val="000000"/>
      </a:dk2>
      <a:lt2>
        <a:srgbClr val="FFFFFF"/>
      </a:lt2>
      <a:accent1>
        <a:srgbClr val="FF8B17"/>
      </a:accent1>
      <a:accent2>
        <a:srgbClr val="FFE103"/>
      </a:accent2>
      <a:accent3>
        <a:srgbClr val="AAAAAA"/>
      </a:accent3>
      <a:accent4>
        <a:srgbClr val="DAAE00"/>
      </a:accent4>
      <a:accent5>
        <a:srgbClr val="FFC4AB"/>
      </a:accent5>
      <a:accent6>
        <a:srgbClr val="E7CC02"/>
      </a:accent6>
      <a:hlink>
        <a:srgbClr val="FF3399"/>
      </a:hlink>
      <a:folHlink>
        <a:srgbClr val="FE1F08"/>
      </a:folHlink>
    </a:clrScheme>
    <a:fontScheme name="Fireworks">
      <a:majorFont>
        <a:latin typeface="Arial Black"/>
        <a:ea typeface="宋体"/>
        <a:cs typeface=""/>
      </a:majorFont>
      <a:minorFont>
        <a:latin typeface="Arial Black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Fireworks 1">
        <a:dk1>
          <a:srgbClr val="AF273E"/>
        </a:dk1>
        <a:lt1>
          <a:srgbClr val="FFCC00"/>
        </a:lt1>
        <a:dk2>
          <a:srgbClr val="000000"/>
        </a:dk2>
        <a:lt2>
          <a:srgbClr val="FFFFFF"/>
        </a:lt2>
        <a:accent1>
          <a:srgbClr val="FF8B17"/>
        </a:accent1>
        <a:accent2>
          <a:srgbClr val="FFE103"/>
        </a:accent2>
        <a:accent3>
          <a:srgbClr val="AAAAAA"/>
        </a:accent3>
        <a:accent4>
          <a:srgbClr val="DAAE00"/>
        </a:accent4>
        <a:accent5>
          <a:srgbClr val="FFC4AB"/>
        </a:accent5>
        <a:accent6>
          <a:srgbClr val="E7CC02"/>
        </a:accent6>
        <a:hlink>
          <a:srgbClr val="FF3399"/>
        </a:hlink>
        <a:folHlink>
          <a:srgbClr val="FE1F0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reworks 2">
        <a:dk1>
          <a:srgbClr val="0000A4"/>
        </a:dk1>
        <a:lt1>
          <a:srgbClr val="CCFFFF"/>
        </a:lt1>
        <a:dk2>
          <a:srgbClr val="000066"/>
        </a:dk2>
        <a:lt2>
          <a:srgbClr val="00FFFF"/>
        </a:lt2>
        <a:accent1>
          <a:srgbClr val="51B2E3"/>
        </a:accent1>
        <a:accent2>
          <a:srgbClr val="04E8AC"/>
        </a:accent2>
        <a:accent3>
          <a:srgbClr val="AAAAB8"/>
        </a:accent3>
        <a:accent4>
          <a:srgbClr val="AEDADA"/>
        </a:accent4>
        <a:accent5>
          <a:srgbClr val="B3D5EF"/>
        </a:accent5>
        <a:accent6>
          <a:srgbClr val="03D29B"/>
        </a:accent6>
        <a:hlink>
          <a:srgbClr val="FF3399"/>
        </a:hlink>
        <a:folHlink>
          <a:srgbClr val="8F5FD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reworks 3">
        <a:dk1>
          <a:srgbClr val="9F237F"/>
        </a:dk1>
        <a:lt1>
          <a:srgbClr val="FFCC00"/>
        </a:lt1>
        <a:dk2>
          <a:srgbClr val="000000"/>
        </a:dk2>
        <a:lt2>
          <a:srgbClr val="FFFFFF"/>
        </a:lt2>
        <a:accent1>
          <a:srgbClr val="39A6DD"/>
        </a:accent1>
        <a:accent2>
          <a:srgbClr val="FF03E7"/>
        </a:accent2>
        <a:accent3>
          <a:srgbClr val="AAAAAA"/>
        </a:accent3>
        <a:accent4>
          <a:srgbClr val="DAAE00"/>
        </a:accent4>
        <a:accent5>
          <a:srgbClr val="AED0EB"/>
        </a:accent5>
        <a:accent6>
          <a:srgbClr val="E702D1"/>
        </a:accent6>
        <a:hlink>
          <a:srgbClr val="FF3399"/>
        </a:hlink>
        <a:folHlink>
          <a:srgbClr val="753BC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reworks 4">
        <a:dk1>
          <a:srgbClr val="00603B"/>
        </a:dk1>
        <a:lt1>
          <a:srgbClr val="FFCC00"/>
        </a:lt1>
        <a:dk2>
          <a:srgbClr val="000000"/>
        </a:dk2>
        <a:lt2>
          <a:srgbClr val="FFFFFF"/>
        </a:lt2>
        <a:accent1>
          <a:srgbClr val="39A6DD"/>
        </a:accent1>
        <a:accent2>
          <a:srgbClr val="07FB18"/>
        </a:accent2>
        <a:accent3>
          <a:srgbClr val="AAAAAA"/>
        </a:accent3>
        <a:accent4>
          <a:srgbClr val="DAAE00"/>
        </a:accent4>
        <a:accent5>
          <a:srgbClr val="AED0EB"/>
        </a:accent5>
        <a:accent6>
          <a:srgbClr val="06E315"/>
        </a:accent6>
        <a:hlink>
          <a:srgbClr val="FF3399"/>
        </a:hlink>
        <a:folHlink>
          <a:srgbClr val="753BC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reworks 5">
        <a:dk1>
          <a:srgbClr val="FF6600"/>
        </a:dk1>
        <a:lt1>
          <a:srgbClr val="FFFFFF"/>
        </a:lt1>
        <a:dk2>
          <a:srgbClr val="003366"/>
        </a:dk2>
        <a:lt2>
          <a:srgbClr val="FFFFFF"/>
        </a:lt2>
        <a:accent1>
          <a:srgbClr val="FF99FF"/>
        </a:accent1>
        <a:accent2>
          <a:srgbClr val="FFFF99"/>
        </a:accent2>
        <a:accent3>
          <a:srgbClr val="AAADB8"/>
        </a:accent3>
        <a:accent4>
          <a:srgbClr val="DADADA"/>
        </a:accent4>
        <a:accent5>
          <a:srgbClr val="FFCAFF"/>
        </a:accent5>
        <a:accent6>
          <a:srgbClr val="E7E78A"/>
        </a:accent6>
        <a:hlink>
          <a:srgbClr val="FF33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reworks 6">
        <a:dk1>
          <a:srgbClr val="000000"/>
        </a:dk1>
        <a:lt1>
          <a:srgbClr val="FFFFFF"/>
        </a:lt1>
        <a:dk2>
          <a:srgbClr val="993366"/>
        </a:dk2>
        <a:lt2>
          <a:srgbClr val="CCFFFF"/>
        </a:lt2>
        <a:accent1>
          <a:srgbClr val="CCECFF"/>
        </a:accent1>
        <a:accent2>
          <a:srgbClr val="FFFF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E7E78A"/>
        </a:accent6>
        <a:hlink>
          <a:srgbClr val="FFCCFF"/>
        </a:hlink>
        <a:folHlink>
          <a:srgbClr val="FFCC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Mountain Top">
  <a:themeElements>
    <a:clrScheme name="Mountain Top 5">
      <a:dk1>
        <a:srgbClr val="463416"/>
      </a:dk1>
      <a:lt1>
        <a:srgbClr val="FFFFFF"/>
      </a:lt1>
      <a:dk2>
        <a:srgbClr val="003399"/>
      </a:dk2>
      <a:lt2>
        <a:srgbClr val="E3E3FF"/>
      </a:lt2>
      <a:accent1>
        <a:srgbClr val="3399FF"/>
      </a:accent1>
      <a:accent2>
        <a:srgbClr val="33CCCC"/>
      </a:accent2>
      <a:accent3>
        <a:srgbClr val="AAADCA"/>
      </a:accent3>
      <a:accent4>
        <a:srgbClr val="DADADA"/>
      </a:accent4>
      <a:accent5>
        <a:srgbClr val="ADCAFF"/>
      </a:accent5>
      <a:accent6>
        <a:srgbClr val="2DB9B9"/>
      </a:accent6>
      <a:hlink>
        <a:srgbClr val="00FFCC"/>
      </a:hlink>
      <a:folHlink>
        <a:srgbClr val="808000"/>
      </a:folHlink>
    </a:clrScheme>
    <a:fontScheme name="Mountain Top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Mountain Top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untain Top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Fireworks</Template>
  <TotalTime>0</TotalTime>
  <Pages>0</Pages>
  <Words>1094</Words>
  <Characters>0</Characters>
  <DocSecurity>0</DocSecurity>
  <PresentationFormat>全屏显示(4:3)</PresentationFormat>
  <Lines>0</Lines>
  <Paragraphs>204</Paragraphs>
  <Slides>30</Slides>
  <Notes>0</Notes>
  <HiddenSlides>0</HiddenSlides>
  <MMClips>3</MMClips>
  <ScaleCrop>false</ScaleCrop>
  <HeadingPairs>
    <vt:vector size="8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55" baseType="lpstr">
      <vt:lpstr>Arial</vt:lpstr>
      <vt:lpstr>宋体</vt:lpstr>
      <vt:lpstr>Wingdings</vt:lpstr>
      <vt:lpstr>Arial Black</vt:lpstr>
      <vt:lpstr>Times New Roman</vt:lpstr>
      <vt:lpstr>华文琥珀</vt:lpstr>
      <vt:lpstr>华文行楷</vt:lpstr>
      <vt:lpstr>隶书</vt:lpstr>
      <vt:lpstr>黑体</vt:lpstr>
      <vt:lpstr>Verdana</vt:lpstr>
      <vt:lpstr>华文中宋</vt:lpstr>
      <vt:lpstr>幼圆</vt:lpstr>
      <vt:lpstr>华文新魏</vt:lpstr>
      <vt:lpstr>Tahoma</vt:lpstr>
      <vt:lpstr>MS UI Gothic</vt:lpstr>
      <vt:lpstr>Bart</vt:lpstr>
      <vt:lpstr>Book Antiqua</vt:lpstr>
      <vt:lpstr>Segoe Print</vt:lpstr>
      <vt:lpstr>Segoe Print</vt:lpstr>
      <vt:lpstr>楷体</vt:lpstr>
      <vt:lpstr>华文楷体</vt:lpstr>
      <vt:lpstr>默认设计模板</vt:lpstr>
      <vt:lpstr>Fireworks</vt:lpstr>
      <vt:lpstr>Mountain Top</vt:lpstr>
      <vt:lpstr>Microsoft PowerPoint 演示文稿</vt:lpstr>
      <vt:lpstr>幻灯片 1</vt:lpstr>
      <vt:lpstr>幻灯片 2</vt:lpstr>
      <vt:lpstr>植物的几种主要组织</vt:lpstr>
      <vt:lpstr>动物的几种主要组织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</vt:vector>
  </TitlesOfParts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2013-10-30T12:58:43Z</dcterms:created>
  <dcterms:modified xsi:type="dcterms:W3CDTF">2018-05-28T01:18:20Z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NXTAG2">
    <vt:lpwstr>0008005e18000000000001024120</vt:lpwstr>
  </property>
  <property fmtid="{D5CDD505-2E9C-101B-9397-08002B2CF9AE}" pid="4" name="KSOProductBuildVer">
    <vt:lpwstr>2052-9.1.0.4249</vt:lpwstr>
  </property>
</Properties>
</file>