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83" r:id="rId4"/>
    <p:sldId id="278" r:id="rId5"/>
    <p:sldId id="306" r:id="rId7"/>
    <p:sldId id="323" r:id="rId8"/>
    <p:sldId id="307" r:id="rId9"/>
    <p:sldId id="269" r:id="rId10"/>
    <p:sldId id="270" r:id="rId11"/>
    <p:sldId id="296" r:id="rId12"/>
    <p:sldId id="319" r:id="rId13"/>
    <p:sldId id="314" r:id="rId14"/>
    <p:sldId id="32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2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6.png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7.bin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7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8.wmf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</a:rPr>
              <a:t>第十七章　勾股定理</a:t>
            </a:r>
            <a:endParaRPr lang="zh-CN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17.1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勾股定理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32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32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4286256"/>
            <a:ext cx="8208912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endParaRPr lang="en-US" altLang="zh-CN" sz="32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528" y="764704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厦门中考节选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三地的位置如图所示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=90°,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两地相距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 km,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B,C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两地相距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 km,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两地的距离是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km.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611370"/>
            <a:ext cx="576064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28728" y="2643182"/>
            <a:ext cx="331920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547664" y="4595267"/>
          <a:ext cx="5849937" cy="157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61874400" imgH="18288000" progId="Equation.DSMT4">
                  <p:embed/>
                </p:oleObj>
              </mc:Choice>
              <mc:Fallback>
                <p:oleObj name="Equation" r:id="rId2" imgW="61874400" imgH="182880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47664" y="4595267"/>
                        <a:ext cx="5849937" cy="1570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260648"/>
            <a:ext cx="8568952" cy="26560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4.</a:t>
            </a:r>
            <a:r>
              <a:rPr lang="en-US" altLang="zh-CN" sz="2000" dirty="0" smtClean="0">
                <a:solidFill>
                  <a:srgbClr val="FF0000"/>
                </a:solidFill>
              </a:rPr>
              <a:t>(2014·</a:t>
            </a:r>
            <a:r>
              <a:rPr lang="zh-CN" altLang="zh-CN" sz="2000" dirty="0" smtClean="0">
                <a:solidFill>
                  <a:srgbClr val="FF0000"/>
                </a:solidFill>
              </a:rPr>
              <a:t>潍坊中考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  <a:r>
              <a:rPr lang="zh-CN" altLang="zh-CN" sz="2000" dirty="0" smtClean="0"/>
              <a:t>我国古代有这样一道数学问题</a:t>
            </a:r>
            <a:r>
              <a:rPr lang="en-US" altLang="zh-CN" sz="2000" dirty="0" smtClean="0"/>
              <a:t>:“</a:t>
            </a:r>
            <a:r>
              <a:rPr lang="zh-CN" altLang="zh-CN" sz="2000" dirty="0" smtClean="0"/>
              <a:t>枯木一根直立地上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高二丈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周三尺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有葛藤自根缠绕而上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五周而达其顶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问葛藤之长几何</a:t>
            </a:r>
            <a:r>
              <a:rPr lang="en-US" altLang="zh-CN" sz="2000" dirty="0" smtClean="0"/>
              <a:t>?”</a:t>
            </a:r>
            <a:r>
              <a:rPr lang="zh-CN" altLang="zh-CN" sz="2000" dirty="0" smtClean="0"/>
              <a:t>题意是</a:t>
            </a:r>
            <a:r>
              <a:rPr lang="en-US" altLang="zh-CN" sz="2000" dirty="0" smtClean="0"/>
              <a:t>:</a:t>
            </a:r>
            <a:r>
              <a:rPr lang="zh-CN" altLang="zh-CN" sz="2000" dirty="0" smtClean="0"/>
              <a:t>如图所示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把枯木看作一个圆柱体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因一丈是十尺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则该圆柱的高为</a:t>
            </a:r>
            <a:r>
              <a:rPr lang="en-US" altLang="zh-CN" sz="2000" dirty="0" smtClean="0"/>
              <a:t>20</a:t>
            </a:r>
            <a:r>
              <a:rPr lang="zh-CN" altLang="zh-CN" sz="2000" dirty="0" smtClean="0"/>
              <a:t>尺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底面周长为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尺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有葛藤自点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dirty="0" smtClean="0"/>
              <a:t>处缠绕而上</a:t>
            </a:r>
            <a:r>
              <a:rPr lang="en-US" altLang="zh-CN" sz="2000" dirty="0" smtClean="0"/>
              <a:t>,</a:t>
            </a:r>
            <a:r>
              <a:rPr lang="zh-CN" altLang="zh-CN" sz="2000" dirty="0" smtClean="0"/>
              <a:t>绕五周后其末端恰好到达点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dirty="0" smtClean="0"/>
              <a:t>处</a:t>
            </a:r>
            <a:r>
              <a:rPr lang="en-US" altLang="zh-CN" sz="2000" dirty="0" smtClean="0"/>
              <a:t>.</a:t>
            </a:r>
            <a:r>
              <a:rPr lang="zh-CN" altLang="zh-CN" sz="2000" dirty="0" smtClean="0"/>
              <a:t>则问题中葛藤的最短长度是</a:t>
            </a:r>
            <a:r>
              <a:rPr lang="zh-CN" altLang="zh-CN" sz="2000" u="sng" dirty="0" smtClean="0"/>
              <a:t>　　　　</a:t>
            </a:r>
            <a:r>
              <a:rPr lang="zh-CN" altLang="zh-CN" sz="2000" dirty="0" smtClean="0"/>
              <a:t>尺</a:t>
            </a:r>
            <a:r>
              <a:rPr lang="en-US" altLang="zh-CN" sz="2000" dirty="0" smtClean="0"/>
              <a:t>. 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2060848"/>
            <a:ext cx="827584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yl50.jpg" descr="id:2147502001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643702" y="3429000"/>
            <a:ext cx="1872208" cy="23762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3284984"/>
            <a:ext cx="6048672" cy="267935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/>
              <a:t>将圆柱平均分成五段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将最下边一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段圆柱的侧面展开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并连接其对角线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即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为每段的最短长度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为</a:t>
            </a:r>
            <a:r>
              <a:rPr lang="en-US" altLang="zh-CN" sz="2400" dirty="0" smtClean="0"/>
              <a:t>                       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,</a:t>
            </a:r>
            <a:r>
              <a:rPr lang="zh-CN" altLang="zh-CN" sz="2400" dirty="0" smtClean="0"/>
              <a:t>所以葛藤的最短长度为</a:t>
            </a:r>
            <a:r>
              <a:rPr lang="en-US" altLang="zh-CN" sz="2400" dirty="0" smtClean="0"/>
              <a:t>5×5=25(</a:t>
            </a:r>
            <a:r>
              <a:rPr lang="zh-CN" altLang="zh-CN" sz="2400" dirty="0" smtClean="0"/>
              <a:t>尺</a:t>
            </a:r>
            <a:r>
              <a:rPr lang="en-US" altLang="zh-CN" sz="2400" dirty="0" smtClean="0"/>
              <a:t>).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1"/>
          <p:cNvGraphicFramePr>
            <a:graphicFrameLocks noChangeAspect="1"/>
          </p:cNvGraphicFramePr>
          <p:nvPr/>
        </p:nvGraphicFramePr>
        <p:xfrm>
          <a:off x="3491880" y="4725144"/>
          <a:ext cx="17859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2" imgW="18897600" imgH="6096000" progId="Equation.DSMT4">
                  <p:embed/>
                </p:oleObj>
              </mc:Choice>
              <mc:Fallback>
                <p:oleObj name="Equation" r:id="rId2" imgW="18897600" imgH="60960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1880" y="4725144"/>
                        <a:ext cx="1785937" cy="523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7544" y="407707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所示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作出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点关于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的对称点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B'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AB'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点就是光的入射点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AC=BD,</a:t>
            </a:r>
            <a:r>
              <a:rPr lang="zh-CN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ACO=</a:t>
            </a:r>
            <a:r>
              <a:rPr lang="zh-CN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BDO=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90°,</a:t>
            </a:r>
            <a:r>
              <a:rPr lang="zh-CN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AOC=</a:t>
            </a:r>
            <a:r>
              <a:rPr lang="zh-CN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AOC</a:t>
            </a:r>
            <a:r>
              <a:rPr lang="zh-CN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OC=OD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ODB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=25,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2976" y="285728"/>
            <a:ext cx="7429520" cy="194095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en-US" altLang="zh-CN" sz="2400" dirty="0" smtClean="0"/>
              <a:t>5.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两点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都与平面镜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相距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两点相距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一束光由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点射向平面镜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反射之后恰好经过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点与入射点间的距离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572000" y="5000636"/>
          <a:ext cx="362397" cy="642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0" y="5000636"/>
                        <a:ext cx="362397" cy="64239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/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60000"/>
          <a:stretch>
            <a:fillRect/>
          </a:stretch>
        </p:blipFill>
        <p:spPr bwMode="auto">
          <a:xfrm>
            <a:off x="1928794" y="2357430"/>
            <a:ext cx="15841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38182"/>
          <a:stretch>
            <a:fillRect/>
          </a:stretch>
        </p:blipFill>
        <p:spPr bwMode="auto">
          <a:xfrm>
            <a:off x="4143372" y="2357430"/>
            <a:ext cx="24482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268760"/>
            <a:ext cx="8892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电视的尺寸是屏幕对角线的长度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小华的爸爸买了一台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英寸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(74 cm)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的电视机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小华量电视机的屏幕后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发现屏幕只有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58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长和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46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宽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他觉得一定是售货员搞错了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你同意他的想法吗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你能解释是为什么吗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958002" y="116632"/>
            <a:ext cx="4198174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拿错了吗？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图片 5" descr="t0164fb2bd120fd7e0b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3054798"/>
            <a:ext cx="5328592" cy="3542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8072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一个门框的尺寸如图所示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一块长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3 m,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宽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2.2 m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的长方形薄木板能否从门框内通过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为什么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03920" y="1844824"/>
            <a:ext cx="56802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根据勾股定理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得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≈2.24.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因为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大于木板的宽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所以木板能从门框内通过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556792"/>
            <a:ext cx="2302743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/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72200" y="1700808"/>
            <a:ext cx="215262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428728" y="3071810"/>
          <a:ext cx="428628" cy="482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8728" y="3071810"/>
                        <a:ext cx="428628" cy="4822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/>
          <p:cNvSpPr/>
          <p:nvPr/>
        </p:nvSpPr>
        <p:spPr>
          <a:xfrm>
            <a:off x="214282" y="4786322"/>
            <a:ext cx="8208912" cy="1328023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　在遇到木板进门或将物体放入立体图形内的问题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常常需要找到能通过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放入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物体的最大长度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与物体的长度比较大小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从而判断是否可以通过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放入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188640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0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一架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2.6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长的梯子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斜靠在一竖直的墙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上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这时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2.4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如果梯子的顶端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沿墙下滑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那么梯子底端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也外移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340768"/>
            <a:ext cx="85689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可以看出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BD=OD-OB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根据勾股定理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得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=2.6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-2.4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=1.    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根据勾股定理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得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=2.6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-(2.4-0.5)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=3.15,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          ≈1.77.   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BD=OD-OB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≈1.77-1=0.77.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所以梯子的顶端沿墙下滑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 m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梯子底端并不是</a:t>
            </a:r>
            <a:endParaRPr lang="en-US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也外移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 m,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而是外移约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0.77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m.</a:t>
            </a:r>
            <a:endParaRPr lang="zh-CN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3702" y="1928802"/>
            <a:ext cx="18722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948606" y="2313634"/>
          <a:ext cx="480122" cy="400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5181600" imgH="5181600" progId="Equation.DSMT4">
                  <p:embed/>
                </p:oleObj>
              </mc:Choice>
              <mc:Fallback>
                <p:oleObj name="Equation" r:id="rId2" imgW="5181600" imgH="5181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8606" y="2313634"/>
                        <a:ext cx="480122" cy="4009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234290" y="3286124"/>
          <a:ext cx="889438" cy="430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10058400" imgH="5486400" progId="Equation.DSMT4">
                  <p:embed/>
                </p:oleObj>
              </mc:Choice>
              <mc:Fallback>
                <p:oleObj name="Equation" r:id="rId4" imgW="10058400" imgH="5486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4290" y="3286124"/>
                        <a:ext cx="889438" cy="43090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85720" y="4857760"/>
            <a:ext cx="8358246" cy="12738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[</a:t>
            </a:r>
            <a:r>
              <a:rPr lang="zh-CN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已知直角三角形的两边长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可以根据勾股定理求出第三边长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已知直角三角形的一边长及两边之间的关系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也可以求出各边长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在求锐角三角形或钝角三角形的边长时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可以将其转化为直角三角形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应用勾股定理求解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188640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一只蚂蚁沿棱长为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的正方体表面从顶点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爬到顶点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则它走过的最短路程为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.        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.(1+         )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.3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      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a</a:t>
            </a:r>
            <a:endParaRPr lang="zh-CN" altLang="zh-CN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7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6" name="zz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pic>
        <p:nvPicPr>
          <p:cNvPr id="99334" name="zz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" cy="10477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51520" y="3645024"/>
            <a:ext cx="8424936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将正方体侧面展开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部分展开图如图所示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由图知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根据勾股定理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endParaRPr lang="zh-CN" altLang="zh-CN" sz="2400" i="1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214942" y="1785926"/>
            <a:ext cx="20882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25488" y="1412776"/>
          <a:ext cx="6382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5488" y="1412776"/>
                        <a:ext cx="638200" cy="50405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3537273" y="1412776"/>
          <a:ext cx="6746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6" imgW="5791200" imgH="5181600" progId="Equation.DSMT4">
                  <p:embed/>
                </p:oleObj>
              </mc:Choice>
              <mc:Fallback>
                <p:oleObj name="Equation" r:id="rId6" imgW="5791200" imgH="51816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7273" y="1412776"/>
                        <a:ext cx="674687" cy="476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5" name="Object 3"/>
          <p:cNvGraphicFramePr>
            <a:graphicFrameLocks noChangeAspect="1"/>
          </p:cNvGraphicFramePr>
          <p:nvPr/>
        </p:nvGraphicFramePr>
        <p:xfrm>
          <a:off x="6886153" y="1413594"/>
          <a:ext cx="6381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86153" y="1413594"/>
                        <a:ext cx="638175" cy="5032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036" name="Object 4"/>
          <p:cNvGraphicFramePr>
            <a:graphicFrameLocks noChangeAspect="1"/>
          </p:cNvGraphicFramePr>
          <p:nvPr/>
        </p:nvGraphicFramePr>
        <p:xfrm>
          <a:off x="4702175" y="4221163"/>
          <a:ext cx="306228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0" imgW="40233600" imgH="7924800" progId="Equation.DSMT4">
                  <p:embed/>
                </p:oleObj>
              </mc:Choice>
              <mc:Fallback>
                <p:oleObj name="Equation" r:id="rId10" imgW="40233600" imgH="79248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02175" y="4221163"/>
                        <a:ext cx="3062288" cy="557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857224" y="2285992"/>
            <a:ext cx="33123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6858016" y="714356"/>
            <a:ext cx="495672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85720" y="4786322"/>
            <a:ext cx="8424936" cy="1328023"/>
          </a:xfrm>
          <a:prstGeom prst="round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平面图中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可以直接用勾股定理求两点之间的距离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而在求表面距离最短的问题时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需要将立体图形展开后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将实际问题转化成可以用勾股定理进行计算的问题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爆炸形 1 25"/>
          <p:cNvSpPr/>
          <p:nvPr/>
        </p:nvSpPr>
        <p:spPr>
          <a:xfrm>
            <a:off x="2123728" y="260648"/>
            <a:ext cx="4824536" cy="1642348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763960" y="2324561"/>
            <a:ext cx="7768480" cy="3048655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勾股定理应用的条件必须是直角三角形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所以要应用勾股定理必须构造直角三角形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常见的应用类型为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①化非直角三角形为直角三角形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②将实际问题转化为直角三角形模型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5720" y="1428736"/>
            <a:ext cx="8568952" cy="430217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用勾股定理计算时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要先画好图形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并标好图形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理清各边之间的关系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再灵活运用勾股定理计算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在利用勾股定理进行有关计算和证明时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要注意运用方程的思想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求直角三角形有关线段的长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有时还要运用转化的数学思想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或利用添加辅助线的方法构造直角三角形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再运用勾股定理求解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072330" y="6215082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85720" y="928670"/>
            <a:ext cx="8568952" cy="29625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小明用火柴棒摆直角三角形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已知他摆两条直角边分别用了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根和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根火柴棒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他摆完这个直角三角形共用火柴棒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A.20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B.14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C.24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D.30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933056"/>
            <a:ext cx="8640960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∵摆两直角边分别用了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6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根、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8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根长度相同的火柴棒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∴由勾股定理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得摆斜边需用火柴棒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=10(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∴他摆完这个直角三角形共用火柴棒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6+8+10=24(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250030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286644" y="4572008"/>
          <a:ext cx="1192988" cy="530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13716000" imgH="6096000" progId="Equation.DSMT4">
                  <p:embed/>
                </p:oleObj>
              </mc:Choice>
              <mc:Fallback>
                <p:oleObj name="Equation" r:id="rId2" imgW="13716000" imgH="60960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86644" y="4572008"/>
                        <a:ext cx="1192988" cy="53021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00266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为迎接新年的到来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同学们做了许多花布置教室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准备召开新年晚会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小刘搬来一架高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米的木梯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木梯放好后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顶端与地面的距离为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2.4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则梯脚与墙脚的距离应为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A.0.7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B.0.8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C.0.9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D.1.0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米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221455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642910" y="4143380"/>
            <a:ext cx="7429552" cy="175432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仔细分析题意得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梯子、地面、墙刚好形成一直角三角形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梯高为斜边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利用勾股定理解即可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梯脚与墙脚距离为 </a:t>
            </a:r>
            <a:r>
              <a:rPr kumimoji="0" lang="zh-CN" altLang="en-US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kumimoji="0" lang="en-US" altLang="zh-CN" sz="24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kumimoji="0" lang="en-US" altLang="zh-CN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2214546" y="5357826"/>
          <a:ext cx="2107413" cy="468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27432000" imgH="6096000" progId="Equation.DSMT4">
                  <p:embed/>
                </p:oleObj>
              </mc:Choice>
              <mc:Fallback>
                <p:oleObj name="Equation" r:id="rId1" imgW="27432000" imgH="6096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14546" y="5357826"/>
                        <a:ext cx="2107413" cy="46831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  <p:bldP spid="144386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2229</Words>
  <Application>Kingsoft Office WPP</Application>
  <PresentationFormat>全屏显示(4:3)</PresentationFormat>
  <Paragraphs>96</Paragraphs>
  <Slides>12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