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sldIdLst>
    <p:sldId id="256" r:id="rId4"/>
    <p:sldId id="280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</p:sldIdLst>
  <p:sldSz cx="9144000" cy="6858000" type="screen4x3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963A"/>
    <a:srgbClr val="F286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-19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4" Type="http://schemas.openxmlformats.org/officeDocument/2006/relationships/image" Target="../media/image9.wmf"/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10.vml.rels><?xml version="1.0" encoding="UTF-8" standalone="yes"?>
<Relationships xmlns="http://schemas.openxmlformats.org/package/2006/relationships"><Relationship Id="rId5" Type="http://schemas.openxmlformats.org/officeDocument/2006/relationships/image" Target="../media/image51.wmf"/><Relationship Id="rId4" Type="http://schemas.openxmlformats.org/officeDocument/2006/relationships/image" Target="../media/image50.wmf"/><Relationship Id="rId3" Type="http://schemas.openxmlformats.org/officeDocument/2006/relationships/image" Target="../media/image49.wmf"/><Relationship Id="rId2" Type="http://schemas.openxmlformats.org/officeDocument/2006/relationships/image" Target="../media/image48.wmf"/><Relationship Id="rId1" Type="http://schemas.openxmlformats.org/officeDocument/2006/relationships/image" Target="../media/image47.wmf"/></Relationships>
</file>

<file path=ppt/drawings/_rels/vmlDrawing11.vml.rels><?xml version="1.0" encoding="UTF-8" standalone="yes"?>
<Relationships xmlns="http://schemas.openxmlformats.org/package/2006/relationships"><Relationship Id="rId5" Type="http://schemas.openxmlformats.org/officeDocument/2006/relationships/image" Target="../media/image56.wmf"/><Relationship Id="rId4" Type="http://schemas.openxmlformats.org/officeDocument/2006/relationships/image" Target="../media/image55.wmf"/><Relationship Id="rId3" Type="http://schemas.openxmlformats.org/officeDocument/2006/relationships/image" Target="../media/image54.wmf"/><Relationship Id="rId2" Type="http://schemas.openxmlformats.org/officeDocument/2006/relationships/image" Target="../media/image53.wmf"/><Relationship Id="rId1" Type="http://schemas.openxmlformats.org/officeDocument/2006/relationships/image" Target="../media/image52.wmf"/></Relationships>
</file>

<file path=ppt/drawings/_rels/vmlDrawing12.vml.rels><?xml version="1.0" encoding="UTF-8" standalone="yes"?>
<Relationships xmlns="http://schemas.openxmlformats.org/package/2006/relationships"><Relationship Id="rId4" Type="http://schemas.openxmlformats.org/officeDocument/2006/relationships/image" Target="../media/image60.wmf"/><Relationship Id="rId3" Type="http://schemas.openxmlformats.org/officeDocument/2006/relationships/image" Target="../media/image59.wmf"/><Relationship Id="rId2" Type="http://schemas.openxmlformats.org/officeDocument/2006/relationships/image" Target="../media/image58.wmf"/><Relationship Id="rId1" Type="http://schemas.openxmlformats.org/officeDocument/2006/relationships/image" Target="../media/image57.wmf"/></Relationships>
</file>

<file path=ppt/drawings/_rels/vmlDrawing13.vml.rels><?xml version="1.0" encoding="UTF-8" standalone="yes"?>
<Relationships xmlns="http://schemas.openxmlformats.org/package/2006/relationships"><Relationship Id="rId6" Type="http://schemas.openxmlformats.org/officeDocument/2006/relationships/image" Target="../media/image66.wmf"/><Relationship Id="rId5" Type="http://schemas.openxmlformats.org/officeDocument/2006/relationships/image" Target="../media/image65.wmf"/><Relationship Id="rId4" Type="http://schemas.openxmlformats.org/officeDocument/2006/relationships/image" Target="../media/image64.wmf"/><Relationship Id="rId3" Type="http://schemas.openxmlformats.org/officeDocument/2006/relationships/image" Target="../media/image63.wmf"/><Relationship Id="rId2" Type="http://schemas.openxmlformats.org/officeDocument/2006/relationships/image" Target="../media/image62.wmf"/><Relationship Id="rId1" Type="http://schemas.openxmlformats.org/officeDocument/2006/relationships/image" Target="../media/image61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70.wmf"/><Relationship Id="rId2" Type="http://schemas.openxmlformats.org/officeDocument/2006/relationships/image" Target="../media/image69.wmf"/><Relationship Id="rId1" Type="http://schemas.openxmlformats.org/officeDocument/2006/relationships/image" Target="../media/image68.wmf"/></Relationships>
</file>

<file path=ppt/drawings/_rels/vmlDrawing15.vml.rels><?xml version="1.0" encoding="UTF-8" standalone="yes"?>
<Relationships xmlns="http://schemas.openxmlformats.org/package/2006/relationships"><Relationship Id="rId5" Type="http://schemas.openxmlformats.org/officeDocument/2006/relationships/image" Target="../media/image75.wmf"/><Relationship Id="rId4" Type="http://schemas.openxmlformats.org/officeDocument/2006/relationships/image" Target="../media/image74.wmf"/><Relationship Id="rId3" Type="http://schemas.openxmlformats.org/officeDocument/2006/relationships/image" Target="../media/image73.wmf"/><Relationship Id="rId2" Type="http://schemas.openxmlformats.org/officeDocument/2006/relationships/image" Target="../media/image72.wmf"/><Relationship Id="rId1" Type="http://schemas.openxmlformats.org/officeDocument/2006/relationships/image" Target="../media/image71.wmf"/></Relationships>
</file>

<file path=ppt/drawings/_rels/vmlDrawing16.vml.rels><?xml version="1.0" encoding="UTF-8" standalone="yes"?>
<Relationships xmlns="http://schemas.openxmlformats.org/package/2006/relationships"><Relationship Id="rId4" Type="http://schemas.openxmlformats.org/officeDocument/2006/relationships/image" Target="../media/image79.wmf"/><Relationship Id="rId3" Type="http://schemas.openxmlformats.org/officeDocument/2006/relationships/image" Target="../media/image78.wmf"/><Relationship Id="rId2" Type="http://schemas.openxmlformats.org/officeDocument/2006/relationships/image" Target="../media/image77.wmf"/><Relationship Id="rId1" Type="http://schemas.openxmlformats.org/officeDocument/2006/relationships/image" Target="../media/image76.wmf"/></Relationships>
</file>

<file path=ppt/drawings/_rels/vmlDrawing2.vml.rels><?xml version="1.0" encoding="UTF-8" standalone="yes"?>
<Relationships xmlns="http://schemas.openxmlformats.org/package/2006/relationships"><Relationship Id="rId4" Type="http://schemas.openxmlformats.org/officeDocument/2006/relationships/image" Target="../media/image15.wmf"/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4.vml.rels><?xml version="1.0" encoding="UTF-8" standalone="yes"?>
<Relationships xmlns="http://schemas.openxmlformats.org/package/2006/relationships"><Relationship Id="rId4" Type="http://schemas.openxmlformats.org/officeDocument/2006/relationships/image" Target="../media/image21.wmf"/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6.vml.rels><?xml version="1.0" encoding="UTF-8" standalone="yes"?>
<Relationships xmlns="http://schemas.openxmlformats.org/package/2006/relationships"><Relationship Id="rId6" Type="http://schemas.openxmlformats.org/officeDocument/2006/relationships/image" Target="../media/image30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7.vml.rels><?xml version="1.0" encoding="UTF-8" standalone="yes"?>
<Relationships xmlns="http://schemas.openxmlformats.org/package/2006/relationships"><Relationship Id="rId7" Type="http://schemas.openxmlformats.org/officeDocument/2006/relationships/image" Target="../media/image37.wmf"/><Relationship Id="rId6" Type="http://schemas.openxmlformats.org/officeDocument/2006/relationships/image" Target="../media/image36.wmf"/><Relationship Id="rId5" Type="http://schemas.openxmlformats.org/officeDocument/2006/relationships/image" Target="../media/image35.wmf"/><Relationship Id="rId4" Type="http://schemas.openxmlformats.org/officeDocument/2006/relationships/image" Target="../media/image34.wmf"/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drawings/_rels/vmlDrawing8.vml.rels><?xml version="1.0" encoding="UTF-8" standalone="yes"?>
<Relationships xmlns="http://schemas.openxmlformats.org/package/2006/relationships"><Relationship Id="rId4" Type="http://schemas.openxmlformats.org/officeDocument/2006/relationships/image" Target="../media/image41.wmf"/><Relationship Id="rId3" Type="http://schemas.openxmlformats.org/officeDocument/2006/relationships/image" Target="../media/image40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drawings/_rels/vmlDrawing9.vml.rels><?xml version="1.0" encoding="UTF-8" standalone="yes"?>
<Relationships xmlns="http://schemas.openxmlformats.org/package/2006/relationships"><Relationship Id="rId5" Type="http://schemas.openxmlformats.org/officeDocument/2006/relationships/image" Target="../media/image46.wmf"/><Relationship Id="rId4" Type="http://schemas.openxmlformats.org/officeDocument/2006/relationships/image" Target="../media/image45.wmf"/><Relationship Id="rId3" Type="http://schemas.openxmlformats.org/officeDocument/2006/relationships/image" Target="../media/image44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3.png"/><Relationship Id="rId12" Type="http://schemas.openxmlformats.org/officeDocument/2006/relationships/image" Target="../media/image2.png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5" Type="http://schemas.openxmlformats.org/officeDocument/2006/relationships/theme" Target="../theme/theme2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image" Target="../media/image4.jpeg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-10160" y="720725"/>
            <a:ext cx="9159240" cy="112395"/>
          </a:xfrm>
          <a:prstGeom prst="rect">
            <a:avLst/>
          </a:prstGeom>
          <a:solidFill>
            <a:srgbClr val="F49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>
            <a:off x="8328025" y="71120"/>
            <a:ext cx="601345" cy="581025"/>
          </a:xfrm>
          <a:prstGeom prst="rect">
            <a:avLst/>
          </a:prstGeom>
        </p:spPr>
      </p:pic>
      <p:pic>
        <p:nvPicPr>
          <p:cNvPr id="11" name="图片 10" descr="万向logo-02"/>
          <p:cNvPicPr>
            <a:picLocks noChangeAspect="1"/>
          </p:cNvPicPr>
          <p:nvPr userDrawn="1"/>
        </p:nvPicPr>
        <p:blipFill>
          <a:blip r:embed="rId12" cstate="print"/>
          <a:stretch>
            <a:fillRect/>
          </a:stretch>
        </p:blipFill>
        <p:spPr>
          <a:xfrm>
            <a:off x="581660" y="71755"/>
            <a:ext cx="890270" cy="648970"/>
          </a:xfrm>
          <a:prstGeom prst="rect">
            <a:avLst/>
          </a:prstGeom>
        </p:spPr>
      </p:pic>
      <p:sp>
        <p:nvSpPr>
          <p:cNvPr id="12" name="文本框 11"/>
          <p:cNvSpPr txBox="1"/>
          <p:nvPr userDrawn="1"/>
        </p:nvSpPr>
        <p:spPr>
          <a:xfrm>
            <a:off x="5383530" y="263525"/>
            <a:ext cx="2320925" cy="45720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F4963A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《高效课时通》</a:t>
            </a:r>
            <a:endParaRPr lang="zh-CN" altLang="en-US" sz="2400" b="1">
              <a:solidFill>
                <a:srgbClr val="F4963A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-10795" y="5066665"/>
            <a:ext cx="9166225" cy="112395"/>
          </a:xfrm>
          <a:prstGeom prst="rect">
            <a:avLst/>
          </a:prstGeom>
          <a:solidFill>
            <a:srgbClr val="F49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-10795" y="1757680"/>
            <a:ext cx="9159875" cy="3225165"/>
          </a:xfrm>
          <a:prstGeom prst="rect">
            <a:avLst/>
          </a:prstGeom>
          <a:solidFill>
            <a:srgbClr val="F49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7704455" y="51435"/>
            <a:ext cx="422275" cy="600710"/>
          </a:xfrm>
          <a:prstGeom prst="rect">
            <a:avLst/>
          </a:prstGeom>
          <a:effectLst>
            <a:glow rad="127000">
              <a:schemeClr val="tx1">
                <a:lumMod val="50000"/>
                <a:lumOff val="50000"/>
                <a:alpha val="87000"/>
              </a:schemeClr>
            </a:glo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 rot="5400000">
            <a:off x="7614285" y="161290"/>
            <a:ext cx="601980" cy="421640"/>
          </a:xfrm>
          <a:prstGeom prst="rect">
            <a:avLst/>
          </a:prstGeom>
          <a:effectLst>
            <a:glow rad="139700">
              <a:schemeClr val="tx1">
                <a:lumMod val="75000"/>
                <a:lumOff val="25000"/>
                <a:alpha val="27000"/>
              </a:schemeClr>
            </a:glow>
            <a:outerShdw dir="5400000" sx="50000" sy="50000" algn="ctr" rotWithShape="0">
              <a:srgbClr val="000000">
                <a:alpha val="43000"/>
              </a:srgbClr>
            </a:outerShdw>
          </a:effectLst>
        </p:spPr>
      </p:pic>
      <p:sp>
        <p:nvSpPr>
          <p:cNvPr id="9" name="矩形 8"/>
          <p:cNvSpPr/>
          <p:nvPr userDrawn="1"/>
        </p:nvSpPr>
        <p:spPr>
          <a:xfrm>
            <a:off x="-10795" y="720725"/>
            <a:ext cx="9166225" cy="112395"/>
          </a:xfrm>
          <a:prstGeom prst="rect">
            <a:avLst/>
          </a:prstGeom>
          <a:solidFill>
            <a:srgbClr val="F49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2" cstate="print"/>
          <a:stretch>
            <a:fillRect/>
          </a:stretch>
        </p:blipFill>
        <p:spPr>
          <a:xfrm>
            <a:off x="8328025" y="71120"/>
            <a:ext cx="601345" cy="581025"/>
          </a:xfrm>
          <a:prstGeom prst="rect">
            <a:avLst/>
          </a:prstGeom>
        </p:spPr>
      </p:pic>
      <p:pic>
        <p:nvPicPr>
          <p:cNvPr id="14" name="图片 13" descr="万向logo-02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581660" y="71755"/>
            <a:ext cx="890270" cy="648970"/>
          </a:xfrm>
          <a:prstGeom prst="rect">
            <a:avLst/>
          </a:prstGeom>
        </p:spPr>
      </p:pic>
      <p:sp>
        <p:nvSpPr>
          <p:cNvPr id="15" name="文本框 14"/>
          <p:cNvSpPr txBox="1"/>
          <p:nvPr userDrawn="1"/>
        </p:nvSpPr>
        <p:spPr>
          <a:xfrm>
            <a:off x="5383530" y="263525"/>
            <a:ext cx="2320925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F4963A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《高效课时通》</a:t>
            </a:r>
            <a:endParaRPr lang="zh-CN" altLang="en-US" sz="2400" b="1">
              <a:solidFill>
                <a:srgbClr val="F4963A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7704455" y="51435"/>
            <a:ext cx="422275" cy="600710"/>
          </a:xfrm>
          <a:prstGeom prst="rect">
            <a:avLst/>
          </a:prstGeom>
          <a:effectLst>
            <a:glow rad="127000">
              <a:schemeClr val="tx1">
                <a:lumMod val="50000"/>
                <a:lumOff val="50000"/>
                <a:alpha val="87000"/>
              </a:schemeClr>
            </a:glo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0815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8.bin"/><Relationship Id="rId8" Type="http://schemas.openxmlformats.org/officeDocument/2006/relationships/image" Target="../media/image34.wmf"/><Relationship Id="rId7" Type="http://schemas.openxmlformats.org/officeDocument/2006/relationships/oleObject" Target="../embeddings/oleObject27.bin"/><Relationship Id="rId6" Type="http://schemas.openxmlformats.org/officeDocument/2006/relationships/image" Target="../media/image33.wmf"/><Relationship Id="rId5" Type="http://schemas.openxmlformats.org/officeDocument/2006/relationships/oleObject" Target="../embeddings/oleObject26.bin"/><Relationship Id="rId4" Type="http://schemas.openxmlformats.org/officeDocument/2006/relationships/image" Target="../media/image32.wmf"/><Relationship Id="rId3" Type="http://schemas.openxmlformats.org/officeDocument/2006/relationships/oleObject" Target="../embeddings/oleObject25.bin"/><Relationship Id="rId2" Type="http://schemas.openxmlformats.org/officeDocument/2006/relationships/image" Target="../media/image31.wmf"/><Relationship Id="rId16" Type="http://schemas.openxmlformats.org/officeDocument/2006/relationships/vmlDrawing" Target="../drawings/vmlDrawing7.vml"/><Relationship Id="rId15" Type="http://schemas.openxmlformats.org/officeDocument/2006/relationships/slideLayout" Target="../slideLayouts/slideLayout17.xml"/><Relationship Id="rId14" Type="http://schemas.openxmlformats.org/officeDocument/2006/relationships/image" Target="../media/image37.wmf"/><Relationship Id="rId13" Type="http://schemas.openxmlformats.org/officeDocument/2006/relationships/oleObject" Target="../embeddings/oleObject30.bin"/><Relationship Id="rId12" Type="http://schemas.openxmlformats.org/officeDocument/2006/relationships/image" Target="../media/image36.wmf"/><Relationship Id="rId11" Type="http://schemas.openxmlformats.org/officeDocument/2006/relationships/oleObject" Target="../embeddings/oleObject29.bin"/><Relationship Id="rId10" Type="http://schemas.openxmlformats.org/officeDocument/2006/relationships/image" Target="../media/image35.wmf"/><Relationship Id="rId1" Type="http://schemas.openxmlformats.org/officeDocument/2006/relationships/oleObject" Target="../embeddings/oleObject24.bin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1.wmf"/><Relationship Id="rId8" Type="http://schemas.openxmlformats.org/officeDocument/2006/relationships/oleObject" Target="../embeddings/oleObject34.bin"/><Relationship Id="rId7" Type="http://schemas.openxmlformats.org/officeDocument/2006/relationships/image" Target="../media/image40.wmf"/><Relationship Id="rId6" Type="http://schemas.openxmlformats.org/officeDocument/2006/relationships/oleObject" Target="../embeddings/oleObject33.bin"/><Relationship Id="rId5" Type="http://schemas.openxmlformats.org/officeDocument/2006/relationships/image" Target="../media/image10.png"/><Relationship Id="rId4" Type="http://schemas.openxmlformats.org/officeDocument/2006/relationships/image" Target="../media/image39.wmf"/><Relationship Id="rId3" Type="http://schemas.openxmlformats.org/officeDocument/2006/relationships/oleObject" Target="../embeddings/oleObject32.bin"/><Relationship Id="rId2" Type="http://schemas.openxmlformats.org/officeDocument/2006/relationships/image" Target="../media/image38.wmf"/><Relationship Id="rId11" Type="http://schemas.openxmlformats.org/officeDocument/2006/relationships/vmlDrawing" Target="../drawings/vmlDrawing8.vml"/><Relationship Id="rId10" Type="http://schemas.openxmlformats.org/officeDocument/2006/relationships/slideLayout" Target="../slideLayouts/slideLayout17.xml"/><Relationship Id="rId1" Type="http://schemas.openxmlformats.org/officeDocument/2006/relationships/oleObject" Target="../embeddings/oleObject31.bin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9.bin"/><Relationship Id="rId8" Type="http://schemas.openxmlformats.org/officeDocument/2006/relationships/image" Target="../media/image45.wmf"/><Relationship Id="rId7" Type="http://schemas.openxmlformats.org/officeDocument/2006/relationships/oleObject" Target="../embeddings/oleObject38.bin"/><Relationship Id="rId6" Type="http://schemas.openxmlformats.org/officeDocument/2006/relationships/image" Target="../media/image44.wmf"/><Relationship Id="rId5" Type="http://schemas.openxmlformats.org/officeDocument/2006/relationships/oleObject" Target="../embeddings/oleObject37.bin"/><Relationship Id="rId4" Type="http://schemas.openxmlformats.org/officeDocument/2006/relationships/image" Target="../media/image43.wmf"/><Relationship Id="rId3" Type="http://schemas.openxmlformats.org/officeDocument/2006/relationships/oleObject" Target="../embeddings/oleObject36.bin"/><Relationship Id="rId2" Type="http://schemas.openxmlformats.org/officeDocument/2006/relationships/image" Target="../media/image42.wmf"/><Relationship Id="rId12" Type="http://schemas.openxmlformats.org/officeDocument/2006/relationships/vmlDrawing" Target="../drawings/vmlDrawing9.vml"/><Relationship Id="rId11" Type="http://schemas.openxmlformats.org/officeDocument/2006/relationships/slideLayout" Target="../slideLayouts/slideLayout17.xml"/><Relationship Id="rId10" Type="http://schemas.openxmlformats.org/officeDocument/2006/relationships/image" Target="../media/image46.wmf"/><Relationship Id="rId1" Type="http://schemas.openxmlformats.org/officeDocument/2006/relationships/oleObject" Target="../embeddings/oleObject35.bin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4.bin"/><Relationship Id="rId8" Type="http://schemas.openxmlformats.org/officeDocument/2006/relationships/image" Target="../media/image50.wmf"/><Relationship Id="rId7" Type="http://schemas.openxmlformats.org/officeDocument/2006/relationships/oleObject" Target="../embeddings/oleObject43.bin"/><Relationship Id="rId6" Type="http://schemas.openxmlformats.org/officeDocument/2006/relationships/image" Target="../media/image49.wmf"/><Relationship Id="rId5" Type="http://schemas.openxmlformats.org/officeDocument/2006/relationships/oleObject" Target="../embeddings/oleObject42.bin"/><Relationship Id="rId4" Type="http://schemas.openxmlformats.org/officeDocument/2006/relationships/image" Target="../media/image48.wmf"/><Relationship Id="rId3" Type="http://schemas.openxmlformats.org/officeDocument/2006/relationships/oleObject" Target="../embeddings/oleObject41.bin"/><Relationship Id="rId2" Type="http://schemas.openxmlformats.org/officeDocument/2006/relationships/image" Target="../media/image47.wmf"/><Relationship Id="rId13" Type="http://schemas.openxmlformats.org/officeDocument/2006/relationships/vmlDrawing" Target="../drawings/vmlDrawing10.vml"/><Relationship Id="rId12" Type="http://schemas.openxmlformats.org/officeDocument/2006/relationships/slideLayout" Target="../slideLayouts/slideLayout17.xml"/><Relationship Id="rId11" Type="http://schemas.openxmlformats.org/officeDocument/2006/relationships/image" Target="../media/image10.png"/><Relationship Id="rId10" Type="http://schemas.openxmlformats.org/officeDocument/2006/relationships/image" Target="../media/image51.wmf"/><Relationship Id="rId1" Type="http://schemas.openxmlformats.org/officeDocument/2006/relationships/oleObject" Target="../embeddings/oleObject40.bin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55.wmf"/><Relationship Id="rId8" Type="http://schemas.openxmlformats.org/officeDocument/2006/relationships/oleObject" Target="../embeddings/oleObject48.bin"/><Relationship Id="rId7" Type="http://schemas.openxmlformats.org/officeDocument/2006/relationships/image" Target="../media/image54.wmf"/><Relationship Id="rId6" Type="http://schemas.openxmlformats.org/officeDocument/2006/relationships/oleObject" Target="../embeddings/oleObject47.bin"/><Relationship Id="rId5" Type="http://schemas.openxmlformats.org/officeDocument/2006/relationships/image" Target="../media/image53.wmf"/><Relationship Id="rId4" Type="http://schemas.openxmlformats.org/officeDocument/2006/relationships/oleObject" Target="../embeddings/oleObject46.bin"/><Relationship Id="rId3" Type="http://schemas.openxmlformats.org/officeDocument/2006/relationships/image" Target="../media/image10.png"/><Relationship Id="rId2" Type="http://schemas.openxmlformats.org/officeDocument/2006/relationships/image" Target="../media/image52.wmf"/><Relationship Id="rId13" Type="http://schemas.openxmlformats.org/officeDocument/2006/relationships/vmlDrawing" Target="../drawings/vmlDrawing11.vml"/><Relationship Id="rId12" Type="http://schemas.openxmlformats.org/officeDocument/2006/relationships/slideLayout" Target="../slideLayouts/slideLayout17.xml"/><Relationship Id="rId11" Type="http://schemas.openxmlformats.org/officeDocument/2006/relationships/image" Target="../media/image56.wmf"/><Relationship Id="rId10" Type="http://schemas.openxmlformats.org/officeDocument/2006/relationships/oleObject" Target="../embeddings/oleObject49.bin"/><Relationship Id="rId1" Type="http://schemas.openxmlformats.org/officeDocument/2006/relationships/oleObject" Target="../embeddings/oleObject45.bin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60.wmf"/><Relationship Id="rId8" Type="http://schemas.openxmlformats.org/officeDocument/2006/relationships/oleObject" Target="../embeddings/oleObject53.bin"/><Relationship Id="rId7" Type="http://schemas.openxmlformats.org/officeDocument/2006/relationships/image" Target="../media/image59.wmf"/><Relationship Id="rId6" Type="http://schemas.openxmlformats.org/officeDocument/2006/relationships/oleObject" Target="../embeddings/oleObject52.bin"/><Relationship Id="rId5" Type="http://schemas.openxmlformats.org/officeDocument/2006/relationships/image" Target="../media/image58.wmf"/><Relationship Id="rId4" Type="http://schemas.openxmlformats.org/officeDocument/2006/relationships/oleObject" Target="../embeddings/oleObject51.bin"/><Relationship Id="rId3" Type="http://schemas.openxmlformats.org/officeDocument/2006/relationships/image" Target="../media/image57.wmf"/><Relationship Id="rId2" Type="http://schemas.openxmlformats.org/officeDocument/2006/relationships/oleObject" Target="../embeddings/oleObject50.bin"/><Relationship Id="rId11" Type="http://schemas.openxmlformats.org/officeDocument/2006/relationships/vmlDrawing" Target="../drawings/vmlDrawing12.vml"/><Relationship Id="rId10" Type="http://schemas.openxmlformats.org/officeDocument/2006/relationships/slideLayout" Target="../slideLayouts/slideLayout17.xml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8.bin"/><Relationship Id="rId8" Type="http://schemas.openxmlformats.org/officeDocument/2006/relationships/image" Target="../media/image64.wmf"/><Relationship Id="rId7" Type="http://schemas.openxmlformats.org/officeDocument/2006/relationships/oleObject" Target="../embeddings/oleObject57.bin"/><Relationship Id="rId6" Type="http://schemas.openxmlformats.org/officeDocument/2006/relationships/image" Target="../media/image63.wmf"/><Relationship Id="rId5" Type="http://schemas.openxmlformats.org/officeDocument/2006/relationships/oleObject" Target="../embeddings/oleObject56.bin"/><Relationship Id="rId4" Type="http://schemas.openxmlformats.org/officeDocument/2006/relationships/image" Target="../media/image62.wmf"/><Relationship Id="rId3" Type="http://schemas.openxmlformats.org/officeDocument/2006/relationships/oleObject" Target="../embeddings/oleObject55.bin"/><Relationship Id="rId2" Type="http://schemas.openxmlformats.org/officeDocument/2006/relationships/image" Target="../media/image61.wmf"/><Relationship Id="rId15" Type="http://schemas.openxmlformats.org/officeDocument/2006/relationships/vmlDrawing" Target="../drawings/vmlDrawing13.vml"/><Relationship Id="rId14" Type="http://schemas.openxmlformats.org/officeDocument/2006/relationships/slideLayout" Target="../slideLayouts/slideLayout17.xml"/><Relationship Id="rId13" Type="http://schemas.openxmlformats.org/officeDocument/2006/relationships/image" Target="../media/image67.png"/><Relationship Id="rId12" Type="http://schemas.openxmlformats.org/officeDocument/2006/relationships/image" Target="../media/image66.wmf"/><Relationship Id="rId11" Type="http://schemas.openxmlformats.org/officeDocument/2006/relationships/oleObject" Target="../embeddings/oleObject59.bin"/><Relationship Id="rId10" Type="http://schemas.openxmlformats.org/officeDocument/2006/relationships/image" Target="../media/image65.wmf"/><Relationship Id="rId1" Type="http://schemas.openxmlformats.org/officeDocument/2006/relationships/oleObject" Target="../embeddings/oleObject54.bin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image" Target="../media/image11.png"/><Relationship Id="rId7" Type="http://schemas.openxmlformats.org/officeDocument/2006/relationships/image" Target="../media/image70.wmf"/><Relationship Id="rId6" Type="http://schemas.openxmlformats.org/officeDocument/2006/relationships/oleObject" Target="../embeddings/oleObject62.bin"/><Relationship Id="rId5" Type="http://schemas.openxmlformats.org/officeDocument/2006/relationships/image" Target="../media/image69.wmf"/><Relationship Id="rId4" Type="http://schemas.openxmlformats.org/officeDocument/2006/relationships/oleObject" Target="../embeddings/oleObject61.bin"/><Relationship Id="rId3" Type="http://schemas.openxmlformats.org/officeDocument/2006/relationships/image" Target="../media/image68.wmf"/><Relationship Id="rId2" Type="http://schemas.openxmlformats.org/officeDocument/2006/relationships/oleObject" Target="../embeddings/oleObject60.bin"/><Relationship Id="rId10" Type="http://schemas.openxmlformats.org/officeDocument/2006/relationships/vmlDrawing" Target="../drawings/vmlDrawing14.vml"/><Relationship Id="rId1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74.wmf"/><Relationship Id="rId8" Type="http://schemas.openxmlformats.org/officeDocument/2006/relationships/oleObject" Target="../embeddings/oleObject66.bin"/><Relationship Id="rId7" Type="http://schemas.openxmlformats.org/officeDocument/2006/relationships/image" Target="../media/image73.wmf"/><Relationship Id="rId6" Type="http://schemas.openxmlformats.org/officeDocument/2006/relationships/oleObject" Target="../embeddings/oleObject65.bin"/><Relationship Id="rId5" Type="http://schemas.openxmlformats.org/officeDocument/2006/relationships/image" Target="../media/image72.wmf"/><Relationship Id="rId4" Type="http://schemas.openxmlformats.org/officeDocument/2006/relationships/oleObject" Target="../embeddings/oleObject64.bin"/><Relationship Id="rId3" Type="http://schemas.openxmlformats.org/officeDocument/2006/relationships/image" Target="../media/image71.wmf"/><Relationship Id="rId2" Type="http://schemas.openxmlformats.org/officeDocument/2006/relationships/oleObject" Target="../embeddings/oleObject63.bin"/><Relationship Id="rId13" Type="http://schemas.openxmlformats.org/officeDocument/2006/relationships/vmlDrawing" Target="../drawings/vmlDrawing15.vml"/><Relationship Id="rId12" Type="http://schemas.openxmlformats.org/officeDocument/2006/relationships/slideLayout" Target="../slideLayouts/slideLayout17.xml"/><Relationship Id="rId11" Type="http://schemas.openxmlformats.org/officeDocument/2006/relationships/image" Target="../media/image75.wmf"/><Relationship Id="rId10" Type="http://schemas.openxmlformats.org/officeDocument/2006/relationships/oleObject" Target="../embeddings/oleObject67.bin"/><Relationship Id="rId1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image" Target="../media/image79.wmf"/><Relationship Id="rId7" Type="http://schemas.openxmlformats.org/officeDocument/2006/relationships/oleObject" Target="../embeddings/oleObject71.bin"/><Relationship Id="rId6" Type="http://schemas.openxmlformats.org/officeDocument/2006/relationships/image" Target="../media/image78.wmf"/><Relationship Id="rId5" Type="http://schemas.openxmlformats.org/officeDocument/2006/relationships/oleObject" Target="../embeddings/oleObject70.bin"/><Relationship Id="rId4" Type="http://schemas.openxmlformats.org/officeDocument/2006/relationships/image" Target="../media/image77.wmf"/><Relationship Id="rId3" Type="http://schemas.openxmlformats.org/officeDocument/2006/relationships/oleObject" Target="../embeddings/oleObject69.bin"/><Relationship Id="rId2" Type="http://schemas.openxmlformats.org/officeDocument/2006/relationships/image" Target="../media/image76.wmf"/><Relationship Id="rId10" Type="http://schemas.openxmlformats.org/officeDocument/2006/relationships/vmlDrawing" Target="../drawings/vmlDrawing16.vml"/><Relationship Id="rId1" Type="http://schemas.openxmlformats.org/officeDocument/2006/relationships/oleObject" Target="../embeddings/oleObject68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80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wmf"/><Relationship Id="rId8" Type="http://schemas.openxmlformats.org/officeDocument/2006/relationships/oleObject" Target="../embeddings/oleObject4.bin"/><Relationship Id="rId7" Type="http://schemas.openxmlformats.org/officeDocument/2006/relationships/image" Target="../media/image8.wmf"/><Relationship Id="rId6" Type="http://schemas.openxmlformats.org/officeDocument/2006/relationships/oleObject" Target="../embeddings/oleObject3.bin"/><Relationship Id="rId5" Type="http://schemas.openxmlformats.org/officeDocument/2006/relationships/image" Target="../media/image7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6.wmf"/><Relationship Id="rId2" Type="http://schemas.openxmlformats.org/officeDocument/2006/relationships/oleObject" Target="../embeddings/oleObject1.bin"/><Relationship Id="rId11" Type="http://schemas.openxmlformats.org/officeDocument/2006/relationships/vmlDrawing" Target="../drawings/vmlDrawing1.vml"/><Relationship Id="rId10" Type="http://schemas.openxmlformats.org/officeDocument/2006/relationships/slideLayout" Target="../slideLayouts/slideLayout17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image" Target="../media/image15.wmf"/><Relationship Id="rId7" Type="http://schemas.openxmlformats.org/officeDocument/2006/relationships/oleObject" Target="../embeddings/oleObject8.bin"/><Relationship Id="rId6" Type="http://schemas.openxmlformats.org/officeDocument/2006/relationships/image" Target="../media/image14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3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12.wmf"/><Relationship Id="rId10" Type="http://schemas.openxmlformats.org/officeDocument/2006/relationships/vmlDrawing" Target="../drawings/vmlDrawing2.vml"/><Relationship Id="rId1" Type="http://schemas.openxmlformats.org/officeDocument/2006/relationships/oleObject" Target="../embeddings/oleObject5.bin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17.xml"/><Relationship Id="rId5" Type="http://schemas.openxmlformats.org/officeDocument/2006/relationships/image" Target="../media/image17.wmf"/><Relationship Id="rId4" Type="http://schemas.openxmlformats.org/officeDocument/2006/relationships/oleObject" Target="../embeddings/oleObject10.bin"/><Relationship Id="rId3" Type="http://schemas.openxmlformats.org/officeDocument/2006/relationships/image" Target="../media/image16.wmf"/><Relationship Id="rId2" Type="http://schemas.openxmlformats.org/officeDocument/2006/relationships/oleObject" Target="../embeddings/oleObject9.bin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wmf"/><Relationship Id="rId8" Type="http://schemas.openxmlformats.org/officeDocument/2006/relationships/oleObject" Target="../embeddings/oleObject14.bin"/><Relationship Id="rId7" Type="http://schemas.openxmlformats.org/officeDocument/2006/relationships/image" Target="../media/image10.png"/><Relationship Id="rId6" Type="http://schemas.openxmlformats.org/officeDocument/2006/relationships/image" Target="../media/image20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19.wmf"/><Relationship Id="rId3" Type="http://schemas.openxmlformats.org/officeDocument/2006/relationships/oleObject" Target="../embeddings/oleObject12.bin"/><Relationship Id="rId2" Type="http://schemas.openxmlformats.org/officeDocument/2006/relationships/image" Target="../media/image18.wmf"/><Relationship Id="rId11" Type="http://schemas.openxmlformats.org/officeDocument/2006/relationships/vmlDrawing" Target="../drawings/vmlDrawing4.vml"/><Relationship Id="rId10" Type="http://schemas.openxmlformats.org/officeDocument/2006/relationships/slideLayout" Target="../slideLayouts/slideLayout17.xml"/><Relationship Id="rId1" Type="http://schemas.openxmlformats.org/officeDocument/2006/relationships/oleObject" Target="../embeddings/oleObject11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5.vml"/><Relationship Id="rId7" Type="http://schemas.openxmlformats.org/officeDocument/2006/relationships/slideLayout" Target="../slideLayouts/slideLayout17.xml"/><Relationship Id="rId6" Type="http://schemas.openxmlformats.org/officeDocument/2006/relationships/image" Target="../media/image24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23.wmf"/><Relationship Id="rId3" Type="http://schemas.openxmlformats.org/officeDocument/2006/relationships/oleObject" Target="../embeddings/oleObject16.bin"/><Relationship Id="rId2" Type="http://schemas.openxmlformats.org/officeDocument/2006/relationships/image" Target="../media/image22.wmf"/><Relationship Id="rId1" Type="http://schemas.openxmlformats.org/officeDocument/2006/relationships/oleObject" Target="../embeddings/oleObject15.bin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2.bin"/><Relationship Id="rId8" Type="http://schemas.openxmlformats.org/officeDocument/2006/relationships/image" Target="../media/image28.wmf"/><Relationship Id="rId7" Type="http://schemas.openxmlformats.org/officeDocument/2006/relationships/oleObject" Target="../embeddings/oleObject21.bin"/><Relationship Id="rId6" Type="http://schemas.openxmlformats.org/officeDocument/2006/relationships/image" Target="../media/image27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26.wmf"/><Relationship Id="rId3" Type="http://schemas.openxmlformats.org/officeDocument/2006/relationships/oleObject" Target="../embeddings/oleObject19.bin"/><Relationship Id="rId2" Type="http://schemas.openxmlformats.org/officeDocument/2006/relationships/image" Target="../media/image25.wmf"/><Relationship Id="rId15" Type="http://schemas.openxmlformats.org/officeDocument/2006/relationships/vmlDrawing" Target="../drawings/vmlDrawing6.vml"/><Relationship Id="rId14" Type="http://schemas.openxmlformats.org/officeDocument/2006/relationships/slideLayout" Target="../slideLayouts/slideLayout17.xml"/><Relationship Id="rId13" Type="http://schemas.openxmlformats.org/officeDocument/2006/relationships/image" Target="../media/image10.png"/><Relationship Id="rId12" Type="http://schemas.openxmlformats.org/officeDocument/2006/relationships/image" Target="../media/image30.wmf"/><Relationship Id="rId11" Type="http://schemas.openxmlformats.org/officeDocument/2006/relationships/oleObject" Target="../embeddings/oleObject23.bin"/><Relationship Id="rId10" Type="http://schemas.openxmlformats.org/officeDocument/2006/relationships/image" Target="../media/image29.wmf"/><Relationship Id="rId1" Type="http://schemas.openxmlformats.org/officeDocument/2006/relationships/oleObject" Target="../embeddings/oleObject1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5121"/>
          <p:cNvSpPr/>
          <p:nvPr/>
        </p:nvSpPr>
        <p:spPr>
          <a:xfrm>
            <a:off x="1619250" y="2027873"/>
            <a:ext cx="5905500" cy="12239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algn="ctr">
              <a:buClrTx/>
            </a:pPr>
            <a:r>
              <a:rPr lang="zh-CN" altLang="en-US" sz="6000" b="1" dirty="0">
                <a:solidFill>
                  <a:schemeClr val="bg1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教学课件</a:t>
            </a:r>
            <a:endParaRPr lang="zh-CN" altLang="en-US" sz="6000" b="1" dirty="0">
              <a:solidFill>
                <a:schemeClr val="bg1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15362" name="文本框 5122"/>
          <p:cNvSpPr txBox="1"/>
          <p:nvPr/>
        </p:nvSpPr>
        <p:spPr>
          <a:xfrm>
            <a:off x="701963" y="2605405"/>
            <a:ext cx="7313816" cy="224676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ctr"/>
            <a:endParaRPr lang="en-US" altLang="zh-CN" sz="60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r>
              <a:rPr lang="zh-CN" altLang="en-US" sz="4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sz="4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数学  </a:t>
            </a:r>
            <a:r>
              <a:rPr lang="zh-CN" sz="4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八</a:t>
            </a:r>
            <a:r>
              <a:rPr sz="4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年级上册  </a:t>
            </a:r>
            <a:r>
              <a:rPr lang="en-US" altLang="zh-CN" sz="40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RJ</a:t>
            </a:r>
            <a:r>
              <a:rPr lang="zh-CN" altLang="en-US" sz="40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版</a:t>
            </a:r>
            <a:endParaRPr sz="4000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indent="0" algn="ctr"/>
            <a:endParaRPr lang="en-US" altLang="zh-CN" sz="4000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3604" name="Text Box 4"/>
          <p:cNvSpPr txBox="1">
            <a:spLocks noChangeArrowheads="1"/>
          </p:cNvSpPr>
          <p:nvPr/>
        </p:nvSpPr>
        <p:spPr bwMode="auto">
          <a:xfrm>
            <a:off x="395288" y="981075"/>
            <a:ext cx="8137525" cy="11906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2</a:t>
            </a: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、下列计算对吗？若不对，要怎样改正？</a:t>
            </a:r>
            <a:endParaRPr kumimoji="1" lang="zh-CN" altLang="en-US" sz="3600" b="1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793605" name="Object 5"/>
          <p:cNvGraphicFramePr>
            <a:graphicFrameLocks noChangeAspect="1"/>
          </p:cNvGraphicFramePr>
          <p:nvPr/>
        </p:nvGraphicFramePr>
        <p:xfrm>
          <a:off x="468313" y="4076700"/>
          <a:ext cx="3548062" cy="1279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Equation" r:id="rId1" imgW="26212800" imgH="9448800" progId="Equation.DSMT4">
                  <p:embed/>
                </p:oleObj>
              </mc:Choice>
              <mc:Fallback>
                <p:oleObj name="Equation" r:id="rId1" imgW="26212800" imgH="9448800" progId="Equation.DSMT4">
                  <p:embed/>
                  <p:pic>
                    <p:nvPicPr>
                      <p:cNvPr id="0" name="Object 5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68313" y="4076700"/>
                        <a:ext cx="3548062" cy="12795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3606" name="Object 6"/>
          <p:cNvGraphicFramePr>
            <a:graphicFrameLocks noChangeAspect="1"/>
          </p:cNvGraphicFramePr>
          <p:nvPr/>
        </p:nvGraphicFramePr>
        <p:xfrm>
          <a:off x="4716463" y="4076700"/>
          <a:ext cx="3248025" cy="1171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Equation" r:id="rId3" imgW="26212800" imgH="9448800" progId="Equation.DSMT4">
                  <p:embed/>
                </p:oleObj>
              </mc:Choice>
              <mc:Fallback>
                <p:oleObj name="Equation" r:id="rId3" imgW="26212800" imgH="9448800" progId="Equation.DSMT4">
                  <p:embed/>
                  <p:pic>
                    <p:nvPicPr>
                      <p:cNvPr id="0" name="Object 6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16463" y="4076700"/>
                        <a:ext cx="3248025" cy="11715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3607" name="Object 7"/>
          <p:cNvGraphicFramePr>
            <a:graphicFrameLocks noChangeAspect="1"/>
          </p:cNvGraphicFramePr>
          <p:nvPr/>
        </p:nvGraphicFramePr>
        <p:xfrm>
          <a:off x="468313" y="2205038"/>
          <a:ext cx="2590800" cy="127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Equation" r:id="rId5" imgW="19202400" imgH="9448800" progId="Equation.DSMT4">
                  <p:embed/>
                </p:oleObj>
              </mc:Choice>
              <mc:Fallback>
                <p:oleObj name="Equation" r:id="rId5" imgW="19202400" imgH="9448800" progId="Equation.DSMT4">
                  <p:embed/>
                  <p:pic>
                    <p:nvPicPr>
                      <p:cNvPr id="0" name="Object 7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8313" y="2205038"/>
                        <a:ext cx="2590800" cy="12763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3608" name="Object 8"/>
          <p:cNvGraphicFramePr>
            <a:graphicFrameLocks noChangeAspect="1"/>
          </p:cNvGraphicFramePr>
          <p:nvPr/>
        </p:nvGraphicFramePr>
        <p:xfrm>
          <a:off x="4500563" y="2205038"/>
          <a:ext cx="2820987" cy="128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Equation" r:id="rId7" imgW="20726400" imgH="9448800" progId="Equation.DSMT4">
                  <p:embed/>
                </p:oleObj>
              </mc:Choice>
              <mc:Fallback>
                <p:oleObj name="Equation" r:id="rId7" imgW="20726400" imgH="9448800" progId="Equation.DSMT4">
                  <p:embed/>
                  <p:pic>
                    <p:nvPicPr>
                      <p:cNvPr id="0" name="Object 8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500563" y="2205038"/>
                        <a:ext cx="2820987" cy="12858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93609" name="Text Box 9"/>
          <p:cNvSpPr txBox="1">
            <a:spLocks noChangeArrowheads="1"/>
          </p:cNvSpPr>
          <p:nvPr/>
        </p:nvSpPr>
        <p:spPr bwMode="auto">
          <a:xfrm>
            <a:off x="3203575" y="2492375"/>
            <a:ext cx="576263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6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对</a:t>
            </a:r>
            <a:endParaRPr lang="zh-CN" altLang="en-US" sz="36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pitchFamily="2" charset="-122"/>
            </a:endParaRPr>
          </a:p>
        </p:txBody>
      </p:sp>
      <p:graphicFrame>
        <p:nvGraphicFramePr>
          <p:cNvPr id="793610" name="Object 10"/>
          <p:cNvGraphicFramePr>
            <a:graphicFrameLocks noChangeAspect="1"/>
          </p:cNvGraphicFramePr>
          <p:nvPr/>
        </p:nvGraphicFramePr>
        <p:xfrm>
          <a:off x="7596188" y="2133600"/>
          <a:ext cx="709612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" name="Equation" r:id="rId9" imgW="5181600" imgH="9448800" progId="Equation.DSMT4">
                  <p:embed/>
                </p:oleObj>
              </mc:Choice>
              <mc:Fallback>
                <p:oleObj name="Equation" r:id="rId9" imgW="5181600" imgH="9448800" progId="Equation.DSMT4">
                  <p:embed/>
                  <p:pic>
                    <p:nvPicPr>
                      <p:cNvPr id="0" name="Object 10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596188" y="2133600"/>
                        <a:ext cx="709612" cy="12954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3611" name="Object 11"/>
          <p:cNvGraphicFramePr>
            <a:graphicFrameLocks noChangeAspect="1"/>
          </p:cNvGraphicFramePr>
          <p:nvPr/>
        </p:nvGraphicFramePr>
        <p:xfrm>
          <a:off x="3203575" y="4868863"/>
          <a:ext cx="1022350" cy="158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5" name="Equation" r:id="rId11" imgW="6096000" imgH="9448800" progId="Equation.DSMT4">
                  <p:embed/>
                </p:oleObj>
              </mc:Choice>
              <mc:Fallback>
                <p:oleObj name="Equation" r:id="rId11" imgW="6096000" imgH="9448800" progId="Equation.DSMT4">
                  <p:embed/>
                  <p:pic>
                    <p:nvPicPr>
                      <p:cNvPr id="0" name="Object 11"/>
                      <p:cNvPicPr>
                        <a:picLocks noChangeAspect="1"/>
                      </p:cNvPicPr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203575" y="4868863"/>
                        <a:ext cx="1022350" cy="15843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3612" name="Object 12"/>
          <p:cNvGraphicFramePr>
            <a:graphicFrameLocks noChangeAspect="1"/>
          </p:cNvGraphicFramePr>
          <p:nvPr/>
        </p:nvGraphicFramePr>
        <p:xfrm>
          <a:off x="7667625" y="4941888"/>
          <a:ext cx="1052513" cy="151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6" name="Equation" r:id="rId13" imgW="7010400" imgH="10058400" progId="Equation.DSMT4">
                  <p:embed/>
                </p:oleObj>
              </mc:Choice>
              <mc:Fallback>
                <p:oleObj name="Equation" r:id="rId13" imgW="7010400" imgH="10058400" progId="Equation.DSMT4">
                  <p:embed/>
                  <p:pic>
                    <p:nvPicPr>
                      <p:cNvPr id="0" name="Object 12"/>
                      <p:cNvPicPr>
                        <a:picLocks noChangeAspect="1"/>
                      </p:cNvPicPr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667625" y="4941888"/>
                        <a:ext cx="1052513" cy="151288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93613" name="Oval 13"/>
          <p:cNvSpPr>
            <a:spLocks noChangeArrowheads="1"/>
          </p:cNvSpPr>
          <p:nvPr/>
        </p:nvSpPr>
        <p:spPr bwMode="auto">
          <a:xfrm>
            <a:off x="3419475" y="4005263"/>
            <a:ext cx="431800" cy="647700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93614" name="Oval 14"/>
          <p:cNvSpPr>
            <a:spLocks noChangeArrowheads="1"/>
          </p:cNvSpPr>
          <p:nvPr/>
        </p:nvSpPr>
        <p:spPr bwMode="auto">
          <a:xfrm>
            <a:off x="7380288" y="4076700"/>
            <a:ext cx="576262" cy="1152525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</a:ln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793615" name="Oval 15"/>
          <p:cNvSpPr>
            <a:spLocks noChangeArrowheads="1"/>
          </p:cNvSpPr>
          <p:nvPr/>
        </p:nvSpPr>
        <p:spPr bwMode="auto">
          <a:xfrm>
            <a:off x="6732588" y="2492375"/>
            <a:ext cx="431800" cy="647700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3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3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3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3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3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3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3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3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3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3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3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3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3604" grpId="0"/>
      <p:bldP spid="793609" grpId="0"/>
      <p:bldP spid="793613" grpId="0" animBg="1"/>
      <p:bldP spid="793614" grpId="0" animBg="1"/>
      <p:bldP spid="7936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5410" name="Text Box 2"/>
          <p:cNvSpPr txBox="1">
            <a:spLocks noChangeArrowheads="1"/>
          </p:cNvSpPr>
          <p:nvPr/>
        </p:nvSpPr>
        <p:spPr bwMode="auto">
          <a:xfrm>
            <a:off x="539750" y="1557338"/>
            <a:ext cx="295275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6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例</a:t>
            </a:r>
            <a:r>
              <a:rPr kumimoji="1" lang="en-US" altLang="zh-CN" sz="36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2  </a:t>
            </a: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计算：</a:t>
            </a:r>
            <a:endParaRPr kumimoji="1" lang="zh-CN" altLang="en-US" sz="3600" b="1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785411" name="Object 3"/>
          <p:cNvGraphicFramePr>
            <a:graphicFrameLocks noChangeAspect="1"/>
          </p:cNvGraphicFramePr>
          <p:nvPr/>
        </p:nvGraphicFramePr>
        <p:xfrm>
          <a:off x="2913063" y="1196975"/>
          <a:ext cx="5762625" cy="1296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公式" r:id="rId1" imgW="33223200" imgH="10058400" progId="Equation.3">
                  <p:embed/>
                </p:oleObj>
              </mc:Choice>
              <mc:Fallback>
                <p:oleObj name="公式" r:id="rId1" imgW="33223200" imgH="10058400" progId="Equation.3">
                  <p:embed/>
                  <p:pic>
                    <p:nvPicPr>
                      <p:cNvPr id="0" name="Object 3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913063" y="1196975"/>
                        <a:ext cx="5762625" cy="12969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85413" name="Text Box 5"/>
          <p:cNvSpPr txBox="1">
            <a:spLocks noChangeArrowheads="1"/>
          </p:cNvSpPr>
          <p:nvPr/>
        </p:nvSpPr>
        <p:spPr bwMode="auto">
          <a:xfrm>
            <a:off x="539750" y="2781300"/>
            <a:ext cx="2811463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6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解：</a:t>
            </a: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原式</a:t>
            </a:r>
            <a:r>
              <a:rPr kumimoji="1"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=</a:t>
            </a:r>
            <a:endParaRPr kumimoji="1" lang="en-US" altLang="zh-CN" sz="3600" b="1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785414" name="Object 6"/>
          <p:cNvGraphicFramePr>
            <a:graphicFrameLocks noChangeAspect="1"/>
          </p:cNvGraphicFramePr>
          <p:nvPr/>
        </p:nvGraphicFramePr>
        <p:xfrm>
          <a:off x="2771775" y="2492375"/>
          <a:ext cx="3671888" cy="140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公式" r:id="rId3" imgW="34747200" imgH="10668000" progId="Equation.3">
                  <p:embed/>
                </p:oleObj>
              </mc:Choice>
              <mc:Fallback>
                <p:oleObj name="公式" r:id="rId3" imgW="34747200" imgH="10668000" progId="Equation.3">
                  <p:embed/>
                  <p:pic>
                    <p:nvPicPr>
                      <p:cNvPr id="0" name="Object 6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71775" y="2492375"/>
                        <a:ext cx="3671888" cy="14001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7"/>
          <p:cNvGrpSpPr/>
          <p:nvPr/>
        </p:nvGrpSpPr>
        <p:grpSpPr bwMode="auto">
          <a:xfrm>
            <a:off x="395288" y="908050"/>
            <a:ext cx="4608512" cy="714375"/>
            <a:chOff x="249" y="572"/>
            <a:chExt cx="2903" cy="450"/>
          </a:xfrm>
        </p:grpSpPr>
        <p:pic>
          <p:nvPicPr>
            <p:cNvPr id="8205" name="Picture 8" descr="螺旋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49" y="572"/>
              <a:ext cx="1134" cy="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85417" name="Text Box 9"/>
            <p:cNvSpPr txBox="1">
              <a:spLocks noChangeArrowheads="1"/>
            </p:cNvSpPr>
            <p:nvPr/>
          </p:nvSpPr>
          <p:spPr bwMode="auto">
            <a:xfrm>
              <a:off x="703" y="618"/>
              <a:ext cx="2449" cy="404"/>
            </a:xfrm>
            <a:prstGeom prst="rect">
              <a:avLst/>
            </a:prstGeom>
            <a:noFill/>
            <a:ln w="38100" algn="ctr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3600" b="1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黑体" panose="02010609060101010101" pitchFamily="2" charset="-122"/>
                </a:rPr>
                <a:t>例题</a:t>
              </a:r>
              <a:endParaRPr lang="zh-CN" altLang="en-US" sz="36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endParaRPr>
            </a:p>
          </p:txBody>
        </p:sp>
      </p:grpSp>
      <p:graphicFrame>
        <p:nvGraphicFramePr>
          <p:cNvPr id="785418" name="Object 10"/>
          <p:cNvGraphicFramePr>
            <a:graphicFrameLocks noChangeAspect="1"/>
          </p:cNvGraphicFramePr>
          <p:nvPr/>
        </p:nvGraphicFramePr>
        <p:xfrm>
          <a:off x="2411413" y="3860800"/>
          <a:ext cx="3600450" cy="140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公式" r:id="rId6" imgW="35052000" imgH="10668000" progId="Equation.3">
                  <p:embed/>
                </p:oleObj>
              </mc:Choice>
              <mc:Fallback>
                <p:oleObj name="公式" r:id="rId6" imgW="35052000" imgH="10668000" progId="Equation.3">
                  <p:embed/>
                  <p:pic>
                    <p:nvPicPr>
                      <p:cNvPr id="0" name="Object 10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411413" y="3860800"/>
                        <a:ext cx="3600450" cy="14001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5419" name="Object 11"/>
          <p:cNvGraphicFramePr>
            <a:graphicFrameLocks noChangeAspect="1"/>
          </p:cNvGraphicFramePr>
          <p:nvPr/>
        </p:nvGraphicFramePr>
        <p:xfrm>
          <a:off x="2484438" y="5229225"/>
          <a:ext cx="2592387" cy="1360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" name="公式" r:id="rId8" imgW="23774400" imgH="10363200" progId="Equation.3">
                  <p:embed/>
                </p:oleObj>
              </mc:Choice>
              <mc:Fallback>
                <p:oleObj name="公式" r:id="rId8" imgW="23774400" imgH="10363200" progId="Equation.3">
                  <p:embed/>
                  <p:pic>
                    <p:nvPicPr>
                      <p:cNvPr id="0" name="Object 11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484438" y="5229225"/>
                        <a:ext cx="2592387" cy="13604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85420" name="AutoShape 12"/>
          <p:cNvSpPr/>
          <p:nvPr/>
        </p:nvSpPr>
        <p:spPr bwMode="auto">
          <a:xfrm>
            <a:off x="6748463" y="3140075"/>
            <a:ext cx="1944687" cy="1873250"/>
          </a:xfrm>
          <a:prstGeom prst="accentCallout1">
            <a:avLst>
              <a:gd name="adj1" fmla="val 6102"/>
              <a:gd name="adj2" fmla="val -3917"/>
              <a:gd name="adj3" fmla="val 764"/>
              <a:gd name="adj4" fmla="val -31264"/>
            </a:avLst>
          </a:prstGeom>
          <a:gradFill rotWithShape="1">
            <a:gsLst>
              <a:gs pos="0">
                <a:schemeClr val="bg1"/>
              </a:gs>
              <a:gs pos="100000">
                <a:srgbClr val="FEE8FC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FF00FF"/>
            </a:solidFill>
            <a:miter lim="800000"/>
            <a:headEnd type="triangle" w="med" len="med"/>
          </a:ln>
          <a:effectLst/>
        </p:spPr>
        <p:txBody>
          <a:bodyPr/>
          <a:lstStyle/>
          <a:p>
            <a:pPr algn="ctr">
              <a:spcBef>
                <a:spcPct val="50000"/>
              </a:spcBef>
              <a:defRPr/>
            </a:pPr>
            <a:endParaRPr kumimoji="1" lang="zh-CN" altLang="zh-CN" sz="3600" b="1">
              <a:effectLst>
                <a:outerShdw blurRad="38100" dist="38100" dir="2700000" algn="tl">
                  <a:srgbClr val="FFFFFF"/>
                </a:outerShdw>
              </a:effectLst>
              <a:ea typeface="黑体" panose="02010609060101010101" pitchFamily="2" charset="-122"/>
            </a:endParaRPr>
          </a:p>
        </p:txBody>
      </p:sp>
      <p:sp>
        <p:nvSpPr>
          <p:cNvPr id="785421" name="Text Box 13"/>
          <p:cNvSpPr txBox="1">
            <a:spLocks noChangeArrowheads="1"/>
          </p:cNvSpPr>
          <p:nvPr/>
        </p:nvSpPr>
        <p:spPr bwMode="auto">
          <a:xfrm>
            <a:off x="6659563" y="3213100"/>
            <a:ext cx="2341562" cy="1800225"/>
          </a:xfrm>
          <a:prstGeom prst="rect">
            <a:avLst/>
          </a:prstGeom>
          <a:noFill/>
          <a:ln w="12700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en-US" altLang="zh-CN" sz="2800" b="1">
                <a:solidFill>
                  <a:srgbClr val="924AB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 </a:t>
            </a:r>
            <a:r>
              <a:rPr kumimoji="1" lang="zh-CN" altLang="en-US" sz="2800" b="1">
                <a:solidFill>
                  <a:srgbClr val="800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分子、分母是多项式时，先分解因式 便于约分</a:t>
            </a:r>
            <a:r>
              <a:rPr kumimoji="1" lang="en-US" altLang="zh-CN" sz="2800" b="1">
                <a:solidFill>
                  <a:srgbClr val="800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.</a:t>
            </a:r>
            <a:endParaRPr kumimoji="1" lang="en-US" altLang="zh-CN" sz="2800" b="1">
              <a:solidFill>
                <a:srgbClr val="800080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pitchFamily="2" charset="-122"/>
            </a:endParaRPr>
          </a:p>
        </p:txBody>
      </p:sp>
      <p:sp>
        <p:nvSpPr>
          <p:cNvPr id="785422" name="AutoShape 14"/>
          <p:cNvSpPr/>
          <p:nvPr/>
        </p:nvSpPr>
        <p:spPr bwMode="auto">
          <a:xfrm>
            <a:off x="6173788" y="5732463"/>
            <a:ext cx="990600" cy="460375"/>
          </a:xfrm>
          <a:prstGeom prst="accentCallout1">
            <a:avLst>
              <a:gd name="adj1" fmla="val 24829"/>
              <a:gd name="adj2" fmla="val -7694"/>
              <a:gd name="adj3" fmla="val 20000"/>
              <a:gd name="adj4" fmla="val -79329"/>
            </a:avLst>
          </a:prstGeom>
          <a:gradFill rotWithShape="1">
            <a:gsLst>
              <a:gs pos="0">
                <a:schemeClr val="bg1"/>
              </a:gs>
              <a:gs pos="100000">
                <a:srgbClr val="FEE8FC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FF00FF"/>
            </a:solidFill>
            <a:miter lim="800000"/>
            <a:headEnd type="triangle" w="med" len="med"/>
          </a:ln>
          <a:effectLst/>
        </p:spPr>
        <p:txBody>
          <a:bodyPr/>
          <a:lstStyle/>
          <a:p>
            <a:pPr algn="ctr">
              <a:spcBef>
                <a:spcPct val="50000"/>
              </a:spcBef>
              <a:defRPr/>
            </a:pPr>
            <a:endParaRPr kumimoji="1" lang="zh-CN" altLang="zh-CN" sz="3600" b="1">
              <a:effectLst>
                <a:outerShdw blurRad="38100" dist="38100" dir="2700000" algn="tl">
                  <a:srgbClr val="FFFFFF"/>
                </a:outerShdw>
              </a:effectLst>
              <a:ea typeface="黑体" panose="02010609060101010101" pitchFamily="2" charset="-122"/>
            </a:endParaRPr>
          </a:p>
        </p:txBody>
      </p:sp>
      <p:sp>
        <p:nvSpPr>
          <p:cNvPr id="785423" name="Text Box 15"/>
          <p:cNvSpPr txBox="1">
            <a:spLocks noChangeArrowheads="1"/>
          </p:cNvSpPr>
          <p:nvPr/>
        </p:nvSpPr>
        <p:spPr bwMode="auto">
          <a:xfrm>
            <a:off x="6084888" y="5734050"/>
            <a:ext cx="1150937" cy="519113"/>
          </a:xfrm>
          <a:prstGeom prst="rect">
            <a:avLst/>
          </a:prstGeom>
          <a:noFill/>
          <a:ln w="12700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zh-CN" altLang="en-US" sz="2800" b="1">
                <a:solidFill>
                  <a:srgbClr val="800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约分</a:t>
            </a:r>
            <a:r>
              <a:rPr kumimoji="1" lang="en-US" altLang="zh-CN" sz="2800" b="1">
                <a:solidFill>
                  <a:srgbClr val="800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.</a:t>
            </a:r>
            <a:endParaRPr kumimoji="1" lang="en-US" altLang="zh-CN" sz="2800" b="1">
              <a:solidFill>
                <a:srgbClr val="800080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5410" grpId="0"/>
      <p:bldP spid="785413" grpId="0"/>
      <p:bldP spid="785420" grpId="0" animBg="1"/>
      <p:bldP spid="785421" grpId="0"/>
      <p:bldP spid="785422" grpId="0" animBg="1"/>
      <p:bldP spid="7854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4646" name="AutoShape 22"/>
          <p:cNvSpPr>
            <a:spLocks noChangeArrowheads="1"/>
          </p:cNvSpPr>
          <p:nvPr/>
        </p:nvSpPr>
        <p:spPr bwMode="auto">
          <a:xfrm rot="10800000">
            <a:off x="6156325" y="4149725"/>
            <a:ext cx="2808288" cy="2160588"/>
          </a:xfrm>
          <a:prstGeom prst="wedgeEllipseCallout">
            <a:avLst>
              <a:gd name="adj1" fmla="val 37394"/>
              <a:gd name="adj2" fmla="val 59625"/>
            </a:avLst>
          </a:prstGeom>
          <a:gradFill rotWithShape="1">
            <a:gsLst>
              <a:gs pos="0">
                <a:schemeClr val="bg1"/>
              </a:gs>
              <a:gs pos="100000">
                <a:srgbClr val="FEE8FC"/>
              </a:gs>
            </a:gsLst>
            <a:path path="rect">
              <a:fillToRect l="50000" t="50000" r="50000" b="50000"/>
            </a:path>
          </a:gradFill>
          <a:ln w="12700" algn="ctr">
            <a:solidFill>
              <a:srgbClr val="FF00FF"/>
            </a:solidFill>
            <a:miter lim="800000"/>
          </a:ln>
          <a:effectLst/>
        </p:spPr>
        <p:txBody>
          <a:bodyPr rot="10800000"/>
          <a:lstStyle/>
          <a:p>
            <a:pPr algn="ctr">
              <a:spcBef>
                <a:spcPct val="50000"/>
              </a:spcBef>
              <a:defRPr/>
            </a:pPr>
            <a:endParaRPr kumimoji="1" lang="zh-CN" altLang="zh-CN" sz="3600" b="1">
              <a:effectLst>
                <a:outerShdw blurRad="38100" dist="38100" dir="2700000" algn="tl">
                  <a:srgbClr val="FFFFFF"/>
                </a:outerShdw>
              </a:effectLst>
              <a:ea typeface="黑体" panose="02010609060101010101" pitchFamily="2" charset="-122"/>
            </a:endParaRPr>
          </a:p>
        </p:txBody>
      </p:sp>
      <p:graphicFrame>
        <p:nvGraphicFramePr>
          <p:cNvPr id="794636" name="Object 12"/>
          <p:cNvGraphicFramePr>
            <a:graphicFrameLocks noChangeAspect="1"/>
          </p:cNvGraphicFramePr>
          <p:nvPr/>
        </p:nvGraphicFramePr>
        <p:xfrm>
          <a:off x="827088" y="836613"/>
          <a:ext cx="4249737" cy="1192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公式" r:id="rId1" imgW="34747200" imgH="9753600" progId="Equation.3">
                  <p:embed/>
                </p:oleObj>
              </mc:Choice>
              <mc:Fallback>
                <p:oleObj name="公式" r:id="rId1" imgW="34747200" imgH="9753600" progId="Equation.3">
                  <p:embed/>
                  <p:pic>
                    <p:nvPicPr>
                      <p:cNvPr id="0" name="Object 1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27088" y="836613"/>
                        <a:ext cx="4249737" cy="119221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94637" name="Text Box 13"/>
          <p:cNvSpPr txBox="1">
            <a:spLocks noChangeArrowheads="1"/>
          </p:cNvSpPr>
          <p:nvPr/>
        </p:nvSpPr>
        <p:spPr bwMode="auto">
          <a:xfrm>
            <a:off x="395288" y="2205038"/>
            <a:ext cx="2811462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6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解：</a:t>
            </a: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原式</a:t>
            </a:r>
            <a:r>
              <a:rPr kumimoji="1"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=</a:t>
            </a:r>
            <a:endParaRPr kumimoji="1" lang="en-US" altLang="zh-CN" sz="3600" b="1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794638" name="Object 14"/>
          <p:cNvGraphicFramePr>
            <a:graphicFrameLocks noChangeAspect="1"/>
          </p:cNvGraphicFramePr>
          <p:nvPr/>
        </p:nvGraphicFramePr>
        <p:xfrm>
          <a:off x="2700338" y="1941513"/>
          <a:ext cx="3529012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" name="公式" r:id="rId3" imgW="29565600" imgH="10058400" progId="Equation.3">
                  <p:embed/>
                </p:oleObj>
              </mc:Choice>
              <mc:Fallback>
                <p:oleObj name="公式" r:id="rId3" imgW="29565600" imgH="10058400" progId="Equation.3">
                  <p:embed/>
                  <p:pic>
                    <p:nvPicPr>
                      <p:cNvPr id="0" name="Object 14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00338" y="1941513"/>
                        <a:ext cx="3529012" cy="12001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4639" name="Object 15"/>
          <p:cNvGraphicFramePr>
            <a:graphicFrameLocks noChangeAspect="1"/>
          </p:cNvGraphicFramePr>
          <p:nvPr/>
        </p:nvGraphicFramePr>
        <p:xfrm>
          <a:off x="2268538" y="3021013"/>
          <a:ext cx="4968875" cy="1344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" name="公式" r:id="rId5" imgW="43281600" imgH="10363200" progId="Equation.3">
                  <p:embed/>
                </p:oleObj>
              </mc:Choice>
              <mc:Fallback>
                <p:oleObj name="公式" r:id="rId5" imgW="43281600" imgH="10363200" progId="Equation.3">
                  <p:embed/>
                  <p:pic>
                    <p:nvPicPr>
                      <p:cNvPr id="0" name="Object 15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68538" y="3021013"/>
                        <a:ext cx="4968875" cy="134461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4640" name="Object 16"/>
          <p:cNvGraphicFramePr>
            <a:graphicFrameLocks noChangeAspect="1"/>
          </p:cNvGraphicFramePr>
          <p:nvPr/>
        </p:nvGraphicFramePr>
        <p:xfrm>
          <a:off x="2195513" y="4292600"/>
          <a:ext cx="3025775" cy="1195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" name="公式" r:id="rId7" imgW="26212800" imgH="10363200" progId="Equation.3">
                  <p:embed/>
                </p:oleObj>
              </mc:Choice>
              <mc:Fallback>
                <p:oleObj name="公式" r:id="rId7" imgW="26212800" imgH="10363200" progId="Equation.3">
                  <p:embed/>
                  <p:pic>
                    <p:nvPicPr>
                      <p:cNvPr id="0" name="Object 16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195513" y="4292600"/>
                        <a:ext cx="3025775" cy="11953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4641" name="Object 17"/>
          <p:cNvGraphicFramePr>
            <a:graphicFrameLocks noChangeAspect="1"/>
          </p:cNvGraphicFramePr>
          <p:nvPr/>
        </p:nvGraphicFramePr>
        <p:xfrm>
          <a:off x="2195513" y="5300663"/>
          <a:ext cx="1955800" cy="1227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2" name="公式" r:id="rId9" imgW="15544800" imgH="9753600" progId="Equation.3">
                  <p:embed/>
                </p:oleObj>
              </mc:Choice>
              <mc:Fallback>
                <p:oleObj name="公式" r:id="rId9" imgW="15544800" imgH="9753600" progId="Equation.3">
                  <p:embed/>
                  <p:pic>
                    <p:nvPicPr>
                      <p:cNvPr id="0" name="Object 17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195513" y="5300663"/>
                        <a:ext cx="1955800" cy="12271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94642" name="AutoShape 18"/>
          <p:cNvSpPr/>
          <p:nvPr/>
        </p:nvSpPr>
        <p:spPr bwMode="auto">
          <a:xfrm>
            <a:off x="6472238" y="1052513"/>
            <a:ext cx="2300287" cy="1050925"/>
          </a:xfrm>
          <a:prstGeom prst="borderCallout1">
            <a:avLst>
              <a:gd name="adj1" fmla="val 10875"/>
              <a:gd name="adj2" fmla="val -3315"/>
              <a:gd name="adj3" fmla="val 80361"/>
              <a:gd name="adj4" fmla="val -43963"/>
            </a:avLst>
          </a:prstGeom>
          <a:gradFill rotWithShape="1">
            <a:gsLst>
              <a:gs pos="0">
                <a:schemeClr val="bg1"/>
              </a:gs>
              <a:gs pos="100000">
                <a:srgbClr val="FEE8FC"/>
              </a:gs>
            </a:gsLst>
            <a:path path="shape">
              <a:fillToRect l="50000" t="50000" r="50000" b="50000"/>
            </a:path>
          </a:gradFill>
          <a:ln w="38100" algn="ctr">
            <a:solidFill>
              <a:srgbClr val="FF00FF"/>
            </a:solidFill>
            <a:miter lim="800000"/>
            <a:headEnd type="triangle" w="med" len="med"/>
          </a:ln>
          <a:effectLst/>
        </p:spPr>
        <p:txBody>
          <a:bodyPr/>
          <a:lstStyle/>
          <a:p>
            <a:pPr algn="ctr">
              <a:spcBef>
                <a:spcPct val="50000"/>
              </a:spcBef>
              <a:defRPr/>
            </a:pPr>
            <a:endParaRPr kumimoji="1" lang="zh-CN" altLang="zh-CN" sz="3600" b="1">
              <a:effectLst>
                <a:outerShdw blurRad="38100" dist="38100" dir="2700000" algn="tl">
                  <a:srgbClr val="FFFFFF"/>
                </a:outerShdw>
              </a:effectLst>
              <a:ea typeface="黑体" panose="02010609060101010101" pitchFamily="2" charset="-122"/>
            </a:endParaRPr>
          </a:p>
        </p:txBody>
      </p:sp>
      <p:sp>
        <p:nvSpPr>
          <p:cNvPr id="794643" name="Text Box 19"/>
          <p:cNvSpPr txBox="1">
            <a:spLocks noChangeArrowheads="1"/>
          </p:cNvSpPr>
          <p:nvPr/>
        </p:nvSpPr>
        <p:spPr bwMode="auto">
          <a:xfrm>
            <a:off x="6497638" y="1022350"/>
            <a:ext cx="2376487" cy="1066800"/>
          </a:xfrm>
          <a:prstGeom prst="rect">
            <a:avLst/>
          </a:prstGeom>
          <a:noFill/>
          <a:ln w="12700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3200" b="1">
                <a:solidFill>
                  <a:srgbClr val="800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  </a:t>
            </a:r>
            <a:r>
              <a:rPr kumimoji="1" lang="zh-CN" altLang="en-US" sz="3200" b="1">
                <a:solidFill>
                  <a:srgbClr val="800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先把除法转化为乘法</a:t>
            </a:r>
            <a:r>
              <a:rPr kumimoji="1" lang="en-US" altLang="zh-CN" sz="3200" b="1">
                <a:solidFill>
                  <a:srgbClr val="800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.</a:t>
            </a:r>
            <a:endParaRPr kumimoji="1" lang="en-US" altLang="zh-CN" sz="3200" b="1">
              <a:solidFill>
                <a:srgbClr val="800080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pitchFamily="2" charset="-122"/>
            </a:endParaRPr>
          </a:p>
        </p:txBody>
      </p:sp>
      <p:sp>
        <p:nvSpPr>
          <p:cNvPr id="794644" name="Rectangle 20"/>
          <p:cNvSpPr>
            <a:spLocks noChangeArrowheads="1"/>
          </p:cNvSpPr>
          <p:nvPr/>
        </p:nvSpPr>
        <p:spPr bwMode="auto">
          <a:xfrm>
            <a:off x="6370638" y="4294188"/>
            <a:ext cx="2665412" cy="1800225"/>
          </a:xfrm>
          <a:prstGeom prst="rect">
            <a:avLst/>
          </a:prstGeom>
          <a:noFill/>
          <a:ln w="12700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800080"/>
                </a:solidFill>
                <a:ea typeface="黑体" panose="02010609060101010101" pitchFamily="2" charset="-122"/>
              </a:rPr>
              <a:t>  </a:t>
            </a:r>
            <a:r>
              <a:rPr lang="zh-CN" altLang="en-US" sz="2800" b="1">
                <a:solidFill>
                  <a:srgbClr val="800080"/>
                </a:solidFill>
                <a:ea typeface="黑体" panose="02010609060101010101" pitchFamily="2" charset="-122"/>
              </a:rPr>
              <a:t>整式与分式  运算时，可以把整式看成分母是</a:t>
            </a:r>
            <a:r>
              <a:rPr lang="en-US" altLang="zh-CN" sz="2800" b="1">
                <a:solidFill>
                  <a:srgbClr val="800080"/>
                </a:solidFill>
                <a:ea typeface="黑体" panose="02010609060101010101" pitchFamily="2" charset="-122"/>
              </a:rPr>
              <a:t>1</a:t>
            </a:r>
            <a:r>
              <a:rPr lang="zh-CN" altLang="en-US" sz="2800" b="1">
                <a:solidFill>
                  <a:srgbClr val="800080"/>
                </a:solidFill>
                <a:ea typeface="黑体" panose="02010609060101010101" pitchFamily="2" charset="-122"/>
              </a:rPr>
              <a:t>的分式．</a:t>
            </a:r>
            <a:endParaRPr lang="zh-CN" altLang="en-US" sz="2800" b="1">
              <a:solidFill>
                <a:srgbClr val="800080"/>
              </a:solidFill>
              <a:ea typeface="黑体" panose="02010609060101010101" pitchFamily="2" charset="-122"/>
            </a:endParaRPr>
          </a:p>
        </p:txBody>
      </p:sp>
      <p:sp>
        <p:nvSpPr>
          <p:cNvPr id="794647" name="Oval 23"/>
          <p:cNvSpPr>
            <a:spLocks noChangeArrowheads="1"/>
          </p:cNvSpPr>
          <p:nvPr/>
        </p:nvSpPr>
        <p:spPr bwMode="auto">
          <a:xfrm>
            <a:off x="2555875" y="5661025"/>
            <a:ext cx="431800" cy="574675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94649" name="Text Box 25"/>
          <p:cNvSpPr txBox="1">
            <a:spLocks noChangeArrowheads="1"/>
          </p:cNvSpPr>
          <p:nvPr/>
        </p:nvSpPr>
        <p:spPr bwMode="auto">
          <a:xfrm>
            <a:off x="755650" y="4149725"/>
            <a:ext cx="1008063" cy="1800225"/>
          </a:xfrm>
          <a:prstGeom prst="rect">
            <a:avLst/>
          </a:prstGeom>
          <a:noFill/>
          <a:ln w="12700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2800" b="1">
                <a:solidFill>
                  <a:srgbClr val="800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负号怎么得来的？</a:t>
            </a:r>
            <a:endParaRPr kumimoji="1" lang="zh-CN" altLang="en-US" sz="2800" b="1">
              <a:solidFill>
                <a:srgbClr val="800080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pitchFamily="2" charset="-122"/>
            </a:endParaRPr>
          </a:p>
        </p:txBody>
      </p:sp>
      <p:sp>
        <p:nvSpPr>
          <p:cNvPr id="794650" name="Line 26"/>
          <p:cNvSpPr>
            <a:spLocks noChangeShapeType="1"/>
          </p:cNvSpPr>
          <p:nvPr/>
        </p:nvSpPr>
        <p:spPr bwMode="auto">
          <a:xfrm>
            <a:off x="1619250" y="5300663"/>
            <a:ext cx="936625" cy="43338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4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4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4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4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4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4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4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4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4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4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4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4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4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4646" grpId="0" animBg="1"/>
      <p:bldP spid="794637" grpId="0"/>
      <p:bldP spid="794642" grpId="0" animBg="1"/>
      <p:bldP spid="794643" grpId="0"/>
      <p:bldP spid="794644" grpId="0"/>
      <p:bldP spid="794647" grpId="0" animBg="1"/>
      <p:bldP spid="794649" grpId="0"/>
      <p:bldP spid="79465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95651" name="Object 3"/>
          <p:cNvGraphicFramePr>
            <a:graphicFrameLocks noChangeAspect="1"/>
          </p:cNvGraphicFramePr>
          <p:nvPr/>
        </p:nvGraphicFramePr>
        <p:xfrm>
          <a:off x="3635375" y="836613"/>
          <a:ext cx="3194050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" name="公式" r:id="rId1" imgW="36271200" imgH="10058400" progId="Equation.3">
                  <p:embed/>
                </p:oleObj>
              </mc:Choice>
              <mc:Fallback>
                <p:oleObj name="公式" r:id="rId1" imgW="36271200" imgH="10058400" progId="Equation.3">
                  <p:embed/>
                  <p:pic>
                    <p:nvPicPr>
                      <p:cNvPr id="0" name="Object 3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635375" y="836613"/>
                        <a:ext cx="3194050" cy="8858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5652" name="Object 4"/>
          <p:cNvGraphicFramePr>
            <a:graphicFrameLocks noChangeAspect="1"/>
          </p:cNvGraphicFramePr>
          <p:nvPr/>
        </p:nvGraphicFramePr>
        <p:xfrm>
          <a:off x="2124075" y="1700213"/>
          <a:ext cx="3816350" cy="1014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公式" r:id="rId3" imgW="37795200" imgH="10058400" progId="Equation.3">
                  <p:embed/>
                </p:oleObj>
              </mc:Choice>
              <mc:Fallback>
                <p:oleObj name="公式" r:id="rId3" imgW="37795200" imgH="10058400" progId="Equation.3">
                  <p:embed/>
                  <p:pic>
                    <p:nvPicPr>
                      <p:cNvPr id="0" name="Object 4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24075" y="1700213"/>
                        <a:ext cx="3816350" cy="101441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5653" name="Object 5"/>
          <p:cNvGraphicFramePr>
            <a:graphicFrameLocks noChangeAspect="1"/>
          </p:cNvGraphicFramePr>
          <p:nvPr/>
        </p:nvGraphicFramePr>
        <p:xfrm>
          <a:off x="1835150" y="2924175"/>
          <a:ext cx="4465638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4" name="公式" r:id="rId5" imgW="44196000" imgH="10058400" progId="Equation.3">
                  <p:embed/>
                </p:oleObj>
              </mc:Choice>
              <mc:Fallback>
                <p:oleObj name="公式" r:id="rId5" imgW="44196000" imgH="10058400" progId="Equation.3">
                  <p:embed/>
                  <p:pic>
                    <p:nvPicPr>
                      <p:cNvPr id="0" name="Object 5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35150" y="2924175"/>
                        <a:ext cx="4465638" cy="10160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5654" name="Object 6"/>
          <p:cNvGraphicFramePr>
            <a:graphicFrameLocks noChangeAspect="1"/>
          </p:cNvGraphicFramePr>
          <p:nvPr/>
        </p:nvGraphicFramePr>
        <p:xfrm>
          <a:off x="1835150" y="4076700"/>
          <a:ext cx="2305050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" name="公式" r:id="rId7" imgW="22555200" imgH="10058400" progId="Equation.3">
                  <p:embed/>
                </p:oleObj>
              </mc:Choice>
              <mc:Fallback>
                <p:oleObj name="公式" r:id="rId7" imgW="22555200" imgH="10058400" progId="Equation.3">
                  <p:embed/>
                  <p:pic>
                    <p:nvPicPr>
                      <p:cNvPr id="0" name="Object 6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835150" y="4076700"/>
                        <a:ext cx="2305050" cy="1028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5655" name="Object 7"/>
          <p:cNvGraphicFramePr>
            <a:graphicFrameLocks noChangeAspect="1"/>
          </p:cNvGraphicFramePr>
          <p:nvPr/>
        </p:nvGraphicFramePr>
        <p:xfrm>
          <a:off x="1835150" y="5373688"/>
          <a:ext cx="2089150" cy="985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6" name="公式" r:id="rId9" imgW="19812000" imgH="10058400" progId="Equation.3">
                  <p:embed/>
                </p:oleObj>
              </mc:Choice>
              <mc:Fallback>
                <p:oleObj name="公式" r:id="rId9" imgW="19812000" imgH="10058400" progId="Equation.3">
                  <p:embed/>
                  <p:pic>
                    <p:nvPicPr>
                      <p:cNvPr id="0" name="Object 7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835150" y="5373688"/>
                        <a:ext cx="2089150" cy="9858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95658" name="Text Box 10"/>
          <p:cNvSpPr txBox="1">
            <a:spLocks noChangeArrowheads="1"/>
          </p:cNvSpPr>
          <p:nvPr/>
        </p:nvSpPr>
        <p:spPr bwMode="auto">
          <a:xfrm>
            <a:off x="533400" y="1828800"/>
            <a:ext cx="1951038" cy="609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解</a:t>
            </a:r>
            <a:r>
              <a:rPr kumimoji="1" lang="en-US" altLang="zh-CN" sz="3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kumimoji="1" lang="zh-CN" altLang="en-US" sz="34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原式</a:t>
            </a:r>
            <a:endParaRPr kumimoji="1" lang="zh-CN" altLang="en-US" sz="3400" b="1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95659" name="Text Box 11"/>
          <p:cNvSpPr txBox="1">
            <a:spLocks noChangeArrowheads="1"/>
          </p:cNvSpPr>
          <p:nvPr/>
        </p:nvSpPr>
        <p:spPr bwMode="auto">
          <a:xfrm>
            <a:off x="5940425" y="1989138"/>
            <a:ext cx="2895600" cy="549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0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除法转化为乘法</a:t>
            </a:r>
            <a:endParaRPr kumimoji="1" lang="zh-CN" altLang="en-US" sz="30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95660" name="Text Box 12"/>
          <p:cNvSpPr txBox="1">
            <a:spLocks noChangeArrowheads="1"/>
          </p:cNvSpPr>
          <p:nvPr/>
        </p:nvSpPr>
        <p:spPr bwMode="auto">
          <a:xfrm>
            <a:off x="6443663" y="2924175"/>
            <a:ext cx="2232025" cy="1006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30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kumimoji="1" lang="zh-CN" altLang="en-US" sz="30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分子分母分解因式</a:t>
            </a:r>
            <a:endParaRPr kumimoji="1" lang="zh-CN" altLang="en-US" sz="30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95661" name="Text Box 13"/>
          <p:cNvSpPr txBox="1">
            <a:spLocks noChangeArrowheads="1"/>
          </p:cNvSpPr>
          <p:nvPr/>
        </p:nvSpPr>
        <p:spPr bwMode="auto">
          <a:xfrm>
            <a:off x="4572000" y="4292600"/>
            <a:ext cx="4019550" cy="549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0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分式的乘法法则及约分</a:t>
            </a:r>
            <a:endParaRPr kumimoji="1" lang="zh-CN" altLang="en-US" sz="30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95662" name="Text Box 14"/>
          <p:cNvSpPr txBox="1">
            <a:spLocks noChangeArrowheads="1"/>
          </p:cNvSpPr>
          <p:nvPr/>
        </p:nvSpPr>
        <p:spPr bwMode="auto">
          <a:xfrm>
            <a:off x="4643438" y="5589588"/>
            <a:ext cx="2066925" cy="549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0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化简结果</a:t>
            </a:r>
            <a:endParaRPr kumimoji="1" lang="zh-CN" altLang="en-US" sz="30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" name="Group 19"/>
          <p:cNvGrpSpPr/>
          <p:nvPr/>
        </p:nvGrpSpPr>
        <p:grpSpPr bwMode="auto">
          <a:xfrm>
            <a:off x="395288" y="908050"/>
            <a:ext cx="4608512" cy="714375"/>
            <a:chOff x="249" y="572"/>
            <a:chExt cx="2903" cy="450"/>
          </a:xfrm>
        </p:grpSpPr>
        <p:pic>
          <p:nvPicPr>
            <p:cNvPr id="10254" name="Picture 20" descr="螺旋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249" y="572"/>
              <a:ext cx="1134" cy="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95669" name="Text Box 21"/>
            <p:cNvSpPr txBox="1">
              <a:spLocks noChangeArrowheads="1"/>
            </p:cNvSpPr>
            <p:nvPr/>
          </p:nvSpPr>
          <p:spPr bwMode="auto">
            <a:xfrm>
              <a:off x="703" y="618"/>
              <a:ext cx="2449" cy="404"/>
            </a:xfrm>
            <a:prstGeom prst="rect">
              <a:avLst/>
            </a:prstGeom>
            <a:noFill/>
            <a:ln w="38100" algn="ctr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3600" b="1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黑体" panose="02010609060101010101" pitchFamily="2" charset="-122"/>
                </a:rPr>
                <a:t>练习</a:t>
              </a:r>
              <a:endParaRPr lang="zh-CN" altLang="en-US" sz="36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endParaRPr>
            </a:p>
          </p:txBody>
        </p:sp>
      </p:grpSp>
      <p:sp>
        <p:nvSpPr>
          <p:cNvPr id="795670" name="Rectangle 22"/>
          <p:cNvSpPr>
            <a:spLocks noChangeArrowheads="1"/>
          </p:cNvSpPr>
          <p:nvPr/>
        </p:nvSpPr>
        <p:spPr bwMode="auto">
          <a:xfrm>
            <a:off x="2411413" y="908050"/>
            <a:ext cx="1560512" cy="641350"/>
          </a:xfrm>
          <a:prstGeom prst="rect">
            <a:avLst/>
          </a:prstGeom>
          <a:noFill/>
          <a:ln w="12700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计算：</a:t>
            </a:r>
            <a:endParaRPr kumimoji="1" lang="zh-CN" altLang="en-US" sz="3600" b="1"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5658" grpId="0" autoUpdateAnimBg="0"/>
      <p:bldP spid="795659" grpId="0" autoUpdateAnimBg="0"/>
      <p:bldP spid="795660" grpId="0" autoUpdateAnimBg="0"/>
      <p:bldP spid="795661" grpId="0" autoUpdateAnimBg="0"/>
      <p:bldP spid="795662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96675" name="Object 3"/>
          <p:cNvGraphicFramePr>
            <a:graphicFrameLocks noChangeAspect="1"/>
          </p:cNvGraphicFramePr>
          <p:nvPr/>
        </p:nvGraphicFramePr>
        <p:xfrm>
          <a:off x="3541713" y="923925"/>
          <a:ext cx="4330700" cy="105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5" name="公式" r:id="rId1" imgW="40233600" imgH="9753600" progId="Equation.3">
                  <p:embed/>
                </p:oleObj>
              </mc:Choice>
              <mc:Fallback>
                <p:oleObj name="公式" r:id="rId1" imgW="40233600" imgH="9753600" progId="Equation.3">
                  <p:embed/>
                  <p:pic>
                    <p:nvPicPr>
                      <p:cNvPr id="0" name="Object 3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541713" y="923925"/>
                        <a:ext cx="4330700" cy="10509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96676" name="Text Box 4"/>
          <p:cNvSpPr txBox="1">
            <a:spLocks noChangeArrowheads="1"/>
          </p:cNvSpPr>
          <p:nvPr/>
        </p:nvSpPr>
        <p:spPr bwMode="auto">
          <a:xfrm>
            <a:off x="157163" y="2214563"/>
            <a:ext cx="1944687" cy="6715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解</a:t>
            </a:r>
            <a:r>
              <a:rPr kumimoji="1" lang="en-US" altLang="zh-CN" sz="3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kumimoji="1" lang="zh-CN" altLang="en-US" sz="3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原式</a:t>
            </a:r>
            <a:endParaRPr kumimoji="1" lang="zh-CN" altLang="en-US" sz="30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96681" name="Text Box 9"/>
          <p:cNvSpPr txBox="1">
            <a:spLocks noChangeArrowheads="1"/>
          </p:cNvSpPr>
          <p:nvPr/>
        </p:nvSpPr>
        <p:spPr bwMode="auto">
          <a:xfrm>
            <a:off x="6565900" y="2071688"/>
            <a:ext cx="1924050" cy="1006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30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kumimoji="1" lang="zh-CN" altLang="en-US" sz="30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除法转化为乘法</a:t>
            </a:r>
            <a:endParaRPr kumimoji="1" lang="zh-CN" altLang="en-US" sz="30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96683" name="Text Box 11"/>
          <p:cNvSpPr txBox="1">
            <a:spLocks noChangeArrowheads="1"/>
          </p:cNvSpPr>
          <p:nvPr/>
        </p:nvSpPr>
        <p:spPr bwMode="auto">
          <a:xfrm>
            <a:off x="3181350" y="5892800"/>
            <a:ext cx="1130300" cy="609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约分</a:t>
            </a:r>
            <a:endParaRPr kumimoji="1" lang="zh-CN" altLang="en-US" sz="44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" name="Group 17"/>
          <p:cNvGrpSpPr/>
          <p:nvPr/>
        </p:nvGrpSpPr>
        <p:grpSpPr bwMode="auto">
          <a:xfrm>
            <a:off x="228600" y="1066800"/>
            <a:ext cx="4608513" cy="714375"/>
            <a:chOff x="249" y="572"/>
            <a:chExt cx="2903" cy="450"/>
          </a:xfrm>
        </p:grpSpPr>
        <p:pic>
          <p:nvPicPr>
            <p:cNvPr id="11278" name="Picture 18" descr="螺旋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9" y="572"/>
              <a:ext cx="1134" cy="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96691" name="Text Box 19"/>
            <p:cNvSpPr txBox="1">
              <a:spLocks noChangeArrowheads="1"/>
            </p:cNvSpPr>
            <p:nvPr/>
          </p:nvSpPr>
          <p:spPr bwMode="auto">
            <a:xfrm>
              <a:off x="703" y="618"/>
              <a:ext cx="2449" cy="404"/>
            </a:xfrm>
            <a:prstGeom prst="rect">
              <a:avLst/>
            </a:prstGeom>
            <a:noFill/>
            <a:ln w="38100" algn="ctr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3600" b="1" i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黑体" panose="02010609060101010101" pitchFamily="2" charset="-122"/>
                </a:rPr>
                <a:t>例题</a:t>
              </a:r>
              <a:endParaRPr lang="zh-CN" altLang="en-US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endParaRPr>
            </a:p>
          </p:txBody>
        </p:sp>
      </p:grpSp>
      <p:sp>
        <p:nvSpPr>
          <p:cNvPr id="796692" name="Rectangle 20"/>
          <p:cNvSpPr>
            <a:spLocks noChangeArrowheads="1"/>
          </p:cNvSpPr>
          <p:nvPr/>
        </p:nvSpPr>
        <p:spPr bwMode="auto">
          <a:xfrm>
            <a:off x="2244725" y="1066800"/>
            <a:ext cx="1560513" cy="641350"/>
          </a:xfrm>
          <a:prstGeom prst="rect">
            <a:avLst/>
          </a:prstGeom>
          <a:noFill/>
          <a:ln w="12700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计算：</a:t>
            </a:r>
            <a:endParaRPr kumimoji="1" lang="zh-CN" altLang="en-US" sz="3600" b="1"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pitchFamily="2" charset="-122"/>
            </a:endParaRPr>
          </a:p>
        </p:txBody>
      </p:sp>
      <p:graphicFrame>
        <p:nvGraphicFramePr>
          <p:cNvPr id="796693" name="Object 21"/>
          <p:cNvGraphicFramePr>
            <a:graphicFrameLocks noChangeAspect="1"/>
          </p:cNvGraphicFramePr>
          <p:nvPr/>
        </p:nvGraphicFramePr>
        <p:xfrm>
          <a:off x="1741488" y="2071688"/>
          <a:ext cx="4594225" cy="1084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" name="公式" r:id="rId4" imgW="42672000" imgH="10058400" progId="Equation.3">
                  <p:embed/>
                </p:oleObj>
              </mc:Choice>
              <mc:Fallback>
                <p:oleObj name="公式" r:id="rId4" imgW="42672000" imgH="10058400" progId="Equation.3">
                  <p:embed/>
                  <p:pic>
                    <p:nvPicPr>
                      <p:cNvPr id="0" name="Object 21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41488" y="2071688"/>
                        <a:ext cx="4594225" cy="10842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6694" name="Object 22"/>
          <p:cNvGraphicFramePr>
            <a:graphicFrameLocks noChangeAspect="1"/>
          </p:cNvGraphicFramePr>
          <p:nvPr/>
        </p:nvGraphicFramePr>
        <p:xfrm>
          <a:off x="1741488" y="3313113"/>
          <a:ext cx="5775325" cy="105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" name="公式" r:id="rId6" imgW="53644800" imgH="9753600" progId="Equation.3">
                  <p:embed/>
                </p:oleObj>
              </mc:Choice>
              <mc:Fallback>
                <p:oleObj name="公式" r:id="rId6" imgW="53644800" imgH="9753600" progId="Equation.3">
                  <p:embed/>
                  <p:pic>
                    <p:nvPicPr>
                      <p:cNvPr id="0" name="Object 22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741488" y="3313113"/>
                        <a:ext cx="5775325" cy="10509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6695" name="Object 23"/>
          <p:cNvGraphicFramePr>
            <a:graphicFrameLocks noChangeAspect="1"/>
          </p:cNvGraphicFramePr>
          <p:nvPr/>
        </p:nvGraphicFramePr>
        <p:xfrm>
          <a:off x="1668463" y="4524375"/>
          <a:ext cx="3773487" cy="1116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9" name="公式" r:id="rId8" imgW="35052000" imgH="10363200" progId="Equation.3">
                  <p:embed/>
                </p:oleObj>
              </mc:Choice>
              <mc:Fallback>
                <p:oleObj name="公式" r:id="rId8" imgW="35052000" imgH="10363200" progId="Equation.3">
                  <p:embed/>
                  <p:pic>
                    <p:nvPicPr>
                      <p:cNvPr id="0" name="Object 23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668463" y="4524375"/>
                        <a:ext cx="3773487" cy="111601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6696" name="Object 24"/>
          <p:cNvGraphicFramePr>
            <a:graphicFrameLocks noChangeAspect="1"/>
          </p:cNvGraphicFramePr>
          <p:nvPr/>
        </p:nvGraphicFramePr>
        <p:xfrm>
          <a:off x="1741488" y="5603875"/>
          <a:ext cx="1114425" cy="1082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0" name="公式" r:id="rId10" imgW="10363200" imgH="10058400" progId="Equation.3">
                  <p:embed/>
                </p:oleObj>
              </mc:Choice>
              <mc:Fallback>
                <p:oleObj name="公式" r:id="rId10" imgW="10363200" imgH="10058400" progId="Equation.3">
                  <p:embed/>
                  <p:pic>
                    <p:nvPicPr>
                      <p:cNvPr id="0" name="Object 24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741488" y="5603875"/>
                        <a:ext cx="1114425" cy="10826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96697" name="Rectangle 25"/>
          <p:cNvSpPr>
            <a:spLocks noChangeArrowheads="1"/>
          </p:cNvSpPr>
          <p:nvPr/>
        </p:nvSpPr>
        <p:spPr bwMode="auto">
          <a:xfrm>
            <a:off x="7573963" y="3313113"/>
            <a:ext cx="1008062" cy="1066800"/>
          </a:xfrm>
          <a:prstGeom prst="rect">
            <a:avLst/>
          </a:prstGeom>
          <a:noFill/>
          <a:ln w="12700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分解因式</a:t>
            </a:r>
            <a:endParaRPr kumimoji="1" lang="zh-CN" altLang="en-US" sz="32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pitchFamily="2" charset="-122"/>
            </a:endParaRPr>
          </a:p>
        </p:txBody>
      </p:sp>
      <p:sp>
        <p:nvSpPr>
          <p:cNvPr id="796698" name="Text Box 26"/>
          <p:cNvSpPr txBox="1">
            <a:spLocks noChangeArrowheads="1"/>
          </p:cNvSpPr>
          <p:nvPr/>
        </p:nvSpPr>
        <p:spPr bwMode="auto">
          <a:xfrm>
            <a:off x="5629275" y="4524375"/>
            <a:ext cx="1584325" cy="11271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分式乘法法则</a:t>
            </a:r>
            <a:endParaRPr kumimoji="1" lang="zh-CN" altLang="en-US" sz="44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6676" grpId="0" autoUpdateAnimBg="0"/>
      <p:bldP spid="796681" grpId="0" autoUpdateAnimBg="0"/>
      <p:bldP spid="796683" grpId="0" autoUpdateAnimBg="0"/>
      <p:bldP spid="796692" grpId="0"/>
      <p:bldP spid="796697" grpId="0"/>
      <p:bldP spid="796698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5"/>
          <p:cNvGrpSpPr/>
          <p:nvPr/>
        </p:nvGrpSpPr>
        <p:grpSpPr bwMode="auto">
          <a:xfrm>
            <a:off x="395288" y="908050"/>
            <a:ext cx="4608512" cy="714375"/>
            <a:chOff x="249" y="572"/>
            <a:chExt cx="2903" cy="450"/>
          </a:xfrm>
        </p:grpSpPr>
        <p:pic>
          <p:nvPicPr>
            <p:cNvPr id="12297" name="Picture 36" descr="螺旋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49" y="572"/>
              <a:ext cx="1134" cy="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27077" name="Text Box 37"/>
            <p:cNvSpPr txBox="1">
              <a:spLocks noChangeArrowheads="1"/>
            </p:cNvSpPr>
            <p:nvPr/>
          </p:nvSpPr>
          <p:spPr bwMode="auto">
            <a:xfrm>
              <a:off x="703" y="618"/>
              <a:ext cx="2449" cy="404"/>
            </a:xfrm>
            <a:prstGeom prst="rect">
              <a:avLst/>
            </a:prstGeom>
            <a:noFill/>
            <a:ln w="38100" algn="ctr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3600" b="1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黑体" panose="02010609060101010101" pitchFamily="2" charset="-122"/>
                </a:rPr>
                <a:t>练习</a:t>
              </a:r>
              <a:endParaRPr lang="zh-CN" altLang="en-US" sz="36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endParaRPr>
            </a:p>
          </p:txBody>
        </p:sp>
      </p:grpSp>
      <p:sp>
        <p:nvSpPr>
          <p:cNvPr id="727078" name="Rectangle 38"/>
          <p:cNvSpPr>
            <a:spLocks noChangeArrowheads="1"/>
          </p:cNvSpPr>
          <p:nvPr/>
        </p:nvSpPr>
        <p:spPr bwMode="auto">
          <a:xfrm>
            <a:off x="539750" y="1844675"/>
            <a:ext cx="1560513" cy="641350"/>
          </a:xfrm>
          <a:prstGeom prst="rect">
            <a:avLst/>
          </a:prstGeom>
          <a:noFill/>
          <a:ln w="12700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计算：</a:t>
            </a:r>
            <a:endParaRPr kumimoji="1" lang="zh-CN" altLang="en-US" sz="3600" b="1"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pitchFamily="2" charset="-122"/>
            </a:endParaRPr>
          </a:p>
        </p:txBody>
      </p:sp>
      <p:graphicFrame>
        <p:nvGraphicFramePr>
          <p:cNvPr id="727079" name="Object 39"/>
          <p:cNvGraphicFramePr>
            <a:graphicFrameLocks noChangeAspect="1"/>
          </p:cNvGraphicFramePr>
          <p:nvPr/>
        </p:nvGraphicFramePr>
        <p:xfrm>
          <a:off x="2124075" y="4076700"/>
          <a:ext cx="4681538" cy="1169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9" name="公式" r:id="rId2" imgW="49072800" imgH="10668000" progId="Equation.3">
                  <p:embed/>
                </p:oleObj>
              </mc:Choice>
              <mc:Fallback>
                <p:oleObj name="公式" r:id="rId2" imgW="49072800" imgH="10668000" progId="Equation.3">
                  <p:embed/>
                  <p:pic>
                    <p:nvPicPr>
                      <p:cNvPr id="0" name="Object 39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124075" y="4076700"/>
                        <a:ext cx="4681538" cy="11699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080" name="Object 40"/>
          <p:cNvGraphicFramePr>
            <a:graphicFrameLocks noChangeAspect="1"/>
          </p:cNvGraphicFramePr>
          <p:nvPr/>
        </p:nvGraphicFramePr>
        <p:xfrm>
          <a:off x="2124075" y="5373688"/>
          <a:ext cx="1370013" cy="105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1" name="公式" r:id="rId4" imgW="14630400" imgH="9753600" progId="Equation.3">
                  <p:embed/>
                </p:oleObj>
              </mc:Choice>
              <mc:Fallback>
                <p:oleObj name="公式" r:id="rId4" imgW="14630400" imgH="9753600" progId="Equation.3">
                  <p:embed/>
                  <p:pic>
                    <p:nvPicPr>
                      <p:cNvPr id="0" name="Object 40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24075" y="5373688"/>
                        <a:ext cx="1370013" cy="10509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081" name="Object 41"/>
          <p:cNvGraphicFramePr>
            <a:graphicFrameLocks noChangeAspect="1"/>
          </p:cNvGraphicFramePr>
          <p:nvPr/>
        </p:nvGraphicFramePr>
        <p:xfrm>
          <a:off x="1908175" y="1557338"/>
          <a:ext cx="5688013" cy="1158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2" name="公式" r:id="rId6" imgW="49377600" imgH="10058400" progId="Equation.3">
                  <p:embed/>
                </p:oleObj>
              </mc:Choice>
              <mc:Fallback>
                <p:oleObj name="公式" r:id="rId6" imgW="49377600" imgH="10058400" progId="Equation.3">
                  <p:embed/>
                  <p:pic>
                    <p:nvPicPr>
                      <p:cNvPr id="0" name="Object 41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908175" y="1557338"/>
                        <a:ext cx="5688013" cy="11588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27082" name="Text Box 42"/>
          <p:cNvSpPr txBox="1">
            <a:spLocks noChangeArrowheads="1"/>
          </p:cNvSpPr>
          <p:nvPr/>
        </p:nvSpPr>
        <p:spPr bwMode="auto">
          <a:xfrm>
            <a:off x="395288" y="2852738"/>
            <a:ext cx="1944687" cy="6715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解</a:t>
            </a:r>
            <a:r>
              <a:rPr kumimoji="1" lang="en-US" altLang="zh-CN" sz="3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kumimoji="1" lang="zh-CN" altLang="en-US" sz="30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原式</a:t>
            </a:r>
            <a:endParaRPr kumimoji="1" lang="zh-CN" altLang="en-US" sz="30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727083" name="Object 43"/>
          <p:cNvGraphicFramePr>
            <a:graphicFrameLocks noChangeAspect="1"/>
          </p:cNvGraphicFramePr>
          <p:nvPr/>
        </p:nvGraphicFramePr>
        <p:xfrm>
          <a:off x="2124075" y="2708275"/>
          <a:ext cx="4624388" cy="1169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3" name="公式" r:id="rId8" imgW="48463200" imgH="10668000" progId="Equation.3">
                  <p:embed/>
                </p:oleObj>
              </mc:Choice>
              <mc:Fallback>
                <p:oleObj name="公式" r:id="rId8" imgW="48463200" imgH="10668000" progId="Equation.3">
                  <p:embed/>
                  <p:pic>
                    <p:nvPicPr>
                      <p:cNvPr id="0" name="Object 43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124075" y="2708275"/>
                        <a:ext cx="4624388" cy="11699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78" grpId="0"/>
      <p:bldP spid="727082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87501" name="Object 45"/>
          <p:cNvGraphicFramePr>
            <a:graphicFrameLocks noChangeAspect="1"/>
          </p:cNvGraphicFramePr>
          <p:nvPr/>
        </p:nvGraphicFramePr>
        <p:xfrm>
          <a:off x="684213" y="1412875"/>
          <a:ext cx="2447925" cy="124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3" name="公式" r:id="rId1" imgW="17678400" imgH="9753600" progId="Equation.3">
                  <p:embed/>
                </p:oleObj>
              </mc:Choice>
              <mc:Fallback>
                <p:oleObj name="公式" r:id="rId1" imgW="17678400" imgH="9753600" progId="Equation.3">
                  <p:embed/>
                  <p:pic>
                    <p:nvPicPr>
                      <p:cNvPr id="0" name="Object 45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84213" y="1412875"/>
                        <a:ext cx="2447925" cy="12477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7502" name="Object 46"/>
          <p:cNvGraphicFramePr>
            <a:graphicFrameLocks noChangeAspect="1"/>
          </p:cNvGraphicFramePr>
          <p:nvPr/>
        </p:nvGraphicFramePr>
        <p:xfrm>
          <a:off x="2698750" y="1412875"/>
          <a:ext cx="2447925" cy="124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5" name="公式" r:id="rId3" imgW="17678400" imgH="9753600" progId="Equation.3">
                  <p:embed/>
                </p:oleObj>
              </mc:Choice>
              <mc:Fallback>
                <p:oleObj name="公式" r:id="rId3" imgW="17678400" imgH="9753600" progId="Equation.3">
                  <p:embed/>
                  <p:pic>
                    <p:nvPicPr>
                      <p:cNvPr id="0" name="Object 46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98750" y="1412875"/>
                        <a:ext cx="2447925" cy="12477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7503" name="Object 47"/>
          <p:cNvGraphicFramePr>
            <a:graphicFrameLocks noChangeAspect="1"/>
          </p:cNvGraphicFramePr>
          <p:nvPr/>
        </p:nvGraphicFramePr>
        <p:xfrm>
          <a:off x="5003800" y="1382713"/>
          <a:ext cx="2736850" cy="1325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6" name="公式" r:id="rId5" imgW="18592800" imgH="9753600" progId="Equation.3">
                  <p:embed/>
                </p:oleObj>
              </mc:Choice>
              <mc:Fallback>
                <p:oleObj name="公式" r:id="rId5" imgW="18592800" imgH="9753600" progId="Equation.3">
                  <p:embed/>
                  <p:pic>
                    <p:nvPicPr>
                      <p:cNvPr id="0" name="Object 47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03800" y="1382713"/>
                        <a:ext cx="2736850" cy="13255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87504" name="Text Box 48"/>
          <p:cNvSpPr txBox="1">
            <a:spLocks noChangeArrowheads="1"/>
          </p:cNvSpPr>
          <p:nvPr/>
        </p:nvSpPr>
        <p:spPr bwMode="auto">
          <a:xfrm>
            <a:off x="482600" y="2563813"/>
            <a:ext cx="8604250" cy="971550"/>
          </a:xfrm>
          <a:prstGeom prst="rect">
            <a:avLst/>
          </a:prstGeom>
          <a:noFill/>
          <a:ln w="12700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kumimoji="1"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       </a:t>
            </a: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根据乘方的意义和分式乘法的法则，可得：</a:t>
            </a:r>
            <a:endParaRPr kumimoji="1" lang="zh-CN" altLang="en-US" sz="3600" b="1"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pitchFamily="2" charset="-122"/>
            </a:endParaRPr>
          </a:p>
        </p:txBody>
      </p:sp>
      <p:graphicFrame>
        <p:nvGraphicFramePr>
          <p:cNvPr id="787505" name="Object 49"/>
          <p:cNvGraphicFramePr>
            <a:graphicFrameLocks noChangeAspect="1"/>
          </p:cNvGraphicFramePr>
          <p:nvPr/>
        </p:nvGraphicFramePr>
        <p:xfrm>
          <a:off x="827088" y="3213100"/>
          <a:ext cx="5949950" cy="128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7" name="公式" r:id="rId7" imgW="42976800" imgH="10058400" progId="Equation.3">
                  <p:embed/>
                </p:oleObj>
              </mc:Choice>
              <mc:Fallback>
                <p:oleObj name="公式" r:id="rId7" imgW="42976800" imgH="10058400" progId="Equation.3">
                  <p:embed/>
                  <p:pic>
                    <p:nvPicPr>
                      <p:cNvPr id="0" name="Object 49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27088" y="3213100"/>
                        <a:ext cx="5949950" cy="12858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7506" name="Object 50"/>
          <p:cNvGraphicFramePr>
            <a:graphicFrameLocks noChangeAspect="1"/>
          </p:cNvGraphicFramePr>
          <p:nvPr/>
        </p:nvGraphicFramePr>
        <p:xfrm>
          <a:off x="863600" y="4292600"/>
          <a:ext cx="5148263" cy="128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8" name="公式" r:id="rId9" imgW="37185600" imgH="10058400" progId="Equation.3">
                  <p:embed/>
                </p:oleObj>
              </mc:Choice>
              <mc:Fallback>
                <p:oleObj name="公式" r:id="rId9" imgW="37185600" imgH="10058400" progId="Equation.3">
                  <p:embed/>
                  <p:pic>
                    <p:nvPicPr>
                      <p:cNvPr id="0" name="Object 50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63600" y="4292600"/>
                        <a:ext cx="5148263" cy="12858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7507" name="Object 51"/>
          <p:cNvGraphicFramePr>
            <a:graphicFrameLocks noChangeAspect="1"/>
          </p:cNvGraphicFramePr>
          <p:nvPr/>
        </p:nvGraphicFramePr>
        <p:xfrm>
          <a:off x="741363" y="5373688"/>
          <a:ext cx="3038475" cy="128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9" name="公式" r:id="rId11" imgW="21945600" imgH="10058400" progId="Equation.3">
                  <p:embed/>
                </p:oleObj>
              </mc:Choice>
              <mc:Fallback>
                <p:oleObj name="公式" r:id="rId11" imgW="21945600" imgH="10058400" progId="Equation.3">
                  <p:embed/>
                  <p:pic>
                    <p:nvPicPr>
                      <p:cNvPr id="0" name="Object 51"/>
                      <p:cNvPicPr>
                        <a:picLocks noChangeAspect="1"/>
                      </p:cNvPicPr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41363" y="5373688"/>
                        <a:ext cx="3038475" cy="12858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321" name="Picture 52" descr="读书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732588" y="4508500"/>
            <a:ext cx="1882775" cy="195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2" name="WordArt 53"/>
          <p:cNvSpPr>
            <a:spLocks noChangeArrowheads="1" noChangeShapeType="1" noTextEdit="1"/>
          </p:cNvSpPr>
          <p:nvPr/>
        </p:nvSpPr>
        <p:spPr bwMode="auto">
          <a:xfrm>
            <a:off x="611188" y="908050"/>
            <a:ext cx="1943100" cy="649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思考</a:t>
            </a:r>
            <a:endParaRPr lang="zh-CN" altLang="en-US" sz="3600" b="1" kern="1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750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/>
          <p:nvPr/>
        </p:nvGrpSpPr>
        <p:grpSpPr bwMode="auto">
          <a:xfrm>
            <a:off x="395288" y="908050"/>
            <a:ext cx="4608512" cy="714375"/>
            <a:chOff x="249" y="572"/>
            <a:chExt cx="2903" cy="450"/>
          </a:xfrm>
        </p:grpSpPr>
        <p:pic>
          <p:nvPicPr>
            <p:cNvPr id="14352" name="Picture 5" descr="螺旋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49" y="572"/>
              <a:ext cx="1134" cy="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97702" name="Text Box 6"/>
            <p:cNvSpPr txBox="1">
              <a:spLocks noChangeArrowheads="1"/>
            </p:cNvSpPr>
            <p:nvPr/>
          </p:nvSpPr>
          <p:spPr bwMode="auto">
            <a:xfrm>
              <a:off x="703" y="618"/>
              <a:ext cx="2449" cy="404"/>
            </a:xfrm>
            <a:prstGeom prst="rect">
              <a:avLst/>
            </a:prstGeom>
            <a:noFill/>
            <a:ln w="38100" algn="ctr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3600" b="1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黑体" panose="02010609060101010101" pitchFamily="2" charset="-122"/>
                </a:rPr>
                <a:t>归纳</a:t>
              </a:r>
              <a:endParaRPr lang="zh-CN" altLang="en-US" sz="36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endParaRPr>
            </a:p>
          </p:txBody>
        </p:sp>
      </p:grpSp>
      <p:sp>
        <p:nvSpPr>
          <p:cNvPr id="797703" name="Text Box 7"/>
          <p:cNvSpPr txBox="1">
            <a:spLocks noChangeArrowheads="1"/>
          </p:cNvSpPr>
          <p:nvPr/>
        </p:nvSpPr>
        <p:spPr bwMode="auto">
          <a:xfrm>
            <a:off x="395288" y="1628775"/>
            <a:ext cx="5545137" cy="641350"/>
          </a:xfrm>
          <a:prstGeom prst="rect">
            <a:avLst/>
          </a:prstGeom>
          <a:noFill/>
          <a:ln w="12700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一般地，当</a:t>
            </a:r>
            <a:r>
              <a:rPr kumimoji="1"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n</a:t>
            </a: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是正整数时，</a:t>
            </a:r>
            <a:endParaRPr kumimoji="1" lang="zh-CN" altLang="en-US" sz="3600" b="1"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pitchFamily="2" charset="-122"/>
            </a:endParaRPr>
          </a:p>
        </p:txBody>
      </p:sp>
      <p:graphicFrame>
        <p:nvGraphicFramePr>
          <p:cNvPr id="797704" name="Object 8"/>
          <p:cNvGraphicFramePr>
            <a:graphicFrameLocks noChangeAspect="1"/>
          </p:cNvGraphicFramePr>
          <p:nvPr/>
        </p:nvGraphicFramePr>
        <p:xfrm>
          <a:off x="704850" y="2581275"/>
          <a:ext cx="3635375" cy="1087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7" name="公式" r:id="rId2" imgW="30175200" imgH="9448800" progId="Equation.3">
                  <p:embed/>
                </p:oleObj>
              </mc:Choice>
              <mc:Fallback>
                <p:oleObj name="公式" r:id="rId2" imgW="30175200" imgH="9448800" progId="Equation.3">
                  <p:embed/>
                  <p:pic>
                    <p:nvPicPr>
                      <p:cNvPr id="0" name="Object 8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04850" y="2581275"/>
                        <a:ext cx="3635375" cy="10874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7705" name="Object 9"/>
          <p:cNvGraphicFramePr>
            <a:graphicFrameLocks noChangeAspect="1"/>
          </p:cNvGraphicFramePr>
          <p:nvPr/>
        </p:nvGraphicFramePr>
        <p:xfrm>
          <a:off x="4287838" y="2520950"/>
          <a:ext cx="3597275" cy="1158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9" name="公式" r:id="rId4" imgW="29870400" imgH="10058400" progId="Equation.3">
                  <p:embed/>
                </p:oleObj>
              </mc:Choice>
              <mc:Fallback>
                <p:oleObj name="公式" r:id="rId4" imgW="29870400" imgH="10058400" progId="Equation.3">
                  <p:embed/>
                  <p:pic>
                    <p:nvPicPr>
                      <p:cNvPr id="0" name="Object 9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87838" y="2520950"/>
                        <a:ext cx="3597275" cy="11588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97707" name="Text Box 11"/>
          <p:cNvSpPr txBox="1">
            <a:spLocks noChangeArrowheads="1"/>
          </p:cNvSpPr>
          <p:nvPr/>
        </p:nvSpPr>
        <p:spPr bwMode="auto">
          <a:xfrm>
            <a:off x="5292725" y="3789363"/>
            <a:ext cx="1152525" cy="641350"/>
          </a:xfrm>
          <a:prstGeom prst="rect">
            <a:avLst/>
          </a:prstGeom>
          <a:noFill/>
          <a:ln w="12700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n</a:t>
            </a:r>
            <a:r>
              <a:rPr kumimoji="1"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个</a:t>
            </a:r>
            <a:endParaRPr kumimoji="1" lang="zh-CN" altLang="en-US" sz="36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pitchFamily="2" charset="-122"/>
            </a:endParaRPr>
          </a:p>
        </p:txBody>
      </p:sp>
      <p:sp>
        <p:nvSpPr>
          <p:cNvPr id="797708" name="AutoShape 12"/>
          <p:cNvSpPr/>
          <p:nvPr/>
        </p:nvSpPr>
        <p:spPr bwMode="auto">
          <a:xfrm rot="-5400000">
            <a:off x="2936875" y="2636838"/>
            <a:ext cx="360363" cy="2160587"/>
          </a:xfrm>
          <a:prstGeom prst="leftBrace">
            <a:avLst>
              <a:gd name="adj1" fmla="val 49963"/>
              <a:gd name="adj2" fmla="val 50000"/>
            </a:avLst>
          </a:prstGeom>
          <a:noFill/>
          <a:ln w="41275">
            <a:solidFill>
              <a:srgbClr val="FF0000"/>
            </a:solidFill>
            <a:round/>
          </a:ln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797709" name="Text Box 13"/>
          <p:cNvSpPr txBox="1">
            <a:spLocks noChangeArrowheads="1"/>
          </p:cNvSpPr>
          <p:nvPr/>
        </p:nvSpPr>
        <p:spPr bwMode="auto">
          <a:xfrm>
            <a:off x="2700338" y="3724275"/>
            <a:ext cx="1152525" cy="641350"/>
          </a:xfrm>
          <a:prstGeom prst="rect">
            <a:avLst/>
          </a:prstGeom>
          <a:noFill/>
          <a:ln w="12700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n</a:t>
            </a:r>
            <a:r>
              <a:rPr kumimoji="1"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个</a:t>
            </a:r>
            <a:endParaRPr kumimoji="1" lang="zh-CN" altLang="en-US" sz="36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pitchFamily="2" charset="-122"/>
            </a:endParaRPr>
          </a:p>
        </p:txBody>
      </p:sp>
      <p:sp>
        <p:nvSpPr>
          <p:cNvPr id="797710" name="AutoShape 14"/>
          <p:cNvSpPr/>
          <p:nvPr/>
        </p:nvSpPr>
        <p:spPr bwMode="auto">
          <a:xfrm rot="-5400000">
            <a:off x="5580063" y="2722563"/>
            <a:ext cx="360362" cy="1973262"/>
          </a:xfrm>
          <a:prstGeom prst="leftBrace">
            <a:avLst>
              <a:gd name="adj1" fmla="val 45631"/>
              <a:gd name="adj2" fmla="val 50000"/>
            </a:avLst>
          </a:prstGeom>
          <a:noFill/>
          <a:ln w="41275">
            <a:solidFill>
              <a:srgbClr val="FF0000"/>
            </a:solidFill>
            <a:round/>
          </a:ln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797714" name="AutoShape 18"/>
          <p:cNvSpPr/>
          <p:nvPr/>
        </p:nvSpPr>
        <p:spPr bwMode="auto">
          <a:xfrm rot="5400000">
            <a:off x="5594350" y="1685925"/>
            <a:ext cx="360363" cy="1973263"/>
          </a:xfrm>
          <a:prstGeom prst="leftBrace">
            <a:avLst>
              <a:gd name="adj1" fmla="val 45631"/>
              <a:gd name="adj2" fmla="val 50000"/>
            </a:avLst>
          </a:prstGeom>
          <a:noFill/>
          <a:ln w="41275">
            <a:solidFill>
              <a:srgbClr val="FF0000"/>
            </a:solidFill>
            <a:round/>
          </a:ln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797715" name="Text Box 19"/>
          <p:cNvSpPr txBox="1">
            <a:spLocks noChangeArrowheads="1"/>
          </p:cNvSpPr>
          <p:nvPr/>
        </p:nvSpPr>
        <p:spPr bwMode="auto">
          <a:xfrm>
            <a:off x="5292725" y="1989138"/>
            <a:ext cx="1152525" cy="641350"/>
          </a:xfrm>
          <a:prstGeom prst="rect">
            <a:avLst/>
          </a:prstGeom>
          <a:noFill/>
          <a:ln w="12700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n</a:t>
            </a:r>
            <a:r>
              <a:rPr kumimoji="1"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个</a:t>
            </a:r>
            <a:endParaRPr kumimoji="1" lang="zh-CN" altLang="en-US" sz="36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pitchFamily="2" charset="-122"/>
            </a:endParaRPr>
          </a:p>
        </p:txBody>
      </p:sp>
      <p:sp>
        <p:nvSpPr>
          <p:cNvPr id="797716" name="Text Box 20"/>
          <p:cNvSpPr txBox="1">
            <a:spLocks noChangeArrowheads="1"/>
          </p:cNvSpPr>
          <p:nvPr/>
        </p:nvSpPr>
        <p:spPr bwMode="auto">
          <a:xfrm>
            <a:off x="1187450" y="4221163"/>
            <a:ext cx="1296988" cy="641350"/>
          </a:xfrm>
          <a:prstGeom prst="rect">
            <a:avLst/>
          </a:prstGeom>
          <a:noFill/>
          <a:ln w="12700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6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即：</a:t>
            </a:r>
            <a:endParaRPr kumimoji="1" lang="zh-CN" altLang="en-US" sz="36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pitchFamily="2" charset="-122"/>
            </a:endParaRPr>
          </a:p>
        </p:txBody>
      </p:sp>
      <p:graphicFrame>
        <p:nvGraphicFramePr>
          <p:cNvPr id="797717" name="Object 21"/>
          <p:cNvGraphicFramePr>
            <a:graphicFrameLocks noChangeAspect="1"/>
          </p:cNvGraphicFramePr>
          <p:nvPr/>
        </p:nvGraphicFramePr>
        <p:xfrm>
          <a:off x="2124075" y="4048125"/>
          <a:ext cx="2159000" cy="1344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0" name="公式" r:id="rId6" imgW="16154400" imgH="10058400" progId="Equation.3">
                  <p:embed/>
                </p:oleObj>
              </mc:Choice>
              <mc:Fallback>
                <p:oleObj name="公式" r:id="rId6" imgW="16154400" imgH="10058400" progId="Equation.3">
                  <p:embed/>
                  <p:pic>
                    <p:nvPicPr>
                      <p:cNvPr id="0" name="Object 21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24075" y="4048125"/>
                        <a:ext cx="2159000" cy="134461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350" name="Picture 22" descr="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04025" y="4868863"/>
            <a:ext cx="1512888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7719" name="Text Box 23"/>
          <p:cNvSpPr txBox="1">
            <a:spLocks noChangeArrowheads="1"/>
          </p:cNvSpPr>
          <p:nvPr/>
        </p:nvSpPr>
        <p:spPr bwMode="auto">
          <a:xfrm>
            <a:off x="395288" y="5300663"/>
            <a:ext cx="6408737" cy="1190625"/>
          </a:xfrm>
          <a:prstGeom prst="rect">
            <a:avLst/>
          </a:prstGeom>
          <a:noFill/>
          <a:ln w="12700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      </a:t>
            </a: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这就是说，</a:t>
            </a:r>
            <a:r>
              <a:rPr kumimoji="1" lang="zh-CN" altLang="en-US" sz="36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分式乘方要把分子、分母分别乘方</a:t>
            </a:r>
            <a:r>
              <a:rPr kumimoji="1"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.</a:t>
            </a:r>
            <a:endParaRPr kumimoji="1" lang="en-US" altLang="zh-CN" sz="3600" b="1"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7703" grpId="0"/>
      <p:bldP spid="797707" grpId="0"/>
      <p:bldP spid="797708" grpId="0" animBg="1"/>
      <p:bldP spid="797709" grpId="0"/>
      <p:bldP spid="797710" grpId="0" animBg="1"/>
      <p:bldP spid="797714" grpId="0" animBg="1"/>
      <p:bldP spid="797715" grpId="0"/>
      <p:bldP spid="797716" grpId="0"/>
      <p:bldP spid="7977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/>
          <p:nvPr/>
        </p:nvGrpSpPr>
        <p:grpSpPr bwMode="auto">
          <a:xfrm>
            <a:off x="395288" y="908050"/>
            <a:ext cx="4608512" cy="714375"/>
            <a:chOff x="249" y="572"/>
            <a:chExt cx="2903" cy="450"/>
          </a:xfrm>
        </p:grpSpPr>
        <p:pic>
          <p:nvPicPr>
            <p:cNvPr id="15371" name="Picture 5" descr="螺旋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49" y="572"/>
              <a:ext cx="1134" cy="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98726" name="Text Box 6"/>
            <p:cNvSpPr txBox="1">
              <a:spLocks noChangeArrowheads="1"/>
            </p:cNvSpPr>
            <p:nvPr/>
          </p:nvSpPr>
          <p:spPr bwMode="auto">
            <a:xfrm>
              <a:off x="703" y="618"/>
              <a:ext cx="2449" cy="404"/>
            </a:xfrm>
            <a:prstGeom prst="rect">
              <a:avLst/>
            </a:prstGeom>
            <a:noFill/>
            <a:ln w="38100" algn="ctr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3600" b="1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黑体" panose="02010609060101010101" pitchFamily="2" charset="-122"/>
                </a:rPr>
                <a:t>例题</a:t>
              </a:r>
              <a:endParaRPr lang="zh-CN" altLang="en-US" sz="36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endParaRPr>
            </a:p>
          </p:txBody>
        </p:sp>
      </p:grpSp>
      <p:sp>
        <p:nvSpPr>
          <p:cNvPr id="798727" name="Rectangle 7"/>
          <p:cNvSpPr>
            <a:spLocks noChangeArrowheads="1"/>
          </p:cNvSpPr>
          <p:nvPr/>
        </p:nvSpPr>
        <p:spPr bwMode="auto">
          <a:xfrm>
            <a:off x="2411413" y="908050"/>
            <a:ext cx="1560512" cy="641350"/>
          </a:xfrm>
          <a:prstGeom prst="rect">
            <a:avLst/>
          </a:prstGeom>
          <a:noFill/>
          <a:ln w="12700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计算：</a:t>
            </a:r>
            <a:endParaRPr kumimoji="1" lang="zh-CN" altLang="en-US" sz="3600" b="1"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pitchFamily="2" charset="-122"/>
            </a:endParaRPr>
          </a:p>
        </p:txBody>
      </p:sp>
      <p:graphicFrame>
        <p:nvGraphicFramePr>
          <p:cNvPr id="798728" name="Object 8"/>
          <p:cNvGraphicFramePr>
            <a:graphicFrameLocks noChangeAspect="1"/>
          </p:cNvGraphicFramePr>
          <p:nvPr/>
        </p:nvGraphicFramePr>
        <p:xfrm>
          <a:off x="611188" y="1700213"/>
          <a:ext cx="2016125" cy="1039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1" name="公式" r:id="rId2" imgW="19507200" imgH="10058400" progId="Equation.3">
                  <p:embed/>
                </p:oleObj>
              </mc:Choice>
              <mc:Fallback>
                <p:oleObj name="公式" r:id="rId2" imgW="19507200" imgH="10058400" progId="Equation.3">
                  <p:embed/>
                  <p:pic>
                    <p:nvPicPr>
                      <p:cNvPr id="0" name="Object 8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11188" y="1700213"/>
                        <a:ext cx="2016125" cy="103981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8729" name="Object 9"/>
          <p:cNvGraphicFramePr>
            <a:graphicFrameLocks noChangeAspect="1"/>
          </p:cNvGraphicFramePr>
          <p:nvPr/>
        </p:nvGraphicFramePr>
        <p:xfrm>
          <a:off x="3276600" y="1557338"/>
          <a:ext cx="4062413" cy="129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3" name="公式" r:id="rId4" imgW="39319200" imgH="12496800" progId="Equation.3">
                  <p:embed/>
                </p:oleObj>
              </mc:Choice>
              <mc:Fallback>
                <p:oleObj name="公式" r:id="rId4" imgW="39319200" imgH="12496800" progId="Equation.3">
                  <p:embed/>
                  <p:pic>
                    <p:nvPicPr>
                      <p:cNvPr id="0" name="Object 9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76600" y="1557338"/>
                        <a:ext cx="4062413" cy="12906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8730" name="Object 10"/>
          <p:cNvGraphicFramePr>
            <a:graphicFrameLocks noChangeAspect="1"/>
          </p:cNvGraphicFramePr>
          <p:nvPr/>
        </p:nvGraphicFramePr>
        <p:xfrm>
          <a:off x="1835150" y="2708275"/>
          <a:ext cx="2736850" cy="1098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4" name="公式" r:id="rId6" imgW="19507200" imgH="10058400" progId="Equation.3">
                  <p:embed/>
                </p:oleObj>
              </mc:Choice>
              <mc:Fallback>
                <p:oleObj name="公式" r:id="rId6" imgW="19507200" imgH="10058400" progId="Equation.3">
                  <p:embed/>
                  <p:pic>
                    <p:nvPicPr>
                      <p:cNvPr id="0" name="Object 10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35150" y="2708275"/>
                        <a:ext cx="2736850" cy="10985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98731" name="Text Box 11"/>
          <p:cNvSpPr txBox="1">
            <a:spLocks noChangeArrowheads="1"/>
          </p:cNvSpPr>
          <p:nvPr/>
        </p:nvSpPr>
        <p:spPr bwMode="auto">
          <a:xfrm>
            <a:off x="684213" y="2852738"/>
            <a:ext cx="1008062" cy="6715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解</a:t>
            </a:r>
            <a:r>
              <a:rPr kumimoji="1" lang="en-US" altLang="zh-CN" sz="3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endParaRPr kumimoji="1" lang="en-US" altLang="zh-CN" sz="30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798735" name="Object 15"/>
          <p:cNvGraphicFramePr>
            <a:graphicFrameLocks noChangeAspect="1"/>
          </p:cNvGraphicFramePr>
          <p:nvPr/>
        </p:nvGraphicFramePr>
        <p:xfrm>
          <a:off x="1908175" y="3933825"/>
          <a:ext cx="2376488" cy="1214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5" name="公式" r:id="rId8" imgW="17983200" imgH="10668000" progId="Equation.3">
                  <p:embed/>
                </p:oleObj>
              </mc:Choice>
              <mc:Fallback>
                <p:oleObj name="公式" r:id="rId8" imgW="17983200" imgH="10668000" progId="Equation.3">
                  <p:embed/>
                  <p:pic>
                    <p:nvPicPr>
                      <p:cNvPr id="0" name="Object 15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908175" y="3933825"/>
                        <a:ext cx="2376488" cy="12144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8736" name="Object 16"/>
          <p:cNvGraphicFramePr>
            <a:graphicFrameLocks noChangeAspect="1"/>
          </p:cNvGraphicFramePr>
          <p:nvPr/>
        </p:nvGraphicFramePr>
        <p:xfrm>
          <a:off x="1979613" y="5229225"/>
          <a:ext cx="1800225" cy="1182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6" name="公式" r:id="rId10" imgW="13411200" imgH="10058400" progId="Equation.3">
                  <p:embed/>
                </p:oleObj>
              </mc:Choice>
              <mc:Fallback>
                <p:oleObj name="公式" r:id="rId10" imgW="13411200" imgH="10058400" progId="Equation.3">
                  <p:embed/>
                  <p:pic>
                    <p:nvPicPr>
                      <p:cNvPr id="0" name="Object 16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979613" y="5229225"/>
                        <a:ext cx="1800225" cy="11826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98737" name="AutoShape 17"/>
          <p:cNvSpPr>
            <a:spLocks noChangeArrowheads="1"/>
          </p:cNvSpPr>
          <p:nvPr/>
        </p:nvSpPr>
        <p:spPr bwMode="auto">
          <a:xfrm>
            <a:off x="5435600" y="4292600"/>
            <a:ext cx="3095625" cy="1871663"/>
          </a:xfrm>
          <a:prstGeom prst="cloudCallout">
            <a:avLst>
              <a:gd name="adj1" fmla="val -78051"/>
              <a:gd name="adj2" fmla="val -51694"/>
            </a:avLst>
          </a:prstGeom>
          <a:gradFill rotWithShape="1">
            <a:gsLst>
              <a:gs pos="0">
                <a:schemeClr val="bg1"/>
              </a:gs>
              <a:gs pos="100000">
                <a:srgbClr val="FEE8FC"/>
              </a:gs>
            </a:gsLst>
            <a:path path="rect">
              <a:fillToRect l="50000" t="50000" r="50000" b="50000"/>
            </a:path>
          </a:gradFill>
          <a:ln w="12700">
            <a:solidFill>
              <a:srgbClr val="FF00FF"/>
            </a:solidFill>
            <a:round/>
          </a:ln>
          <a:effectLst/>
        </p:spPr>
        <p:txBody>
          <a:bodyPr/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3600" b="1">
                <a:effectLst>
                  <a:outerShdw blurRad="38100" dist="38100" dir="2700000" algn="tl">
                    <a:srgbClr val="FFFFFF"/>
                  </a:outerShdw>
                </a:effectLst>
                <a:ea typeface="黑体" panose="02010609060101010101" pitchFamily="2" charset="-122"/>
              </a:rPr>
              <a:t>  </a:t>
            </a:r>
            <a:r>
              <a:rPr kumimoji="1" lang="zh-CN" altLang="en-US" sz="3600" b="1">
                <a:effectLst>
                  <a:outerShdw blurRad="38100" dist="38100" dir="2700000" algn="tl">
                    <a:srgbClr val="FFFFFF"/>
                  </a:outerShdw>
                </a:effectLst>
                <a:ea typeface="黑体" panose="02010609060101010101" pitchFamily="2" charset="-122"/>
              </a:rPr>
              <a:t>先乘方再乘除。</a:t>
            </a:r>
            <a:endParaRPr kumimoji="1" lang="zh-CN" altLang="en-US" sz="3600" b="1">
              <a:effectLst>
                <a:outerShdw blurRad="38100" dist="38100" dir="2700000" algn="tl">
                  <a:srgbClr val="FFFFFF"/>
                </a:outerShdw>
              </a:effectLst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27" grpId="0"/>
      <p:bldP spid="798731" grpId="0" autoUpdateAnimBg="0"/>
      <p:bldP spid="79873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99748" name="Object 4"/>
          <p:cNvGraphicFramePr>
            <a:graphicFrameLocks noChangeAspect="1"/>
          </p:cNvGraphicFramePr>
          <p:nvPr/>
        </p:nvGraphicFramePr>
        <p:xfrm>
          <a:off x="971550" y="981075"/>
          <a:ext cx="4392613" cy="129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5" name="公式" r:id="rId1" imgW="39319200" imgH="12496800" progId="Equation.3">
                  <p:embed/>
                </p:oleObj>
              </mc:Choice>
              <mc:Fallback>
                <p:oleObj name="公式" r:id="rId1" imgW="39319200" imgH="12496800" progId="Equation.3">
                  <p:embed/>
                  <p:pic>
                    <p:nvPicPr>
                      <p:cNvPr id="0" name="Object 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71550" y="981075"/>
                        <a:ext cx="4392613" cy="12906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9749" name="Object 5"/>
          <p:cNvGraphicFramePr>
            <a:graphicFrameLocks noChangeAspect="1"/>
          </p:cNvGraphicFramePr>
          <p:nvPr/>
        </p:nvGraphicFramePr>
        <p:xfrm>
          <a:off x="2268538" y="3716338"/>
          <a:ext cx="4105275" cy="1246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7" name="公式" r:id="rId3" imgW="30175200" imgH="10058400" progId="Equation.3">
                  <p:embed/>
                </p:oleObj>
              </mc:Choice>
              <mc:Fallback>
                <p:oleObj name="公式" r:id="rId3" imgW="30175200" imgH="10058400" progId="Equation.3">
                  <p:embed/>
                  <p:pic>
                    <p:nvPicPr>
                      <p:cNvPr id="0" name="Object 5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68538" y="3716338"/>
                        <a:ext cx="4105275" cy="124618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9750" name="Object 6"/>
          <p:cNvGraphicFramePr>
            <a:graphicFrameLocks noChangeAspect="1"/>
          </p:cNvGraphicFramePr>
          <p:nvPr/>
        </p:nvGraphicFramePr>
        <p:xfrm>
          <a:off x="2268538" y="5084763"/>
          <a:ext cx="1943100" cy="1236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8" name="公式" r:id="rId5" imgW="14630400" imgH="10058400" progId="Equation.3">
                  <p:embed/>
                </p:oleObj>
              </mc:Choice>
              <mc:Fallback>
                <p:oleObj name="公式" r:id="rId5" imgW="14630400" imgH="10058400" progId="Equation.3">
                  <p:embed/>
                  <p:pic>
                    <p:nvPicPr>
                      <p:cNvPr id="0" name="Object 6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68538" y="5084763"/>
                        <a:ext cx="1943100" cy="12366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9751" name="Object 7"/>
          <p:cNvGraphicFramePr>
            <a:graphicFrameLocks noChangeAspect="1"/>
          </p:cNvGraphicFramePr>
          <p:nvPr/>
        </p:nvGraphicFramePr>
        <p:xfrm>
          <a:off x="2339975" y="2492375"/>
          <a:ext cx="3960813" cy="1101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9" name="公式" r:id="rId7" imgW="35052000" imgH="10668000" progId="Equation.3">
                  <p:embed/>
                </p:oleObj>
              </mc:Choice>
              <mc:Fallback>
                <p:oleObj name="公式" r:id="rId7" imgW="35052000" imgH="10668000" progId="Equation.3">
                  <p:embed/>
                  <p:pic>
                    <p:nvPicPr>
                      <p:cNvPr id="0" name="Object 7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339975" y="2492375"/>
                        <a:ext cx="3960813" cy="11017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99752" name="Text Box 8"/>
          <p:cNvSpPr txBox="1">
            <a:spLocks noChangeArrowheads="1"/>
          </p:cNvSpPr>
          <p:nvPr/>
        </p:nvSpPr>
        <p:spPr bwMode="auto">
          <a:xfrm>
            <a:off x="611188" y="2636838"/>
            <a:ext cx="1944687" cy="6715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解</a:t>
            </a:r>
            <a:r>
              <a:rPr kumimoji="1" lang="en-US" altLang="zh-CN" sz="3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kumimoji="1" lang="zh-CN" altLang="en-US" sz="30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原式</a:t>
            </a:r>
            <a:endParaRPr kumimoji="1" lang="zh-CN" altLang="en-US" sz="30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9752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"/>
          <p:cNvSpPr txBox="1"/>
          <p:nvPr/>
        </p:nvSpPr>
        <p:spPr>
          <a:xfrm>
            <a:off x="957263" y="2357438"/>
            <a:ext cx="7229475" cy="163121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ctr"/>
            <a:r>
              <a:rPr lang="zh-CN" altLang="en-US" sz="360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第十五章  分式</a:t>
            </a:r>
            <a:endParaRPr lang="en-US" altLang="zh-CN" sz="3600" dirty="0" smtClean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endParaRPr lang="zh-CN" altLang="en-US" sz="36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r>
              <a:rPr lang="en-US" altLang="zh-CN" sz="280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15.2  </a:t>
            </a:r>
            <a:r>
              <a:rPr lang="zh-CN" altLang="en-US" sz="280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分式的运算</a:t>
            </a:r>
            <a:endParaRPr lang="zh-CN" altLang="en-US" sz="28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9508" name="Text Box 4"/>
          <p:cNvSpPr txBox="1">
            <a:spLocks noChangeArrowheads="1"/>
          </p:cNvSpPr>
          <p:nvPr/>
        </p:nvSpPr>
        <p:spPr bwMode="auto">
          <a:xfrm>
            <a:off x="755650" y="1989138"/>
            <a:ext cx="7777163" cy="1739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2800">
                <a:solidFill>
                  <a:schemeClr val="accent2"/>
                </a:solidFill>
                <a:latin typeface="Times New Roman" panose="02020603050405020304" pitchFamily="18" charset="0"/>
              </a:rPr>
              <a:t>        </a:t>
            </a:r>
            <a:r>
              <a:rPr kumimoji="1" lang="en-US" altLang="zh-CN"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kumimoji="1" lang="zh-CN" altLang="en-US"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、分式的乘除法运算归根到底是分式的乘法运算，分式的乘除法运算的实质是分式的约分。    </a:t>
            </a:r>
            <a:endParaRPr kumimoji="1" lang="zh-CN" altLang="en-US" sz="3600" b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89509" name="Rectangle 5"/>
          <p:cNvSpPr>
            <a:spLocks noChangeArrowheads="1"/>
          </p:cNvSpPr>
          <p:nvPr/>
        </p:nvSpPr>
        <p:spPr bwMode="auto">
          <a:xfrm>
            <a:off x="611188" y="3933825"/>
            <a:ext cx="7993062" cy="2289175"/>
          </a:xfrm>
          <a:prstGeom prst="rect">
            <a:avLst/>
          </a:prstGeom>
          <a:noFill/>
          <a:ln w="12700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       2</a:t>
            </a:r>
            <a:r>
              <a:rPr kumimoji="1" lang="zh-CN" altLang="en-US" sz="3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、熟练地进行分式乘除法运算的前提是正确运用分式的约分，多项式的因式分解，分式的变号法则及分式乘除法混合运算顺序。</a:t>
            </a:r>
            <a:endParaRPr kumimoji="1" lang="zh-CN" altLang="en-US" sz="3600" b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pitchFamily="2" charset="-122"/>
            </a:endParaRPr>
          </a:p>
        </p:txBody>
      </p:sp>
      <p:grpSp>
        <p:nvGrpSpPr>
          <p:cNvPr id="2" name="Group 6"/>
          <p:cNvGrpSpPr/>
          <p:nvPr/>
        </p:nvGrpSpPr>
        <p:grpSpPr bwMode="auto">
          <a:xfrm>
            <a:off x="468313" y="981075"/>
            <a:ext cx="2778125" cy="881063"/>
            <a:chOff x="1493" y="482"/>
            <a:chExt cx="1750" cy="555"/>
          </a:xfrm>
        </p:grpSpPr>
        <p:pic>
          <p:nvPicPr>
            <p:cNvPr id="23557" name="Picture 7" descr="331646"/>
            <p:cNvPicPr>
              <a:picLocks noChangeAspect="1" noChangeArrowheads="1"/>
            </p:cNvPicPr>
            <p:nvPr/>
          </p:nvPicPr>
          <p:blipFill>
            <a:blip r:embed="rId1" cstate="print"/>
            <a:srcRect t="36197" b="11713"/>
            <a:stretch>
              <a:fillRect/>
            </a:stretch>
          </p:blipFill>
          <p:spPr bwMode="auto">
            <a:xfrm>
              <a:off x="1493" y="527"/>
              <a:ext cx="680" cy="5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89512" name="Rectangle 8"/>
            <p:cNvSpPr>
              <a:spLocks noChangeArrowheads="1"/>
            </p:cNvSpPr>
            <p:nvPr/>
          </p:nvSpPr>
          <p:spPr bwMode="auto">
            <a:xfrm>
              <a:off x="2154" y="849"/>
              <a:ext cx="1089" cy="181"/>
            </a:xfrm>
            <a:prstGeom prst="rect">
              <a:avLst/>
            </a:prstGeom>
            <a:solidFill>
              <a:srgbClr val="775963"/>
            </a:solidFill>
            <a:ln w="38100" algn="ctr">
              <a:noFill/>
              <a:miter lim="800000"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89513" name="Text Box 9"/>
            <p:cNvSpPr txBox="1">
              <a:spLocks noChangeArrowheads="1"/>
            </p:cNvSpPr>
            <p:nvPr/>
          </p:nvSpPr>
          <p:spPr bwMode="auto">
            <a:xfrm>
              <a:off x="2290" y="482"/>
              <a:ext cx="908" cy="404"/>
            </a:xfrm>
            <a:prstGeom prst="rect">
              <a:avLst/>
            </a:prstGeom>
            <a:noFill/>
            <a:ln w="38100" algn="ctr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3600" b="1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黑体" panose="02010609060101010101" pitchFamily="2" charset="-122"/>
                </a:rPr>
                <a:t>梳理</a:t>
              </a:r>
              <a:endParaRPr lang="zh-CN" altLang="en-US" sz="36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9508" grpId="0"/>
      <p:bldP spid="78950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/>
          <p:nvPr/>
        </p:nvGrpSpPr>
        <p:grpSpPr bwMode="auto">
          <a:xfrm>
            <a:off x="228600" y="1219200"/>
            <a:ext cx="5040313" cy="1008063"/>
            <a:chOff x="295" y="572"/>
            <a:chExt cx="3175" cy="635"/>
          </a:xfrm>
        </p:grpSpPr>
        <p:pic>
          <p:nvPicPr>
            <p:cNvPr id="790533" name="Picture 5" descr="1眼睛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9364" t="9364" r="8182" b="8182"/>
            <a:stretch>
              <a:fillRect/>
            </a:stretch>
          </p:blipFill>
          <p:spPr bwMode="auto">
            <a:xfrm>
              <a:off x="295" y="572"/>
              <a:ext cx="771" cy="635"/>
            </a:xfrm>
            <a:prstGeom prst="rect">
              <a:avLst/>
            </a:prstGeom>
            <a:noFill/>
            <a:effectLst>
              <a:outerShdw dist="107763" dir="18900000" algn="ctr" rotWithShape="0">
                <a:srgbClr val="808080">
                  <a:alpha val="50000"/>
                </a:srgbClr>
              </a:outerShdw>
            </a:effectLst>
          </p:spPr>
        </p:pic>
        <p:sp>
          <p:nvSpPr>
            <p:cNvPr id="790534" name="Rectangle 6"/>
            <p:cNvSpPr>
              <a:spLocks noChangeArrowheads="1"/>
            </p:cNvSpPr>
            <p:nvPr/>
          </p:nvSpPr>
          <p:spPr bwMode="auto">
            <a:xfrm>
              <a:off x="1111" y="618"/>
              <a:ext cx="1361" cy="453"/>
            </a:xfrm>
            <a:prstGeom prst="rect">
              <a:avLst/>
            </a:prstGeom>
            <a:gradFill rotWithShape="1">
              <a:gsLst>
                <a:gs pos="0">
                  <a:srgbClr val="6E525B"/>
                </a:gs>
                <a:gs pos="50000">
                  <a:schemeClr val="bg1"/>
                </a:gs>
                <a:gs pos="100000">
                  <a:srgbClr val="6E525B"/>
                </a:gs>
              </a:gsLst>
              <a:lin ang="0" scaled="1"/>
            </a:gradFill>
            <a:ln w="38100" algn="ctr">
              <a:noFill/>
              <a:miter lim="800000"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90535" name="Text Box 7"/>
            <p:cNvSpPr txBox="1">
              <a:spLocks noChangeArrowheads="1"/>
            </p:cNvSpPr>
            <p:nvPr/>
          </p:nvSpPr>
          <p:spPr bwMode="auto">
            <a:xfrm>
              <a:off x="1383" y="572"/>
              <a:ext cx="2087" cy="404"/>
            </a:xfrm>
            <a:prstGeom prst="rect">
              <a:avLst/>
            </a:prstGeom>
            <a:noFill/>
            <a:ln w="38100" algn="ctr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3600" b="1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黑体" panose="02010609060101010101" pitchFamily="2" charset="-122"/>
                </a:rPr>
                <a:t>观察</a:t>
              </a:r>
              <a:endParaRPr lang="zh-CN" altLang="en-US" sz="36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endParaRPr>
            </a:p>
          </p:txBody>
        </p:sp>
      </p:grpSp>
      <p:graphicFrame>
        <p:nvGraphicFramePr>
          <p:cNvPr id="790584" name="Object 56"/>
          <p:cNvGraphicFramePr>
            <a:graphicFrameLocks noChangeAspect="1"/>
          </p:cNvGraphicFramePr>
          <p:nvPr/>
        </p:nvGraphicFramePr>
        <p:xfrm>
          <a:off x="444500" y="2803525"/>
          <a:ext cx="3384550" cy="1031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公式" r:id="rId2" imgW="32004000" imgH="9753600" progId="Equation.3">
                  <p:embed/>
                </p:oleObj>
              </mc:Choice>
              <mc:Fallback>
                <p:oleObj name="公式" r:id="rId2" imgW="32004000" imgH="9753600" progId="Equation.3">
                  <p:embed/>
                  <p:pic>
                    <p:nvPicPr>
                      <p:cNvPr id="0" name="Object 56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44500" y="2803525"/>
                        <a:ext cx="3384550" cy="10318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0585" name="Object 57"/>
          <p:cNvGraphicFramePr>
            <a:graphicFrameLocks noChangeAspect="1"/>
          </p:cNvGraphicFramePr>
          <p:nvPr/>
        </p:nvGraphicFramePr>
        <p:xfrm>
          <a:off x="4332288" y="2803525"/>
          <a:ext cx="3449637" cy="1031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公式" r:id="rId4" imgW="32613600" imgH="9753600" progId="Equation.3">
                  <p:embed/>
                </p:oleObj>
              </mc:Choice>
              <mc:Fallback>
                <p:oleObj name="公式" r:id="rId4" imgW="32613600" imgH="9753600" progId="Equation.3">
                  <p:embed/>
                  <p:pic>
                    <p:nvPicPr>
                      <p:cNvPr id="0" name="Object 57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332288" y="2803525"/>
                        <a:ext cx="3449637" cy="10318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0586" name="Object 58"/>
          <p:cNvGraphicFramePr>
            <a:graphicFrameLocks noChangeAspect="1"/>
          </p:cNvGraphicFramePr>
          <p:nvPr/>
        </p:nvGraphicFramePr>
        <p:xfrm>
          <a:off x="373063" y="4100513"/>
          <a:ext cx="5318125" cy="1031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公式" r:id="rId6" imgW="50292000" imgH="9753600" progId="Equation.3">
                  <p:embed/>
                </p:oleObj>
              </mc:Choice>
              <mc:Fallback>
                <p:oleObj name="公式" r:id="rId6" imgW="50292000" imgH="9753600" progId="Equation.3">
                  <p:embed/>
                  <p:pic>
                    <p:nvPicPr>
                      <p:cNvPr id="0" name="Object 58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73063" y="4100513"/>
                        <a:ext cx="5318125" cy="10318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0588" name="Object 60"/>
          <p:cNvGraphicFramePr>
            <a:graphicFrameLocks noChangeAspect="1"/>
          </p:cNvGraphicFramePr>
          <p:nvPr/>
        </p:nvGraphicFramePr>
        <p:xfrm>
          <a:off x="373063" y="5468938"/>
          <a:ext cx="4706937" cy="1031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公式" r:id="rId8" imgW="44500800" imgH="9753600" progId="Equation.3">
                  <p:embed/>
                </p:oleObj>
              </mc:Choice>
              <mc:Fallback>
                <p:oleObj name="公式" r:id="rId8" imgW="44500800" imgH="9753600" progId="Equation.3">
                  <p:embed/>
                  <p:pic>
                    <p:nvPicPr>
                      <p:cNvPr id="0" name="Object 60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73063" y="5468938"/>
                        <a:ext cx="4706937" cy="10318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90589" name="Text Box 61"/>
          <p:cNvSpPr txBox="1">
            <a:spLocks noChangeArrowheads="1"/>
          </p:cNvSpPr>
          <p:nvPr/>
        </p:nvSpPr>
        <p:spPr bwMode="auto">
          <a:xfrm>
            <a:off x="373063" y="2155825"/>
            <a:ext cx="7200900" cy="641350"/>
          </a:xfrm>
          <a:prstGeom prst="rect">
            <a:avLst/>
          </a:prstGeom>
          <a:noFill/>
          <a:ln w="12700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观察下面的运算，你想到了什么？</a:t>
            </a:r>
            <a:endParaRPr kumimoji="1" lang="zh-CN" altLang="en-US" sz="3600" b="1"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058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9"/>
          <p:cNvGrpSpPr/>
          <p:nvPr/>
        </p:nvGrpSpPr>
        <p:grpSpPr bwMode="auto">
          <a:xfrm>
            <a:off x="304800" y="1143000"/>
            <a:ext cx="4608513" cy="714375"/>
            <a:chOff x="249" y="572"/>
            <a:chExt cx="2903" cy="450"/>
          </a:xfrm>
        </p:grpSpPr>
        <p:pic>
          <p:nvPicPr>
            <p:cNvPr id="22534" name="Picture 20" descr="螺旋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49" y="572"/>
              <a:ext cx="1134" cy="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79285" name="Text Box 21"/>
            <p:cNvSpPr txBox="1">
              <a:spLocks noChangeArrowheads="1"/>
            </p:cNvSpPr>
            <p:nvPr/>
          </p:nvSpPr>
          <p:spPr bwMode="auto">
            <a:xfrm>
              <a:off x="703" y="618"/>
              <a:ext cx="2449" cy="404"/>
            </a:xfrm>
            <a:prstGeom prst="rect">
              <a:avLst/>
            </a:prstGeom>
            <a:noFill/>
            <a:ln w="38100" algn="ctr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3600" b="1" i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黑体" panose="02010609060101010101" pitchFamily="2" charset="-122"/>
                </a:rPr>
                <a:t>分数的乘除法法则</a:t>
              </a:r>
              <a:endParaRPr lang="zh-CN" altLang="en-US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endParaRPr>
            </a:p>
          </p:txBody>
        </p:sp>
      </p:grpSp>
      <p:sp>
        <p:nvSpPr>
          <p:cNvPr id="779288" name="Text Box 24"/>
          <p:cNvSpPr txBox="1">
            <a:spLocks noChangeArrowheads="1"/>
          </p:cNvSpPr>
          <p:nvPr/>
        </p:nvSpPr>
        <p:spPr bwMode="auto">
          <a:xfrm>
            <a:off x="449263" y="4095750"/>
            <a:ext cx="8135937" cy="1190625"/>
          </a:xfrm>
          <a:prstGeom prst="rect">
            <a:avLst/>
          </a:prstGeom>
          <a:noFill/>
          <a:ln w="12700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       2</a:t>
            </a: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、两个分数相除，</a:t>
            </a:r>
            <a:r>
              <a:rPr lang="zh-CN" altLang="en-US" sz="3600" b="1">
                <a:ea typeface="黑体" panose="02010609060101010101" pitchFamily="2" charset="-122"/>
              </a:rPr>
              <a:t>把除数的分子分母颠倒位置后</a:t>
            </a:r>
            <a:r>
              <a:rPr lang="en-US" altLang="zh-CN" sz="3600" b="1">
                <a:ea typeface="黑体" panose="02010609060101010101" pitchFamily="2" charset="-122"/>
              </a:rPr>
              <a:t>,</a:t>
            </a:r>
            <a:r>
              <a:rPr lang="zh-CN" altLang="en-US" sz="3600" b="1">
                <a:ea typeface="黑体" panose="02010609060101010101" pitchFamily="2" charset="-122"/>
              </a:rPr>
              <a:t>再与被除式相乘。</a:t>
            </a:r>
            <a:endParaRPr lang="zh-CN" altLang="en-US" sz="3600" b="1">
              <a:ea typeface="黑体" panose="02010609060101010101" pitchFamily="2" charset="-122"/>
            </a:endParaRPr>
          </a:p>
        </p:txBody>
      </p:sp>
      <p:sp>
        <p:nvSpPr>
          <p:cNvPr id="779290" name="Text Box 26"/>
          <p:cNvSpPr txBox="1">
            <a:spLocks noChangeArrowheads="1"/>
          </p:cNvSpPr>
          <p:nvPr/>
        </p:nvSpPr>
        <p:spPr bwMode="auto">
          <a:xfrm>
            <a:off x="377825" y="2079625"/>
            <a:ext cx="8135938" cy="1739900"/>
          </a:xfrm>
          <a:prstGeom prst="rect">
            <a:avLst/>
          </a:prstGeom>
          <a:noFill/>
          <a:ln w="12700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       1</a:t>
            </a: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、两个分数相乘，把分子相乘的积作为积的分子，把分母相乘的积作为积的分母；</a:t>
            </a:r>
            <a:endParaRPr kumimoji="1" lang="zh-CN" altLang="en-US" sz="3600" b="1"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pitchFamily="2" charset="-122"/>
            </a:endParaRPr>
          </a:p>
        </p:txBody>
      </p:sp>
      <p:pic>
        <p:nvPicPr>
          <p:cNvPr id="22533" name="Picture 27" descr="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2463" y="5319713"/>
            <a:ext cx="1223962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9288" grpId="0"/>
      <p:bldP spid="77929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1562" name="Text Box 10"/>
          <p:cNvSpPr txBox="1">
            <a:spLocks noChangeArrowheads="1"/>
          </p:cNvSpPr>
          <p:nvPr/>
        </p:nvSpPr>
        <p:spPr bwMode="auto">
          <a:xfrm>
            <a:off x="611188" y="1700213"/>
            <a:ext cx="1871662" cy="641350"/>
          </a:xfrm>
          <a:prstGeom prst="rect">
            <a:avLst/>
          </a:prstGeom>
          <a:noFill/>
          <a:ln w="12700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计算：</a:t>
            </a:r>
            <a:endParaRPr kumimoji="1" lang="zh-CN" altLang="en-US" sz="3600" b="1"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pitchFamily="2" charset="-122"/>
            </a:endParaRPr>
          </a:p>
        </p:txBody>
      </p:sp>
      <p:graphicFrame>
        <p:nvGraphicFramePr>
          <p:cNvPr id="791563" name="Object 11"/>
          <p:cNvGraphicFramePr>
            <a:graphicFrameLocks noChangeAspect="1"/>
          </p:cNvGraphicFramePr>
          <p:nvPr/>
        </p:nvGraphicFramePr>
        <p:xfrm>
          <a:off x="827088" y="2182813"/>
          <a:ext cx="2592387" cy="1317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公式" r:id="rId1" imgW="19202400" imgH="9753600" progId="Equation.3">
                  <p:embed/>
                </p:oleObj>
              </mc:Choice>
              <mc:Fallback>
                <p:oleObj name="公式" r:id="rId1" imgW="19202400" imgH="9753600" progId="Equation.3">
                  <p:embed/>
                  <p:pic>
                    <p:nvPicPr>
                      <p:cNvPr id="0" name="Object 11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27088" y="2182813"/>
                        <a:ext cx="2592387" cy="13176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1564" name="Object 12"/>
          <p:cNvGraphicFramePr>
            <a:graphicFrameLocks noChangeAspect="1"/>
          </p:cNvGraphicFramePr>
          <p:nvPr/>
        </p:nvGraphicFramePr>
        <p:xfrm>
          <a:off x="3995738" y="2182813"/>
          <a:ext cx="2674937" cy="1317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公式" r:id="rId3" imgW="19812000" imgH="9753600" progId="Equation.3">
                  <p:embed/>
                </p:oleObj>
              </mc:Choice>
              <mc:Fallback>
                <p:oleObj name="公式" r:id="rId3" imgW="19812000" imgH="9753600" progId="Equation.3">
                  <p:embed/>
                  <p:pic>
                    <p:nvPicPr>
                      <p:cNvPr id="0" name="Object 12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95738" y="2182813"/>
                        <a:ext cx="2674937" cy="13176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91565" name="Text Box 13"/>
          <p:cNvSpPr txBox="1">
            <a:spLocks noChangeArrowheads="1"/>
          </p:cNvSpPr>
          <p:nvPr/>
        </p:nvSpPr>
        <p:spPr bwMode="auto">
          <a:xfrm>
            <a:off x="468313" y="3573463"/>
            <a:ext cx="8207375" cy="1190625"/>
          </a:xfrm>
          <a:prstGeom prst="rect">
            <a:avLst/>
          </a:prstGeom>
          <a:noFill/>
          <a:ln w="12700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       </a:t>
            </a: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把</a:t>
            </a:r>
            <a:r>
              <a:rPr kumimoji="1"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a</a:t>
            </a: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、</a:t>
            </a:r>
            <a:r>
              <a:rPr kumimoji="1"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b</a:t>
            </a: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、</a:t>
            </a:r>
            <a:r>
              <a:rPr kumimoji="1"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c</a:t>
            </a: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、</a:t>
            </a:r>
            <a:r>
              <a:rPr kumimoji="1"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d</a:t>
            </a: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看做数，就可以利用分数的乘除法法则算出结果了。</a:t>
            </a:r>
            <a:endParaRPr kumimoji="1" lang="zh-CN" altLang="en-US" sz="3600" b="1"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pitchFamily="2" charset="-122"/>
            </a:endParaRPr>
          </a:p>
        </p:txBody>
      </p:sp>
      <p:graphicFrame>
        <p:nvGraphicFramePr>
          <p:cNvPr id="791566" name="Object 14"/>
          <p:cNvGraphicFramePr>
            <a:graphicFrameLocks noChangeAspect="1"/>
          </p:cNvGraphicFramePr>
          <p:nvPr/>
        </p:nvGraphicFramePr>
        <p:xfrm>
          <a:off x="622300" y="4868863"/>
          <a:ext cx="3003550" cy="1317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公式" r:id="rId5" imgW="22250400" imgH="9753600" progId="Equation.3">
                  <p:embed/>
                </p:oleObj>
              </mc:Choice>
              <mc:Fallback>
                <p:oleObj name="公式" r:id="rId5" imgW="22250400" imgH="9753600" progId="Equation.3">
                  <p:embed/>
                  <p:pic>
                    <p:nvPicPr>
                      <p:cNvPr id="0" name="Object 14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22300" y="4868863"/>
                        <a:ext cx="3003550" cy="13176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1567" name="Object 15"/>
          <p:cNvGraphicFramePr>
            <a:graphicFrameLocks noChangeAspect="1"/>
          </p:cNvGraphicFramePr>
          <p:nvPr/>
        </p:nvGraphicFramePr>
        <p:xfrm>
          <a:off x="3851275" y="4868863"/>
          <a:ext cx="4732338" cy="1317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公式" r:id="rId7" imgW="35052000" imgH="9753600" progId="Equation.3">
                  <p:embed/>
                </p:oleObj>
              </mc:Choice>
              <mc:Fallback>
                <p:oleObj name="公式" r:id="rId7" imgW="35052000" imgH="9753600" progId="Equation.3">
                  <p:embed/>
                  <p:pic>
                    <p:nvPicPr>
                      <p:cNvPr id="0" name="Object 15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851275" y="4868863"/>
                        <a:ext cx="4732338" cy="13176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6" name="WordArt 16"/>
          <p:cNvSpPr>
            <a:spLocks noChangeArrowheads="1" noChangeShapeType="1" noTextEdit="1"/>
          </p:cNvSpPr>
          <p:nvPr/>
        </p:nvSpPr>
        <p:spPr bwMode="auto">
          <a:xfrm>
            <a:off x="611188" y="908050"/>
            <a:ext cx="1943100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思考</a:t>
            </a:r>
            <a:endParaRPr lang="zh-CN" altLang="en-US" sz="3600" b="1" kern="1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1562" grpId="0"/>
      <p:bldP spid="79156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2338" name="Text Box 2"/>
          <p:cNvSpPr txBox="1">
            <a:spLocks noChangeArrowheads="1"/>
          </p:cNvSpPr>
          <p:nvPr/>
        </p:nvSpPr>
        <p:spPr bwMode="auto">
          <a:xfrm>
            <a:off x="468313" y="1700213"/>
            <a:ext cx="8064500" cy="11906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       </a:t>
            </a: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分式乘分式用分子的积做积的分子，分母的积做积的分母。</a:t>
            </a:r>
            <a:endParaRPr kumimoji="1" lang="zh-CN" altLang="en-US" sz="3600" b="1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82346" name="Rectangle 10"/>
          <p:cNvSpPr>
            <a:spLocks noChangeArrowheads="1"/>
          </p:cNvSpPr>
          <p:nvPr/>
        </p:nvSpPr>
        <p:spPr bwMode="auto">
          <a:xfrm>
            <a:off x="539750" y="3025775"/>
            <a:ext cx="8208963" cy="1200329"/>
          </a:xfrm>
          <a:prstGeom prst="rect">
            <a:avLst/>
          </a:prstGeom>
          <a:noFill/>
          <a:ln w="12700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          </a:t>
            </a:r>
            <a:r>
              <a:rPr kumimoji="1" lang="zh-CN" altLang="en-US" sz="3600" b="1" smtClean="0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分</a:t>
            </a:r>
            <a:r>
              <a:rPr kumimoji="1"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式除以分式，把除式的分子、分母颠倒位置后，与被除式相乘</a:t>
            </a:r>
            <a:r>
              <a:rPr kumimoji="1" lang="en-US" altLang="zh-CN" sz="3600" b="1" dirty="0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.</a:t>
            </a:r>
            <a:endParaRPr kumimoji="1" lang="en-US" altLang="zh-CN" sz="3600" b="1" dirty="0"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pitchFamily="2" charset="-122"/>
            </a:endParaRPr>
          </a:p>
        </p:txBody>
      </p:sp>
      <p:grpSp>
        <p:nvGrpSpPr>
          <p:cNvPr id="2" name="Group 11"/>
          <p:cNvGrpSpPr/>
          <p:nvPr/>
        </p:nvGrpSpPr>
        <p:grpSpPr bwMode="auto">
          <a:xfrm>
            <a:off x="395288" y="908050"/>
            <a:ext cx="4608512" cy="714375"/>
            <a:chOff x="249" y="572"/>
            <a:chExt cx="2903" cy="450"/>
          </a:xfrm>
        </p:grpSpPr>
        <p:pic>
          <p:nvPicPr>
            <p:cNvPr id="3082" name="Picture 12" descr="螺旋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49" y="572"/>
              <a:ext cx="1134" cy="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82349" name="Text Box 13"/>
            <p:cNvSpPr txBox="1">
              <a:spLocks noChangeArrowheads="1"/>
            </p:cNvSpPr>
            <p:nvPr/>
          </p:nvSpPr>
          <p:spPr bwMode="auto">
            <a:xfrm>
              <a:off x="703" y="618"/>
              <a:ext cx="2449" cy="404"/>
            </a:xfrm>
            <a:prstGeom prst="rect">
              <a:avLst/>
            </a:prstGeom>
            <a:noFill/>
            <a:ln w="38100" algn="ctr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3600" b="1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黑体" panose="02010609060101010101" pitchFamily="2" charset="-122"/>
                </a:rPr>
                <a:t>分式的乘除法法则</a:t>
              </a:r>
              <a:endParaRPr lang="zh-CN" altLang="en-US" sz="36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endParaRPr>
            </a:p>
          </p:txBody>
        </p:sp>
      </p:grpSp>
      <p:sp>
        <p:nvSpPr>
          <p:cNvPr id="782350" name="Text Box 14"/>
          <p:cNvSpPr txBox="1">
            <a:spLocks noChangeArrowheads="1"/>
          </p:cNvSpPr>
          <p:nvPr/>
        </p:nvSpPr>
        <p:spPr bwMode="auto">
          <a:xfrm>
            <a:off x="654050" y="1700213"/>
            <a:ext cx="2879725" cy="641350"/>
          </a:xfrm>
          <a:prstGeom prst="rect">
            <a:avLst/>
          </a:prstGeom>
          <a:noFill/>
          <a:ln w="12700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600" b="1" u="sng">
                <a:solidFill>
                  <a:srgbClr val="800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乘法法则</a:t>
            </a:r>
            <a:r>
              <a:rPr kumimoji="1" lang="zh-CN" altLang="en-US" sz="3600" b="1">
                <a:solidFill>
                  <a:srgbClr val="800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：</a:t>
            </a:r>
            <a:endParaRPr kumimoji="1" lang="zh-CN" altLang="en-US" sz="3600" b="1">
              <a:solidFill>
                <a:srgbClr val="800080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pitchFamily="2" charset="-122"/>
            </a:endParaRPr>
          </a:p>
        </p:txBody>
      </p:sp>
      <p:sp>
        <p:nvSpPr>
          <p:cNvPr id="782351" name="Text Box 15"/>
          <p:cNvSpPr txBox="1">
            <a:spLocks noChangeArrowheads="1"/>
          </p:cNvSpPr>
          <p:nvPr/>
        </p:nvSpPr>
        <p:spPr bwMode="auto">
          <a:xfrm>
            <a:off x="611188" y="2997200"/>
            <a:ext cx="2879725" cy="641350"/>
          </a:xfrm>
          <a:prstGeom prst="rect">
            <a:avLst/>
          </a:prstGeom>
          <a:noFill/>
          <a:ln w="12700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600" b="1" u="sng">
                <a:solidFill>
                  <a:srgbClr val="800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除法法则</a:t>
            </a:r>
            <a:r>
              <a:rPr kumimoji="1" lang="zh-CN" altLang="en-US" sz="3600" b="1">
                <a:solidFill>
                  <a:srgbClr val="800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：</a:t>
            </a:r>
            <a:endParaRPr kumimoji="1" lang="zh-CN" altLang="en-US" sz="3600" b="1">
              <a:solidFill>
                <a:srgbClr val="800080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pitchFamily="2" charset="-122"/>
            </a:endParaRPr>
          </a:p>
        </p:txBody>
      </p:sp>
      <p:graphicFrame>
        <p:nvGraphicFramePr>
          <p:cNvPr id="782352" name="Object 16"/>
          <p:cNvGraphicFramePr>
            <a:graphicFrameLocks noChangeAspect="1"/>
          </p:cNvGraphicFramePr>
          <p:nvPr/>
        </p:nvGraphicFramePr>
        <p:xfrm>
          <a:off x="733425" y="4868863"/>
          <a:ext cx="2757488" cy="1317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公式" r:id="rId2" imgW="20421600" imgH="9753600" progId="Equation.3">
                  <p:embed/>
                </p:oleObj>
              </mc:Choice>
              <mc:Fallback>
                <p:oleObj name="公式" r:id="rId2" imgW="20421600" imgH="9753600" progId="Equation.3">
                  <p:embed/>
                  <p:pic>
                    <p:nvPicPr>
                      <p:cNvPr id="0" name="Object 16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33425" y="4868863"/>
                        <a:ext cx="2757488" cy="13176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2353" name="Object 17"/>
          <p:cNvGraphicFramePr>
            <a:graphicFrameLocks noChangeAspect="1"/>
          </p:cNvGraphicFramePr>
          <p:nvPr/>
        </p:nvGraphicFramePr>
        <p:xfrm>
          <a:off x="3994150" y="4868863"/>
          <a:ext cx="4445000" cy="1317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公式" r:id="rId4" imgW="32918400" imgH="9753600" progId="Equation.3">
                  <p:embed/>
                </p:oleObj>
              </mc:Choice>
              <mc:Fallback>
                <p:oleObj name="公式" r:id="rId4" imgW="32918400" imgH="9753600" progId="Equation.3">
                  <p:embed/>
                  <p:pic>
                    <p:nvPicPr>
                      <p:cNvPr id="0" name="Object 17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94150" y="4868863"/>
                        <a:ext cx="4445000" cy="13176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82354" name="Text Box 18"/>
          <p:cNvSpPr txBox="1">
            <a:spLocks noChangeArrowheads="1"/>
          </p:cNvSpPr>
          <p:nvPr/>
        </p:nvSpPr>
        <p:spPr bwMode="auto">
          <a:xfrm>
            <a:off x="539750" y="4292600"/>
            <a:ext cx="6156325" cy="641350"/>
          </a:xfrm>
          <a:prstGeom prst="rect">
            <a:avLst/>
          </a:prstGeom>
          <a:noFill/>
          <a:ln w="12700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600" b="1" u="sng">
                <a:solidFill>
                  <a:srgbClr val="800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上述法则可以用式子表示为</a:t>
            </a:r>
            <a:r>
              <a:rPr kumimoji="1" lang="zh-CN" altLang="en-US" sz="3600" b="1">
                <a:solidFill>
                  <a:srgbClr val="800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：</a:t>
            </a:r>
            <a:endParaRPr kumimoji="1" lang="zh-CN" altLang="en-US" sz="3600" b="1">
              <a:solidFill>
                <a:srgbClr val="800080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2338" grpId="0"/>
      <p:bldP spid="782346" grpId="0"/>
      <p:bldP spid="782350" grpId="0"/>
      <p:bldP spid="782351" grpId="0"/>
      <p:bldP spid="78235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3364" name="Text Box 4"/>
          <p:cNvSpPr txBox="1">
            <a:spLocks noChangeArrowheads="1"/>
          </p:cNvSpPr>
          <p:nvPr/>
        </p:nvSpPr>
        <p:spPr bwMode="auto">
          <a:xfrm>
            <a:off x="755650" y="1700213"/>
            <a:ext cx="27432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例</a:t>
            </a:r>
            <a:r>
              <a:rPr kumimoji="1"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1 </a:t>
            </a: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计算：</a:t>
            </a:r>
            <a:endParaRPr kumimoji="1" lang="zh-CN" altLang="en-US" sz="3600" b="1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" name="Group 19"/>
          <p:cNvGrpSpPr/>
          <p:nvPr/>
        </p:nvGrpSpPr>
        <p:grpSpPr bwMode="auto">
          <a:xfrm>
            <a:off x="971550" y="2276475"/>
            <a:ext cx="2305050" cy="1152525"/>
            <a:chOff x="1746" y="981"/>
            <a:chExt cx="1361" cy="680"/>
          </a:xfrm>
        </p:grpSpPr>
        <p:graphicFrame>
          <p:nvGraphicFramePr>
            <p:cNvPr id="4101" name="Object 5"/>
            <p:cNvGraphicFramePr>
              <a:graphicFrameLocks noChangeAspect="1"/>
            </p:cNvGraphicFramePr>
            <p:nvPr/>
          </p:nvGraphicFramePr>
          <p:xfrm>
            <a:off x="2064" y="981"/>
            <a:ext cx="1043" cy="6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97" name="Equation" r:id="rId1" imgW="13106400" imgH="10058400" progId="Equation.3">
                    <p:embed/>
                  </p:oleObj>
                </mc:Choice>
                <mc:Fallback>
                  <p:oleObj name="Equation" r:id="rId1" imgW="13106400" imgH="10058400" progId="Equation.3">
                    <p:embed/>
                    <p:pic>
                      <p:nvPicPr>
                        <p:cNvPr id="0" name="Object 5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064" y="981"/>
                          <a:ext cx="1043" cy="68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83367" name="Text Box 7"/>
            <p:cNvSpPr txBox="1">
              <a:spLocks noChangeArrowheads="1"/>
            </p:cNvSpPr>
            <p:nvPr/>
          </p:nvSpPr>
          <p:spPr bwMode="auto">
            <a:xfrm>
              <a:off x="1746" y="1117"/>
              <a:ext cx="288" cy="37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kumimoji="1" lang="en-US" altLang="zh-CN" sz="36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黑体" panose="02010609060101010101" pitchFamily="2" charset="-122"/>
                </a:rPr>
                <a:t>⑴</a:t>
              </a:r>
              <a:endParaRPr kumimoji="1"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3" name="Group 18"/>
          <p:cNvGrpSpPr/>
          <p:nvPr/>
        </p:nvGrpSpPr>
        <p:grpSpPr bwMode="auto">
          <a:xfrm>
            <a:off x="4211638" y="2247900"/>
            <a:ext cx="3382962" cy="1152525"/>
            <a:chOff x="3379" y="935"/>
            <a:chExt cx="1814" cy="606"/>
          </a:xfrm>
        </p:grpSpPr>
        <p:graphicFrame>
          <p:nvGraphicFramePr>
            <p:cNvPr id="4100" name="Object 6"/>
            <p:cNvGraphicFramePr>
              <a:graphicFrameLocks noChangeAspect="1"/>
            </p:cNvGraphicFramePr>
            <p:nvPr/>
          </p:nvGraphicFramePr>
          <p:xfrm>
            <a:off x="3787" y="935"/>
            <a:ext cx="1406" cy="6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0" name="Equation" r:id="rId3" imgW="21945600" imgH="10058400" progId="Equation.3">
                    <p:embed/>
                  </p:oleObj>
                </mc:Choice>
                <mc:Fallback>
                  <p:oleObj name="Equation" r:id="rId3" imgW="21945600" imgH="10058400" progId="Equation.3">
                    <p:embed/>
                    <p:pic>
                      <p:nvPicPr>
                        <p:cNvPr id="0" name="Object 6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787" y="935"/>
                          <a:ext cx="1406" cy="606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83368" name="Text Box 8"/>
            <p:cNvSpPr txBox="1">
              <a:spLocks noChangeArrowheads="1"/>
            </p:cNvSpPr>
            <p:nvPr/>
          </p:nvSpPr>
          <p:spPr bwMode="auto">
            <a:xfrm>
              <a:off x="3379" y="1071"/>
              <a:ext cx="432" cy="33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kumimoji="1" lang="en-US" altLang="zh-CN" sz="36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黑体" panose="02010609060101010101" pitchFamily="2" charset="-122"/>
                </a:rPr>
                <a:t>⑵</a:t>
              </a:r>
              <a:endParaRPr kumimoji="1"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sp>
        <p:nvSpPr>
          <p:cNvPr id="783370" name="Text Box 10"/>
          <p:cNvSpPr txBox="1">
            <a:spLocks noChangeArrowheads="1"/>
          </p:cNvSpPr>
          <p:nvPr/>
        </p:nvSpPr>
        <p:spPr bwMode="auto">
          <a:xfrm>
            <a:off x="755650" y="3716338"/>
            <a:ext cx="3168650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40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解：</a:t>
            </a: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⑴原式</a:t>
            </a:r>
            <a:endParaRPr kumimoji="1" lang="zh-CN" altLang="en-US" sz="3600" b="1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783371" name="Object 11"/>
          <p:cNvGraphicFramePr>
            <a:graphicFrameLocks noChangeAspect="1"/>
          </p:cNvGraphicFramePr>
          <p:nvPr/>
        </p:nvGraphicFramePr>
        <p:xfrm>
          <a:off x="3348038" y="3500438"/>
          <a:ext cx="2663825" cy="1252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公式" r:id="rId5" imgW="17373600" imgH="10363200" progId="Equation.3">
                  <p:embed/>
                </p:oleObj>
              </mc:Choice>
              <mc:Fallback>
                <p:oleObj name="公式" r:id="rId5" imgW="17373600" imgH="10363200" progId="Equation.3">
                  <p:embed/>
                  <p:pic>
                    <p:nvPicPr>
                      <p:cNvPr id="0" name="Object 11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48038" y="3500438"/>
                        <a:ext cx="2663825" cy="12525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Group 15"/>
          <p:cNvGrpSpPr/>
          <p:nvPr/>
        </p:nvGrpSpPr>
        <p:grpSpPr bwMode="auto">
          <a:xfrm>
            <a:off x="468313" y="908050"/>
            <a:ext cx="4608512" cy="714375"/>
            <a:chOff x="249" y="572"/>
            <a:chExt cx="2903" cy="450"/>
          </a:xfrm>
        </p:grpSpPr>
        <p:pic>
          <p:nvPicPr>
            <p:cNvPr id="4109" name="Picture 16" descr="螺旋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49" y="572"/>
              <a:ext cx="1134" cy="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83377" name="Text Box 17"/>
            <p:cNvSpPr txBox="1">
              <a:spLocks noChangeArrowheads="1"/>
            </p:cNvSpPr>
            <p:nvPr/>
          </p:nvSpPr>
          <p:spPr bwMode="auto">
            <a:xfrm>
              <a:off x="703" y="618"/>
              <a:ext cx="2449" cy="404"/>
            </a:xfrm>
            <a:prstGeom prst="rect">
              <a:avLst/>
            </a:prstGeom>
            <a:noFill/>
            <a:ln w="38100" algn="ctr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3600" b="1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黑体" panose="02010609060101010101" pitchFamily="2" charset="-122"/>
                </a:rPr>
                <a:t>例题</a:t>
              </a:r>
              <a:endParaRPr lang="zh-CN" altLang="en-US" sz="36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endParaRPr>
            </a:p>
          </p:txBody>
        </p:sp>
      </p:grpSp>
      <p:graphicFrame>
        <p:nvGraphicFramePr>
          <p:cNvPr id="783380" name="Object 20"/>
          <p:cNvGraphicFramePr>
            <a:graphicFrameLocks noChangeAspect="1"/>
          </p:cNvGraphicFramePr>
          <p:nvPr/>
        </p:nvGraphicFramePr>
        <p:xfrm>
          <a:off x="3362325" y="4841875"/>
          <a:ext cx="3313113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公式" r:id="rId8" imgW="22555200" imgH="10363200" progId="Equation.3">
                  <p:embed/>
                </p:oleObj>
              </mc:Choice>
              <mc:Fallback>
                <p:oleObj name="公式" r:id="rId8" imgW="22555200" imgH="10363200" progId="Equation.3">
                  <p:embed/>
                  <p:pic>
                    <p:nvPicPr>
                      <p:cNvPr id="0" name="Object 20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362325" y="4841875"/>
                        <a:ext cx="3313113" cy="12001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83382" name="AutoShape 22"/>
          <p:cNvSpPr>
            <a:spLocks noChangeArrowheads="1"/>
          </p:cNvSpPr>
          <p:nvPr/>
        </p:nvSpPr>
        <p:spPr bwMode="auto">
          <a:xfrm>
            <a:off x="6227763" y="3644900"/>
            <a:ext cx="2735262" cy="1439863"/>
          </a:xfrm>
          <a:prstGeom prst="cloudCallout">
            <a:avLst>
              <a:gd name="adj1" fmla="val -32241"/>
              <a:gd name="adj2" fmla="val 84949"/>
            </a:avLst>
          </a:prstGeom>
          <a:gradFill rotWithShape="1">
            <a:gsLst>
              <a:gs pos="0">
                <a:schemeClr val="bg1"/>
              </a:gs>
              <a:gs pos="100000">
                <a:srgbClr val="FEE8FC"/>
              </a:gs>
            </a:gsLst>
            <a:path path="rect">
              <a:fillToRect l="50000" t="50000" r="50000" b="50000"/>
            </a:path>
          </a:gradFill>
          <a:ln w="12700">
            <a:solidFill>
              <a:srgbClr val="FF00FF"/>
            </a:solidFill>
            <a:round/>
          </a:ln>
          <a:effec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kumimoji="1" lang="zh-CN" altLang="zh-CN" sz="3200" b="1">
              <a:solidFill>
                <a:srgbClr val="924ABE"/>
              </a:solidFill>
              <a:effectLst>
                <a:outerShdw blurRad="38100" dist="38100" dir="2700000" algn="tl">
                  <a:srgbClr val="000000"/>
                </a:outerShdw>
              </a:effectLst>
              <a:ea typeface="黑体" panose="02010609060101010101" pitchFamily="2" charset="-122"/>
            </a:endParaRPr>
          </a:p>
        </p:txBody>
      </p:sp>
      <p:sp>
        <p:nvSpPr>
          <p:cNvPr id="783383" name="Rectangle 23"/>
          <p:cNvSpPr>
            <a:spLocks noChangeArrowheads="1"/>
          </p:cNvSpPr>
          <p:nvPr/>
        </p:nvSpPr>
        <p:spPr bwMode="auto">
          <a:xfrm>
            <a:off x="6624638" y="3802063"/>
            <a:ext cx="2519362" cy="1066800"/>
          </a:xfrm>
          <a:prstGeom prst="rect">
            <a:avLst/>
          </a:prstGeom>
          <a:noFill/>
          <a:ln w="12700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200" b="1">
                <a:solidFill>
                  <a:srgbClr val="924AB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结果能约分的应约分</a:t>
            </a:r>
            <a:endParaRPr kumimoji="1" lang="zh-CN" altLang="en-US" sz="3200" b="1">
              <a:solidFill>
                <a:srgbClr val="924ABE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3364" grpId="0"/>
      <p:bldP spid="783370" grpId="0"/>
      <p:bldP spid="783382" grpId="0" animBg="1"/>
      <p:bldP spid="78338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2580" name="Text Box 4"/>
          <p:cNvSpPr txBox="1">
            <a:spLocks noChangeArrowheads="1"/>
          </p:cNvSpPr>
          <p:nvPr/>
        </p:nvSpPr>
        <p:spPr bwMode="auto">
          <a:xfrm>
            <a:off x="468313" y="4724400"/>
            <a:ext cx="8353425" cy="1739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注意：按照法则进行分式乘除运算，如果运算结果不是最简分式，一定要进行约分，使运算结果化成最简分式。</a:t>
            </a:r>
            <a:endParaRPr kumimoji="1" lang="zh-CN" altLang="en-US" sz="3600" b="1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92581" name="Text Box 5"/>
          <p:cNvSpPr txBox="1">
            <a:spLocks noChangeArrowheads="1"/>
          </p:cNvSpPr>
          <p:nvPr/>
        </p:nvSpPr>
        <p:spPr bwMode="auto">
          <a:xfrm>
            <a:off x="755650" y="1125538"/>
            <a:ext cx="2087563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⑵</a:t>
            </a: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原式</a:t>
            </a:r>
            <a:endParaRPr kumimoji="1" lang="zh-CN" altLang="en-US" sz="3600" b="1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792582" name="Object 6"/>
          <p:cNvGraphicFramePr>
            <a:graphicFrameLocks noChangeAspect="1"/>
          </p:cNvGraphicFramePr>
          <p:nvPr/>
        </p:nvGraphicFramePr>
        <p:xfrm>
          <a:off x="2339975" y="765175"/>
          <a:ext cx="3024188" cy="1357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公式" r:id="rId1" imgW="23774400" imgH="9753600" progId="Equation.3">
                  <p:embed/>
                </p:oleObj>
              </mc:Choice>
              <mc:Fallback>
                <p:oleObj name="公式" r:id="rId1" imgW="23774400" imgH="9753600" progId="Equation.3">
                  <p:embed/>
                  <p:pic>
                    <p:nvPicPr>
                      <p:cNvPr id="0" name="Object 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39975" y="765175"/>
                        <a:ext cx="3024188" cy="135731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2583" name="Object 7"/>
          <p:cNvGraphicFramePr>
            <a:graphicFrameLocks noChangeAspect="1"/>
          </p:cNvGraphicFramePr>
          <p:nvPr/>
        </p:nvGraphicFramePr>
        <p:xfrm>
          <a:off x="2339975" y="2060575"/>
          <a:ext cx="3311525" cy="1522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公式" r:id="rId3" imgW="23164800" imgH="9753600" progId="Equation.3">
                  <p:embed/>
                </p:oleObj>
              </mc:Choice>
              <mc:Fallback>
                <p:oleObj name="公式" r:id="rId3" imgW="23164800" imgH="9753600" progId="Equation.3">
                  <p:embed/>
                  <p:pic>
                    <p:nvPicPr>
                      <p:cNvPr id="0" name="Object 7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39975" y="2060575"/>
                        <a:ext cx="3311525" cy="152241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2584" name="Object 8"/>
          <p:cNvGraphicFramePr>
            <a:graphicFrameLocks noChangeAspect="1"/>
          </p:cNvGraphicFramePr>
          <p:nvPr/>
        </p:nvGraphicFramePr>
        <p:xfrm>
          <a:off x="2268538" y="3429000"/>
          <a:ext cx="1800225" cy="1497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公式" r:id="rId5" imgW="12801600" imgH="9753600" progId="Equation.3">
                  <p:embed/>
                </p:oleObj>
              </mc:Choice>
              <mc:Fallback>
                <p:oleObj name="公式" r:id="rId5" imgW="12801600" imgH="9753600" progId="Equation.3">
                  <p:embed/>
                  <p:pic>
                    <p:nvPicPr>
                      <p:cNvPr id="0" name="Object 8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68538" y="3429000"/>
                        <a:ext cx="1800225" cy="149701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92586" name="AutoShape 10"/>
          <p:cNvSpPr>
            <a:spLocks noChangeArrowheads="1"/>
          </p:cNvSpPr>
          <p:nvPr/>
        </p:nvSpPr>
        <p:spPr bwMode="auto">
          <a:xfrm>
            <a:off x="6156325" y="1700213"/>
            <a:ext cx="2735263" cy="1439862"/>
          </a:xfrm>
          <a:prstGeom prst="cloudCallout">
            <a:avLst>
              <a:gd name="adj1" fmla="val -77046"/>
              <a:gd name="adj2" fmla="val -61134"/>
            </a:avLst>
          </a:prstGeom>
          <a:gradFill rotWithShape="1">
            <a:gsLst>
              <a:gs pos="0">
                <a:schemeClr val="bg1"/>
              </a:gs>
              <a:gs pos="100000">
                <a:srgbClr val="FEE8FC"/>
              </a:gs>
            </a:gsLst>
            <a:path path="rect">
              <a:fillToRect l="50000" t="50000" r="50000" b="50000"/>
            </a:path>
          </a:gradFill>
          <a:ln w="12700">
            <a:solidFill>
              <a:srgbClr val="FF00FF"/>
            </a:solidFill>
            <a:round/>
          </a:ln>
          <a:effec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kumimoji="1" lang="zh-CN" altLang="zh-CN" sz="3200" b="1">
              <a:solidFill>
                <a:srgbClr val="924ABE"/>
              </a:solidFill>
              <a:effectLst>
                <a:outerShdw blurRad="38100" dist="38100" dir="2700000" algn="tl">
                  <a:srgbClr val="000000"/>
                </a:outerShdw>
              </a:effectLst>
              <a:ea typeface="黑体" panose="02010609060101010101" pitchFamily="2" charset="-122"/>
            </a:endParaRPr>
          </a:p>
        </p:txBody>
      </p:sp>
      <p:sp>
        <p:nvSpPr>
          <p:cNvPr id="792587" name="Rectangle 11"/>
          <p:cNvSpPr>
            <a:spLocks noChangeArrowheads="1"/>
          </p:cNvSpPr>
          <p:nvPr/>
        </p:nvSpPr>
        <p:spPr bwMode="auto">
          <a:xfrm>
            <a:off x="6516688" y="1857375"/>
            <a:ext cx="2519362" cy="1066800"/>
          </a:xfrm>
          <a:prstGeom prst="rect">
            <a:avLst/>
          </a:prstGeom>
          <a:noFill/>
          <a:ln w="12700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200" b="1">
                <a:solidFill>
                  <a:srgbClr val="924AB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先把除法转化为乘法</a:t>
            </a:r>
            <a:endParaRPr kumimoji="1" lang="zh-CN" altLang="en-US" sz="3200" b="1">
              <a:solidFill>
                <a:srgbClr val="924ABE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pitchFamily="2" charset="-122"/>
            </a:endParaRPr>
          </a:p>
        </p:txBody>
      </p:sp>
      <p:sp>
        <p:nvSpPr>
          <p:cNvPr id="792590" name="AutoShape 14"/>
          <p:cNvSpPr>
            <a:spLocks noChangeArrowheads="1"/>
          </p:cNvSpPr>
          <p:nvPr/>
        </p:nvSpPr>
        <p:spPr bwMode="auto">
          <a:xfrm>
            <a:off x="6227763" y="3644900"/>
            <a:ext cx="1871662" cy="936625"/>
          </a:xfrm>
          <a:prstGeom prst="cloudCallout">
            <a:avLst>
              <a:gd name="adj1" fmla="val -133458"/>
              <a:gd name="adj2" fmla="val 2713"/>
            </a:avLst>
          </a:prstGeom>
          <a:gradFill rotWithShape="1">
            <a:gsLst>
              <a:gs pos="0">
                <a:schemeClr val="bg1"/>
              </a:gs>
              <a:gs pos="100000">
                <a:srgbClr val="FEE8FC"/>
              </a:gs>
            </a:gsLst>
            <a:path path="rect">
              <a:fillToRect l="50000" t="50000" r="50000" b="50000"/>
            </a:path>
          </a:gradFill>
          <a:ln w="12700">
            <a:solidFill>
              <a:srgbClr val="FF00FF"/>
            </a:solidFill>
            <a:round/>
          </a:ln>
          <a:effec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kumimoji="1" lang="zh-CN" altLang="zh-CN" sz="3200" b="1">
              <a:solidFill>
                <a:srgbClr val="924ABE"/>
              </a:solidFill>
              <a:effectLst>
                <a:outerShdw blurRad="38100" dist="38100" dir="2700000" algn="tl">
                  <a:srgbClr val="000000"/>
                </a:outerShdw>
              </a:effectLst>
              <a:ea typeface="黑体" panose="02010609060101010101" pitchFamily="2" charset="-122"/>
            </a:endParaRPr>
          </a:p>
        </p:txBody>
      </p:sp>
      <p:sp>
        <p:nvSpPr>
          <p:cNvPr id="792591" name="Rectangle 15"/>
          <p:cNvSpPr>
            <a:spLocks noChangeArrowheads="1"/>
          </p:cNvSpPr>
          <p:nvPr/>
        </p:nvSpPr>
        <p:spPr bwMode="auto">
          <a:xfrm>
            <a:off x="6588125" y="3802063"/>
            <a:ext cx="1150938" cy="579437"/>
          </a:xfrm>
          <a:prstGeom prst="rect">
            <a:avLst/>
          </a:prstGeom>
          <a:noFill/>
          <a:ln w="12700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200" b="1">
                <a:solidFill>
                  <a:srgbClr val="924AB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约分</a:t>
            </a:r>
            <a:endParaRPr kumimoji="1" lang="zh-CN" altLang="en-US" sz="3200" b="1">
              <a:solidFill>
                <a:srgbClr val="924ABE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2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2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2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2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2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2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2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2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2580" grpId="0"/>
      <p:bldP spid="792581" grpId="0"/>
      <p:bldP spid="792586" grpId="0" animBg="1"/>
      <p:bldP spid="792587" grpId="0"/>
      <p:bldP spid="792590" grpId="0" animBg="1"/>
      <p:bldP spid="79259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4391" name="Text Box 7"/>
          <p:cNvSpPr txBox="1">
            <a:spLocks noChangeArrowheads="1"/>
          </p:cNvSpPr>
          <p:nvPr/>
        </p:nvSpPr>
        <p:spPr bwMode="auto">
          <a:xfrm>
            <a:off x="468313" y="2852738"/>
            <a:ext cx="2519362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解：</a:t>
            </a:r>
            <a:r>
              <a:rPr kumimoji="1"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①原式</a:t>
            </a:r>
            <a:endParaRPr kumimoji="1" lang="zh-CN" altLang="en-US" sz="3200" b="1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aphicFrame>
        <p:nvGraphicFramePr>
          <p:cNvPr id="784392" name="Object 8"/>
          <p:cNvGraphicFramePr>
            <a:graphicFrameLocks noChangeAspect="1"/>
          </p:cNvGraphicFramePr>
          <p:nvPr/>
        </p:nvGraphicFramePr>
        <p:xfrm>
          <a:off x="2627313" y="2708275"/>
          <a:ext cx="3097212" cy="969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Equation" r:id="rId1" imgW="23164800" imgH="9448800" progId="Equation.3">
                  <p:embed/>
                </p:oleObj>
              </mc:Choice>
              <mc:Fallback>
                <p:oleObj name="Equation" r:id="rId1" imgW="23164800" imgH="9448800" progId="Equation.3">
                  <p:embed/>
                  <p:pic>
                    <p:nvPicPr>
                      <p:cNvPr id="0" name="Object 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27313" y="2708275"/>
                        <a:ext cx="3097212" cy="96996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84394" name="Text Box 10"/>
          <p:cNvSpPr txBox="1">
            <a:spLocks noChangeArrowheads="1"/>
          </p:cNvSpPr>
          <p:nvPr/>
        </p:nvSpPr>
        <p:spPr bwMode="auto">
          <a:xfrm>
            <a:off x="1258888" y="4071938"/>
            <a:ext cx="1676400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②</a:t>
            </a:r>
            <a:r>
              <a:rPr kumimoji="1"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原式</a:t>
            </a:r>
            <a:endParaRPr kumimoji="1" lang="zh-CN" altLang="en-US" sz="3200" b="1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aphicFrame>
        <p:nvGraphicFramePr>
          <p:cNvPr id="784395" name="Object 11"/>
          <p:cNvGraphicFramePr>
            <a:graphicFrameLocks noChangeAspect="1"/>
          </p:cNvGraphicFramePr>
          <p:nvPr/>
        </p:nvGraphicFramePr>
        <p:xfrm>
          <a:off x="2574925" y="3927475"/>
          <a:ext cx="5310188" cy="102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Equation" r:id="rId3" imgW="48768000" imgH="10058400" progId="Equation.3">
                  <p:embed/>
                </p:oleObj>
              </mc:Choice>
              <mc:Fallback>
                <p:oleObj name="Equation" r:id="rId3" imgW="48768000" imgH="10058400" progId="Equation.3">
                  <p:embed/>
                  <p:pic>
                    <p:nvPicPr>
                      <p:cNvPr id="0" name="Object 11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74925" y="3927475"/>
                        <a:ext cx="5310188" cy="10255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84397" name="Text Box 13"/>
          <p:cNvSpPr txBox="1">
            <a:spLocks noChangeArrowheads="1"/>
          </p:cNvSpPr>
          <p:nvPr/>
        </p:nvSpPr>
        <p:spPr bwMode="auto">
          <a:xfrm>
            <a:off x="1258888" y="5300663"/>
            <a:ext cx="1600200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③</a:t>
            </a:r>
            <a:r>
              <a:rPr kumimoji="1"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原式</a:t>
            </a:r>
            <a:endParaRPr kumimoji="1" lang="zh-CN" altLang="en-US" sz="3200" b="1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aphicFrame>
        <p:nvGraphicFramePr>
          <p:cNvPr id="784398" name="Object 14"/>
          <p:cNvGraphicFramePr>
            <a:graphicFrameLocks noChangeAspect="1"/>
          </p:cNvGraphicFramePr>
          <p:nvPr/>
        </p:nvGraphicFramePr>
        <p:xfrm>
          <a:off x="2613025" y="5157788"/>
          <a:ext cx="4911725" cy="1052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Equation" r:id="rId5" imgW="46939200" imgH="10668000" progId="Equation.3">
                  <p:embed/>
                </p:oleObj>
              </mc:Choice>
              <mc:Fallback>
                <p:oleObj name="Equation" r:id="rId5" imgW="46939200" imgH="10668000" progId="Equation.3">
                  <p:embed/>
                  <p:pic>
                    <p:nvPicPr>
                      <p:cNvPr id="0" name="Object 14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13025" y="5157788"/>
                        <a:ext cx="4911725" cy="105251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19"/>
          <p:cNvGrpSpPr/>
          <p:nvPr/>
        </p:nvGrpSpPr>
        <p:grpSpPr bwMode="auto">
          <a:xfrm>
            <a:off x="395288" y="1538288"/>
            <a:ext cx="7777162" cy="1169987"/>
            <a:chOff x="249" y="872"/>
            <a:chExt cx="4899" cy="737"/>
          </a:xfrm>
        </p:grpSpPr>
        <p:graphicFrame>
          <p:nvGraphicFramePr>
            <p:cNvPr id="6149" name="Object 2"/>
            <p:cNvGraphicFramePr>
              <a:graphicFrameLocks noChangeAspect="1"/>
            </p:cNvGraphicFramePr>
            <p:nvPr/>
          </p:nvGraphicFramePr>
          <p:xfrm>
            <a:off x="657" y="935"/>
            <a:ext cx="1144" cy="65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49" name="Equation" r:id="rId7" imgW="13106400" imgH="9448800" progId="Equation.3">
                    <p:embed/>
                  </p:oleObj>
                </mc:Choice>
                <mc:Fallback>
                  <p:oleObj name="Equation" r:id="rId7" imgW="13106400" imgH="9448800" progId="Equation.3">
                    <p:embed/>
                    <p:pic>
                      <p:nvPicPr>
                        <p:cNvPr id="0" name="Object 2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657" y="935"/>
                          <a:ext cx="1144" cy="654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150" name="Object 3"/>
            <p:cNvGraphicFramePr>
              <a:graphicFrameLocks noChangeAspect="1"/>
            </p:cNvGraphicFramePr>
            <p:nvPr/>
          </p:nvGraphicFramePr>
          <p:xfrm>
            <a:off x="2245" y="935"/>
            <a:ext cx="1179" cy="64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50" name="Equation" r:id="rId9" imgW="18897600" imgH="9448800" progId="Equation.3">
                    <p:embed/>
                  </p:oleObj>
                </mc:Choice>
                <mc:Fallback>
                  <p:oleObj name="Equation" r:id="rId9" imgW="18897600" imgH="9448800" progId="Equation.3">
                    <p:embed/>
                    <p:pic>
                      <p:nvPicPr>
                        <p:cNvPr id="0" name="Object 3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2245" y="935"/>
                          <a:ext cx="1179" cy="643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151" name="Object 4"/>
            <p:cNvGraphicFramePr>
              <a:graphicFrameLocks noChangeAspect="1"/>
            </p:cNvGraphicFramePr>
            <p:nvPr/>
          </p:nvGraphicFramePr>
          <p:xfrm>
            <a:off x="4014" y="872"/>
            <a:ext cx="1134" cy="7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51" name="Equation" r:id="rId11" imgW="18288000" imgH="10058400" progId="Equation.3">
                    <p:embed/>
                  </p:oleObj>
                </mc:Choice>
                <mc:Fallback>
                  <p:oleObj name="Equation" r:id="rId11" imgW="18288000" imgH="10058400" progId="Equation.3">
                    <p:embed/>
                    <p:pic>
                      <p:nvPicPr>
                        <p:cNvPr id="0" name="Object 4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4014" y="872"/>
                          <a:ext cx="1134" cy="737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84400" name="Rectangle 16"/>
            <p:cNvSpPr>
              <a:spLocks noChangeArrowheads="1"/>
            </p:cNvSpPr>
            <p:nvPr/>
          </p:nvSpPr>
          <p:spPr bwMode="auto">
            <a:xfrm>
              <a:off x="249" y="1026"/>
              <a:ext cx="405" cy="404"/>
            </a:xfrm>
            <a:prstGeom prst="rect">
              <a:avLst/>
            </a:prstGeom>
            <a:noFill/>
            <a:ln w="12700" algn="ctr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kumimoji="1" lang="en-US" altLang="zh-CN" sz="3600" b="1">
                  <a:effectLst>
                    <a:outerShdw blurRad="38100" dist="38100" dir="2700000" algn="tl">
                      <a:srgbClr val="C0C0C0"/>
                    </a:outerShdw>
                  </a:effectLst>
                  <a:ea typeface="黑体" panose="02010609060101010101" pitchFamily="2" charset="-122"/>
                </a:rPr>
                <a:t>①</a:t>
              </a:r>
              <a:endParaRPr kumimoji="1"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endParaRPr>
            </a:p>
          </p:txBody>
        </p:sp>
        <p:sp>
          <p:nvSpPr>
            <p:cNvPr id="784401" name="Rectangle 17"/>
            <p:cNvSpPr>
              <a:spLocks noChangeArrowheads="1"/>
            </p:cNvSpPr>
            <p:nvPr/>
          </p:nvSpPr>
          <p:spPr bwMode="auto">
            <a:xfrm>
              <a:off x="1882" y="1007"/>
              <a:ext cx="405" cy="404"/>
            </a:xfrm>
            <a:prstGeom prst="rect">
              <a:avLst/>
            </a:prstGeom>
            <a:noFill/>
            <a:ln w="12700" algn="ctr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kumimoji="1" lang="en-US" altLang="zh-CN" sz="3600" b="1">
                  <a:effectLst>
                    <a:outerShdw blurRad="38100" dist="38100" dir="2700000" algn="tl">
                      <a:srgbClr val="C0C0C0"/>
                    </a:outerShdw>
                  </a:effectLst>
                  <a:ea typeface="黑体" panose="02010609060101010101" pitchFamily="2" charset="-122"/>
                </a:rPr>
                <a:t>②</a:t>
              </a:r>
              <a:endParaRPr kumimoji="1"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endParaRPr>
            </a:p>
          </p:txBody>
        </p:sp>
        <p:sp>
          <p:nvSpPr>
            <p:cNvPr id="784402" name="Rectangle 18"/>
            <p:cNvSpPr>
              <a:spLocks noChangeArrowheads="1"/>
            </p:cNvSpPr>
            <p:nvPr/>
          </p:nvSpPr>
          <p:spPr bwMode="auto">
            <a:xfrm>
              <a:off x="3560" y="1026"/>
              <a:ext cx="405" cy="404"/>
            </a:xfrm>
            <a:prstGeom prst="rect">
              <a:avLst/>
            </a:prstGeom>
            <a:noFill/>
            <a:ln w="12700" algn="ctr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kumimoji="1" lang="en-US" altLang="zh-CN" sz="3600" b="1">
                  <a:effectLst>
                    <a:outerShdw blurRad="38100" dist="38100" dir="2700000" algn="tl">
                      <a:srgbClr val="C0C0C0"/>
                    </a:outerShdw>
                  </a:effectLst>
                  <a:ea typeface="黑体" panose="02010609060101010101" pitchFamily="2" charset="-122"/>
                </a:rPr>
                <a:t>③</a:t>
              </a:r>
              <a:endParaRPr kumimoji="1"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endParaRPr>
            </a:p>
          </p:txBody>
        </p:sp>
      </p:grpSp>
      <p:sp>
        <p:nvSpPr>
          <p:cNvPr id="784404" name="Text Box 20"/>
          <p:cNvSpPr txBox="1">
            <a:spLocks noChangeArrowheads="1"/>
          </p:cNvSpPr>
          <p:nvPr/>
        </p:nvSpPr>
        <p:spPr bwMode="auto">
          <a:xfrm>
            <a:off x="2411413" y="981075"/>
            <a:ext cx="2808287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、计算：</a:t>
            </a:r>
            <a:endParaRPr kumimoji="1" lang="zh-CN" altLang="en-US" sz="3600" b="1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3" name="Group 21"/>
          <p:cNvGrpSpPr/>
          <p:nvPr/>
        </p:nvGrpSpPr>
        <p:grpSpPr bwMode="auto">
          <a:xfrm>
            <a:off x="395288" y="908050"/>
            <a:ext cx="4608512" cy="714375"/>
            <a:chOff x="249" y="572"/>
            <a:chExt cx="2903" cy="450"/>
          </a:xfrm>
        </p:grpSpPr>
        <p:pic>
          <p:nvPicPr>
            <p:cNvPr id="6158" name="Picture 22" descr="螺旋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249" y="572"/>
              <a:ext cx="1134" cy="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84407" name="Text Box 23"/>
            <p:cNvSpPr txBox="1">
              <a:spLocks noChangeArrowheads="1"/>
            </p:cNvSpPr>
            <p:nvPr/>
          </p:nvSpPr>
          <p:spPr bwMode="auto">
            <a:xfrm>
              <a:off x="703" y="618"/>
              <a:ext cx="2449" cy="404"/>
            </a:xfrm>
            <a:prstGeom prst="rect">
              <a:avLst/>
            </a:prstGeom>
            <a:noFill/>
            <a:ln w="38100" algn="ctr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3600" b="1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黑体" panose="02010609060101010101" pitchFamily="2" charset="-122"/>
                </a:rPr>
                <a:t>练习</a:t>
              </a:r>
              <a:endParaRPr lang="zh-CN" altLang="en-US" sz="36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4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4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4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4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4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4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4391" grpId="0"/>
      <p:bldP spid="784394" grpId="0"/>
      <p:bldP spid="784397" grpId="0"/>
      <p:bldP spid="78440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816</Words>
  <Application>WPS 演示</Application>
  <PresentationFormat>全屏显示(4:3)</PresentationFormat>
  <Paragraphs>163</Paragraphs>
  <Slides>20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71</vt:i4>
      </vt:variant>
      <vt:variant>
        <vt:lpstr>幻灯片标题</vt:lpstr>
      </vt:variant>
      <vt:variant>
        <vt:i4>20</vt:i4>
      </vt:variant>
    </vt:vector>
  </HeadingPairs>
  <TitlesOfParts>
    <vt:vector size="105" baseType="lpstr">
      <vt:lpstr>Arial</vt:lpstr>
      <vt:lpstr>宋体</vt:lpstr>
      <vt:lpstr>Wingdings</vt:lpstr>
      <vt:lpstr>华文新魏</vt:lpstr>
      <vt:lpstr>华文行楷</vt:lpstr>
      <vt:lpstr>华文楷体</vt:lpstr>
      <vt:lpstr>黑体</vt:lpstr>
      <vt:lpstr>Times New Roman</vt:lpstr>
      <vt:lpstr>Calibri</vt:lpstr>
      <vt:lpstr>微软雅黑</vt:lpstr>
      <vt:lpstr>Arial Unicode MS</vt:lpstr>
      <vt:lpstr>Calibri Light</vt:lpstr>
      <vt:lpstr>Office 主题</vt:lpstr>
      <vt:lpstr>自定义设计方案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11</cp:revision>
  <dcterms:created xsi:type="dcterms:W3CDTF">2017-04-26T08:23:00Z</dcterms:created>
  <dcterms:modified xsi:type="dcterms:W3CDTF">2017-08-24T09:35:00Z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