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3"/>
    <p:sldId id="283" r:id="rId4"/>
    <p:sldId id="278" r:id="rId5"/>
    <p:sldId id="356" r:id="rId6"/>
    <p:sldId id="352" r:id="rId7"/>
    <p:sldId id="357" r:id="rId8"/>
    <p:sldId id="335" r:id="rId9"/>
    <p:sldId id="353" r:id="rId10"/>
    <p:sldId id="359" r:id="rId11"/>
    <p:sldId id="361" r:id="rId12"/>
    <p:sldId id="362" r:id="rId13"/>
    <p:sldId id="269" r:id="rId14"/>
    <p:sldId id="270" r:id="rId15"/>
    <p:sldId id="296" r:id="rId16"/>
    <p:sldId id="319" r:id="rId17"/>
    <p:sldId id="341" r:id="rId18"/>
    <p:sldId id="322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31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0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4" Type="http://schemas.openxmlformats.org/officeDocument/2006/relationships/image" Target="../media/image43.wmf"/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2.vml.rels><?xml version="1.0" encoding="UTF-8" standalone="yes"?>
<Relationships xmlns="http://schemas.openxmlformats.org/package/2006/relationships"><Relationship Id="rId4" Type="http://schemas.openxmlformats.org/officeDocument/2006/relationships/image" Target="../media/image50.wmf"/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13.vml.rels><?xml version="1.0" encoding="UTF-8" standalone="yes"?>
<Relationships xmlns="http://schemas.openxmlformats.org/package/2006/relationships"><Relationship Id="rId7" Type="http://schemas.openxmlformats.org/officeDocument/2006/relationships/image" Target="../media/image57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7" Type="http://schemas.openxmlformats.org/officeDocument/2006/relationships/image" Target="../media/image18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7" Type="http://schemas.openxmlformats.org/officeDocument/2006/relationships/image" Target="../media/image25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31.wmf"/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7" Type="http://schemas.openxmlformats.org/officeDocument/2006/relationships/image" Target="../media/image38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3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wmf"/><Relationship Id="rId1" Type="http://schemas.openxmlformats.org/officeDocument/2006/relationships/oleObject" Target="../embeddings/oleObject26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1.wmf"/><Relationship Id="rId7" Type="http://schemas.openxmlformats.org/officeDocument/2006/relationships/oleObject" Target="../embeddings/oleObject30.bin"/><Relationship Id="rId6" Type="http://schemas.openxmlformats.org/officeDocument/2006/relationships/image" Target="../media/image30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28.wmf"/><Relationship Id="rId10" Type="http://schemas.openxmlformats.org/officeDocument/2006/relationships/vmlDrawing" Target="../drawings/vmlDrawing8.vml"/><Relationship Id="rId1" Type="http://schemas.openxmlformats.org/officeDocument/2006/relationships/oleObject" Target="../embeddings/oleObject27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wmf"/><Relationship Id="rId8" Type="http://schemas.openxmlformats.org/officeDocument/2006/relationships/oleObject" Target="../embeddings/oleObject34.bin"/><Relationship Id="rId7" Type="http://schemas.openxmlformats.org/officeDocument/2006/relationships/image" Target="../media/image34.wmf"/><Relationship Id="rId6" Type="http://schemas.openxmlformats.org/officeDocument/2006/relationships/oleObject" Target="../embeddings/oleObject33.bin"/><Relationship Id="rId5" Type="http://schemas.openxmlformats.org/officeDocument/2006/relationships/image" Target="../media/image33.wmf"/><Relationship Id="rId4" Type="http://schemas.openxmlformats.org/officeDocument/2006/relationships/oleObject" Target="../embeddings/oleObject32.bin"/><Relationship Id="rId3" Type="http://schemas.openxmlformats.org/officeDocument/2006/relationships/image" Target="../media/image32.wmf"/><Relationship Id="rId20" Type="http://schemas.openxmlformats.org/officeDocument/2006/relationships/vmlDrawing" Target="../drawings/vmlDrawing9.vml"/><Relationship Id="rId2" Type="http://schemas.openxmlformats.org/officeDocument/2006/relationships/oleObject" Target="../embeddings/oleObject31.bin"/><Relationship Id="rId19" Type="http://schemas.openxmlformats.org/officeDocument/2006/relationships/slideLayout" Target="../slideLayouts/slideLayout2.xml"/><Relationship Id="rId18" Type="http://schemas.openxmlformats.org/officeDocument/2006/relationships/audio" Target="../media/audio1.wav"/><Relationship Id="rId17" Type="http://schemas.openxmlformats.org/officeDocument/2006/relationships/image" Target="../media/image39.wmf"/><Relationship Id="rId16" Type="http://schemas.openxmlformats.org/officeDocument/2006/relationships/oleObject" Target="../embeddings/oleObject38.bin"/><Relationship Id="rId15" Type="http://schemas.openxmlformats.org/officeDocument/2006/relationships/image" Target="../media/image38.wmf"/><Relationship Id="rId14" Type="http://schemas.openxmlformats.org/officeDocument/2006/relationships/oleObject" Target="../embeddings/oleObject37.bin"/><Relationship Id="rId13" Type="http://schemas.openxmlformats.org/officeDocument/2006/relationships/image" Target="../media/image37.wmf"/><Relationship Id="rId12" Type="http://schemas.openxmlformats.org/officeDocument/2006/relationships/oleObject" Target="../embeddings/oleObject36.bin"/><Relationship Id="rId11" Type="http://schemas.openxmlformats.org/officeDocument/2006/relationships/image" Target="../media/image36.wmf"/><Relationship Id="rId10" Type="http://schemas.openxmlformats.org/officeDocument/2006/relationships/oleObject" Target="../embeddings/oleObject35.bin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43.wmf"/><Relationship Id="rId7" Type="http://schemas.openxmlformats.org/officeDocument/2006/relationships/oleObject" Target="../embeddings/oleObject42.bin"/><Relationship Id="rId6" Type="http://schemas.openxmlformats.org/officeDocument/2006/relationships/image" Target="../media/image42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41.wmf"/><Relationship Id="rId3" Type="http://schemas.openxmlformats.org/officeDocument/2006/relationships/oleObject" Target="../embeddings/oleObject40.bin"/><Relationship Id="rId2" Type="http://schemas.openxmlformats.org/officeDocument/2006/relationships/image" Target="../media/image40.wmf"/><Relationship Id="rId11" Type="http://schemas.openxmlformats.org/officeDocument/2006/relationships/vmlDrawing" Target="../drawings/vmlDrawing10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39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8.bin"/><Relationship Id="rId8" Type="http://schemas.openxmlformats.org/officeDocument/2006/relationships/oleObject" Target="../embeddings/oleObject47.bin"/><Relationship Id="rId7" Type="http://schemas.openxmlformats.org/officeDocument/2006/relationships/oleObject" Target="../embeddings/oleObject46.bin"/><Relationship Id="rId6" Type="http://schemas.openxmlformats.org/officeDocument/2006/relationships/image" Target="../media/image46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45.wmf"/><Relationship Id="rId3" Type="http://schemas.openxmlformats.org/officeDocument/2006/relationships/oleObject" Target="../embeddings/oleObject44.bin"/><Relationship Id="rId27" Type="http://schemas.openxmlformats.org/officeDocument/2006/relationships/vmlDrawing" Target="../drawings/vmlDrawing11.vml"/><Relationship Id="rId26" Type="http://schemas.openxmlformats.org/officeDocument/2006/relationships/slideLayout" Target="../slideLayouts/slideLayout2.xml"/><Relationship Id="rId25" Type="http://schemas.openxmlformats.org/officeDocument/2006/relationships/audio" Target="../media/audio1.wav"/><Relationship Id="rId24" Type="http://schemas.openxmlformats.org/officeDocument/2006/relationships/oleObject" Target="../embeddings/oleObject63.bin"/><Relationship Id="rId23" Type="http://schemas.openxmlformats.org/officeDocument/2006/relationships/oleObject" Target="../embeddings/oleObject62.bin"/><Relationship Id="rId22" Type="http://schemas.openxmlformats.org/officeDocument/2006/relationships/oleObject" Target="../embeddings/oleObject61.bin"/><Relationship Id="rId21" Type="http://schemas.openxmlformats.org/officeDocument/2006/relationships/oleObject" Target="../embeddings/oleObject60.bin"/><Relationship Id="rId20" Type="http://schemas.openxmlformats.org/officeDocument/2006/relationships/oleObject" Target="../embeddings/oleObject59.bin"/><Relationship Id="rId2" Type="http://schemas.openxmlformats.org/officeDocument/2006/relationships/image" Target="../media/image44.wmf"/><Relationship Id="rId19" Type="http://schemas.openxmlformats.org/officeDocument/2006/relationships/oleObject" Target="../embeddings/oleObject58.bin"/><Relationship Id="rId18" Type="http://schemas.openxmlformats.org/officeDocument/2006/relationships/oleObject" Target="../embeddings/oleObject57.bin"/><Relationship Id="rId17" Type="http://schemas.openxmlformats.org/officeDocument/2006/relationships/oleObject" Target="../embeddings/oleObject56.bin"/><Relationship Id="rId16" Type="http://schemas.openxmlformats.org/officeDocument/2006/relationships/oleObject" Target="../embeddings/oleObject55.bin"/><Relationship Id="rId15" Type="http://schemas.openxmlformats.org/officeDocument/2006/relationships/oleObject" Target="../embeddings/oleObject54.bin"/><Relationship Id="rId14" Type="http://schemas.openxmlformats.org/officeDocument/2006/relationships/oleObject" Target="../embeddings/oleObject53.bin"/><Relationship Id="rId13" Type="http://schemas.openxmlformats.org/officeDocument/2006/relationships/oleObject" Target="../embeddings/oleObject52.bin"/><Relationship Id="rId12" Type="http://schemas.openxmlformats.org/officeDocument/2006/relationships/oleObject" Target="../embeddings/oleObject51.bin"/><Relationship Id="rId11" Type="http://schemas.openxmlformats.org/officeDocument/2006/relationships/oleObject" Target="../embeddings/oleObject50.bin"/><Relationship Id="rId10" Type="http://schemas.openxmlformats.org/officeDocument/2006/relationships/oleObject" Target="../embeddings/oleObject49.bin"/><Relationship Id="rId1" Type="http://schemas.openxmlformats.org/officeDocument/2006/relationships/oleObject" Target="../embeddings/oleObject43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0.wmf"/><Relationship Id="rId7" Type="http://schemas.openxmlformats.org/officeDocument/2006/relationships/oleObject" Target="../embeddings/oleObject67.bin"/><Relationship Id="rId6" Type="http://schemas.openxmlformats.org/officeDocument/2006/relationships/image" Target="../media/image49.wmf"/><Relationship Id="rId5" Type="http://schemas.openxmlformats.org/officeDocument/2006/relationships/oleObject" Target="../embeddings/oleObject66.bin"/><Relationship Id="rId4" Type="http://schemas.openxmlformats.org/officeDocument/2006/relationships/image" Target="../media/image48.wmf"/><Relationship Id="rId3" Type="http://schemas.openxmlformats.org/officeDocument/2006/relationships/oleObject" Target="../embeddings/oleObject65.bin"/><Relationship Id="rId2" Type="http://schemas.openxmlformats.org/officeDocument/2006/relationships/image" Target="../media/image47.wmf"/><Relationship Id="rId10" Type="http://schemas.openxmlformats.org/officeDocument/2006/relationships/vmlDrawing" Target="../drawings/vmlDrawing12.vml"/><Relationship Id="rId1" Type="http://schemas.openxmlformats.org/officeDocument/2006/relationships/oleObject" Target="../embeddings/oleObject64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2.bin"/><Relationship Id="rId8" Type="http://schemas.openxmlformats.org/officeDocument/2006/relationships/image" Target="../media/image54.wmf"/><Relationship Id="rId7" Type="http://schemas.openxmlformats.org/officeDocument/2006/relationships/oleObject" Target="../embeddings/oleObject71.bin"/><Relationship Id="rId6" Type="http://schemas.openxmlformats.org/officeDocument/2006/relationships/image" Target="../media/image53.wmf"/><Relationship Id="rId5" Type="http://schemas.openxmlformats.org/officeDocument/2006/relationships/oleObject" Target="../embeddings/oleObject70.bin"/><Relationship Id="rId4" Type="http://schemas.openxmlformats.org/officeDocument/2006/relationships/image" Target="../media/image52.wmf"/><Relationship Id="rId3" Type="http://schemas.openxmlformats.org/officeDocument/2006/relationships/oleObject" Target="../embeddings/oleObject69.bin"/><Relationship Id="rId2" Type="http://schemas.openxmlformats.org/officeDocument/2006/relationships/image" Target="../media/image51.wmf"/><Relationship Id="rId16" Type="http://schemas.openxmlformats.org/officeDocument/2006/relationships/vmlDrawing" Target="../drawings/vmlDrawing13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57.wmf"/><Relationship Id="rId13" Type="http://schemas.openxmlformats.org/officeDocument/2006/relationships/oleObject" Target="../embeddings/oleObject74.bin"/><Relationship Id="rId12" Type="http://schemas.openxmlformats.org/officeDocument/2006/relationships/image" Target="../media/image56.wmf"/><Relationship Id="rId11" Type="http://schemas.openxmlformats.org/officeDocument/2006/relationships/oleObject" Target="../embeddings/oleObject73.bin"/><Relationship Id="rId10" Type="http://schemas.openxmlformats.org/officeDocument/2006/relationships/image" Target="../media/image55.wmf"/><Relationship Id="rId1" Type="http://schemas.openxmlformats.org/officeDocument/2006/relationships/oleObject" Target="../embeddings/oleObject68.bin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1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8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.bin"/><Relationship Id="rId8" Type="http://schemas.openxmlformats.org/officeDocument/2006/relationships/image" Target="../media/image15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2.wmf"/><Relationship Id="rId16" Type="http://schemas.openxmlformats.org/officeDocument/2006/relationships/vmlDrawing" Target="../drawings/vmlDrawing5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18.wmf"/><Relationship Id="rId13" Type="http://schemas.openxmlformats.org/officeDocument/2006/relationships/oleObject" Target="../embeddings/oleObject17.bin"/><Relationship Id="rId12" Type="http://schemas.openxmlformats.org/officeDocument/2006/relationships/image" Target="../media/image17.wmf"/><Relationship Id="rId11" Type="http://schemas.openxmlformats.org/officeDocument/2006/relationships/oleObject" Target="../embeddings/oleObject16.bin"/><Relationship Id="rId10" Type="http://schemas.openxmlformats.org/officeDocument/2006/relationships/image" Target="../media/image16.wmf"/><Relationship Id="rId1" Type="http://schemas.openxmlformats.org/officeDocument/2006/relationships/oleObject" Target="../embeddings/oleObject11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.bin"/><Relationship Id="rId8" Type="http://schemas.openxmlformats.org/officeDocument/2006/relationships/image" Target="../media/image22.wmf"/><Relationship Id="rId7" Type="http://schemas.openxmlformats.org/officeDocument/2006/relationships/oleObject" Target="../embeddings/oleObject21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19.wmf"/><Relationship Id="rId18" Type="http://schemas.openxmlformats.org/officeDocument/2006/relationships/vmlDrawing" Target="../drawings/vmlDrawing6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26.wmf"/><Relationship Id="rId15" Type="http://schemas.openxmlformats.org/officeDocument/2006/relationships/oleObject" Target="../embeddings/oleObject25.bin"/><Relationship Id="rId14" Type="http://schemas.openxmlformats.org/officeDocument/2006/relationships/image" Target="../media/image25.wmf"/><Relationship Id="rId13" Type="http://schemas.openxmlformats.org/officeDocument/2006/relationships/oleObject" Target="../embeddings/oleObject24.bin"/><Relationship Id="rId12" Type="http://schemas.openxmlformats.org/officeDocument/2006/relationships/image" Target="../media/image24.wmf"/><Relationship Id="rId11" Type="http://schemas.openxmlformats.org/officeDocument/2006/relationships/oleObject" Target="../embeddings/oleObject23.bin"/><Relationship Id="rId10" Type="http://schemas.openxmlformats.org/officeDocument/2006/relationships/image" Target="../media/image23.wmf"/><Relationship Id="rId1" Type="http://schemas.openxmlformats.org/officeDocument/2006/relationships/oleObject" Target="../embeddings/oleObject1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</a:rPr>
              <a:t>第十六章　二次根式</a:t>
            </a:r>
            <a:endParaRPr lang="zh-CN" altLang="zh-CN" sz="3600" b="1" dirty="0">
              <a:solidFill>
                <a:srgbClr val="C00000"/>
              </a:solidFill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285720" y="3429000"/>
            <a:ext cx="8532440" cy="830997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7030A0"/>
                </a:solidFill>
                <a:latin typeface="+mj-lt"/>
              </a:rPr>
              <a:t>16.3</a:t>
            </a:r>
            <a:r>
              <a:rPr lang="zh-CN" altLang="zh-CN" sz="4800" b="1" dirty="0" smtClean="0">
                <a:solidFill>
                  <a:srgbClr val="7030A0"/>
                </a:solidFill>
                <a:latin typeface="+mj-lt"/>
              </a:rPr>
              <a:t>　二次根式的加减</a:t>
            </a:r>
            <a:r>
              <a:rPr lang="zh-CN" altLang="en-US" sz="3200" b="1" dirty="0" smtClean="0">
                <a:solidFill>
                  <a:srgbClr val="7030A0"/>
                </a:solidFill>
                <a:latin typeface="+mj-lt"/>
              </a:rPr>
              <a:t>（第</a:t>
            </a:r>
            <a:r>
              <a:rPr lang="en-US" altLang="zh-CN" sz="3200" b="1" dirty="0" smtClean="0">
                <a:solidFill>
                  <a:srgbClr val="7030A0"/>
                </a:solidFill>
                <a:latin typeface="+mj-lt"/>
              </a:rPr>
              <a:t>2</a:t>
            </a:r>
            <a:r>
              <a:rPr lang="zh-CN" altLang="en-US" sz="3200" b="1" dirty="0" smtClean="0">
                <a:solidFill>
                  <a:srgbClr val="7030A0"/>
                </a:solidFill>
                <a:latin typeface="+mj-lt"/>
              </a:rPr>
              <a:t>课时）</a:t>
            </a:r>
            <a:endParaRPr lang="zh-CN" alt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259632" y="332656"/>
            <a:ext cx="2016224" cy="5847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1520" y="1912764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(1)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乘积可以运用平方差公式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)=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-b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同时它们的积是有理数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不含有二次根式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就属于互为有理化因式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8354" name="Object 2"/>
          <p:cNvGraphicFramePr>
            <a:graphicFrameLocks noChangeAspect="1"/>
          </p:cNvGraphicFramePr>
          <p:nvPr/>
        </p:nvGraphicFramePr>
        <p:xfrm>
          <a:off x="1691680" y="2056780"/>
          <a:ext cx="3456384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1" imgW="35052000" imgH="7315200" progId="Equation.DSMT4">
                  <p:embed/>
                </p:oleObj>
              </mc:Choice>
              <mc:Fallback>
                <p:oleObj name="Equation" r:id="rId1" imgW="35052000" imgH="73152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91680" y="2056780"/>
                        <a:ext cx="3456384" cy="7200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8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51520" y="470277"/>
            <a:ext cx="86409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一般常见的互为有理化的两个代数式有如下几种情形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①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②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④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分母有理化是指把分母中的根号化去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通常在分子、分母上同乘一个二次根式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达到化去分母中的根号的目的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8354" name="Object 2"/>
          <p:cNvGraphicFramePr>
            <a:graphicFrameLocks noChangeAspect="1"/>
          </p:cNvGraphicFramePr>
          <p:nvPr/>
        </p:nvGraphicFramePr>
        <p:xfrm>
          <a:off x="899592" y="2090767"/>
          <a:ext cx="135255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Equation" r:id="rId1" imgW="13716000" imgH="5486400" progId="Equation.DSMT4">
                  <p:embed/>
                </p:oleObj>
              </mc:Choice>
              <mc:Fallback>
                <p:oleObj name="Equation" r:id="rId1" imgW="13716000" imgH="54864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99592" y="2090767"/>
                        <a:ext cx="1352550" cy="5397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9379" name="Object 3"/>
          <p:cNvGraphicFramePr>
            <a:graphicFrameLocks noChangeAspect="1"/>
          </p:cNvGraphicFramePr>
          <p:nvPr/>
        </p:nvGraphicFramePr>
        <p:xfrm>
          <a:off x="4427984" y="2126461"/>
          <a:ext cx="276542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Equation" r:id="rId3" imgW="28041600" imgH="5486400" progId="Equation.DSMT4">
                  <p:embed/>
                </p:oleObj>
              </mc:Choice>
              <mc:Fallback>
                <p:oleObj name="Equation" r:id="rId3" imgW="28041600" imgH="5486400" progId="Equation.DSMT4">
                  <p:embed/>
                  <p:pic>
                    <p:nvPicPr>
                      <p:cNvPr id="0" name="图片 819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27984" y="2126461"/>
                        <a:ext cx="2765425" cy="5397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9380" name="Object 4"/>
          <p:cNvGraphicFramePr>
            <a:graphicFrameLocks noChangeAspect="1"/>
          </p:cNvGraphicFramePr>
          <p:nvPr/>
        </p:nvGraphicFramePr>
        <p:xfrm>
          <a:off x="4283968" y="2774533"/>
          <a:ext cx="366712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Equation" r:id="rId5" imgW="37185600" imgH="5486400" progId="Equation.DSMT4">
                  <p:embed/>
                </p:oleObj>
              </mc:Choice>
              <mc:Fallback>
                <p:oleObj name="Equation" r:id="rId5" imgW="37185600" imgH="5486400" progId="Equation.DSMT4">
                  <p:embed/>
                  <p:pic>
                    <p:nvPicPr>
                      <p:cNvPr id="0" name="图片 819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83968" y="2774533"/>
                        <a:ext cx="3667125" cy="5397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9381" name="Object 5"/>
          <p:cNvGraphicFramePr>
            <a:graphicFrameLocks noChangeAspect="1"/>
          </p:cNvGraphicFramePr>
          <p:nvPr/>
        </p:nvGraphicFramePr>
        <p:xfrm>
          <a:off x="899592" y="2846541"/>
          <a:ext cx="2344737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Equation" r:id="rId7" imgW="23774400" imgH="5486400" progId="Equation.DSMT4">
                  <p:embed/>
                </p:oleObj>
              </mc:Choice>
              <mc:Fallback>
                <p:oleObj name="Equation" r:id="rId7" imgW="23774400" imgH="5486400" progId="Equation.DSMT4">
                  <p:embed/>
                  <p:pic>
                    <p:nvPicPr>
                      <p:cNvPr id="0" name="图片 819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99592" y="2846541"/>
                        <a:ext cx="2344737" cy="5397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8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9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9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9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259632" y="404664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1520" y="1268760"/>
            <a:ext cx="8568952" cy="5262979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关于二次根式的四则混合运算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实质上就是实数的混合运算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运算顺序与有理式的运算顺序相同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运算律仍然适用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与多项式的乘法和因式分解类似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可以利用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乘法公式与因式分解的方法来简化二次根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式的有关运算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动作按钮: 第一张 3">
            <a:hlinkClick r:id="" action="ppaction://hlinkshowjump?jump=firstslide" highlightClick="1"/>
          </p:cNvPr>
          <p:cNvSpPr/>
          <p:nvPr/>
        </p:nvSpPr>
        <p:spPr>
          <a:xfrm>
            <a:off x="7143768" y="6143644"/>
            <a:ext cx="642942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5929354" y="142852"/>
            <a:ext cx="2928926" cy="928694"/>
            <a:chOff x="-205" y="0"/>
            <a:chExt cx="1838" cy="635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205" y="0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323528" y="1124744"/>
            <a:ext cx="8208912" cy="2485787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下列各式计算正确的是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                            B.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                             D.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3643314"/>
            <a:ext cx="8316416" cy="2424232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                                                    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故选项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正确</a:t>
            </a:r>
            <a:r>
              <a:rPr lang="zh-CN" altLang="en-US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；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                         </a:t>
            </a:r>
            <a:endParaRPr lang="en-US" altLang="zh-CN" sz="28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       a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&gt;0)</a:t>
            </a:r>
            <a:r>
              <a:rPr lang="zh-CN" altLang="en-US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故选项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错误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;                 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无意义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故选项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错误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;                 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故选项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错误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A.</a:t>
            </a:r>
            <a:endParaRPr lang="zh-CN" altLang="zh-CN" sz="28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128586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1331640" y="1930400"/>
          <a:ext cx="2520280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Equation" r:id="rId2" imgW="23469600" imgH="5181600" progId="Equation.DSMT4">
                  <p:embed/>
                </p:oleObj>
              </mc:Choice>
              <mc:Fallback>
                <p:oleObj name="Equation" r:id="rId2" imgW="23469600" imgH="5181600" progId="Equation.DSMT4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31640" y="1930400"/>
                        <a:ext cx="2520280" cy="5095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5262563" y="1927225"/>
          <a:ext cx="2319337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Equation" r:id="rId4" imgW="25603200" imgH="7010400" progId="Equation.DSMT4">
                  <p:embed/>
                </p:oleObj>
              </mc:Choice>
              <mc:Fallback>
                <p:oleObj name="Equation" r:id="rId4" imgW="25603200" imgH="7010400" progId="Equation.DSMT4">
                  <p:embed/>
                  <p:pic>
                    <p:nvPicPr>
                      <p:cNvPr id="0" name="图片 9217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62563" y="1927225"/>
                        <a:ext cx="2319337" cy="7096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1232148" y="2740025"/>
          <a:ext cx="3051820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Equation" r:id="rId6" imgW="38404800" imgH="7010400" progId="Equation.DSMT4">
                  <p:embed/>
                </p:oleObj>
              </mc:Choice>
              <mc:Fallback>
                <p:oleObj name="Equation" r:id="rId6" imgW="38404800" imgH="7010400" progId="Equation.DSMT4">
                  <p:embed/>
                  <p:pic>
                    <p:nvPicPr>
                      <p:cNvPr id="0" name="图片 921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32148" y="2740025"/>
                        <a:ext cx="3051820" cy="6889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6"/>
          <p:cNvGraphicFramePr>
            <a:graphicFrameLocks noChangeAspect="1"/>
          </p:cNvGraphicFramePr>
          <p:nvPr/>
        </p:nvGraphicFramePr>
        <p:xfrm>
          <a:off x="5364088" y="2781300"/>
          <a:ext cx="1912937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Equation" r:id="rId8" imgW="19812000" imgH="5486400" progId="Equation.DSMT4">
                  <p:embed/>
                </p:oleObj>
              </mc:Choice>
              <mc:Fallback>
                <p:oleObj name="Equation" r:id="rId8" imgW="19812000" imgH="5486400" progId="Equation.DSMT4">
                  <p:embed/>
                  <p:pic>
                    <p:nvPicPr>
                      <p:cNvPr id="0" name="图片 9219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64088" y="2781300"/>
                        <a:ext cx="1912937" cy="5921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8"/>
          <p:cNvGraphicFramePr>
            <a:graphicFrameLocks noChangeAspect="1"/>
          </p:cNvGraphicFramePr>
          <p:nvPr/>
        </p:nvGraphicFramePr>
        <p:xfrm>
          <a:off x="1422400" y="3938588"/>
          <a:ext cx="4486275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Equation" r:id="rId10" imgW="40843200" imgH="6400800" progId="Equation.DSMT4">
                  <p:embed/>
                </p:oleObj>
              </mc:Choice>
              <mc:Fallback>
                <p:oleObj name="Equation" r:id="rId10" imgW="40843200" imgH="6400800" progId="Equation.DSMT4">
                  <p:embed/>
                  <p:pic>
                    <p:nvPicPr>
                      <p:cNvPr id="0" name="图片 9220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22400" y="3938588"/>
                        <a:ext cx="4486275" cy="630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428596" y="4643446"/>
          <a:ext cx="136815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Equation" r:id="rId12" imgW="17678400" imgH="6096000" progId="Equation.DSMT4">
                  <p:embed/>
                </p:oleObj>
              </mc:Choice>
              <mc:Fallback>
                <p:oleObj name="Equation" r:id="rId12" imgW="17678400" imgH="6096000" progId="Equation.DSMT4">
                  <p:embed/>
                  <p:pic>
                    <p:nvPicPr>
                      <p:cNvPr id="0" name="图片 9221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8596" y="4643446"/>
                        <a:ext cx="1368152" cy="520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1"/>
          <p:cNvGraphicFramePr>
            <a:graphicFrameLocks noChangeAspect="1"/>
          </p:cNvGraphicFramePr>
          <p:nvPr/>
        </p:nvGraphicFramePr>
        <p:xfrm>
          <a:off x="5357818" y="4572008"/>
          <a:ext cx="1368152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Equation" r:id="rId14" imgW="17373600" imgH="5486400" progId="Equation.DSMT4">
                  <p:embed/>
                </p:oleObj>
              </mc:Choice>
              <mc:Fallback>
                <p:oleObj name="Equation" r:id="rId14" imgW="17373600" imgH="5486400" progId="Equation.DSMT4">
                  <p:embed/>
                  <p:pic>
                    <p:nvPicPr>
                      <p:cNvPr id="0" name="图片 9222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357818" y="4572008"/>
                        <a:ext cx="1368152" cy="5413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2"/>
          <p:cNvGraphicFramePr>
            <a:graphicFrameLocks noChangeAspect="1"/>
          </p:cNvGraphicFramePr>
          <p:nvPr/>
        </p:nvGraphicFramePr>
        <p:xfrm>
          <a:off x="2714612" y="5214950"/>
          <a:ext cx="1343025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Equation" r:id="rId16" imgW="20116800" imgH="5486400" progId="Equation.DSMT4">
                  <p:embed/>
                </p:oleObj>
              </mc:Choice>
              <mc:Fallback>
                <p:oleObj name="Equation" r:id="rId16" imgW="20116800" imgH="5486400" progId="Equation.DSMT4">
                  <p:embed/>
                  <p:pic>
                    <p:nvPicPr>
                      <p:cNvPr id="0" name="图片 9223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714612" y="5214950"/>
                        <a:ext cx="1343025" cy="5413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1184835"/>
            <a:ext cx="8568952" cy="4188381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下列计算正确的是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A.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B.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C.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D.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00694" y="1571612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Object 12"/>
          <p:cNvGraphicFramePr>
            <a:graphicFrameLocks noChangeAspect="1"/>
          </p:cNvGraphicFramePr>
          <p:nvPr/>
        </p:nvGraphicFramePr>
        <p:xfrm>
          <a:off x="1547664" y="3057043"/>
          <a:ext cx="4248472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Equation" r:id="rId1" imgW="46329600" imgH="7315200" progId="Equation.DSMT4">
                  <p:embed/>
                </p:oleObj>
              </mc:Choice>
              <mc:Fallback>
                <p:oleObj name="Equation" r:id="rId1" imgW="46329600" imgH="7315200" progId="Equation.DSMT4">
                  <p:embed/>
                  <p:pic>
                    <p:nvPicPr>
                      <p:cNvPr id="0" name="图片 1024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47664" y="3057043"/>
                        <a:ext cx="4248472" cy="64807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3"/>
          <p:cNvGraphicFramePr>
            <a:graphicFrameLocks noChangeAspect="1"/>
          </p:cNvGraphicFramePr>
          <p:nvPr/>
        </p:nvGraphicFramePr>
        <p:xfrm>
          <a:off x="1475657" y="4569211"/>
          <a:ext cx="3456384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Equation" r:id="rId3" imgW="45415200" imgH="7315200" progId="Equation.DSMT4">
                  <p:embed/>
                </p:oleObj>
              </mc:Choice>
              <mc:Fallback>
                <p:oleObj name="Equation" r:id="rId3" imgW="45415200" imgH="7315200" progId="Equation.DSMT4">
                  <p:embed/>
                  <p:pic>
                    <p:nvPicPr>
                      <p:cNvPr id="0" name="图片 1024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5657" y="4569211"/>
                        <a:ext cx="3456384" cy="5760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6"/>
          <p:cNvGraphicFramePr>
            <a:graphicFrameLocks noChangeAspect="1"/>
          </p:cNvGraphicFramePr>
          <p:nvPr/>
        </p:nvGraphicFramePr>
        <p:xfrm>
          <a:off x="1547664" y="2264955"/>
          <a:ext cx="3672408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Equation" r:id="rId5" imgW="47548800" imgH="7315200" progId="Equation.DSMT4">
                  <p:embed/>
                </p:oleObj>
              </mc:Choice>
              <mc:Fallback>
                <p:oleObj name="Equation" r:id="rId5" imgW="47548800" imgH="7315200" progId="Equation.DSMT4">
                  <p:embed/>
                  <p:pic>
                    <p:nvPicPr>
                      <p:cNvPr id="0" name="图片 1024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47664" y="2264955"/>
                        <a:ext cx="3672408" cy="64807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9"/>
          <p:cNvGraphicFramePr>
            <a:graphicFrameLocks noChangeAspect="1"/>
          </p:cNvGraphicFramePr>
          <p:nvPr/>
        </p:nvGraphicFramePr>
        <p:xfrm>
          <a:off x="1547665" y="3705115"/>
          <a:ext cx="2664295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Equation" r:id="rId7" imgW="36576000" imgH="8229600" progId="Equation.DSMT4">
                  <p:embed/>
                </p:oleObj>
              </mc:Choice>
              <mc:Fallback>
                <p:oleObj name="Equation" r:id="rId7" imgW="36576000" imgH="8229600" progId="Equation.DSMT4">
                  <p:embed/>
                  <p:pic>
                    <p:nvPicPr>
                      <p:cNvPr id="0" name="图片 10243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47665" y="3705115"/>
                        <a:ext cx="2664295" cy="7200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23528" y="764704"/>
            <a:ext cx="8568952" cy="2553891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(2015·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孝感中考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=2-      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则代数式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(7+4     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+(2+      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的值是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A.0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C.2+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D.2-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3594073"/>
            <a:ext cx="8424936" cy="2424232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把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=2-      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代入代数式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(7+4     )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2800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+(2+     )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+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得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:(7+4      )(2-     )</a:t>
            </a:r>
            <a:r>
              <a:rPr lang="en-US" altLang="zh-CN" sz="2800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+(2+     )(2-     )+     =(7+4     )(7-4     )+4-3+      =49-48+1+      =2+      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C.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</a:t>
            </a:r>
            <a:endParaRPr lang="zh-CN" altLang="zh-CN" sz="28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5250036" y="980728"/>
          <a:ext cx="546100" cy="7034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Equation" r:id="rId1" imgW="5486400" imgH="5486400" progId="Equation.DSMT4">
                  <p:embed/>
                </p:oleObj>
              </mc:Choice>
              <mc:Fallback>
                <p:oleObj name="Equation" r:id="rId1" imgW="5486400" imgH="5486400" progId="Equation.DSMT4">
                  <p:embed/>
                  <p:pic>
                    <p:nvPicPr>
                      <p:cNvPr id="0" name="图片 1126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50036" y="980728"/>
                        <a:ext cx="546100" cy="70344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1259632" y="1755775"/>
          <a:ext cx="546100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Equation" r:id="rId3" imgW="5486400" imgH="5486400" progId="Equation.DSMT4">
                  <p:embed/>
                </p:oleObj>
              </mc:Choice>
              <mc:Fallback>
                <p:oleObj name="Equation" r:id="rId3" imgW="5486400" imgH="5486400" progId="Equation.DSMT4">
                  <p:embed/>
                  <p:pic>
                    <p:nvPicPr>
                      <p:cNvPr id="0" name="图片 1126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59632" y="1755775"/>
                        <a:ext cx="546100" cy="6318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286512" y="178592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6"/>
          <p:cNvGraphicFramePr>
            <a:graphicFrameLocks noChangeAspect="1"/>
          </p:cNvGraphicFramePr>
          <p:nvPr/>
        </p:nvGraphicFramePr>
        <p:xfrm>
          <a:off x="3059832" y="1772816"/>
          <a:ext cx="546100" cy="631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Equation" r:id="rId5" imgW="5486400" imgH="5486400" progId="Equation.DSMT4">
                  <p:embed/>
                </p:oleObj>
              </mc:Choice>
              <mc:Fallback>
                <p:oleObj name="Equation" r:id="rId5" imgW="5486400" imgH="5486400" progId="Equation.DSMT4">
                  <p:embed/>
                  <p:pic>
                    <p:nvPicPr>
                      <p:cNvPr id="0" name="图片 1126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59832" y="1772816"/>
                        <a:ext cx="546100" cy="63125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3347864" y="2492896"/>
          <a:ext cx="5461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Equation" r:id="rId7" imgW="5486400" imgH="5486400" progId="Equation.DSMT4">
                  <p:embed/>
                </p:oleObj>
              </mc:Choice>
              <mc:Fallback>
                <p:oleObj name="Equation" r:id="rId7" imgW="5486400" imgH="5486400" progId="Equation.DSMT4">
                  <p:embed/>
                  <p:pic>
                    <p:nvPicPr>
                      <p:cNvPr id="0" name="图片 11267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47864" y="2492896"/>
                        <a:ext cx="546100" cy="630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8"/>
          <p:cNvGraphicFramePr>
            <a:graphicFrameLocks noChangeAspect="1"/>
          </p:cNvGraphicFramePr>
          <p:nvPr/>
        </p:nvGraphicFramePr>
        <p:xfrm>
          <a:off x="5220072" y="2420888"/>
          <a:ext cx="5461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Equation" r:id="rId8" imgW="5486400" imgH="5486400" progId="Equation.DSMT4">
                  <p:embed/>
                </p:oleObj>
              </mc:Choice>
              <mc:Fallback>
                <p:oleObj name="Equation" r:id="rId8" imgW="5486400" imgH="5486400" progId="Equation.DSMT4">
                  <p:embed/>
                  <p:pic>
                    <p:nvPicPr>
                      <p:cNvPr id="0" name="图片 1126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20072" y="2420888"/>
                        <a:ext cx="546100" cy="630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9"/>
          <p:cNvGraphicFramePr>
            <a:graphicFrameLocks noChangeAspect="1"/>
          </p:cNvGraphicFramePr>
          <p:nvPr/>
        </p:nvGraphicFramePr>
        <p:xfrm>
          <a:off x="7072330" y="2500306"/>
          <a:ext cx="5461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Equation" r:id="rId9" imgW="5486400" imgH="5486400" progId="Equation.DSMT4">
                  <p:embed/>
                </p:oleObj>
              </mc:Choice>
              <mc:Fallback>
                <p:oleObj name="Equation" r:id="rId9" imgW="5486400" imgH="5486400" progId="Equation.DSMT4">
                  <p:embed/>
                  <p:pic>
                    <p:nvPicPr>
                      <p:cNvPr id="0" name="图片 11269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72330" y="2500306"/>
                        <a:ext cx="546100" cy="630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0"/>
          <p:cNvGraphicFramePr>
            <a:graphicFrameLocks noChangeAspect="1"/>
          </p:cNvGraphicFramePr>
          <p:nvPr/>
        </p:nvGraphicFramePr>
        <p:xfrm>
          <a:off x="2585740" y="3861048"/>
          <a:ext cx="5461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Equation" r:id="rId10" imgW="5486400" imgH="5486400" progId="Equation.DSMT4">
                  <p:embed/>
                </p:oleObj>
              </mc:Choice>
              <mc:Fallback>
                <p:oleObj name="Equation" r:id="rId10" imgW="5486400" imgH="5486400" progId="Equation.DSMT4">
                  <p:embed/>
                  <p:pic>
                    <p:nvPicPr>
                      <p:cNvPr id="0" name="图片 11270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85740" y="3861048"/>
                        <a:ext cx="546100" cy="630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1"/>
          <p:cNvGraphicFramePr>
            <a:graphicFrameLocks noChangeAspect="1"/>
          </p:cNvGraphicFramePr>
          <p:nvPr/>
        </p:nvGraphicFramePr>
        <p:xfrm>
          <a:off x="5508104" y="3933057"/>
          <a:ext cx="432048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Equation" r:id="rId11" imgW="5486400" imgH="5486400" progId="Equation.DSMT4">
                  <p:embed/>
                </p:oleObj>
              </mc:Choice>
              <mc:Fallback>
                <p:oleObj name="Equation" r:id="rId11" imgW="5486400" imgH="5486400" progId="Equation.DSMT4">
                  <p:embed/>
                  <p:pic>
                    <p:nvPicPr>
                      <p:cNvPr id="0" name="图片 11271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08104" y="3933057"/>
                        <a:ext cx="432048" cy="5760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2"/>
          <p:cNvGraphicFramePr>
            <a:graphicFrameLocks noChangeAspect="1"/>
          </p:cNvGraphicFramePr>
          <p:nvPr/>
        </p:nvGraphicFramePr>
        <p:xfrm>
          <a:off x="6978228" y="3950891"/>
          <a:ext cx="5461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Equation" r:id="rId12" imgW="5486400" imgH="5486400" progId="Equation.DSMT4">
                  <p:embed/>
                </p:oleObj>
              </mc:Choice>
              <mc:Fallback>
                <p:oleObj name="Equation" r:id="rId12" imgW="5486400" imgH="5486400" progId="Equation.DSMT4">
                  <p:embed/>
                  <p:pic>
                    <p:nvPicPr>
                      <p:cNvPr id="0" name="图片 1127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78228" y="3950891"/>
                        <a:ext cx="546100" cy="630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3"/>
          <p:cNvGraphicFramePr>
            <a:graphicFrameLocks noChangeAspect="1"/>
          </p:cNvGraphicFramePr>
          <p:nvPr/>
        </p:nvGraphicFramePr>
        <p:xfrm>
          <a:off x="7956376" y="3861048"/>
          <a:ext cx="5461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Equation" r:id="rId13" imgW="5486400" imgH="5486400" progId="Equation.DSMT4">
                  <p:embed/>
                </p:oleObj>
              </mc:Choice>
              <mc:Fallback>
                <p:oleObj name="Equation" r:id="rId13" imgW="5486400" imgH="5486400" progId="Equation.DSMT4">
                  <p:embed/>
                  <p:pic>
                    <p:nvPicPr>
                      <p:cNvPr id="0" name="图片 11273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56376" y="3861048"/>
                        <a:ext cx="546100" cy="630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4"/>
          <p:cNvGraphicFramePr>
            <a:graphicFrameLocks noChangeAspect="1"/>
          </p:cNvGraphicFramePr>
          <p:nvPr/>
        </p:nvGraphicFramePr>
        <p:xfrm>
          <a:off x="1793652" y="4509120"/>
          <a:ext cx="5461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5" name="Equation" r:id="rId14" imgW="5486400" imgH="5486400" progId="Equation.DSMT4">
                  <p:embed/>
                </p:oleObj>
              </mc:Choice>
              <mc:Fallback>
                <p:oleObj name="Equation" r:id="rId14" imgW="5486400" imgH="5486400" progId="Equation.DSMT4">
                  <p:embed/>
                  <p:pic>
                    <p:nvPicPr>
                      <p:cNvPr id="0" name="图片 1127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93652" y="4509120"/>
                        <a:ext cx="546100" cy="630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5"/>
          <p:cNvGraphicFramePr>
            <a:graphicFrameLocks noChangeAspect="1"/>
          </p:cNvGraphicFramePr>
          <p:nvPr/>
        </p:nvGraphicFramePr>
        <p:xfrm>
          <a:off x="2843808" y="4598963"/>
          <a:ext cx="5461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6" name="Equation" r:id="rId15" imgW="5486400" imgH="5486400" progId="Equation.DSMT4">
                  <p:embed/>
                </p:oleObj>
              </mc:Choice>
              <mc:Fallback>
                <p:oleObj name="Equation" r:id="rId15" imgW="5486400" imgH="5486400" progId="Equation.DSMT4">
                  <p:embed/>
                  <p:pic>
                    <p:nvPicPr>
                      <p:cNvPr id="0" name="图片 11275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43808" y="4598963"/>
                        <a:ext cx="546100" cy="630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6"/>
          <p:cNvGraphicFramePr>
            <a:graphicFrameLocks noChangeAspect="1"/>
          </p:cNvGraphicFramePr>
          <p:nvPr/>
        </p:nvGraphicFramePr>
        <p:xfrm>
          <a:off x="4169916" y="4509120"/>
          <a:ext cx="5461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7" name="Equation" r:id="rId16" imgW="5486400" imgH="5486400" progId="Equation.DSMT4">
                  <p:embed/>
                </p:oleObj>
              </mc:Choice>
              <mc:Fallback>
                <p:oleObj name="Equation" r:id="rId16" imgW="5486400" imgH="5486400" progId="Equation.DSMT4">
                  <p:embed/>
                  <p:pic>
                    <p:nvPicPr>
                      <p:cNvPr id="0" name="图片 1127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69916" y="4509120"/>
                        <a:ext cx="546100" cy="630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7"/>
          <p:cNvGraphicFramePr>
            <a:graphicFrameLocks noChangeAspect="1"/>
          </p:cNvGraphicFramePr>
          <p:nvPr/>
        </p:nvGraphicFramePr>
        <p:xfrm>
          <a:off x="5148064" y="4598963"/>
          <a:ext cx="5461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8" name="Equation" r:id="rId17" imgW="5486400" imgH="5486400" progId="Equation.DSMT4">
                  <p:embed/>
                </p:oleObj>
              </mc:Choice>
              <mc:Fallback>
                <p:oleObj name="Equation" r:id="rId17" imgW="5486400" imgH="5486400" progId="Equation.DSMT4">
                  <p:embed/>
                  <p:pic>
                    <p:nvPicPr>
                      <p:cNvPr id="0" name="图片 11277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48064" y="4598963"/>
                        <a:ext cx="546100" cy="630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18"/>
          <p:cNvGraphicFramePr>
            <a:graphicFrameLocks noChangeAspect="1"/>
          </p:cNvGraphicFramePr>
          <p:nvPr/>
        </p:nvGraphicFramePr>
        <p:xfrm>
          <a:off x="5868144" y="4598963"/>
          <a:ext cx="5461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9" name="Equation" r:id="rId18" imgW="5486400" imgH="5486400" progId="Equation.DSMT4">
                  <p:embed/>
                </p:oleObj>
              </mc:Choice>
              <mc:Fallback>
                <p:oleObj name="Equation" r:id="rId18" imgW="5486400" imgH="5486400" progId="Equation.DSMT4">
                  <p:embed/>
                  <p:pic>
                    <p:nvPicPr>
                      <p:cNvPr id="0" name="图片 1127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68144" y="4598963"/>
                        <a:ext cx="546100" cy="630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19"/>
          <p:cNvGraphicFramePr>
            <a:graphicFrameLocks noChangeAspect="1"/>
          </p:cNvGraphicFramePr>
          <p:nvPr/>
        </p:nvGraphicFramePr>
        <p:xfrm>
          <a:off x="7308304" y="4509120"/>
          <a:ext cx="5461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0" name="Equation" r:id="rId19" imgW="5486400" imgH="5486400" progId="Equation.DSMT4">
                  <p:embed/>
                </p:oleObj>
              </mc:Choice>
              <mc:Fallback>
                <p:oleObj name="Equation" r:id="rId19" imgW="5486400" imgH="5486400" progId="Equation.DSMT4">
                  <p:embed/>
                  <p:pic>
                    <p:nvPicPr>
                      <p:cNvPr id="0" name="图片 11279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08304" y="4509120"/>
                        <a:ext cx="546100" cy="630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0"/>
          <p:cNvGraphicFramePr>
            <a:graphicFrameLocks noChangeAspect="1"/>
          </p:cNvGraphicFramePr>
          <p:nvPr/>
        </p:nvGraphicFramePr>
        <p:xfrm>
          <a:off x="827584" y="5157192"/>
          <a:ext cx="5461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1" name="Equation" r:id="rId20" imgW="5486400" imgH="5486400" progId="Equation.DSMT4">
                  <p:embed/>
                </p:oleObj>
              </mc:Choice>
              <mc:Fallback>
                <p:oleObj name="Equation" r:id="rId20" imgW="5486400" imgH="5486400" progId="Equation.DSMT4">
                  <p:embed/>
                  <p:pic>
                    <p:nvPicPr>
                      <p:cNvPr id="0" name="图片 11280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7584" y="5157192"/>
                        <a:ext cx="546100" cy="630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1"/>
          <p:cNvGraphicFramePr>
            <a:graphicFrameLocks noChangeAspect="1"/>
          </p:cNvGraphicFramePr>
          <p:nvPr/>
        </p:nvGraphicFramePr>
        <p:xfrm>
          <a:off x="2267744" y="5157192"/>
          <a:ext cx="5461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2" name="Equation" r:id="rId21" imgW="5486400" imgH="5486400" progId="Equation.DSMT4">
                  <p:embed/>
                </p:oleObj>
              </mc:Choice>
              <mc:Fallback>
                <p:oleObj name="Equation" r:id="rId21" imgW="5486400" imgH="5486400" progId="Equation.DSMT4">
                  <p:embed/>
                  <p:pic>
                    <p:nvPicPr>
                      <p:cNvPr id="0" name="图片 11281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67744" y="5157192"/>
                        <a:ext cx="546100" cy="630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2"/>
          <p:cNvGraphicFramePr>
            <a:graphicFrameLocks noChangeAspect="1"/>
          </p:cNvGraphicFramePr>
          <p:nvPr/>
        </p:nvGraphicFramePr>
        <p:xfrm>
          <a:off x="4427984" y="5157192"/>
          <a:ext cx="5461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3" name="Equation" r:id="rId22" imgW="5486400" imgH="5486400" progId="Equation.DSMT4">
                  <p:embed/>
                </p:oleObj>
              </mc:Choice>
              <mc:Fallback>
                <p:oleObj name="Equation" r:id="rId22" imgW="5486400" imgH="5486400" progId="Equation.DSMT4">
                  <p:embed/>
                  <p:pic>
                    <p:nvPicPr>
                      <p:cNvPr id="0" name="图片 1128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27984" y="5157192"/>
                        <a:ext cx="546100" cy="630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3"/>
          <p:cNvGraphicFramePr>
            <a:graphicFrameLocks noChangeAspect="1"/>
          </p:cNvGraphicFramePr>
          <p:nvPr/>
        </p:nvGraphicFramePr>
        <p:xfrm>
          <a:off x="5508104" y="5157192"/>
          <a:ext cx="5461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4" name="Equation" r:id="rId23" imgW="5486400" imgH="5486400" progId="Equation.DSMT4">
                  <p:embed/>
                </p:oleObj>
              </mc:Choice>
              <mc:Fallback>
                <p:oleObj name="Equation" r:id="rId23" imgW="5486400" imgH="5486400" progId="Equation.DSMT4">
                  <p:embed/>
                  <p:pic>
                    <p:nvPicPr>
                      <p:cNvPr id="0" name="图片 11283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08104" y="5157192"/>
                        <a:ext cx="546100" cy="630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4"/>
          <p:cNvGraphicFramePr>
            <a:graphicFrameLocks noChangeAspect="1"/>
          </p:cNvGraphicFramePr>
          <p:nvPr/>
        </p:nvGraphicFramePr>
        <p:xfrm>
          <a:off x="4214810" y="1714488"/>
          <a:ext cx="5461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5" name="Equation" r:id="rId24" imgW="5486400" imgH="5486400" progId="Equation.DSMT4">
                  <p:embed/>
                </p:oleObj>
              </mc:Choice>
              <mc:Fallback>
                <p:oleObj name="Equation" r:id="rId24" imgW="5486400" imgH="5486400" progId="Equation.DSMT4">
                  <p:embed/>
                  <p:pic>
                    <p:nvPicPr>
                      <p:cNvPr id="0" name="图片 1128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14810" y="1714488"/>
                        <a:ext cx="546100" cy="630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3" name="Object 1"/>
          <p:cNvGraphicFramePr>
            <a:graphicFrameLocks noChangeAspect="1"/>
          </p:cNvGraphicFramePr>
          <p:nvPr/>
        </p:nvGraphicFramePr>
        <p:xfrm>
          <a:off x="611560" y="620688"/>
          <a:ext cx="7088188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Equation" r:id="rId1" imgW="53949600" imgH="10972800" progId="Equation.DSMT4">
                  <p:embed/>
                </p:oleObj>
              </mc:Choice>
              <mc:Fallback>
                <p:oleObj name="Equation" r:id="rId1" imgW="53949600" imgH="10972800" progId="Equation.DSMT4">
                  <p:embed/>
                  <p:pic>
                    <p:nvPicPr>
                      <p:cNvPr id="0" name="图片 1228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1560" y="620688"/>
                        <a:ext cx="7088188" cy="14398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251520" y="2132856"/>
          <a:ext cx="8640960" cy="1368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Equation" r:id="rId3" imgW="96012000" imgH="10972800" progId="Equation.DSMT4">
                  <p:embed/>
                </p:oleObj>
              </mc:Choice>
              <mc:Fallback>
                <p:oleObj name="Equation" r:id="rId3" imgW="96012000" imgH="10972800" progId="Equation.DSMT4">
                  <p:embed/>
                  <p:pic>
                    <p:nvPicPr>
                      <p:cNvPr id="0" name="图片 1228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0" y="2132856"/>
                        <a:ext cx="8640960" cy="136815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3995936" y="3645024"/>
          <a:ext cx="3351213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Equation" r:id="rId5" imgW="30480000" imgH="5181600" progId="Equation.DSMT4">
                  <p:embed/>
                </p:oleObj>
              </mc:Choice>
              <mc:Fallback>
                <p:oleObj name="Equation" r:id="rId5" imgW="30480000" imgH="5181600" progId="Equation.DSMT4">
                  <p:embed/>
                  <p:pic>
                    <p:nvPicPr>
                      <p:cNvPr id="0" name="图片 12290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95936" y="3645024"/>
                        <a:ext cx="3351213" cy="7200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7"/>
          <p:cNvGraphicFramePr>
            <a:graphicFrameLocks noChangeAspect="1"/>
          </p:cNvGraphicFramePr>
          <p:nvPr/>
        </p:nvGraphicFramePr>
        <p:xfrm>
          <a:off x="4195763" y="4724400"/>
          <a:ext cx="1474787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Equation" r:id="rId7" imgW="13411200" imgH="5181600" progId="Equation.DSMT4">
                  <p:embed/>
                </p:oleObj>
              </mc:Choice>
              <mc:Fallback>
                <p:oleObj name="Equation" r:id="rId7" imgW="13411200" imgH="5181600" progId="Equation.DSMT4">
                  <p:embed/>
                  <p:pic>
                    <p:nvPicPr>
                      <p:cNvPr id="0" name="图片 12291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95763" y="4724400"/>
                        <a:ext cx="1474787" cy="612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41" name="Object 5"/>
          <p:cNvGraphicFramePr>
            <a:graphicFrameLocks noChangeAspect="1"/>
          </p:cNvGraphicFramePr>
          <p:nvPr/>
        </p:nvGraphicFramePr>
        <p:xfrm>
          <a:off x="857224" y="285728"/>
          <a:ext cx="2357454" cy="873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Equation" r:id="rId1" imgW="29260800" imgH="10972800" progId="Equation.DSMT4">
                  <p:embed/>
                </p:oleObj>
              </mc:Choice>
              <mc:Fallback>
                <p:oleObj name="Equation" r:id="rId1" imgW="29260800" imgH="10972800" progId="Equation.DSMT4">
                  <p:embed/>
                  <p:pic>
                    <p:nvPicPr>
                      <p:cNvPr id="0" name="图片 1331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57224" y="285728"/>
                        <a:ext cx="2357454" cy="87398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571472" y="1357298"/>
          <a:ext cx="3818134" cy="861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name="Equation" r:id="rId3" imgW="71932800" imgH="15240000" progId="Equation.DSMT4">
                  <p:embed/>
                </p:oleObj>
              </mc:Choice>
              <mc:Fallback>
                <p:oleObj name="Equation" r:id="rId3" imgW="71932800" imgH="15240000" progId="Equation.DSMT4">
                  <p:embed/>
                  <p:pic>
                    <p:nvPicPr>
                      <p:cNvPr id="0" name="图片 1331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1472" y="1357298"/>
                        <a:ext cx="3818134" cy="86124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7"/>
          <p:cNvGraphicFramePr>
            <a:graphicFrameLocks noChangeAspect="1"/>
          </p:cNvGraphicFramePr>
          <p:nvPr/>
        </p:nvGraphicFramePr>
        <p:xfrm>
          <a:off x="1142976" y="2357430"/>
          <a:ext cx="2143140" cy="488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Equation" r:id="rId5" imgW="25603200" imgH="5181600" progId="Equation.DSMT4">
                  <p:embed/>
                </p:oleObj>
              </mc:Choice>
              <mc:Fallback>
                <p:oleObj name="Equation" r:id="rId5" imgW="25603200" imgH="5181600" progId="Equation.DSMT4">
                  <p:embed/>
                  <p:pic>
                    <p:nvPicPr>
                      <p:cNvPr id="0" name="图片 1331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2976" y="2357430"/>
                        <a:ext cx="2143140" cy="48825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8"/>
          <p:cNvGraphicFramePr>
            <a:graphicFrameLocks noChangeAspect="1"/>
          </p:cNvGraphicFramePr>
          <p:nvPr/>
        </p:nvGraphicFramePr>
        <p:xfrm>
          <a:off x="1285852" y="3000372"/>
          <a:ext cx="1143008" cy="460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Equation" r:id="rId7" imgW="12496800" imgH="5486400" progId="Equation.DSMT4">
                  <p:embed/>
                </p:oleObj>
              </mc:Choice>
              <mc:Fallback>
                <p:oleObj name="Equation" r:id="rId7" imgW="12496800" imgH="5486400" progId="Equation.DSMT4">
                  <p:embed/>
                  <p:pic>
                    <p:nvPicPr>
                      <p:cNvPr id="0" name="图片 1331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85852" y="3000372"/>
                        <a:ext cx="1143008" cy="46027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2345" name="Object 9"/>
          <p:cNvGraphicFramePr>
            <a:graphicFrameLocks noChangeAspect="1"/>
          </p:cNvGraphicFramePr>
          <p:nvPr/>
        </p:nvGraphicFramePr>
        <p:xfrm>
          <a:off x="857224" y="3500438"/>
          <a:ext cx="3835394" cy="8563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Equation" r:id="rId9" imgW="47244000" imgH="10668000" progId="Equation.DSMT4">
                  <p:embed/>
                </p:oleObj>
              </mc:Choice>
              <mc:Fallback>
                <p:oleObj name="Equation" r:id="rId9" imgW="47244000" imgH="10668000" progId="Equation.DSMT4">
                  <p:embed/>
                  <p:pic>
                    <p:nvPicPr>
                      <p:cNvPr id="0" name="图片 13316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57224" y="3500438"/>
                        <a:ext cx="3835394" cy="85634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928662" y="4500570"/>
          <a:ext cx="3714776" cy="4647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8" name="Equation" r:id="rId11" imgW="41452800" imgH="5486400" progId="Equation.DSMT4">
                  <p:embed/>
                </p:oleObj>
              </mc:Choice>
              <mc:Fallback>
                <p:oleObj name="Equation" r:id="rId11" imgW="41452800" imgH="5486400" progId="Equation.DSMT4">
                  <p:embed/>
                  <p:pic>
                    <p:nvPicPr>
                      <p:cNvPr id="0" name="图片 13317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28662" y="4500570"/>
                        <a:ext cx="3714776" cy="46477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1"/>
          <p:cNvGraphicFramePr>
            <a:graphicFrameLocks noChangeAspect="1"/>
          </p:cNvGraphicFramePr>
          <p:nvPr/>
        </p:nvGraphicFramePr>
        <p:xfrm>
          <a:off x="1571604" y="5143512"/>
          <a:ext cx="1202102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Equation" r:id="rId13" imgW="12192000" imgH="5486400" progId="Equation.DSMT4">
                  <p:embed/>
                </p:oleObj>
              </mc:Choice>
              <mc:Fallback>
                <p:oleObj name="Equation" r:id="rId13" imgW="12192000" imgH="5486400" progId="Equation.DSMT4">
                  <p:embed/>
                  <p:pic>
                    <p:nvPicPr>
                      <p:cNvPr id="0" name="图片 13318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71604" y="5143512"/>
                        <a:ext cx="1202102" cy="42862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动作按钮: 第一张 8">
            <a:hlinkClick r:id="" action="ppaction://hlinkshowjump?jump=firstslide" highlightClick="1"/>
          </p:cNvPr>
          <p:cNvSpPr/>
          <p:nvPr/>
        </p:nvSpPr>
        <p:spPr>
          <a:xfrm>
            <a:off x="7215206" y="6143644"/>
            <a:ext cx="500066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57158" y="2857496"/>
            <a:ext cx="8208912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zh-CN" altLang="zh-CN" sz="2800" dirty="0" smtClean="0"/>
              <a:t>应怎样计算</a:t>
            </a:r>
            <a:r>
              <a:rPr lang="en-US" altLang="zh-CN" sz="2800" dirty="0" smtClean="0"/>
              <a:t>?</a:t>
            </a:r>
            <a:r>
              <a:rPr lang="zh-CN" altLang="zh-CN" sz="2800" dirty="0" smtClean="0"/>
              <a:t>乘法分配律依然可以应用吗</a:t>
            </a:r>
            <a:r>
              <a:rPr lang="en-US" altLang="zh-CN" sz="2800" dirty="0" smtClean="0"/>
              <a:t>?</a:t>
            </a:r>
            <a:endParaRPr lang="zh-CN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500034" y="1357298"/>
            <a:ext cx="55081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/>
              <a:t>计算</a:t>
            </a:r>
            <a:r>
              <a:rPr lang="zh-CN" altLang="en-US" sz="2800" dirty="0" smtClean="0"/>
              <a:t>：</a:t>
            </a:r>
            <a:endParaRPr lang="zh-CN" altLang="zh-CN" sz="2800" dirty="0" smtClean="0"/>
          </a:p>
        </p:txBody>
      </p:sp>
      <p:sp>
        <p:nvSpPr>
          <p:cNvPr id="11" name="十二角星 10"/>
          <p:cNvSpPr/>
          <p:nvPr/>
        </p:nvSpPr>
        <p:spPr>
          <a:xfrm>
            <a:off x="1403648" y="44624"/>
            <a:ext cx="3427618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复习巩固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graphicFrame>
        <p:nvGraphicFramePr>
          <p:cNvPr id="176139" name="Object 11"/>
          <p:cNvGraphicFramePr>
            <a:graphicFrameLocks noChangeAspect="1"/>
          </p:cNvGraphicFramePr>
          <p:nvPr/>
        </p:nvGraphicFramePr>
        <p:xfrm>
          <a:off x="500034" y="2857496"/>
          <a:ext cx="2662237" cy="80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22555200" imgH="7315200" progId="Equation.DSMT4">
                  <p:embed/>
                </p:oleObj>
              </mc:Choice>
              <mc:Fallback>
                <p:oleObj name="Equation" r:id="rId1" imgW="22555200" imgH="73152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0034" y="2857496"/>
                        <a:ext cx="2662237" cy="8016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6140" name="Object 12"/>
          <p:cNvGraphicFramePr>
            <a:graphicFrameLocks noChangeAspect="1"/>
          </p:cNvGraphicFramePr>
          <p:nvPr/>
        </p:nvGraphicFramePr>
        <p:xfrm>
          <a:off x="571472" y="1928802"/>
          <a:ext cx="6802438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3" imgW="57607200" imgH="6400800" progId="Equation.DSMT4">
                  <p:embed/>
                </p:oleObj>
              </mc:Choice>
              <mc:Fallback>
                <p:oleObj name="Equation" r:id="rId3" imgW="57607200" imgH="64008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1472" y="1928802"/>
                        <a:ext cx="6802438" cy="7032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6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6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6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6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6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76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6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4016" y="528923"/>
            <a:ext cx="84604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计算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①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)·</a:t>
            </a:r>
            <a:r>
              <a:rPr lang="en-US" altLang="zh-CN" sz="3200" i="1" dirty="0" err="1" smtClean="0">
                <a:latin typeface="Times New Roman" pitchFamily="18" charset="0"/>
                <a:cs typeface="Times New Roman" pitchFamily="18" charset="0"/>
              </a:rPr>
              <a:t>zx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②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+3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altLang="zh-CN" sz="3200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)÷</a:t>
            </a:r>
            <a:r>
              <a:rPr lang="en-US" altLang="zh-CN" sz="3200" i="1" dirty="0" err="1" smtClean="0"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+3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)(2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-3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④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+1)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+(2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-1)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19664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428596" y="4286256"/>
            <a:ext cx="7776864" cy="1476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如果把上面的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x,y,z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改成二次根式呢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以上的运算规律是否仍成立呢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仍成立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210" name="Object 2"/>
          <p:cNvGraphicFramePr>
            <a:graphicFrameLocks noChangeAspect="1"/>
          </p:cNvGraphicFramePr>
          <p:nvPr/>
        </p:nvGraphicFramePr>
        <p:xfrm>
          <a:off x="5251450" y="1214438"/>
          <a:ext cx="2733675" cy="80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1" imgW="23164800" imgH="7315200" progId="Equation.DSMT4">
                  <p:embed/>
                </p:oleObj>
              </mc:Choice>
              <mc:Fallback>
                <p:oleObj name="Equation" r:id="rId1" imgW="23164800" imgH="73152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51450" y="1214438"/>
                        <a:ext cx="2733675" cy="8016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23528" y="1085835"/>
            <a:ext cx="5760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/>
              <a:t>验证一下用乘法分配律计算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2211" name="Object 3"/>
          <p:cNvGraphicFramePr>
            <a:graphicFrameLocks noChangeAspect="1"/>
          </p:cNvGraphicFramePr>
          <p:nvPr/>
        </p:nvGraphicFramePr>
        <p:xfrm>
          <a:off x="452438" y="2349500"/>
          <a:ext cx="809625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3" imgW="77724000" imgH="7315200" progId="Equation.DSMT4">
                  <p:embed/>
                </p:oleObj>
              </mc:Choice>
              <mc:Fallback>
                <p:oleObj name="Equation" r:id="rId3" imgW="77724000" imgH="73152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438" y="2349500"/>
                        <a:ext cx="8096250" cy="863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2212" name="Object 4"/>
          <p:cNvGraphicFramePr>
            <a:graphicFrameLocks noChangeAspect="1"/>
          </p:cNvGraphicFramePr>
          <p:nvPr/>
        </p:nvGraphicFramePr>
        <p:xfrm>
          <a:off x="479425" y="3717925"/>
          <a:ext cx="81153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5" imgW="80772000" imgH="7315200" progId="Equation.DSMT4">
                  <p:embed/>
                </p:oleObj>
              </mc:Choice>
              <mc:Fallback>
                <p:oleObj name="Equation" r:id="rId5" imgW="80772000" imgH="73152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9425" y="3717925"/>
                        <a:ext cx="8115300" cy="863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2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2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2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2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2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2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2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259632" y="332656"/>
            <a:ext cx="2016224" cy="5847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955800" y="17018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1" imgW="2743200" imgH="4267200" progId="Equation.DSMT4">
                  <p:embed/>
                </p:oleObj>
              </mc:Choice>
              <mc:Fallback>
                <p:oleObj name="Equation" r:id="rId1" imgW="2743200" imgH="42672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55800" y="1701800"/>
                        <a:ext cx="914400" cy="1984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251520" y="1196752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适用于二次根式的乘法公式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560" y="1753652"/>
            <a:ext cx="5400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①平方差公式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a+b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a-b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=a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-b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2473732"/>
            <a:ext cx="85324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②完全平方公式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a+b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=a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ab+b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a-b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=a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ab+b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3121804"/>
            <a:ext cx="4104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乘法公式的变式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560" y="3717032"/>
            <a:ext cx="5400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①位置变化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x+y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-y+x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=x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-y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1560" y="4417948"/>
            <a:ext cx="6552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②符号变化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-x+y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-x-y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-x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-y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=x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-y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5085184"/>
            <a:ext cx="57606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③指数变化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+y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-y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)=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-y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1560" y="5786100"/>
            <a:ext cx="56166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④系数变化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:(2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a+b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)(2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a-b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-b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259632" y="332656"/>
            <a:ext cx="2016224" cy="5847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1520" y="2851776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⑥增项变化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x-y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-z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=x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xy+y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-z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1520" y="3772198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⑦连用公式变化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x+y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x-y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+y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)=(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-y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+y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)=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-y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1520" y="4509120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⑧逆用公式变化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x-y+z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x+y-z)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altLang="zh-CN" sz="2800" baseline="30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                           =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[(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x-y+z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x+y-z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)][(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x-y+z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x+y-z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)]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                          =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(-2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y+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=-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xy+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xz.</a:t>
            </a:r>
            <a:endParaRPr lang="zh-CN" altLang="zh-CN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1520" y="1268760"/>
            <a:ext cx="86409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⑤换式变化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:[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+(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z+m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)][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-(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)]=(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-(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z+m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altLang="zh-CN" sz="2800" baseline="30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            =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-(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+2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zm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)=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zm-m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8" name="Object 4"/>
          <p:cNvGraphicFramePr>
            <a:graphicFrameLocks noChangeAspect="1"/>
          </p:cNvGraphicFramePr>
          <p:nvPr/>
        </p:nvGraphicFramePr>
        <p:xfrm>
          <a:off x="2771800" y="1054249"/>
          <a:ext cx="393065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1" imgW="34442400" imgH="7315200" progId="Equation.DSMT4">
                  <p:embed/>
                </p:oleObj>
              </mc:Choice>
              <mc:Fallback>
                <p:oleObj name="Equation" r:id="rId1" imgW="34442400" imgH="73152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1800" y="1054249"/>
                        <a:ext cx="3930650" cy="863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370684" y="1117546"/>
            <a:ext cx="4857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计算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773113" y="2133600"/>
          <a:ext cx="7813675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3" imgW="67665600" imgH="5486400" progId="Equation.DSMT4">
                  <p:embed/>
                </p:oleObj>
              </mc:Choice>
              <mc:Fallback>
                <p:oleObj name="Equation" r:id="rId3" imgW="67665600" imgH="54864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3113" y="2133600"/>
                        <a:ext cx="7813675" cy="7905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7"/>
          <p:cNvGraphicFramePr>
            <a:graphicFrameLocks noChangeAspect="1"/>
          </p:cNvGraphicFramePr>
          <p:nvPr/>
        </p:nvGraphicFramePr>
        <p:xfrm>
          <a:off x="827088" y="3502025"/>
          <a:ext cx="3168650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5" imgW="27432000" imgH="5486400" progId="Equation.DSMT4">
                  <p:embed/>
                </p:oleObj>
              </mc:Choice>
              <mc:Fallback>
                <p:oleObj name="Equation" r:id="rId5" imgW="27432000" imgH="54864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7088" y="3502025"/>
                        <a:ext cx="3168650" cy="7905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8"/>
          <p:cNvGraphicFramePr>
            <a:graphicFrameLocks noChangeAspect="1"/>
          </p:cNvGraphicFramePr>
          <p:nvPr/>
        </p:nvGraphicFramePr>
        <p:xfrm>
          <a:off x="847725" y="4725988"/>
          <a:ext cx="2320925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7" imgW="20116800" imgH="5486400" progId="Equation.DSMT4">
                  <p:embed/>
                </p:oleObj>
              </mc:Choice>
              <mc:Fallback>
                <p:oleObj name="Equation" r:id="rId7" imgW="20116800" imgH="5486400" progId="Equation.DSMT4">
                  <p:embed/>
                  <p:pic>
                    <p:nvPicPr>
                      <p:cNvPr id="0" name="图片 4099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47725" y="4725988"/>
                        <a:ext cx="2320925" cy="7905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8" name="Object 4"/>
          <p:cNvGraphicFramePr>
            <a:graphicFrameLocks noChangeAspect="1"/>
          </p:cNvGraphicFramePr>
          <p:nvPr/>
        </p:nvGraphicFramePr>
        <p:xfrm>
          <a:off x="857224" y="1142984"/>
          <a:ext cx="2911472" cy="788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1" imgW="28346400" imgH="7315200" progId="Equation.DSMT4">
                  <p:embed/>
                </p:oleObj>
              </mc:Choice>
              <mc:Fallback>
                <p:oleObj name="Equation" r:id="rId1" imgW="28346400" imgH="73152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57224" y="1142984"/>
                        <a:ext cx="2911472" cy="78849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043608" y="467961"/>
            <a:ext cx="4857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计算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428596" y="2071678"/>
          <a:ext cx="5691187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3" imgW="64922400" imgH="7315200" progId="Equation.DSMT4">
                  <p:embed/>
                </p:oleObj>
              </mc:Choice>
              <mc:Fallback>
                <p:oleObj name="Equation" r:id="rId3" imgW="64922400" imgH="73152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8596" y="2071678"/>
                        <a:ext cx="5691187" cy="6842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500034" y="2857496"/>
          <a:ext cx="2071702" cy="505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5" imgW="24688800" imgH="5486400" progId="Equation.DSMT4">
                  <p:embed/>
                </p:oleObj>
              </mc:Choice>
              <mc:Fallback>
                <p:oleObj name="Equation" r:id="rId5" imgW="24688800" imgH="54864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0034" y="2857496"/>
                        <a:ext cx="2071702" cy="50551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428596" y="3429000"/>
          <a:ext cx="1735844" cy="558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7" imgW="19507200" imgH="5486400" progId="Equation.DSMT4">
                  <p:embed/>
                </p:oleObj>
              </mc:Choice>
              <mc:Fallback>
                <p:oleObj name="Equation" r:id="rId7" imgW="19507200" imgH="5486400" progId="Equation.DSMT4">
                  <p:embed/>
                  <p:pic>
                    <p:nvPicPr>
                      <p:cNvPr id="0" name="图片 5123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8596" y="3429000"/>
                        <a:ext cx="1735844" cy="55806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6071" name="Object 2"/>
          <p:cNvGraphicFramePr>
            <a:graphicFrameLocks noChangeAspect="1"/>
          </p:cNvGraphicFramePr>
          <p:nvPr/>
        </p:nvGraphicFramePr>
        <p:xfrm>
          <a:off x="4071934" y="1142984"/>
          <a:ext cx="3271838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Equation" r:id="rId9" imgW="35052000" imgH="7315200" progId="Equation.DSMT4">
                  <p:embed/>
                </p:oleObj>
              </mc:Choice>
              <mc:Fallback>
                <p:oleObj name="Equation" r:id="rId9" imgW="35052000" imgH="7315200" progId="Equation.DSMT4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71934" y="1142984"/>
                        <a:ext cx="3271838" cy="7159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8"/>
          <p:cNvGraphicFramePr>
            <a:graphicFrameLocks noChangeAspect="1"/>
          </p:cNvGraphicFramePr>
          <p:nvPr/>
        </p:nvGraphicFramePr>
        <p:xfrm>
          <a:off x="714375" y="4214813"/>
          <a:ext cx="3357563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Equation" r:id="rId11" imgW="42976800" imgH="13411200" progId="Equation.DSMT4">
                  <p:embed/>
                </p:oleObj>
              </mc:Choice>
              <mc:Fallback>
                <p:oleObj name="Equation" r:id="rId11" imgW="42976800" imgH="13411200" progId="Equation.DSMT4">
                  <p:embed/>
                  <p:pic>
                    <p:nvPicPr>
                      <p:cNvPr id="0" name="图片 5125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14375" y="4214813"/>
                        <a:ext cx="3357563" cy="1117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9"/>
          <p:cNvGraphicFramePr>
            <a:graphicFrameLocks noChangeAspect="1"/>
          </p:cNvGraphicFramePr>
          <p:nvPr/>
        </p:nvGraphicFramePr>
        <p:xfrm>
          <a:off x="1071538" y="5429264"/>
          <a:ext cx="1285884" cy="6822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Equation" r:id="rId13" imgW="14325600" imgH="9448800" progId="Equation.DSMT4">
                  <p:embed/>
                </p:oleObj>
              </mc:Choice>
              <mc:Fallback>
                <p:oleObj name="Equation" r:id="rId13" imgW="14325600" imgH="9448800" progId="Equation.DSMT4">
                  <p:embed/>
                  <p:pic>
                    <p:nvPicPr>
                      <p:cNvPr id="0" name="图片 5126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71538" y="5429264"/>
                        <a:ext cx="1285884" cy="68223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6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6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6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8" name="Object 4"/>
          <p:cNvGraphicFramePr>
            <a:graphicFrameLocks noChangeAspect="1"/>
          </p:cNvGraphicFramePr>
          <p:nvPr/>
        </p:nvGraphicFramePr>
        <p:xfrm>
          <a:off x="511175" y="1357313"/>
          <a:ext cx="3121025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1" imgW="31699200" imgH="7315200" progId="Equation.DSMT4">
                  <p:embed/>
                </p:oleObj>
              </mc:Choice>
              <mc:Fallback>
                <p:oleObj name="Equation" r:id="rId1" imgW="31699200" imgH="73152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1175" y="1357313"/>
                        <a:ext cx="3121025" cy="7556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043608" y="467961"/>
            <a:ext cx="4857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计算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285720" y="2500306"/>
          <a:ext cx="4071966" cy="1346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3" imgW="41757600" imgH="15849600" progId="Equation.DSMT4">
                  <p:embed/>
                </p:oleObj>
              </mc:Choice>
              <mc:Fallback>
                <p:oleObj name="Equation" r:id="rId3" imgW="41757600" imgH="158496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5720" y="2500306"/>
                        <a:ext cx="4071966" cy="134605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642910" y="4143380"/>
          <a:ext cx="1811600" cy="545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5" imgW="18897600" imgH="5181600" progId="Equation.DSMT4">
                  <p:embed/>
                </p:oleObj>
              </mc:Choice>
              <mc:Fallback>
                <p:oleObj name="Equation" r:id="rId5" imgW="18897600" imgH="51816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2910" y="4143380"/>
                        <a:ext cx="1811600" cy="54521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612775" y="4929188"/>
          <a:ext cx="1658938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7" imgW="16154400" imgH="5181600" progId="Equation.DSMT4">
                  <p:embed/>
                </p:oleObj>
              </mc:Choice>
              <mc:Fallback>
                <p:oleObj name="Equation" r:id="rId7" imgW="16154400" imgH="5181600" progId="Equation.DSMT4">
                  <p:embed/>
                  <p:pic>
                    <p:nvPicPr>
                      <p:cNvPr id="0" name="图片 614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2775" y="4929188"/>
                        <a:ext cx="1658938" cy="530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6310" name="Object 6"/>
          <p:cNvGraphicFramePr>
            <a:graphicFrameLocks noChangeAspect="1"/>
          </p:cNvGraphicFramePr>
          <p:nvPr/>
        </p:nvGraphicFramePr>
        <p:xfrm>
          <a:off x="4643438" y="1357298"/>
          <a:ext cx="376555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9" imgW="37490400" imgH="7315200" progId="Equation.DSMT4">
                  <p:embed/>
                </p:oleObj>
              </mc:Choice>
              <mc:Fallback>
                <p:oleObj name="Equation" r:id="rId9" imgW="37490400" imgH="7315200" progId="Equation.DSMT4">
                  <p:embed/>
                  <p:pic>
                    <p:nvPicPr>
                      <p:cNvPr id="0" name="图片 6148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43438" y="1357298"/>
                        <a:ext cx="3765550" cy="7715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7"/>
          <p:cNvGraphicFramePr>
            <a:graphicFrameLocks noChangeAspect="1"/>
          </p:cNvGraphicFramePr>
          <p:nvPr/>
        </p:nvGraphicFramePr>
        <p:xfrm>
          <a:off x="4929190" y="2500306"/>
          <a:ext cx="3216275" cy="151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Equation" r:id="rId11" imgW="35661600" imgH="15849600" progId="Equation.DSMT4">
                  <p:embed/>
                </p:oleObj>
              </mc:Choice>
              <mc:Fallback>
                <p:oleObj name="Equation" r:id="rId11" imgW="35661600" imgH="15849600" progId="Equation.DSMT4">
                  <p:embed/>
                  <p:pic>
                    <p:nvPicPr>
                      <p:cNvPr id="0" name="图片 6149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29190" y="2500306"/>
                        <a:ext cx="3216275" cy="15144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8"/>
          <p:cNvGraphicFramePr>
            <a:graphicFrameLocks noChangeAspect="1"/>
          </p:cNvGraphicFramePr>
          <p:nvPr/>
        </p:nvGraphicFramePr>
        <p:xfrm>
          <a:off x="5500694" y="4214818"/>
          <a:ext cx="1285875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Equation" r:id="rId13" imgW="7924800" imgH="4267200" progId="Equation.DSMT4">
                  <p:embed/>
                </p:oleObj>
              </mc:Choice>
              <mc:Fallback>
                <p:oleObj name="Equation" r:id="rId13" imgW="7924800" imgH="4267200" progId="Equation.DSMT4">
                  <p:embed/>
                  <p:pic>
                    <p:nvPicPr>
                      <p:cNvPr id="0" name="图片 6150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500694" y="4214818"/>
                        <a:ext cx="1285875" cy="4873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9"/>
          <p:cNvGraphicFramePr>
            <a:graphicFrameLocks noChangeAspect="1"/>
          </p:cNvGraphicFramePr>
          <p:nvPr/>
        </p:nvGraphicFramePr>
        <p:xfrm>
          <a:off x="5500694" y="4929198"/>
          <a:ext cx="869950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Equation" r:id="rId15" imgW="5791200" imgH="4267200" progId="Equation.DSMT4">
                  <p:embed/>
                </p:oleObj>
              </mc:Choice>
              <mc:Fallback>
                <p:oleObj name="Equation" r:id="rId15" imgW="5791200" imgH="4267200" progId="Equation.DSMT4">
                  <p:embed/>
                  <p:pic>
                    <p:nvPicPr>
                      <p:cNvPr id="0" name="图片 6151"/>
                      <p:cNvPicPr>
                        <a:picLocks noChangeAspect="1"/>
                      </p:cNvPicPr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500694" y="4929198"/>
                        <a:ext cx="869950" cy="4492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6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6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6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1735</Words>
  <Application>Kingsoft Office WPP</Application>
  <PresentationFormat>全屏显示(4:3)</PresentationFormat>
  <Paragraphs>109</Paragraphs>
  <Slides>17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