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3"/>
    <p:sldId id="283" r:id="rId4"/>
    <p:sldId id="278" r:id="rId5"/>
    <p:sldId id="352" r:id="rId6"/>
    <p:sldId id="335" r:id="rId7"/>
    <p:sldId id="353" r:id="rId8"/>
    <p:sldId id="269" r:id="rId9"/>
    <p:sldId id="270" r:id="rId10"/>
    <p:sldId id="296" r:id="rId11"/>
    <p:sldId id="319" r:id="rId12"/>
    <p:sldId id="354" r:id="rId13"/>
    <p:sldId id="355" r:id="rId14"/>
    <p:sldId id="341" r:id="rId15"/>
    <p:sldId id="32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1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C8ADA-8A82-41AE-BA6D-ACBBB63BC59E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4DFBDCB-6CA3-4D8A-A68F-1233EC6CE942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 (1)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合并就是把二次根式根号外的因式或因数加起来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包含前面的符号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被开方数和根指数不变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en-US" sz="2800" b="1" dirty="0">
            <a:latin typeface="Times New Roman" pitchFamily="18" charset="0"/>
            <a:cs typeface="Times New Roman" pitchFamily="18" charset="0"/>
          </a:endParaRPr>
        </a:p>
      </dgm:t>
    </dgm:pt>
    <dgm:pt modelId="{C2E02BC4-22DC-48CD-89D8-80A6A4CD7044}" cxnId="{2642D1D5-6577-4CCC-8AB0-2B0F5FA11954}" type="parTrans">
      <dgm:prSet/>
      <dgm:spPr/>
      <dgm:t>
        <a:bodyPr/>
        <a:lstStyle/>
        <a:p>
          <a:endParaRPr lang="zh-CN" altLang="en-US" b="1"/>
        </a:p>
      </dgm:t>
    </dgm:pt>
    <dgm:pt modelId="{582896A7-B2E7-44E1-A4BE-DCFA3020019E}" cxnId="{2642D1D5-6577-4CCC-8AB0-2B0F5FA11954}" type="sibTrans">
      <dgm:prSet/>
      <dgm:spPr/>
      <dgm:t>
        <a:bodyPr/>
        <a:lstStyle/>
        <a:p>
          <a:endParaRPr lang="zh-CN" altLang="en-US" b="1"/>
        </a:p>
      </dgm:t>
    </dgm:pt>
    <dgm:pt modelId="{302973C8-B1E9-4B50-B7B5-7DAAE303C65C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 (2)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当二次根式的系数是带分数时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必须将其化成假分数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en-US" sz="2800" b="1" dirty="0">
            <a:latin typeface="Times New Roman" pitchFamily="18" charset="0"/>
            <a:cs typeface="Times New Roman" pitchFamily="18" charset="0"/>
          </a:endParaRPr>
        </a:p>
      </dgm:t>
    </dgm:pt>
    <dgm:pt modelId="{543D4BFA-7E14-482D-9B61-8BD4CCC3EB72}" cxnId="{C6B30803-D91F-4AF8-B954-3D71013C9310}" type="parTrans">
      <dgm:prSet/>
      <dgm:spPr/>
      <dgm:t>
        <a:bodyPr/>
        <a:lstStyle/>
        <a:p>
          <a:endParaRPr lang="zh-CN" altLang="en-US" b="1"/>
        </a:p>
      </dgm:t>
    </dgm:pt>
    <dgm:pt modelId="{C200F0E5-B95F-4A0E-B900-5905614E166F}" cxnId="{C6B30803-D91F-4AF8-B954-3D71013C9310}" type="sibTrans">
      <dgm:prSet/>
      <dgm:spPr/>
      <dgm:t>
        <a:bodyPr/>
        <a:lstStyle/>
        <a:p>
          <a:endParaRPr lang="zh-CN" altLang="en-US" b="1"/>
        </a:p>
      </dgm:t>
    </dgm:pt>
    <dgm:pt modelId="{3119E355-6098-41DA-959A-D970E4A5CACF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(3)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化简后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被开方数不相同的根式不能合并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gm:t>
    </dgm:pt>
    <dgm:pt modelId="{1D726E31-DD83-4C6E-B8AC-7622296A8193}" cxnId="{03DFC9D2-19B8-4ABF-9812-7DAD648D21D6}" type="parTrans">
      <dgm:prSet/>
      <dgm:spPr/>
      <dgm:t>
        <a:bodyPr/>
        <a:lstStyle/>
        <a:p>
          <a:endParaRPr lang="zh-CN" altLang="en-US" b="1"/>
        </a:p>
      </dgm:t>
    </dgm:pt>
    <dgm:pt modelId="{675B74F0-A1C0-478C-9EB6-4F50E85FA4F6}" cxnId="{03DFC9D2-19B8-4ABF-9812-7DAD648D21D6}" type="sibTrans">
      <dgm:prSet/>
      <dgm:spPr/>
      <dgm:t>
        <a:bodyPr/>
        <a:lstStyle/>
        <a:p>
          <a:endParaRPr lang="zh-CN" altLang="en-US" b="1"/>
        </a:p>
      </dgm:t>
    </dgm:pt>
    <dgm:pt modelId="{403C76ED-E80D-4584-90B1-84BD8946C978}" type="pres">
      <dgm:prSet presAssocID="{172C8ADA-8A82-41AE-BA6D-ACBBB63BC5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8BD45FC-AC13-45A8-AB0B-7DEE05A37D94}" type="pres">
      <dgm:prSet presAssocID="{94DFBDCB-6CA3-4D8A-A68F-1233EC6CE94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5FE3E4-AF07-4E9D-8F05-37CC3A769E41}" type="pres">
      <dgm:prSet presAssocID="{582896A7-B2E7-44E1-A4BE-DCFA3020019E}" presName="spacer" presStyleCnt="0"/>
      <dgm:spPr/>
    </dgm:pt>
    <dgm:pt modelId="{736BF8DD-4D4F-4160-B8DF-E52562894BB8}" type="pres">
      <dgm:prSet presAssocID="{302973C8-B1E9-4B50-B7B5-7DAAE303C6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82FC77-DD28-41B6-BCFD-7E3DEB8AF642}" type="pres">
      <dgm:prSet presAssocID="{C200F0E5-B95F-4A0E-B900-5905614E166F}" presName="spacer" presStyleCnt="0"/>
      <dgm:spPr/>
    </dgm:pt>
    <dgm:pt modelId="{EA55E7CE-BE1F-48A9-B4B2-68837F1994B7}" type="pres">
      <dgm:prSet presAssocID="{3119E355-6098-41DA-959A-D970E4A5CAC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95A471-67DB-451C-B171-B405BE9CF151}" type="presOf" srcId="{302973C8-B1E9-4B50-B7B5-7DAAE303C65C}" destId="{736BF8DD-4D4F-4160-B8DF-E52562894BB8}" srcOrd="0" destOrd="0" presId="urn:microsoft.com/office/officeart/2005/8/layout/vList2"/>
    <dgm:cxn modelId="{03DFC9D2-19B8-4ABF-9812-7DAD648D21D6}" srcId="{172C8ADA-8A82-41AE-BA6D-ACBBB63BC59E}" destId="{3119E355-6098-41DA-959A-D970E4A5CACF}" srcOrd="2" destOrd="0" parTransId="{1D726E31-DD83-4C6E-B8AC-7622296A8193}" sibTransId="{675B74F0-A1C0-478C-9EB6-4F50E85FA4F6}"/>
    <dgm:cxn modelId="{500F6076-145D-461E-A13F-6899B1EC1721}" type="presOf" srcId="{3119E355-6098-41DA-959A-D970E4A5CACF}" destId="{EA55E7CE-BE1F-48A9-B4B2-68837F1994B7}" srcOrd="0" destOrd="0" presId="urn:microsoft.com/office/officeart/2005/8/layout/vList2"/>
    <dgm:cxn modelId="{C6B30803-D91F-4AF8-B954-3D71013C9310}" srcId="{172C8ADA-8A82-41AE-BA6D-ACBBB63BC59E}" destId="{302973C8-B1E9-4B50-B7B5-7DAAE303C65C}" srcOrd="1" destOrd="0" parTransId="{543D4BFA-7E14-482D-9B61-8BD4CCC3EB72}" sibTransId="{C200F0E5-B95F-4A0E-B900-5905614E166F}"/>
    <dgm:cxn modelId="{2642D1D5-6577-4CCC-8AB0-2B0F5FA11954}" srcId="{172C8ADA-8A82-41AE-BA6D-ACBBB63BC59E}" destId="{94DFBDCB-6CA3-4D8A-A68F-1233EC6CE942}" srcOrd="0" destOrd="0" parTransId="{C2E02BC4-22DC-48CD-89D8-80A6A4CD7044}" sibTransId="{582896A7-B2E7-44E1-A4BE-DCFA3020019E}"/>
    <dgm:cxn modelId="{96B7FEBB-8B85-4F87-A257-A722F122B4A5}" type="presOf" srcId="{172C8ADA-8A82-41AE-BA6D-ACBBB63BC59E}" destId="{403C76ED-E80D-4584-90B1-84BD8946C978}" srcOrd="0" destOrd="0" presId="urn:microsoft.com/office/officeart/2005/8/layout/vList2"/>
    <dgm:cxn modelId="{FF2D5A4B-7957-4A2B-8154-DCE9A40D53CB}" type="presOf" srcId="{94DFBDCB-6CA3-4D8A-A68F-1233EC6CE942}" destId="{E8BD45FC-AC13-45A8-AB0B-7DEE05A37D94}" srcOrd="0" destOrd="0" presId="urn:microsoft.com/office/officeart/2005/8/layout/vList2"/>
    <dgm:cxn modelId="{DCBE1818-43B7-4E1A-80FA-02BD94348640}" type="presParOf" srcId="{403C76ED-E80D-4584-90B1-84BD8946C978}" destId="{E8BD45FC-AC13-45A8-AB0B-7DEE05A37D94}" srcOrd="0" destOrd="0" presId="urn:microsoft.com/office/officeart/2005/8/layout/vList2"/>
    <dgm:cxn modelId="{6839024A-ACB0-40B7-B123-C3FE87FD9918}" type="presParOf" srcId="{403C76ED-E80D-4584-90B1-84BD8946C978}" destId="{1D5FE3E4-AF07-4E9D-8F05-37CC3A769E41}" srcOrd="1" destOrd="0" presId="urn:microsoft.com/office/officeart/2005/8/layout/vList2"/>
    <dgm:cxn modelId="{AD81EA14-DC14-449D-B103-68CC27AA45B1}" type="presParOf" srcId="{403C76ED-E80D-4584-90B1-84BD8946C978}" destId="{736BF8DD-4D4F-4160-B8DF-E52562894BB8}" srcOrd="2" destOrd="0" presId="urn:microsoft.com/office/officeart/2005/8/layout/vList2"/>
    <dgm:cxn modelId="{12AF4C19-5613-4C2E-BD19-2732A71B8B3E}" type="presParOf" srcId="{403C76ED-E80D-4584-90B1-84BD8946C978}" destId="{B782FC77-DD28-41B6-BCFD-7E3DEB8AF642}" srcOrd="3" destOrd="0" presId="urn:microsoft.com/office/officeart/2005/8/layout/vList2"/>
    <dgm:cxn modelId="{DD1051BE-D5AF-4D50-901C-A1A5F6440AF1}" type="presParOf" srcId="{403C76ED-E80D-4584-90B1-84BD8946C978}" destId="{EA55E7CE-BE1F-48A9-B4B2-68837F1994B7}" srcOrd="4" destOrd="0" presId="urn:microsoft.com/office/officeart/2005/8/layout/vList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1" name="组合 0"/>
      <dsp:cNvGrpSpPr/>
    </dsp:nvGrpSpPr>
    <dsp:grpSpPr>
      <a:xfrm>
        <a:off x="0" y="0"/>
        <a:ext cx="8064896" cy="5128344"/>
        <a:chOff x="0" y="0"/>
        <a:chExt cx="8064896" cy="5128344"/>
      </a:xfrm>
    </dsp:grpSpPr>
    <dsp:sp>
      <dsp:nvSpPr>
        <dsp:cNvPr id="2" name="圆角矩形 1"/>
        <dsp:cNvSpPr/>
      </dsp:nvSpPr>
      <dsp:spPr bwMode="white">
        <a:xfrm>
          <a:off x="0" y="551772"/>
          <a:ext cx="8064896" cy="1216800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 (1)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合并就是把二次根式根号外的因式或因数加起来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包含前面的符号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被开方数和根指数不变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en-US" sz="2800" b="1" dirty="0">
            <a:latin typeface="Times New Roman" pitchFamily="18" charset="0"/>
            <a:cs typeface="Times New Roman" pitchFamily="18" charset="0"/>
          </a:endParaRPr>
        </a:p>
      </dsp:txBody>
      <dsp:txXfrm>
        <a:off x="0" y="551772"/>
        <a:ext cx="8064896" cy="1216800"/>
      </dsp:txXfrm>
    </dsp:sp>
    <dsp:sp>
      <dsp:nvSpPr>
        <dsp:cNvPr id="3" name="圆角矩形 2"/>
        <dsp:cNvSpPr/>
      </dsp:nvSpPr>
      <dsp:spPr bwMode="white">
        <a:xfrm>
          <a:off x="0" y="1955772"/>
          <a:ext cx="8064896" cy="1216800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3"/>
        </a:fillRef>
        <a:effectRef idx="1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 (2)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当二次根式的系数是带分数时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必须将其化成假分数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en-US" sz="2800" b="1" dirty="0">
            <a:latin typeface="Times New Roman" pitchFamily="18" charset="0"/>
            <a:cs typeface="Times New Roman" pitchFamily="18" charset="0"/>
          </a:endParaRPr>
        </a:p>
      </dsp:txBody>
      <dsp:txXfrm>
        <a:off x="0" y="1955772"/>
        <a:ext cx="8064896" cy="1216800"/>
      </dsp:txXfrm>
    </dsp:sp>
    <dsp:sp>
      <dsp:nvSpPr>
        <dsp:cNvPr id="4" name="圆角矩形 3"/>
        <dsp:cNvSpPr/>
      </dsp:nvSpPr>
      <dsp:spPr bwMode="white">
        <a:xfrm>
          <a:off x="0" y="3359772"/>
          <a:ext cx="8064896" cy="1216800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4"/>
        </a:fillRef>
        <a:effectRef idx="1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 (3)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化简后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被开方数不相同的根式不能合并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sp:txBody>
      <dsp:txXfrm>
        <a:off x="0" y="3359772"/>
        <a:ext cx="8064896" cy="1216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7" Type="http://schemas.openxmlformats.org/officeDocument/2006/relationships/image" Target="../media/image34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36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6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3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oleObject" Target="../embeddings/oleObject43.bin"/><Relationship Id="rId7" Type="http://schemas.openxmlformats.org/officeDocument/2006/relationships/oleObject" Target="../embeddings/oleObject42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40.bin"/><Relationship Id="rId20" Type="http://schemas.openxmlformats.org/officeDocument/2006/relationships/vmlDrawing" Target="../drawings/vmlDrawing9.vml"/><Relationship Id="rId2" Type="http://schemas.openxmlformats.org/officeDocument/2006/relationships/image" Target="../media/image39.wmf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1.wav"/><Relationship Id="rId17" Type="http://schemas.openxmlformats.org/officeDocument/2006/relationships/image" Target="../media/image44.wmf"/><Relationship Id="rId16" Type="http://schemas.openxmlformats.org/officeDocument/2006/relationships/oleObject" Target="../embeddings/oleObject48.bin"/><Relationship Id="rId15" Type="http://schemas.openxmlformats.org/officeDocument/2006/relationships/image" Target="../media/image43.wmf"/><Relationship Id="rId14" Type="http://schemas.openxmlformats.org/officeDocument/2006/relationships/oleObject" Target="../embeddings/oleObject47.bin"/><Relationship Id="rId13" Type="http://schemas.openxmlformats.org/officeDocument/2006/relationships/oleObject" Target="../embeddings/oleObject46.bin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45.bin"/><Relationship Id="rId10" Type="http://schemas.openxmlformats.org/officeDocument/2006/relationships/oleObject" Target="../embeddings/oleObject44.bin"/><Relationship Id="rId1" Type="http://schemas.openxmlformats.org/officeDocument/2006/relationships/oleObject" Target="../embeddings/oleObject39.bin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6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49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0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47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5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4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51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55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4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.png"/><Relationship Id="rId20" Type="http://schemas.openxmlformats.org/officeDocument/2006/relationships/vmlDrawing" Target="../drawings/vmlDrawing1.vml"/><Relationship Id="rId2" Type="http://schemas.openxmlformats.org/officeDocument/2006/relationships/image" Target="../media/image1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9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8.wmf"/><Relationship Id="rId15" Type="http://schemas.openxmlformats.org/officeDocument/2006/relationships/oleObject" Target="../embeddings/oleObject8.bin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7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6.wmf"/><Relationship Id="rId10" Type="http://schemas.openxmlformats.org/officeDocument/2006/relationships/oleObject" Target="../embeddings/oleObject5.bin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oleObject" Target="../embeddings/oleObject24.bin"/><Relationship Id="rId7" Type="http://schemas.openxmlformats.org/officeDocument/2006/relationships/image" Target="../media/image24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22.wmf"/><Relationship Id="rId2" Type="http://schemas.openxmlformats.org/officeDocument/2006/relationships/oleObject" Target="../embeddings/oleObject21.bin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2.xml"/><Relationship Id="rId14" Type="http://schemas.openxmlformats.org/officeDocument/2006/relationships/audio" Target="../media/audio1.wav"/><Relationship Id="rId13" Type="http://schemas.openxmlformats.org/officeDocument/2006/relationships/image" Target="../media/image27.wmf"/><Relationship Id="rId12" Type="http://schemas.openxmlformats.org/officeDocument/2006/relationships/oleObject" Target="../embeddings/oleObject26.bin"/><Relationship Id="rId11" Type="http://schemas.openxmlformats.org/officeDocument/2006/relationships/image" Target="../media/image26.wmf"/><Relationship Id="rId10" Type="http://schemas.openxmlformats.org/officeDocument/2006/relationships/oleObject" Target="../embeddings/oleObject25.bin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8.wmf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2.xml"/><Relationship Id="rId17" Type="http://schemas.openxmlformats.org/officeDocument/2006/relationships/audio" Target="../media/audio1.wav"/><Relationship Id="rId16" Type="http://schemas.openxmlformats.org/officeDocument/2006/relationships/image" Target="../media/image35.wmf"/><Relationship Id="rId15" Type="http://schemas.openxmlformats.org/officeDocument/2006/relationships/oleObject" Target="../embeddings/oleObject34.bin"/><Relationship Id="rId14" Type="http://schemas.openxmlformats.org/officeDocument/2006/relationships/image" Target="../media/image34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3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142976" y="1428736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5720" y="3071810"/>
            <a:ext cx="8532440" cy="830997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16.3</a:t>
            </a:r>
            <a:r>
              <a:rPr lang="zh-CN" altLang="zh-CN" sz="4800" b="1" dirty="0" smtClean="0">
                <a:solidFill>
                  <a:srgbClr val="7030A0"/>
                </a:solidFill>
                <a:latin typeface="+mj-lt"/>
              </a:rPr>
              <a:t>　二次根式的加减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1207319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重庆中考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D.2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3786190"/>
            <a:ext cx="6500858" cy="1285884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139952" y="2132856"/>
          <a:ext cx="576064" cy="598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5791200" imgH="5181600" progId="Equation.DSMT4">
                  <p:embed/>
                </p:oleObj>
              </mc:Choice>
              <mc:Fallback>
                <p:oleObj name="Equation" r:id="rId1" imgW="5791200" imgH="5181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9952" y="2132856"/>
                        <a:ext cx="576064" cy="5980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714480" y="4143380"/>
          <a:ext cx="493236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40843200" imgH="6400800" progId="Equation.DSMT4">
                  <p:embed/>
                </p:oleObj>
              </mc:Choice>
              <mc:Fallback>
                <p:oleObj name="Equation" r:id="rId3" imgW="40843200" imgH="6400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4480" y="4143380"/>
                        <a:ext cx="4932362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1423343"/>
          <a:ext cx="1584176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15240000" imgH="5181600" progId="Equation.DSMT4">
                  <p:embed/>
                </p:oleObj>
              </mc:Choice>
              <mc:Fallback>
                <p:oleObj name="Equation" r:id="rId5" imgW="15240000" imgH="51816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0" y="1423343"/>
                        <a:ext cx="1584176" cy="534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5868144" y="2132856"/>
          <a:ext cx="576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5791200" imgH="5181600" progId="Equation.DSMT4">
                  <p:embed/>
                </p:oleObj>
              </mc:Choice>
              <mc:Fallback>
                <p:oleObj name="Equation" r:id="rId7" imgW="5791200" imgH="51816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68144" y="2132856"/>
                        <a:ext cx="576263" cy="596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740352" y="149535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80728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一个等腰三角形的两边长分别为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,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则三角形的周长为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3202409"/>
            <a:ext cx="8424936" cy="264323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为腰长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,3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为底边长时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周长为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      +4      ;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为腰长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,2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为底边长时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周长为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     +2      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195736" y="3578696"/>
          <a:ext cx="5461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736" y="3578696"/>
                        <a:ext cx="54610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6444208" y="1186185"/>
          <a:ext cx="1743075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16764000" imgH="5486400" progId="Equation.DSMT4">
                  <p:embed/>
                </p:oleObj>
              </mc:Choice>
              <mc:Fallback>
                <p:oleObj name="Equation" r:id="rId3" imgW="16764000" imgH="5486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4208" y="1186185"/>
                        <a:ext cx="1743075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4283769" y="3562449"/>
          <a:ext cx="576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5791200" imgH="5181600" progId="Equation.DSMT4">
                  <p:embed/>
                </p:oleObj>
              </mc:Choice>
              <mc:Fallback>
                <p:oleObj name="Equation" r:id="rId5" imgW="5791200" imgH="51816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3769" y="3562449"/>
                        <a:ext cx="576263" cy="596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1"/>
          <p:cNvGraphicFramePr>
            <a:graphicFrameLocks noChangeAspect="1"/>
          </p:cNvGraphicFramePr>
          <p:nvPr/>
        </p:nvGraphicFramePr>
        <p:xfrm>
          <a:off x="755576" y="4282529"/>
          <a:ext cx="576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7" imgW="5791200" imgH="5181600" progId="Equation.DSMT4">
                  <p:embed/>
                </p:oleObj>
              </mc:Choice>
              <mc:Fallback>
                <p:oleObj name="Equation" r:id="rId7" imgW="5791200" imgH="51816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5576" y="4282529"/>
                        <a:ext cx="576263" cy="596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2"/>
          <p:cNvGraphicFramePr>
            <a:graphicFrameLocks noChangeAspect="1"/>
          </p:cNvGraphicFramePr>
          <p:nvPr/>
        </p:nvGraphicFramePr>
        <p:xfrm>
          <a:off x="1835696" y="4282529"/>
          <a:ext cx="5461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35696" y="4282529"/>
                        <a:ext cx="54610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3"/>
          <p:cNvGraphicFramePr>
            <a:graphicFrameLocks noChangeAspect="1"/>
          </p:cNvGraphicFramePr>
          <p:nvPr/>
        </p:nvGraphicFramePr>
        <p:xfrm>
          <a:off x="3131840" y="4282529"/>
          <a:ext cx="576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10" imgW="5791200" imgH="5181600" progId="Equation.DSMT4">
                  <p:embed/>
                </p:oleObj>
              </mc:Choice>
              <mc:Fallback>
                <p:oleObj name="Equation" r:id="rId10" imgW="5791200" imgH="51816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1840" y="4282529"/>
                        <a:ext cx="576263" cy="596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4"/>
          <p:cNvGraphicFramePr>
            <a:graphicFrameLocks noChangeAspect="1"/>
          </p:cNvGraphicFramePr>
          <p:nvPr/>
        </p:nvGraphicFramePr>
        <p:xfrm>
          <a:off x="5250036" y="4282529"/>
          <a:ext cx="5461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11" imgW="5486400" imgH="5486400" progId="Equation.DSMT4">
                  <p:embed/>
                </p:oleObj>
              </mc:Choice>
              <mc:Fallback>
                <p:oleObj name="Equation" r:id="rId11" imgW="5486400" imgH="5486400" progId="Equation.DSMT4">
                  <p:embed/>
                  <p:pic>
                    <p:nvPicPr>
                      <p:cNvPr id="0" name="图片 922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0036" y="4282529"/>
                        <a:ext cx="54610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5"/>
          <p:cNvGraphicFramePr>
            <a:graphicFrameLocks noChangeAspect="1"/>
          </p:cNvGraphicFramePr>
          <p:nvPr/>
        </p:nvGraphicFramePr>
        <p:xfrm>
          <a:off x="1979513" y="5002609"/>
          <a:ext cx="576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13" imgW="5791200" imgH="5181600" progId="Equation.DSMT4">
                  <p:embed/>
                </p:oleObj>
              </mc:Choice>
              <mc:Fallback>
                <p:oleObj name="Equation" r:id="rId13" imgW="5791200" imgH="5181600" progId="Equation.DSMT4">
                  <p:embed/>
                  <p:pic>
                    <p:nvPicPr>
                      <p:cNvPr id="0" name="图片 922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9513" y="5002609"/>
                        <a:ext cx="576263" cy="596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6"/>
          <p:cNvGraphicFramePr>
            <a:graphicFrameLocks noChangeAspect="1"/>
          </p:cNvGraphicFramePr>
          <p:nvPr/>
        </p:nvGraphicFramePr>
        <p:xfrm>
          <a:off x="2947368" y="5018856"/>
          <a:ext cx="5445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14" imgW="5486400" imgH="5486400" progId="Equation.DSMT4">
                  <p:embed/>
                </p:oleObj>
              </mc:Choice>
              <mc:Fallback>
                <p:oleObj name="Equation" r:id="rId14" imgW="5486400" imgH="5486400" progId="Equation.DSMT4">
                  <p:embed/>
                  <p:pic>
                    <p:nvPicPr>
                      <p:cNvPr id="0" name="图片 922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47368" y="5018856"/>
                        <a:ext cx="544512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7"/>
          <p:cNvGraphicFramePr>
            <a:graphicFrameLocks noChangeAspect="1"/>
          </p:cNvGraphicFramePr>
          <p:nvPr/>
        </p:nvGraphicFramePr>
        <p:xfrm>
          <a:off x="3995936" y="1844824"/>
          <a:ext cx="367240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16" imgW="36271200" imgH="5486400" progId="Equation.DSMT4">
                  <p:embed/>
                </p:oleObj>
              </mc:Choice>
              <mc:Fallback>
                <p:oleObj name="Equation" r:id="rId16" imgW="36271200" imgH="5486400" progId="Equation.DSMT4">
                  <p:embed/>
                  <p:pic>
                    <p:nvPicPr>
                      <p:cNvPr id="0" name="图片 922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95936" y="1844824"/>
                        <a:ext cx="3672408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476330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若最简二次根式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的被开方数相同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 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4005064"/>
            <a:ext cx="7848872" cy="99173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由题意得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+1=6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=±1.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139953" y="1620346"/>
          <a:ext cx="3312367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35356800" imgH="9448800" progId="Equation.DSMT4">
                  <p:embed/>
                </p:oleObj>
              </mc:Choice>
              <mc:Fallback>
                <p:oleObj name="Equation" r:id="rId1" imgW="35356800" imgH="944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9953" y="1620346"/>
                        <a:ext cx="3312367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7"/>
          <p:cNvGraphicFramePr>
            <a:graphicFrameLocks noChangeAspect="1"/>
          </p:cNvGraphicFramePr>
          <p:nvPr/>
        </p:nvGraphicFramePr>
        <p:xfrm>
          <a:off x="3635896" y="2412434"/>
          <a:ext cx="63739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4572000" imgH="3962400" progId="Equation.DSMT4">
                  <p:embed/>
                </p:oleObj>
              </mc:Choice>
              <mc:Fallback>
                <p:oleObj name="Equation" r:id="rId3" imgW="4572000" imgH="39624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896" y="2412434"/>
                        <a:ext cx="637394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368300" y="1000125"/>
          <a:ext cx="672782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51206400" imgH="6400800" progId="Equation.DSMT4">
                  <p:embed/>
                </p:oleObj>
              </mc:Choice>
              <mc:Fallback>
                <p:oleObj name="Equation" r:id="rId1" imgW="51206400" imgH="64008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8300" y="1000125"/>
                        <a:ext cx="6727825" cy="8397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395536" y="1988840"/>
          <a:ext cx="82089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79857600" imgH="7315200" progId="Equation.DSMT4">
                  <p:embed/>
                </p:oleObj>
              </mc:Choice>
              <mc:Fallback>
                <p:oleObj name="Equation" r:id="rId3" imgW="79857600" imgH="73152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988840"/>
                        <a:ext cx="8208912" cy="777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4143372" y="2786058"/>
          <a:ext cx="3854450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35052000" imgH="6400800" progId="Equation.DSMT4">
                  <p:embed/>
                </p:oleObj>
              </mc:Choice>
              <mc:Fallback>
                <p:oleObj name="Equation" r:id="rId5" imgW="35052000" imgH="64008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3372" y="2786058"/>
                        <a:ext cx="3854450" cy="7572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4071934" y="3643314"/>
          <a:ext cx="2312987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7" imgW="21031200" imgH="5486400" progId="Equation.DSMT4">
                  <p:embed/>
                </p:oleObj>
              </mc:Choice>
              <mc:Fallback>
                <p:oleObj name="Equation" r:id="rId7" imgW="21031200" imgH="54864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1934" y="3643314"/>
                        <a:ext cx="2312987" cy="649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1223963" y="620713"/>
          <a:ext cx="3962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34137600" imgH="10668000" progId="Equation.DSMT4">
                  <p:embed/>
                </p:oleObj>
              </mc:Choice>
              <mc:Fallback>
                <p:oleObj name="Equation" r:id="rId1" imgW="34137600" imgH="106680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23963" y="620713"/>
                        <a:ext cx="3962400" cy="1223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23528" y="2060848"/>
          <a:ext cx="7560840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" imgW="61264800" imgH="10668000" progId="Equation.DSMT4">
                  <p:embed/>
                </p:oleObj>
              </mc:Choice>
              <mc:Fallback>
                <p:oleObj name="Equation" r:id="rId3" imgW="61264800" imgH="106680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2060848"/>
                        <a:ext cx="7560840" cy="1080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3931567" y="3284984"/>
          <a:ext cx="316071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25603200" imgH="10363200" progId="Equation.DSMT4">
                  <p:embed/>
                </p:oleObj>
              </mc:Choice>
              <mc:Fallback>
                <p:oleObj name="Equation" r:id="rId5" imgW="25603200" imgH="103632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1567" y="3284984"/>
                        <a:ext cx="3160713" cy="1050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4030663" y="4581525"/>
          <a:ext cx="161607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7" imgW="13106400" imgH="9448800" progId="Equation.DSMT4">
                  <p:embed/>
                </p:oleObj>
              </mc:Choice>
              <mc:Fallback>
                <p:oleObj name="Equation" r:id="rId7" imgW="13106400" imgH="94488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30663" y="4581525"/>
                        <a:ext cx="1616075" cy="957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929454" y="6215082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3528" y="3645024"/>
            <a:ext cx="63367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两个小正方形的边长分别为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dm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dm,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均小于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dm,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所以木板的宽度够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下面考虑木板是否够长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两个正方形的边长的和为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dm,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实际上是求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然后再比较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7.5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032" y="1124744"/>
            <a:ext cx="8604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现有一块长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7.5dm,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宽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5dm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的木板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能否采用如图的方式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在这块木板上截出两个面积分别是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8 dm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18dm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的正方形木板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 提问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①大、小正方形木板的边长分别为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dm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dm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木板是否够宽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②木板是否够长呢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③怎样计算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的结果呢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03648" y="44624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5076056" y="3645024"/>
          <a:ext cx="55743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76056" y="3645024"/>
                        <a:ext cx="557435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0714" b="7143"/>
          <a:stretch>
            <a:fillRect/>
          </a:stretch>
        </p:blipFill>
        <p:spPr bwMode="auto">
          <a:xfrm>
            <a:off x="6715140" y="4143380"/>
            <a:ext cx="194421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3725" y="2396108"/>
          <a:ext cx="827088" cy="600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7010400" imgH="5486400" progId="Equation.DSMT4">
                  <p:embed/>
                </p:oleObj>
              </mc:Choice>
              <mc:Fallback>
                <p:oleObj name="Equation" r:id="rId4" imgW="7010400" imgH="5486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3725" y="2396108"/>
                        <a:ext cx="827088" cy="6008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9" name="Object 11"/>
          <p:cNvGraphicFramePr>
            <a:graphicFrameLocks noChangeAspect="1"/>
          </p:cNvGraphicFramePr>
          <p:nvPr/>
        </p:nvGraphicFramePr>
        <p:xfrm>
          <a:off x="2195736" y="2348880"/>
          <a:ext cx="64770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5486400" imgH="5486400" progId="Equation.DSMT4">
                  <p:embed/>
                </p:oleObj>
              </mc:Choice>
              <mc:Fallback>
                <p:oleObj name="Equation" r:id="rId6" imgW="5486400" imgH="54864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95736" y="2348880"/>
                        <a:ext cx="647700" cy="6016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40" name="Object 12"/>
          <p:cNvGraphicFramePr>
            <a:graphicFrameLocks noChangeAspect="1"/>
          </p:cNvGraphicFramePr>
          <p:nvPr/>
        </p:nvGraphicFramePr>
        <p:xfrm>
          <a:off x="2124720" y="2899346"/>
          <a:ext cx="172720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8" imgW="14630400" imgH="5486400" progId="Equation.DSMT4">
                  <p:embed/>
                </p:oleObj>
              </mc:Choice>
              <mc:Fallback>
                <p:oleObj name="Equation" r:id="rId8" imgW="14630400" imgH="54864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4720" y="2899346"/>
                        <a:ext cx="1727200" cy="6016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323528" y="4038203"/>
          <a:ext cx="711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0" imgW="7010400" imgH="5486400" progId="Equation.DSMT4">
                  <p:embed/>
                </p:oleObj>
              </mc:Choice>
              <mc:Fallback>
                <p:oleObj name="Equation" r:id="rId10" imgW="7010400" imgH="54864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528" y="4038203"/>
                        <a:ext cx="711200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4"/>
          <p:cNvGraphicFramePr>
            <a:graphicFrameLocks noChangeAspect="1"/>
          </p:cNvGraphicFramePr>
          <p:nvPr/>
        </p:nvGraphicFramePr>
        <p:xfrm>
          <a:off x="1944191" y="4941168"/>
          <a:ext cx="1259657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2" imgW="17373600" imgH="7315200" progId="Equation.DSMT4">
                  <p:embed/>
                </p:oleObj>
              </mc:Choice>
              <mc:Fallback>
                <p:oleObj name="Equation" r:id="rId12" imgW="17373600" imgH="73152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44191" y="4941168"/>
                        <a:ext cx="1259657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/>
        </p:nvGraphicFramePr>
        <p:xfrm>
          <a:off x="5580112" y="4902299"/>
          <a:ext cx="5572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4" imgW="5486400" imgH="5486400" progId="Equation.DSMT4">
                  <p:embed/>
                </p:oleObj>
              </mc:Choice>
              <mc:Fallback>
                <p:oleObj name="Equation" r:id="rId14" imgW="5486400" imgH="5486400" progId="Equation.DSMT4">
                  <p:embed/>
                  <p:pic>
                    <p:nvPicPr>
                      <p:cNvPr id="0" name="图片 103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80112" y="4902299"/>
                        <a:ext cx="557213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6"/>
          <p:cNvGraphicFramePr>
            <a:graphicFrameLocks noChangeAspect="1"/>
          </p:cNvGraphicFramePr>
          <p:nvPr/>
        </p:nvGraphicFramePr>
        <p:xfrm>
          <a:off x="323528" y="5334347"/>
          <a:ext cx="7127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5" imgW="7010400" imgH="5486400" progId="Equation.DSMT4">
                  <p:embed/>
                </p:oleObj>
              </mc:Choice>
              <mc:Fallback>
                <p:oleObj name="Equation" r:id="rId15" imgW="7010400" imgH="5486400" progId="Equation.DSMT4">
                  <p:embed/>
                  <p:pic>
                    <p:nvPicPr>
                      <p:cNvPr id="0" name="图片 103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3528" y="5334347"/>
                        <a:ext cx="712787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7"/>
          <p:cNvGraphicFramePr>
            <a:graphicFrameLocks noChangeAspect="1"/>
          </p:cNvGraphicFramePr>
          <p:nvPr/>
        </p:nvGraphicFramePr>
        <p:xfrm>
          <a:off x="3734172" y="5406355"/>
          <a:ext cx="14859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17" imgW="14630400" imgH="5486400" progId="Equation.DSMT4">
                  <p:embed/>
                </p:oleObj>
              </mc:Choice>
              <mc:Fallback>
                <p:oleObj name="Equation" r:id="rId17" imgW="14630400" imgH="5486400" progId="Equation.DSMT4">
                  <p:embed/>
                  <p:pic>
                    <p:nvPicPr>
                      <p:cNvPr id="0" name="图片 1032"/>
                      <p:cNvPicPr>
                        <a:picLocks noChangeAspect="1"/>
                      </p:cNvPicPr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34172" y="5406355"/>
                        <a:ext cx="1485900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528" y="3427827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请同学们用类似合并同类项的方法计算下列各题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并说说计算过程有什么规律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1276797" y="5013176"/>
          <a:ext cx="3151187" cy="1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26212800" imgH="11582400" progId="Equation.DSMT4">
                  <p:embed/>
                </p:oleObj>
              </mc:Choice>
              <mc:Fallback>
                <p:oleObj name="Equation" r:id="rId1" imgW="26212800" imgH="11582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76797" y="5013176"/>
                        <a:ext cx="3151187" cy="1319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32048" y="332656"/>
            <a:ext cx="8460432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二次根式的加减法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合并同类项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i="1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3905498" y="4941168"/>
          <a:ext cx="81051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7315200" imgH="5181600" progId="Equation.DSMT4">
                  <p:embed/>
                </p:oleObj>
              </mc:Choice>
              <mc:Fallback>
                <p:oleObj name="Equation" r:id="rId4" imgW="7315200" imgH="5181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5498" y="4941168"/>
                        <a:ext cx="810518" cy="588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5129634" y="5661248"/>
          <a:ext cx="882526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7315200" imgH="5486400" progId="Equation.DSMT4">
                  <p:embed/>
                </p:oleObj>
              </mc:Choice>
              <mc:Fallback>
                <p:oleObj name="Equation" r:id="rId6" imgW="7315200" imgH="5486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29634" y="5661248"/>
                        <a:ext cx="882526" cy="623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843808" y="1916832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5936" y="2636912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955800" y="1701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2743200" imgH="4267200" progId="Equation.DSMT4">
                  <p:embed/>
                </p:oleObj>
              </mc:Choice>
              <mc:Fallback>
                <p:oleObj name="Equation" r:id="rId1" imgW="2743200" imgH="42672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55800" y="1701800"/>
                        <a:ext cx="914400" cy="1984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图示 13"/>
          <p:cNvGraphicFramePr/>
          <p:nvPr/>
        </p:nvGraphicFramePr>
        <p:xfrm>
          <a:off x="467544" y="1196752"/>
          <a:ext cx="806489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928662" y="1285860"/>
          <a:ext cx="5645161" cy="673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55473600" imgH="6400800" progId="Equation.DSMT4">
                  <p:embed/>
                </p:oleObj>
              </mc:Choice>
              <mc:Fallback>
                <p:oleObj name="Equation" r:id="rId1" imgW="55473600" imgH="6400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8662" y="1285860"/>
                        <a:ext cx="5645161" cy="6739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70684" y="539969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928662" y="2357430"/>
          <a:ext cx="5789625" cy="655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46634400" imgH="5486400" progId="Equation.DSMT4">
                  <p:embed/>
                </p:oleObj>
              </mc:Choice>
              <mc:Fallback>
                <p:oleObj name="Equation" r:id="rId3" imgW="46634400" imgH="5486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8662" y="2357430"/>
                        <a:ext cx="5789625" cy="6551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928662" y="3286124"/>
          <a:ext cx="5715040" cy="62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51511200" imgH="5486400" progId="Equation.DSMT4">
                  <p:embed/>
                </p:oleObj>
              </mc:Choice>
              <mc:Fallback>
                <p:oleObj name="Equation" r:id="rId5" imgW="51511200" imgH="5486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8662" y="3286124"/>
                        <a:ext cx="5715040" cy="6267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1317625" y="836613"/>
          <a:ext cx="33416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35052000" imgH="10668000" progId="Equation.DSMT4">
                  <p:embed/>
                </p:oleObj>
              </mc:Choice>
              <mc:Fallback>
                <p:oleObj name="Equation" r:id="rId1" imgW="35052000" imgH="10668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7625" y="836613"/>
                        <a:ext cx="3341688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043608" y="188640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658813" y="1844675"/>
          <a:ext cx="66040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75285600" imgH="10668000" progId="Equation.DSMT4">
                  <p:embed/>
                </p:oleObj>
              </mc:Choice>
              <mc:Fallback>
                <p:oleObj name="Equation" r:id="rId3" imgW="75285600" imgH="106680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813" y="1844675"/>
                        <a:ext cx="6604000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428625" y="3643313"/>
          <a:ext cx="7715250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89611200" imgH="7315200" progId="Equation.DSMT4">
                  <p:embed/>
                </p:oleObj>
              </mc:Choice>
              <mc:Fallback>
                <p:oleObj name="Equation" r:id="rId5" imgW="89611200" imgH="73152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625" y="3643313"/>
                        <a:ext cx="7715250" cy="750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069" name="Object 5"/>
          <p:cNvGraphicFramePr>
            <a:graphicFrameLocks noChangeAspect="1"/>
          </p:cNvGraphicFramePr>
          <p:nvPr/>
        </p:nvGraphicFramePr>
        <p:xfrm>
          <a:off x="1130300" y="2852738"/>
          <a:ext cx="414813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43891200" imgH="7315200" progId="Equation.DSMT4">
                  <p:embed/>
                </p:oleObj>
              </mc:Choice>
              <mc:Fallback>
                <p:oleObj name="Equation" r:id="rId7" imgW="43891200" imgH="73152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0300" y="2852738"/>
                        <a:ext cx="4148138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圆角矩形 6"/>
          <p:cNvSpPr/>
          <p:nvPr/>
        </p:nvSpPr>
        <p:spPr>
          <a:xfrm>
            <a:off x="214282" y="4572008"/>
            <a:ext cx="8352928" cy="1532334"/>
          </a:xfrm>
          <a:prstGeom prst="round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[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方法归纳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二次根式的加减运算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第一步是将不是最简二次根式的化成最简二次根式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第二步是将被开方数相同的最简二次根式合并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如果有括号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先去括号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03648" y="261734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51520" y="1124744"/>
            <a:ext cx="8568952" cy="1055608"/>
          </a:xfrm>
          <a:prstGeom prst="round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二次根式的加减运算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可以先将二次根式化成最简二次根式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再将被开方数相同的二次根式进行合并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1520" y="2060848"/>
            <a:ext cx="8568952" cy="1532334"/>
          </a:xfrm>
          <a:prstGeom prst="round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①二次根式加减的实质是将被开方数相同的最简二次根式进行合并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与整式加减中合并同类项类似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即只把系数相加减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根指数和被开方数不变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51520" y="3501008"/>
            <a:ext cx="8568952" cy="1532334"/>
          </a:xfrm>
          <a:prstGeom prst="round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②在进行运算时还要注意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根号外的因式就是这个根式的系数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二次根式的系数是带分数的要化为假分数的形式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1520" y="5013176"/>
            <a:ext cx="8568952" cy="1532334"/>
          </a:xfrm>
          <a:prstGeom prst="round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③被开方数不相同的最简二次根式不能合并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对于没有合并的二次根式一定不能丢掉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其也是结果的一部分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6929454" y="6215082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23528" y="1124744"/>
            <a:ext cx="8208912" cy="248578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天门中考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下列各式计算正确的是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  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  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040" y="3717032"/>
            <a:ext cx="8316416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不是同类二次根式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不能合并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;B.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合并同类二次根式时根号及根号下的被开方数不能丢掉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;C.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应为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;D.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原式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4288" y="1260049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331640" y="1916832"/>
          <a:ext cx="17716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20116800" imgH="5486400" progId="Equation.DSMT4">
                  <p:embed/>
                </p:oleObj>
              </mc:Choice>
              <mc:Fallback>
                <p:oleObj name="Equation" r:id="rId2" imgW="20116800" imgH="5486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1640" y="1916832"/>
                        <a:ext cx="1771650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286248" y="1928802"/>
          <a:ext cx="18224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20116800" imgH="5486400" progId="Equation.DSMT4">
                  <p:embed/>
                </p:oleObj>
              </mc:Choice>
              <mc:Fallback>
                <p:oleObj name="Equation" r:id="rId4" imgW="20116800" imgH="5486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6248" y="1928802"/>
                        <a:ext cx="1822450" cy="555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403648" y="2780928"/>
          <a:ext cx="21732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24688800" imgH="5486400" progId="Equation.DSMT4">
                  <p:embed/>
                </p:oleObj>
              </mc:Choice>
              <mc:Fallback>
                <p:oleObj name="Equation" r:id="rId6" imgW="24688800" imgH="5486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3648" y="2780928"/>
                        <a:ext cx="2173288" cy="539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4355976" y="2780928"/>
          <a:ext cx="182562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8" imgW="18897600" imgH="5486400" progId="Equation.DSMT4">
                  <p:embed/>
                </p:oleObj>
              </mc:Choice>
              <mc:Fallback>
                <p:oleObj name="Equation" r:id="rId8" imgW="18897600" imgH="5486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5976" y="2780928"/>
                        <a:ext cx="1825625" cy="592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3643306" y="4714884"/>
          <a:ext cx="2112962" cy="54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0" imgW="30175200" imgH="5486400" progId="Equation.DSMT4">
                  <p:embed/>
                </p:oleObj>
              </mc:Choice>
              <mc:Fallback>
                <p:oleObj name="Equation" r:id="rId10" imgW="30175200" imgH="5486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43306" y="4714884"/>
                        <a:ext cx="2112962" cy="5403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755576" y="5229200"/>
          <a:ext cx="18002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2" imgW="22860000" imgH="5486400" progId="Equation.DSMT4">
                  <p:embed/>
                </p:oleObj>
              </mc:Choice>
              <mc:Fallback>
                <p:oleObj name="Equation" r:id="rId12" imgW="22860000" imgH="5486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5576" y="5229200"/>
                        <a:ext cx="1800200" cy="468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091133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以下二次根式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化简后与被开方数相同的是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①和②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②和③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①和④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③和④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077072"/>
            <a:ext cx="8136904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2099245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5085060" y="1307157"/>
          <a:ext cx="783084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7315200" imgH="5791200" progId="Equation.DSMT4">
                  <p:embed/>
                </p:oleObj>
              </mc:Choice>
              <mc:Fallback>
                <p:oleObj name="Equation" r:id="rId1" imgW="7315200" imgH="57912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5060" y="1307157"/>
                        <a:ext cx="783084" cy="684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7380312" y="1451173"/>
          <a:ext cx="72008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7620000" imgH="5486400" progId="Equation.DSMT4">
                  <p:embed/>
                </p:oleObj>
              </mc:Choice>
              <mc:Fallback>
                <p:oleObj name="Equation" r:id="rId3" imgW="7620000" imgH="5486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80312" y="1451173"/>
                        <a:ext cx="720080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3707904" y="1379165"/>
          <a:ext cx="795337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5" imgW="7010400" imgH="5181600" progId="Equation.DSMT4">
                  <p:embed/>
                </p:oleObj>
              </mc:Choice>
              <mc:Fallback>
                <p:oleObj name="Equation" r:id="rId5" imgW="7010400" imgH="51816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7904" y="1379165"/>
                        <a:ext cx="795337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6300192" y="1307157"/>
          <a:ext cx="648072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7" imgW="6400800" imgH="10668000" progId="Equation.DSMT4">
                  <p:embed/>
                </p:oleObj>
              </mc:Choice>
              <mc:Fallback>
                <p:oleObj name="Equation" r:id="rId7" imgW="6400800" imgH="106680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00192" y="1307157"/>
                        <a:ext cx="648072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1"/>
          <p:cNvGraphicFramePr>
            <a:graphicFrameLocks noChangeAspect="1"/>
          </p:cNvGraphicFramePr>
          <p:nvPr/>
        </p:nvGraphicFramePr>
        <p:xfrm>
          <a:off x="2132087" y="4365104"/>
          <a:ext cx="164782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9" imgW="15544800" imgH="5486400" progId="Equation.DSMT4">
                  <p:embed/>
                </p:oleObj>
              </mc:Choice>
              <mc:Fallback>
                <p:oleObj name="Equation" r:id="rId9" imgW="15544800" imgH="54864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2087" y="4365104"/>
                        <a:ext cx="1647825" cy="519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2"/>
          <p:cNvGraphicFramePr>
            <a:graphicFrameLocks noChangeAspect="1"/>
          </p:cNvGraphicFramePr>
          <p:nvPr/>
        </p:nvGraphicFramePr>
        <p:xfrm>
          <a:off x="4643438" y="4357694"/>
          <a:ext cx="1195387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1" imgW="11277600" imgH="5791200" progId="Equation.DSMT4">
                  <p:embed/>
                </p:oleObj>
              </mc:Choice>
              <mc:Fallback>
                <p:oleObj name="Equation" r:id="rId11" imgW="11277600" imgH="57912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43438" y="4357694"/>
                        <a:ext cx="1195387" cy="549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3"/>
          <p:cNvGraphicFramePr>
            <a:graphicFrameLocks noChangeAspect="1"/>
          </p:cNvGraphicFramePr>
          <p:nvPr/>
        </p:nvGraphicFramePr>
        <p:xfrm>
          <a:off x="6715140" y="4214818"/>
          <a:ext cx="122413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3" imgW="14020800" imgH="10668000" progId="Equation.DSMT4">
                  <p:embed/>
                </p:oleObj>
              </mc:Choice>
              <mc:Fallback>
                <p:oleObj name="Equation" r:id="rId13" imgW="14020800" imgH="106680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15140" y="4214818"/>
                        <a:ext cx="1224136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4"/>
          <p:cNvGraphicFramePr>
            <a:graphicFrameLocks noChangeAspect="1"/>
          </p:cNvGraphicFramePr>
          <p:nvPr/>
        </p:nvGraphicFramePr>
        <p:xfrm>
          <a:off x="2195736" y="5141913"/>
          <a:ext cx="167957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5" imgW="15849600" imgH="5486400" progId="Equation.DSMT4">
                  <p:embed/>
                </p:oleObj>
              </mc:Choice>
              <mc:Fallback>
                <p:oleObj name="Equation" r:id="rId15" imgW="15849600" imgH="5486400" progId="Equation.DSMT4">
                  <p:embed/>
                  <p:pic>
                    <p:nvPicPr>
                      <p:cNvPr id="0" name="图片 7175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95736" y="5141913"/>
                        <a:ext cx="1679575" cy="519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1607</Words>
  <Application>Kingsoft Office WPP</Application>
  <PresentationFormat>全屏显示(4:3)</PresentationFormat>
  <Paragraphs>86</Paragraphs>
  <Slides>14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