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7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png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png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png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2.png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wmf"/><Relationship Id="rId8" Type="http://schemas.openxmlformats.org/officeDocument/2006/relationships/oleObject" Target="../embeddings/oleObject45.bin"/><Relationship Id="rId7" Type="http://schemas.openxmlformats.org/officeDocument/2006/relationships/image" Target="../media/image52.wmf"/><Relationship Id="rId6" Type="http://schemas.openxmlformats.org/officeDocument/2006/relationships/oleObject" Target="../embeddings/oleObject44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3.bin"/><Relationship Id="rId3" Type="http://schemas.openxmlformats.org/officeDocument/2006/relationships/image" Target="../media/image50.wmf"/><Relationship Id="rId2" Type="http://schemas.openxmlformats.org/officeDocument/2006/relationships/oleObject" Target="../embeddings/oleObject42.bin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8.xml"/><Relationship Id="rId11" Type="http://schemas.openxmlformats.org/officeDocument/2006/relationships/image" Target="../media/image54.wmf"/><Relationship Id="rId10" Type="http://schemas.openxmlformats.org/officeDocument/2006/relationships/oleObject" Target="../embeddings/oleObject46.bin"/><Relationship Id="rId1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png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1.xml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11.png"/><Relationship Id="rId19" Type="http://schemas.openxmlformats.org/officeDocument/2006/relationships/vmlDrawing" Target="../drawings/vmlDrawing2.v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16" Type="http://schemas.openxmlformats.org/officeDocument/2006/relationships/image" Target="../media/image18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5.bin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3.xml"/><Relationship Id="rId11" Type="http://schemas.openxmlformats.org/officeDocument/2006/relationships/image" Target="../media/image24.wmf"/><Relationship Id="rId10" Type="http://schemas.openxmlformats.org/officeDocument/2006/relationships/oleObject" Target="../embeddings/oleObject19.bin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5.png"/><Relationship Id="rId17" Type="http://schemas.openxmlformats.org/officeDocument/2006/relationships/vmlDrawing" Target="../drawings/vmlDrawing4.vml"/><Relationship Id="rId16" Type="http://schemas.openxmlformats.org/officeDocument/2006/relationships/slideLayout" Target="../slideLayouts/slideLayout12.xml"/><Relationship Id="rId15" Type="http://schemas.openxmlformats.org/officeDocument/2006/relationships/tags" Target="../tags/tag4.xml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2.png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5.xml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7.png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6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3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5" Type="http://schemas.openxmlformats.org/officeDocument/2006/relationships/vmlDrawing" Target="../drawings/vmlDrawing7.vml"/><Relationship Id="rId14" Type="http://schemas.openxmlformats.org/officeDocument/2006/relationships/slideLayout" Target="../slideLayouts/slideLayout12.xml"/><Relationship Id="rId13" Type="http://schemas.openxmlformats.org/officeDocument/2006/relationships/tags" Target="../tags/tag7.xml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41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文本框 12291"/>
          <p:cNvSpPr txBox="1">
            <a:spLocks noChangeArrowheads="1"/>
          </p:cNvSpPr>
          <p:nvPr/>
        </p:nvSpPr>
        <p:spPr bwMode="auto">
          <a:xfrm>
            <a:off x="468313" y="981075"/>
            <a:ext cx="3268662" cy="503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4.请阅读下列情境，回答问题.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200" name="图片 8" descr="【www.3edu.net】3eud教育网，免费教学资源集散地。"/>
          <p:cNvPicPr>
            <a:picLocks noChangeAspect="1" noChangeArrowheads="1"/>
          </p:cNvPicPr>
          <p:nvPr/>
        </p:nvPicPr>
        <p:blipFill>
          <a:blip r:embed="rId1" cstate="print">
            <a:biLevel thresh="50000"/>
            <a:grayscl/>
            <a:lum bright="-12000"/>
          </a:blip>
          <a:srcRect/>
          <a:stretch>
            <a:fillRect/>
          </a:stretch>
        </p:blipFill>
        <p:spPr bwMode="auto">
          <a:xfrm>
            <a:off x="611188" y="1485900"/>
            <a:ext cx="640556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4" name="对象 1229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116013" y="3573463"/>
          <a:ext cx="2479675" cy="177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2" imgW="33528000" imgH="24079200" progId="Equation.3">
                  <p:embed/>
                </p:oleObj>
              </mc:Choice>
              <mc:Fallback>
                <p:oleObj name="" r:id="rId2" imgW="33528000" imgH="24079200" progId="Equation.3">
                  <p:embed/>
                  <p:pic>
                    <p:nvPicPr>
                      <p:cNvPr id="0" name="对象 1229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6013" y="3573463"/>
                        <a:ext cx="2479675" cy="1779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5" name="对象 1229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403350" y="5373688"/>
          <a:ext cx="115252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4" imgW="16764000" imgH="12496800" progId="Equation.3">
                  <p:embed/>
                </p:oleObj>
              </mc:Choice>
              <mc:Fallback>
                <p:oleObj name="" r:id="rId4" imgW="16764000" imgH="12496800" progId="Equation.3">
                  <p:embed/>
                  <p:pic>
                    <p:nvPicPr>
                      <p:cNvPr id="0" name="对象 12294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3350" y="5373688"/>
                        <a:ext cx="1152525" cy="858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对象 1229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852863" y="3646488"/>
          <a:ext cx="1687512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6" imgW="24079200" imgH="11277600" progId="Equation.3">
                  <p:embed/>
                </p:oleObj>
              </mc:Choice>
              <mc:Fallback>
                <p:oleObj name="" r:id="rId6" imgW="24079200" imgH="11277600" progId="Equation.3">
                  <p:embed/>
                  <p:pic>
                    <p:nvPicPr>
                      <p:cNvPr id="0" name="对象 12295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2863" y="3646488"/>
                        <a:ext cx="1687512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对象 1229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851275" y="4437063"/>
          <a:ext cx="12874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8" imgW="17983200" imgH="10058400" progId="Equation.3">
                  <p:embed/>
                </p:oleObj>
              </mc:Choice>
              <mc:Fallback>
                <p:oleObj name="" r:id="rId8" imgW="17983200" imgH="10058400" progId="Equation.3">
                  <p:embed/>
                  <p:pic>
                    <p:nvPicPr>
                      <p:cNvPr id="0" name="对象 12296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1275" y="4437063"/>
                        <a:ext cx="1287463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8" name="对象 1229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925888" y="5230813"/>
          <a:ext cx="10795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0" imgW="14935200" imgH="4572000" progId="Equation.3">
                  <p:embed/>
                </p:oleObj>
              </mc:Choice>
              <mc:Fallback>
                <p:oleObj name="" r:id="rId10" imgW="14935200" imgH="4572000" progId="Equation.3">
                  <p:embed/>
                  <p:pic>
                    <p:nvPicPr>
                      <p:cNvPr id="0" name="对象 12297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25888" y="5230813"/>
                        <a:ext cx="1079500" cy="331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第十一章  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11.2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与三角形有关的角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文本框 5124"/>
          <p:cNvSpPr txBox="1">
            <a:spLocks noChangeArrowheads="1"/>
          </p:cNvSpPr>
          <p:nvPr/>
        </p:nvSpPr>
        <p:spPr bwMode="auto">
          <a:xfrm>
            <a:off x="539750" y="909638"/>
            <a:ext cx="230505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三角形的内角与外角: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539750" y="1412875"/>
            <a:ext cx="66262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内角定义:三角形两边组成的夹角,叫做三角形的内角。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539750" y="1844675"/>
            <a:ext cx="69262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外角定义:三角形一边与另一边延长线形成的角,叫做三角形的外角.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128" name="对象 5127"/>
          <p:cNvGraphicFramePr/>
          <p:nvPr/>
        </p:nvGraphicFramePr>
        <p:xfrm>
          <a:off x="684213" y="2349500"/>
          <a:ext cx="2447925" cy="165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607820" imgH="1013460" progId="PBrush">
                  <p:embed/>
                </p:oleObj>
              </mc:Choice>
              <mc:Fallback>
                <p:oleObj name="" r:id="rId1" imgW="1607820" imgH="1013460" progId="PBrush">
                  <p:embed/>
                  <p:pic>
                    <p:nvPicPr>
                      <p:cNvPr id="0" name="对象 5127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  <a:lum bright="-5994"/>
                      </a:blip>
                      <a:stretch>
                        <a:fillRect/>
                      </a:stretch>
                    </p:blipFill>
                    <p:spPr>
                      <a:xfrm>
                        <a:off x="684213" y="2349500"/>
                        <a:ext cx="2447925" cy="1655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对象 512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48038" y="2636838"/>
          <a:ext cx="180181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25603200" imgH="14325600" progId="Equation.3">
                  <p:embed/>
                </p:oleObj>
              </mc:Choice>
              <mc:Fallback>
                <p:oleObj name="" r:id="rId3" imgW="25603200" imgH="14325600" progId="Equation.3">
                  <p:embed/>
                  <p:pic>
                    <p:nvPicPr>
                      <p:cNvPr id="0" name="对象 512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8038" y="2636838"/>
                        <a:ext cx="1801812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0" name="对象 512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81650" y="2997200"/>
          <a:ext cx="18954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5" imgW="28041600" imgH="4267200" progId="Equation.3">
                  <p:embed/>
                </p:oleObj>
              </mc:Choice>
              <mc:Fallback>
                <p:oleObj name="" r:id="rId5" imgW="28041600" imgH="4267200" progId="Equation.3">
                  <p:embed/>
                  <p:pic>
                    <p:nvPicPr>
                      <p:cNvPr id="0" name="对象 512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81650" y="2997200"/>
                        <a:ext cx="1895475" cy="288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1" name="文本框 5130"/>
          <p:cNvSpPr txBox="1">
            <a:spLocks noChangeArrowheads="1"/>
          </p:cNvSpPr>
          <p:nvPr/>
        </p:nvSpPr>
        <p:spPr bwMode="auto">
          <a:xfrm>
            <a:off x="3492500" y="3644900"/>
            <a:ext cx="33829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  <a:latin typeface="楷体" panose="02010609060101010101" charset="-122"/>
                <a:ea typeface="楷体" panose="02010609060101010101" charset="-122"/>
              </a:rPr>
              <a:t>注意:三角形有3个内角,3对外角</a:t>
            </a:r>
            <a:endParaRPr lang="zh-CN" altLang="en-US" b="1">
              <a:solidFill>
                <a:srgbClr val="F93D0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2" name="文本框 5131"/>
          <p:cNvSpPr txBox="1">
            <a:spLocks noChangeArrowheads="1"/>
          </p:cNvSpPr>
          <p:nvPr/>
        </p:nvSpPr>
        <p:spPr bwMode="auto">
          <a:xfrm>
            <a:off x="611188" y="4076700"/>
            <a:ext cx="26574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三角形内角和度数：180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zh-CN" altLang="en-US" b="1" baseline="30000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3" name="文本框 5132"/>
          <p:cNvSpPr txBox="1">
            <a:spLocks noChangeArrowheads="1"/>
          </p:cNvSpPr>
          <p:nvPr/>
        </p:nvSpPr>
        <p:spPr bwMode="auto">
          <a:xfrm>
            <a:off x="3419475" y="4076700"/>
            <a:ext cx="26574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三角形外角和度数：360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zh-CN" altLang="en-US" b="1" baseline="30000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34" name="文本框 5133"/>
          <p:cNvSpPr txBox="1">
            <a:spLocks noChangeArrowheads="1"/>
          </p:cNvSpPr>
          <p:nvPr/>
        </p:nvSpPr>
        <p:spPr bwMode="auto">
          <a:xfrm>
            <a:off x="611188" y="4510088"/>
            <a:ext cx="44116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例1.在△ABC中,若∠A-∠B=20</a:t>
            </a:r>
            <a:r>
              <a:rPr lang="zh-CN" altLang="en-US" b="1" baseline="30000"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,∠A=2∠C,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则∠A=</a:t>
            </a:r>
            <a:r>
              <a:rPr lang="zh-CN" altLang="en-US" b="1" u="sng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.∠B=</a:t>
            </a:r>
            <a:r>
              <a:rPr lang="zh-CN" altLang="en-US" b="1" u="sng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.∠C=</a:t>
            </a:r>
            <a:r>
              <a:rPr lang="zh-CN" altLang="en-US" b="1" u="sng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135" name="对象 513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76825" y="4510088"/>
          <a:ext cx="26066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7" imgW="44805600" imgH="26212800" progId="Equation.3">
                  <p:embed/>
                </p:oleObj>
              </mc:Choice>
              <mc:Fallback>
                <p:oleObj name="" r:id="rId7" imgW="44805600" imgH="26212800" progId="Equation.3">
                  <p:embed/>
                  <p:pic>
                    <p:nvPicPr>
                      <p:cNvPr id="0" name="对象 513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76825" y="4510088"/>
                        <a:ext cx="2606675" cy="152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6" name="对象 513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84213" y="5518150"/>
          <a:ext cx="211455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9" imgW="29565600" imgH="10058400" progId="Equation.3">
                  <p:embed/>
                </p:oleObj>
              </mc:Choice>
              <mc:Fallback>
                <p:oleObj name="" r:id="rId9" imgW="29565600" imgH="10058400" progId="Equation.3">
                  <p:embed/>
                  <p:pic>
                    <p:nvPicPr>
                      <p:cNvPr id="0" name="对象 513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4213" y="5518150"/>
                        <a:ext cx="2114550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37" name="对象 513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909763" y="5949950"/>
          <a:ext cx="20875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1" imgW="29870400" imgH="4572000" progId="Equation.3">
                  <p:embed/>
                </p:oleObj>
              </mc:Choice>
              <mc:Fallback>
                <p:oleObj name="" r:id="rId11" imgW="29870400" imgH="4572000" progId="Equation.3">
                  <p:embed/>
                  <p:pic>
                    <p:nvPicPr>
                      <p:cNvPr id="0" name="对象 5136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9763" y="5949950"/>
                        <a:ext cx="2087562" cy="320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8" name="文本框 5137"/>
          <p:cNvSpPr txBox="1">
            <a:spLocks noChangeArrowheads="1"/>
          </p:cNvSpPr>
          <p:nvPr/>
        </p:nvSpPr>
        <p:spPr bwMode="auto">
          <a:xfrm>
            <a:off x="1524000" y="5038725"/>
            <a:ext cx="51911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80</a:t>
            </a:r>
            <a:r>
              <a:rPr lang="zh-CN" altLang="en-US" b="1" baseline="30000">
                <a:solidFill>
                  <a:srgbClr val="F93D03"/>
                </a:solidFill>
              </a:rPr>
              <a:t>0</a:t>
            </a:r>
            <a:endParaRPr lang="zh-CN" altLang="en-US" b="1" baseline="30000">
              <a:solidFill>
                <a:srgbClr val="F93D03"/>
              </a:solidFill>
            </a:endParaRPr>
          </a:p>
        </p:txBody>
      </p:sp>
      <p:sp>
        <p:nvSpPr>
          <p:cNvPr id="5139" name="文本框 5138"/>
          <p:cNvSpPr txBox="1">
            <a:spLocks noChangeArrowheads="1"/>
          </p:cNvSpPr>
          <p:nvPr/>
        </p:nvSpPr>
        <p:spPr bwMode="auto">
          <a:xfrm>
            <a:off x="2655888" y="5022850"/>
            <a:ext cx="51911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60</a:t>
            </a:r>
            <a:r>
              <a:rPr lang="zh-CN" altLang="en-US" b="1" baseline="30000">
                <a:solidFill>
                  <a:srgbClr val="F93D03"/>
                </a:solidFill>
              </a:rPr>
              <a:t>0</a:t>
            </a:r>
            <a:endParaRPr lang="zh-CN" altLang="en-US" b="1" baseline="30000">
              <a:solidFill>
                <a:srgbClr val="F93D03"/>
              </a:solidFill>
            </a:endParaRPr>
          </a:p>
        </p:txBody>
      </p:sp>
      <p:sp>
        <p:nvSpPr>
          <p:cNvPr id="5140" name="文本框 5139"/>
          <p:cNvSpPr txBox="1">
            <a:spLocks noChangeArrowheads="1"/>
          </p:cNvSpPr>
          <p:nvPr/>
        </p:nvSpPr>
        <p:spPr bwMode="auto">
          <a:xfrm>
            <a:off x="4090988" y="5022850"/>
            <a:ext cx="51911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40</a:t>
            </a:r>
            <a:r>
              <a:rPr lang="zh-CN" altLang="en-US" b="1" baseline="30000">
                <a:solidFill>
                  <a:srgbClr val="F93D03"/>
                </a:solidFill>
              </a:rPr>
              <a:t>0</a:t>
            </a:r>
            <a:endParaRPr lang="zh-CN" altLang="en-US" b="1" baseline="30000">
              <a:solidFill>
                <a:srgbClr val="F93D03"/>
              </a:solidFill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/>
      <p:bldP spid="5127" grpId="0" bldLvl="0"/>
      <p:bldP spid="5131" grpId="0" bldLvl="0"/>
      <p:bldP spid="5132" grpId="0" bldLvl="0"/>
      <p:bldP spid="5133" grpId="0" bldLvl="0"/>
      <p:bldP spid="5134" grpId="0" bldLvl="0"/>
      <p:bldP spid="5138" grpId="0" bldLvl="0"/>
      <p:bldP spid="5139" grpId="0" bldLvl="0"/>
      <p:bldP spid="5140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对象 6145"/>
          <p:cNvGraphicFramePr/>
          <p:nvPr/>
        </p:nvGraphicFramePr>
        <p:xfrm>
          <a:off x="250825" y="4292600"/>
          <a:ext cx="2801938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240280" imgH="1203960" progId="PBrush">
                  <p:embed/>
                </p:oleObj>
              </mc:Choice>
              <mc:Fallback>
                <p:oleObj name="" r:id="rId1" imgW="2240280" imgH="1203960" progId="PBrush">
                  <p:embed/>
                  <p:pic>
                    <p:nvPicPr>
                      <p:cNvPr id="0" name="对象 61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4292600"/>
                        <a:ext cx="2801938" cy="1506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文本框 6149"/>
          <p:cNvSpPr txBox="1">
            <a:spLocks noChangeArrowheads="1"/>
          </p:cNvSpPr>
          <p:nvPr/>
        </p:nvSpPr>
        <p:spPr bwMode="auto">
          <a:xfrm>
            <a:off x="777875" y="1058863"/>
            <a:ext cx="20129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ea typeface="楷体" panose="02010609060101010101" charset="-122"/>
              </a:rPr>
              <a:t>三角形外角性质：</a:t>
            </a:r>
            <a:endParaRPr lang="zh-CN" altLang="en-US" b="1">
              <a:solidFill>
                <a:srgbClr val="0804B8"/>
              </a:solidFill>
              <a:ea typeface="楷体" panose="02010609060101010101" charset="-122"/>
            </a:endParaRPr>
          </a:p>
        </p:txBody>
      </p:sp>
      <p:sp>
        <p:nvSpPr>
          <p:cNvPr id="6151" name="文本框 6150"/>
          <p:cNvSpPr txBox="1">
            <a:spLocks noChangeArrowheads="1"/>
          </p:cNvSpPr>
          <p:nvPr/>
        </p:nvSpPr>
        <p:spPr bwMode="auto">
          <a:xfrm>
            <a:off x="2628900" y="1052513"/>
            <a:ext cx="514667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(1)三角形任一外角等于与它不相邻的两个内角和.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52" name="文本框 6151"/>
          <p:cNvSpPr txBox="1">
            <a:spLocks noChangeArrowheads="1"/>
          </p:cNvSpPr>
          <p:nvPr/>
        </p:nvSpPr>
        <p:spPr bwMode="auto">
          <a:xfrm>
            <a:off x="2613025" y="1395413"/>
            <a:ext cx="584835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(2)三角形任一外角大于与它不相邻的两个内角中的一个.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153" name="对象 6152"/>
          <p:cNvGraphicFramePr/>
          <p:nvPr/>
        </p:nvGraphicFramePr>
        <p:xfrm>
          <a:off x="755650" y="1989138"/>
          <a:ext cx="2447925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1562100" imgH="1021080" progId="PBrush">
                  <p:embed/>
                </p:oleObj>
              </mc:Choice>
              <mc:Fallback>
                <p:oleObj name="" r:id="rId3" imgW="1562100" imgH="1021080" progId="PBrush">
                  <p:embed/>
                  <p:pic>
                    <p:nvPicPr>
                      <p:cNvPr id="0" name="对象 6152"/>
                      <p:cNvPicPr/>
                      <p:nvPr/>
                    </p:nvPicPr>
                    <p:blipFill>
                      <a:blip r:embed="rId4">
                        <a:biLevel thresh="50000"/>
                        <a:grayscl/>
                        <a:lum bright="-5994"/>
                      </a:blip>
                      <a:stretch>
                        <a:fillRect/>
                      </a:stretch>
                    </p:blipFill>
                    <p:spPr>
                      <a:xfrm>
                        <a:off x="755650" y="1989138"/>
                        <a:ext cx="2447925" cy="1655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对象 615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92500" y="2062163"/>
          <a:ext cx="25415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5" imgW="34442400" imgH="14630400" progId="Equation.3">
                  <p:embed/>
                </p:oleObj>
              </mc:Choice>
              <mc:Fallback>
                <p:oleObj name="" r:id="rId5" imgW="34442400" imgH="14630400" progId="Equation.3">
                  <p:embed/>
                  <p:pic>
                    <p:nvPicPr>
                      <p:cNvPr id="0" name="对象 615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500" y="2062163"/>
                        <a:ext cx="2541588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5" name="对象 615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11863" y="2492375"/>
          <a:ext cx="2689225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7" imgW="35966400" imgH="4267200" progId="Equation.3">
                  <p:embed/>
                </p:oleObj>
              </mc:Choice>
              <mc:Fallback>
                <p:oleObj name="" r:id="rId7" imgW="35966400" imgH="4267200" progId="Equation.3">
                  <p:embed/>
                  <p:pic>
                    <p:nvPicPr>
                      <p:cNvPr id="0" name="对象 615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11863" y="2492375"/>
                        <a:ext cx="2689225" cy="319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6" name="文本框 6155"/>
          <p:cNvSpPr txBox="1">
            <a:spLocks noChangeArrowheads="1"/>
          </p:cNvSpPr>
          <p:nvPr/>
        </p:nvSpPr>
        <p:spPr bwMode="auto">
          <a:xfrm>
            <a:off x="323850" y="3646488"/>
            <a:ext cx="4606925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例2.如图,∠1+∠2+∠3+∠4的度数为多少？      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57" name="文本框 6156"/>
          <p:cNvSpPr txBox="1">
            <a:spLocks noChangeArrowheads="1"/>
          </p:cNvSpPr>
          <p:nvPr/>
        </p:nvSpPr>
        <p:spPr bwMode="auto">
          <a:xfrm>
            <a:off x="1979613" y="5229225"/>
            <a:ext cx="271462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F93D03"/>
                </a:solidFill>
                <a:latin typeface="宋体" panose="02010600030101010101" pitchFamily="2" charset="-122"/>
              </a:rPr>
              <a:t>5</a:t>
            </a:r>
            <a:endParaRPr lang="zh-CN" altLang="en-US" sz="1400" b="1">
              <a:solidFill>
                <a:srgbClr val="F93D03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158" name="对象 615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33725" y="4244975"/>
          <a:ext cx="28273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9" imgW="43586400" imgH="4572000" progId="Equation.3">
                  <p:embed/>
                </p:oleObj>
              </mc:Choice>
              <mc:Fallback>
                <p:oleObj name="" r:id="rId9" imgW="43586400" imgH="4572000" progId="Equation.3">
                  <p:embed/>
                  <p:pic>
                    <p:nvPicPr>
                      <p:cNvPr id="0" name="对象 6157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3725" y="4244975"/>
                        <a:ext cx="2827338" cy="296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9" name="对象 615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133725" y="4606925"/>
          <a:ext cx="275748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1" imgW="39928800" imgH="4267200" progId="Equation.3">
                  <p:embed/>
                </p:oleObj>
              </mc:Choice>
              <mc:Fallback>
                <p:oleObj name="" r:id="rId11" imgW="39928800" imgH="4267200" progId="Equation.3">
                  <p:embed/>
                  <p:pic>
                    <p:nvPicPr>
                      <p:cNvPr id="0" name="对象 6158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3725" y="4606925"/>
                        <a:ext cx="2757488" cy="29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0" name="对象 615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76600" y="4943475"/>
          <a:ext cx="20161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13" imgW="29565600" imgH="15240000" progId="Equation.3">
                  <p:embed/>
                </p:oleObj>
              </mc:Choice>
              <mc:Fallback>
                <p:oleObj name="" r:id="rId13" imgW="29565600" imgH="15240000" progId="Equation.3">
                  <p:embed/>
                  <p:pic>
                    <p:nvPicPr>
                      <p:cNvPr id="0" name="对象 6159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76600" y="4943475"/>
                        <a:ext cx="2016125" cy="103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1" name="对象 616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13450" y="4006850"/>
          <a:ext cx="29654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15" imgW="44805600" imgH="15240000" progId="Equation.3">
                  <p:embed/>
                </p:oleObj>
              </mc:Choice>
              <mc:Fallback>
                <p:oleObj name="" r:id="rId15" imgW="44805600" imgH="15240000" progId="Equation.3">
                  <p:embed/>
                  <p:pic>
                    <p:nvPicPr>
                      <p:cNvPr id="0" name="对象 6160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13450" y="4006850"/>
                        <a:ext cx="2965450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/>
      <p:bldP spid="6152" grpId="0" bldLvl="0"/>
      <p:bldP spid="6156" grpId="0" bldLvl="0"/>
      <p:bldP spid="615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文本框 7172"/>
          <p:cNvSpPr txBox="1">
            <a:spLocks noChangeArrowheads="1"/>
          </p:cNvSpPr>
          <p:nvPr/>
        </p:nvSpPr>
        <p:spPr bwMode="auto">
          <a:xfrm>
            <a:off x="539750" y="1054100"/>
            <a:ext cx="75612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例3.如图,BD、CE是△ABC角平分线,交于O,若∠BOC=132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,求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∠A的度数.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080" name="图片 7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1701800"/>
            <a:ext cx="237648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文本框 7174"/>
          <p:cNvSpPr txBox="1">
            <a:spLocks noChangeArrowheads="1"/>
          </p:cNvSpPr>
          <p:nvPr/>
        </p:nvSpPr>
        <p:spPr bwMode="auto">
          <a:xfrm>
            <a:off x="1331913" y="2925763"/>
            <a:ext cx="28098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F93D03"/>
                </a:solidFill>
              </a:rPr>
              <a:t>1</a:t>
            </a:r>
            <a:endParaRPr lang="zh-CN" altLang="en-US" sz="1400">
              <a:solidFill>
                <a:srgbClr val="F93D03"/>
              </a:solidFill>
            </a:endParaRPr>
          </a:p>
        </p:txBody>
      </p:sp>
      <p:sp>
        <p:nvSpPr>
          <p:cNvPr id="7176" name="文本框 7175"/>
          <p:cNvSpPr txBox="1">
            <a:spLocks noChangeArrowheads="1"/>
          </p:cNvSpPr>
          <p:nvPr/>
        </p:nvSpPr>
        <p:spPr bwMode="auto">
          <a:xfrm>
            <a:off x="2320925" y="2908300"/>
            <a:ext cx="2809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F93D03"/>
                </a:solidFill>
              </a:rPr>
              <a:t>2</a:t>
            </a:r>
            <a:endParaRPr lang="zh-CN" altLang="en-US" sz="1400">
              <a:solidFill>
                <a:srgbClr val="F93D03"/>
              </a:solidFill>
            </a:endParaRPr>
          </a:p>
        </p:txBody>
      </p:sp>
      <p:graphicFrame>
        <p:nvGraphicFramePr>
          <p:cNvPr id="7177" name="对象 717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03575" y="1701800"/>
          <a:ext cx="32893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46024800" imgH="13106400" progId="Equation.3">
                  <p:embed/>
                </p:oleObj>
              </mc:Choice>
              <mc:Fallback>
                <p:oleObj name="" r:id="rId2" imgW="46024800" imgH="13106400" progId="Equation.3">
                  <p:embed/>
                  <p:pic>
                    <p:nvPicPr>
                      <p:cNvPr id="0" name="对象 717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03575" y="1701800"/>
                        <a:ext cx="3289300" cy="935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对象 717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03575" y="2636838"/>
          <a:ext cx="294957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4" imgW="38709600" imgH="14630400" progId="Equation.3">
                  <p:embed/>
                </p:oleObj>
              </mc:Choice>
              <mc:Fallback>
                <p:oleObj name="" r:id="rId4" imgW="38709600" imgH="14630400" progId="Equation.3">
                  <p:embed/>
                  <p:pic>
                    <p:nvPicPr>
                      <p:cNvPr id="0" name="对象 717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03575" y="2636838"/>
                        <a:ext cx="2949575" cy="1116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对象 717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76600" y="3789363"/>
          <a:ext cx="26003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4137600" imgH="14630400" progId="Equation.3">
                  <p:embed/>
                </p:oleObj>
              </mc:Choice>
              <mc:Fallback>
                <p:oleObj name="" r:id="rId6" imgW="34137600" imgH="14630400" progId="Equation.3">
                  <p:embed/>
                  <p:pic>
                    <p:nvPicPr>
                      <p:cNvPr id="0" name="对象 7178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76600" y="3789363"/>
                        <a:ext cx="2600325" cy="1116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对象 717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276600" y="4941888"/>
          <a:ext cx="304641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8" imgW="38709600" imgH="4572000" progId="Equation.3">
                  <p:embed/>
                </p:oleObj>
              </mc:Choice>
              <mc:Fallback>
                <p:oleObj name="" r:id="rId8" imgW="38709600" imgH="4572000" progId="Equation.3">
                  <p:embed/>
                  <p:pic>
                    <p:nvPicPr>
                      <p:cNvPr id="0" name="对象 7179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76600" y="4941888"/>
                        <a:ext cx="3046413" cy="36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1" name="对象 718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372225" y="2060575"/>
          <a:ext cx="256857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0" imgW="32613600" imgH="21031200" progId="Equation.3">
                  <p:embed/>
                </p:oleObj>
              </mc:Choice>
              <mc:Fallback>
                <p:oleObj name="" r:id="rId10" imgW="32613600" imgH="21031200" progId="Equation.3">
                  <p:embed/>
                  <p:pic>
                    <p:nvPicPr>
                      <p:cNvPr id="0" name="对象 7180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72225" y="2060575"/>
                        <a:ext cx="2568575" cy="165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/>
      <p:bldP spid="717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文本框 8196"/>
          <p:cNvSpPr txBox="1">
            <a:spLocks noChangeArrowheads="1"/>
          </p:cNvSpPr>
          <p:nvPr/>
        </p:nvSpPr>
        <p:spPr bwMode="auto">
          <a:xfrm>
            <a:off x="684213" y="836613"/>
            <a:ext cx="7343775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例4.如图,在△ABC中,D是AC边上一点,∠A=∠ABD,∠BDC=∠C,∠ABC=63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求∠DBC的度数.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098" name="对象 8197"/>
          <p:cNvGraphicFramePr/>
          <p:nvPr/>
        </p:nvGraphicFramePr>
        <p:xfrm>
          <a:off x="684213" y="1774825"/>
          <a:ext cx="2520950" cy="165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424940" imgH="937260" progId="PBrush">
                  <p:embed/>
                </p:oleObj>
              </mc:Choice>
              <mc:Fallback>
                <p:oleObj name="" r:id="rId1" imgW="1424940" imgH="937260" progId="PBrush">
                  <p:embed/>
                  <p:pic>
                    <p:nvPicPr>
                      <p:cNvPr id="0" name="对象 8197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  <a:lum bright="-5994"/>
                      </a:blip>
                      <a:stretch>
                        <a:fillRect/>
                      </a:stretch>
                    </p:blipFill>
                    <p:spPr>
                      <a:xfrm>
                        <a:off x="684213" y="1774825"/>
                        <a:ext cx="2520950" cy="1655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对象 819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35375" y="1701800"/>
          <a:ext cx="2220913" cy="129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3" imgW="30784800" imgH="17983200" progId="Equation.3">
                  <p:embed/>
                </p:oleObj>
              </mc:Choice>
              <mc:Fallback>
                <p:oleObj name="" r:id="rId3" imgW="30784800" imgH="17983200" progId="Equation.3">
                  <p:embed/>
                  <p:pic>
                    <p:nvPicPr>
                      <p:cNvPr id="0" name="对象 819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5375" y="1701800"/>
                        <a:ext cx="2220913" cy="1296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对象 819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8400" y="3054350"/>
          <a:ext cx="151288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5" imgW="21336000" imgH="8229600" progId="Equation.3">
                  <p:embed/>
                </p:oleObj>
              </mc:Choice>
              <mc:Fallback>
                <p:oleObj name="" r:id="rId5" imgW="21336000" imgH="8229600" progId="Equation.3">
                  <p:embed/>
                  <p:pic>
                    <p:nvPicPr>
                      <p:cNvPr id="0" name="对象 8199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8400" y="3054350"/>
                        <a:ext cx="1512888" cy="582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对象 820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8400" y="3717925"/>
          <a:ext cx="3225800" cy="1370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7" imgW="46634400" imgH="19812000" progId="Equation.3">
                  <p:embed/>
                </p:oleObj>
              </mc:Choice>
              <mc:Fallback>
                <p:oleObj name="" r:id="rId7" imgW="46634400" imgH="19812000" progId="Equation.3">
                  <p:embed/>
                  <p:pic>
                    <p:nvPicPr>
                      <p:cNvPr id="0" name="对象 8200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08400" y="3717925"/>
                        <a:ext cx="3225800" cy="1370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对象 820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8400" y="5157788"/>
          <a:ext cx="2549525" cy="105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9" imgW="34747200" imgH="14325600" progId="Equation.3">
                  <p:embed/>
                </p:oleObj>
              </mc:Choice>
              <mc:Fallback>
                <p:oleObj name="" r:id="rId9" imgW="34747200" imgH="14325600" progId="Equation.3">
                  <p:embed/>
                  <p:pic>
                    <p:nvPicPr>
                      <p:cNvPr id="0" name="对象 8201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8400" y="5157788"/>
                        <a:ext cx="2549525" cy="105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对象 820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11863" y="1773238"/>
          <a:ext cx="28971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1" imgW="40843200" imgH="15240000" progId="Equation.3">
                  <p:embed/>
                </p:oleObj>
              </mc:Choice>
              <mc:Fallback>
                <p:oleObj name="" r:id="rId11" imgW="40843200" imgH="15240000" progId="Equation.3">
                  <p:embed/>
                  <p:pic>
                    <p:nvPicPr>
                      <p:cNvPr id="0" name="对象 820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11863" y="1773238"/>
                        <a:ext cx="2897187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4" name="对象 820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13450" y="2925763"/>
          <a:ext cx="25923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13" imgW="34442400" imgH="4572000" progId="Equation.3">
                  <p:embed/>
                </p:oleObj>
              </mc:Choice>
              <mc:Fallback>
                <p:oleObj name="" r:id="rId13" imgW="34442400" imgH="4572000" progId="Equation.3">
                  <p:embed/>
                  <p:pic>
                    <p:nvPicPr>
                      <p:cNvPr id="0" name="对象 8203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13450" y="2925763"/>
                        <a:ext cx="2592388" cy="344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文本框 9220"/>
          <p:cNvSpPr txBox="1">
            <a:spLocks noChangeArrowheads="1"/>
          </p:cNvSpPr>
          <p:nvPr/>
        </p:nvSpPr>
        <p:spPr bwMode="auto">
          <a:xfrm>
            <a:off x="539750" y="909638"/>
            <a:ext cx="7915275" cy="50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例6.如图,在△ABC中,∠B=∠C,∠BAD=40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,并且∠ADE=∠AED.求∠CDE的度数．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5122" name="对象 9221"/>
          <p:cNvGraphicFramePr/>
          <p:nvPr/>
        </p:nvGraphicFramePr>
        <p:xfrm>
          <a:off x="685800" y="1558925"/>
          <a:ext cx="2590800" cy="158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1539240" imgH="891540" progId="PBrush">
                  <p:embed/>
                </p:oleObj>
              </mc:Choice>
              <mc:Fallback>
                <p:oleObj name="" r:id="rId1" imgW="1539240" imgH="891540" progId="PBrush">
                  <p:embed/>
                  <p:pic>
                    <p:nvPicPr>
                      <p:cNvPr id="0" name="对象 9221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  <a:lum bright="-5994"/>
                      </a:blip>
                      <a:stretch>
                        <a:fillRect/>
                      </a:stretch>
                    </p:blipFill>
                    <p:spPr>
                      <a:xfrm>
                        <a:off x="685800" y="1558925"/>
                        <a:ext cx="2590800" cy="1584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对象 922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36963" y="1628775"/>
          <a:ext cx="236378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3" imgW="31089600" imgH="17983200" progId="Equation.3">
                  <p:embed/>
                </p:oleObj>
              </mc:Choice>
              <mc:Fallback>
                <p:oleObj name="" r:id="rId3" imgW="31089600" imgH="17983200" progId="Equation.3">
                  <p:embed/>
                  <p:pic>
                    <p:nvPicPr>
                      <p:cNvPr id="0" name="对象 922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6963" y="1628775"/>
                        <a:ext cx="2363787" cy="1368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对象 922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9988" y="3070225"/>
          <a:ext cx="30289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5" imgW="42062400" imgH="17983200" progId="Equation.3">
                  <p:embed/>
                </p:oleObj>
              </mc:Choice>
              <mc:Fallback>
                <p:oleObj name="" r:id="rId5" imgW="42062400" imgH="17983200" progId="Equation.3">
                  <p:embed/>
                  <p:pic>
                    <p:nvPicPr>
                      <p:cNvPr id="0" name="对象 922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09988" y="3070225"/>
                        <a:ext cx="3028950" cy="1295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对象 922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8400" y="4397375"/>
          <a:ext cx="331152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7" imgW="46024800" imgH="4572000" progId="Equation.3">
                  <p:embed/>
                </p:oleObj>
              </mc:Choice>
              <mc:Fallback>
                <p:oleObj name="" r:id="rId7" imgW="46024800" imgH="4572000" progId="Equation.3">
                  <p:embed/>
                  <p:pic>
                    <p:nvPicPr>
                      <p:cNvPr id="0" name="对象 9224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08400" y="4397375"/>
                        <a:ext cx="3311525" cy="328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对象 922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08400" y="4799013"/>
          <a:ext cx="16319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9" imgW="21640800" imgH="14325600" progId="Equation.3">
                  <p:embed/>
                </p:oleObj>
              </mc:Choice>
              <mc:Fallback>
                <p:oleObj name="" r:id="rId9" imgW="21640800" imgH="14325600" progId="Equation.3">
                  <p:embed/>
                  <p:pic>
                    <p:nvPicPr>
                      <p:cNvPr id="0" name="对象 9225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8400" y="4799013"/>
                        <a:ext cx="16319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文本框 10244"/>
          <p:cNvSpPr txBox="1">
            <a:spLocks noChangeArrowheads="1"/>
          </p:cNvSpPr>
          <p:nvPr/>
        </p:nvSpPr>
        <p:spPr bwMode="auto">
          <a:xfrm>
            <a:off x="395288" y="836613"/>
            <a:ext cx="67691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例7.如图,在△ABC中,∠C=70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,∠B=40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,AD⊥BC于D,AE平分∠BAC,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求∠EAD的度数.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6146" name="对象 10245"/>
          <p:cNvGraphicFramePr/>
          <p:nvPr/>
        </p:nvGraphicFramePr>
        <p:xfrm>
          <a:off x="396875" y="1846263"/>
          <a:ext cx="2519363" cy="180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150620" imgH="845820" progId="PBrush">
                  <p:embed/>
                </p:oleObj>
              </mc:Choice>
              <mc:Fallback>
                <p:oleObj name="" r:id="rId1" imgW="1150620" imgH="845820" progId="PBrush">
                  <p:embed/>
                  <p:pic>
                    <p:nvPicPr>
                      <p:cNvPr id="0" name="对象 10245"/>
                      <p:cNvPicPr/>
                      <p:nvPr/>
                    </p:nvPicPr>
                    <p:blipFill>
                      <a:blip r:embed="rId2">
                        <a:biLevel thresh="50000"/>
                        <a:grayscl/>
                        <a:lum bright="-5994"/>
                      </a:blip>
                      <a:stretch>
                        <a:fillRect/>
                      </a:stretch>
                    </p:blipFill>
                    <p:spPr>
                      <a:xfrm>
                        <a:off x="396875" y="1846263"/>
                        <a:ext cx="2519363" cy="1800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对象 1024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49625" y="1773238"/>
          <a:ext cx="2640013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3" imgW="35661600" imgH="20421600" progId="Equation.3">
                  <p:embed/>
                </p:oleObj>
              </mc:Choice>
              <mc:Fallback>
                <p:oleObj name="" r:id="rId3" imgW="35661600" imgH="20421600" progId="Equation.3">
                  <p:embed/>
                  <p:pic>
                    <p:nvPicPr>
                      <p:cNvPr id="0" name="对象 1024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9625" y="1773238"/>
                        <a:ext cx="2640013" cy="1512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对象 1024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19475" y="3284538"/>
          <a:ext cx="2354263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5" imgW="32918400" imgH="13106400" progId="Equation.3">
                  <p:embed/>
                </p:oleObj>
              </mc:Choice>
              <mc:Fallback>
                <p:oleObj name="" r:id="rId5" imgW="32918400" imgH="13106400" progId="Equation.3">
                  <p:embed/>
                  <p:pic>
                    <p:nvPicPr>
                      <p:cNvPr id="0" name="对象 10247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19475" y="3284538"/>
                        <a:ext cx="2354263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对象 1024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21063" y="4222750"/>
          <a:ext cx="247808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7" imgW="34442400" imgH="14020800" progId="Equation.3">
                  <p:embed/>
                </p:oleObj>
              </mc:Choice>
              <mc:Fallback>
                <p:oleObj name="" r:id="rId7" imgW="34442400" imgH="14020800" progId="Equation.3">
                  <p:embed/>
                  <p:pic>
                    <p:nvPicPr>
                      <p:cNvPr id="0" name="对象 1024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1063" y="4222750"/>
                        <a:ext cx="2478087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对象 1024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156325" y="1846263"/>
          <a:ext cx="2392363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9" imgW="32918400" imgH="19812000" progId="Equation.3">
                  <p:embed/>
                </p:oleObj>
              </mc:Choice>
              <mc:Fallback>
                <p:oleObj name="" r:id="rId9" imgW="32918400" imgH="19812000" progId="Equation.3">
                  <p:embed/>
                  <p:pic>
                    <p:nvPicPr>
                      <p:cNvPr id="0" name="对象 10249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56325" y="1846263"/>
                        <a:ext cx="2392363" cy="1439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文本框 11268"/>
          <p:cNvSpPr txBox="1">
            <a:spLocks noChangeArrowheads="1"/>
          </p:cNvSpPr>
          <p:nvPr/>
        </p:nvSpPr>
        <p:spPr bwMode="auto">
          <a:xfrm>
            <a:off x="252413" y="1196975"/>
            <a:ext cx="81788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1.如图,△ABC中,∠ACB=90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,∠A=50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,将其折叠,使点A落在边CB上A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处,折痕为CD,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则∠A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DB=（     ）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     A.40°          B.30°          C.20°         D.10°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6" name="文本框 11269"/>
          <p:cNvSpPr txBox="1">
            <a:spLocks noChangeArrowheads="1"/>
          </p:cNvSpPr>
          <p:nvPr/>
        </p:nvSpPr>
        <p:spPr bwMode="auto">
          <a:xfrm>
            <a:off x="3419475" y="836613"/>
            <a:ext cx="15557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ea typeface="楷体" panose="02010609060101010101" charset="-122"/>
              </a:rPr>
              <a:t>课堂同步练习</a:t>
            </a:r>
            <a:endParaRPr lang="zh-CN" altLang="en-US" b="1">
              <a:ea typeface="楷体" panose="02010609060101010101" charset="-122"/>
            </a:endParaRPr>
          </a:p>
        </p:txBody>
      </p:sp>
      <p:graphicFrame>
        <p:nvGraphicFramePr>
          <p:cNvPr id="7170" name="对象 11270"/>
          <p:cNvGraphicFramePr/>
          <p:nvPr/>
        </p:nvGraphicFramePr>
        <p:xfrm>
          <a:off x="684213" y="2205038"/>
          <a:ext cx="1296987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830580" imgH="990600" progId="PBrush">
                  <p:embed/>
                </p:oleObj>
              </mc:Choice>
              <mc:Fallback>
                <p:oleObj name="" r:id="rId1" imgW="830580" imgH="990600" progId="PBrush">
                  <p:embed/>
                  <p:pic>
                    <p:nvPicPr>
                      <p:cNvPr id="0" name="对象 112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4213" y="2205038"/>
                        <a:ext cx="1296987" cy="1439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文本框 11271"/>
          <p:cNvSpPr txBox="1">
            <a:spLocks noChangeArrowheads="1"/>
          </p:cNvSpPr>
          <p:nvPr/>
        </p:nvSpPr>
        <p:spPr bwMode="auto">
          <a:xfrm>
            <a:off x="323850" y="3789363"/>
            <a:ext cx="78486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2.如图,已知在△ABC中,BD⊥AC于D,若∠A:∠ABC:∠ACB=7:5:6,∠ABD=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8" name="图片 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205038"/>
            <a:ext cx="16446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直接连接符 11273"/>
          <p:cNvSpPr>
            <a:spLocks noChangeShapeType="1"/>
          </p:cNvSpPr>
          <p:nvPr/>
        </p:nvSpPr>
        <p:spPr bwMode="auto">
          <a:xfrm>
            <a:off x="7451725" y="4076700"/>
            <a:ext cx="720725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0" name="文本框 11274"/>
          <p:cNvSpPr txBox="1">
            <a:spLocks noChangeArrowheads="1"/>
          </p:cNvSpPr>
          <p:nvPr/>
        </p:nvSpPr>
        <p:spPr bwMode="auto">
          <a:xfrm>
            <a:off x="323850" y="4076700"/>
            <a:ext cx="81438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3.如图,△ABC中,∠C=90</a:t>
            </a:r>
            <a:r>
              <a:rPr lang="zh-CN" altLang="en-US" b="1" baseline="30000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,∠CAB,∠CBA的平分线相交于点D,BD的延长线交AC于E,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804B8"/>
                </a:solidFill>
                <a:latin typeface="楷体" panose="02010609060101010101" charset="-122"/>
                <a:ea typeface="楷体" panose="02010609060101010101" charset="-122"/>
              </a:rPr>
              <a:t>则∠ADE的度数是________</a:t>
            </a:r>
            <a:endParaRPr lang="zh-CN" altLang="en-US" b="1">
              <a:solidFill>
                <a:srgbClr val="0804B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81" name="图片 79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937125"/>
            <a:ext cx="1150937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77" name="对象 1127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24075" y="2133600"/>
          <a:ext cx="2513013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5" imgW="39319200" imgH="24993600" progId="Equation.3">
                  <p:embed/>
                </p:oleObj>
              </mc:Choice>
              <mc:Fallback>
                <p:oleObj name="" r:id="rId5" imgW="39319200" imgH="24993600" progId="Equation.3">
                  <p:embed/>
                  <p:pic>
                    <p:nvPicPr>
                      <p:cNvPr id="0" name="对象 1127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4075" y="2133600"/>
                        <a:ext cx="2513013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8" name="文本框 11277"/>
          <p:cNvSpPr txBox="1">
            <a:spLocks noChangeArrowheads="1"/>
          </p:cNvSpPr>
          <p:nvPr/>
        </p:nvSpPr>
        <p:spPr bwMode="auto">
          <a:xfrm>
            <a:off x="1692275" y="1485900"/>
            <a:ext cx="339725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D</a:t>
            </a:r>
            <a:endParaRPr lang="zh-CN" altLang="en-US" b="1">
              <a:solidFill>
                <a:srgbClr val="F93D03"/>
              </a:solidFill>
            </a:endParaRPr>
          </a:p>
        </p:txBody>
      </p:sp>
      <p:graphicFrame>
        <p:nvGraphicFramePr>
          <p:cNvPr id="11279" name="对象 1127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372225" y="2205038"/>
          <a:ext cx="2544763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7" imgW="42062400" imgH="24993600" progId="Equation.3">
                  <p:embed/>
                </p:oleObj>
              </mc:Choice>
              <mc:Fallback>
                <p:oleObj name="" r:id="rId7" imgW="42062400" imgH="24993600" progId="Equation.3">
                  <p:embed/>
                  <p:pic>
                    <p:nvPicPr>
                      <p:cNvPr id="0" name="对象 11278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72225" y="2205038"/>
                        <a:ext cx="2544763" cy="1512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3" name="文本框 11279"/>
          <p:cNvSpPr txBox="1">
            <a:spLocks noChangeArrowheads="1"/>
          </p:cNvSpPr>
          <p:nvPr/>
        </p:nvSpPr>
        <p:spPr bwMode="auto">
          <a:xfrm>
            <a:off x="7296150" y="4819650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graphicFrame>
        <p:nvGraphicFramePr>
          <p:cNvPr id="11281" name="对象 11280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596188" y="3213100"/>
          <a:ext cx="111760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9" imgW="19507200" imgH="10058400" progId="Equation.3">
                  <p:embed/>
                </p:oleObj>
              </mc:Choice>
              <mc:Fallback>
                <p:oleObj name="" r:id="rId9" imgW="19507200" imgH="10058400" progId="Equation.3">
                  <p:embed/>
                  <p:pic>
                    <p:nvPicPr>
                      <p:cNvPr id="0" name="对象 1128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96188" y="3213100"/>
                        <a:ext cx="1117600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2" name="文本框 11281"/>
          <p:cNvSpPr txBox="1">
            <a:spLocks noChangeArrowheads="1"/>
          </p:cNvSpPr>
          <p:nvPr/>
        </p:nvSpPr>
        <p:spPr bwMode="auto">
          <a:xfrm>
            <a:off x="7453313" y="3789363"/>
            <a:ext cx="51911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20</a:t>
            </a:r>
            <a:r>
              <a:rPr lang="zh-CN" altLang="en-US" b="1" baseline="30000">
                <a:solidFill>
                  <a:srgbClr val="F93D03"/>
                </a:solidFill>
              </a:rPr>
              <a:t>0</a:t>
            </a:r>
            <a:endParaRPr lang="zh-CN" altLang="en-US" b="1" baseline="30000">
              <a:solidFill>
                <a:srgbClr val="F93D03"/>
              </a:solidFill>
            </a:endParaRPr>
          </a:p>
        </p:txBody>
      </p:sp>
      <p:graphicFrame>
        <p:nvGraphicFramePr>
          <p:cNvPr id="11283" name="对象 1128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700338" y="5013325"/>
          <a:ext cx="2447925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11" imgW="38100000" imgH="12496800" progId="Equation.3">
                  <p:embed/>
                </p:oleObj>
              </mc:Choice>
              <mc:Fallback>
                <p:oleObj name="" r:id="rId11" imgW="38100000" imgH="12496800" progId="Equation.3">
                  <p:embed/>
                  <p:pic>
                    <p:nvPicPr>
                      <p:cNvPr id="0" name="对象 11282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0338" y="5013325"/>
                        <a:ext cx="2447925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4" name="文本框 11283"/>
          <p:cNvSpPr txBox="1">
            <a:spLocks noChangeArrowheads="1"/>
          </p:cNvSpPr>
          <p:nvPr/>
        </p:nvSpPr>
        <p:spPr bwMode="auto">
          <a:xfrm>
            <a:off x="2339975" y="4581525"/>
            <a:ext cx="51911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93D03"/>
                </a:solidFill>
              </a:rPr>
              <a:t>45</a:t>
            </a:r>
            <a:r>
              <a:rPr lang="zh-CN" altLang="en-US" b="1" baseline="30000">
                <a:solidFill>
                  <a:srgbClr val="F93D03"/>
                </a:solidFill>
              </a:rPr>
              <a:t>0</a:t>
            </a:r>
            <a:endParaRPr lang="zh-CN" altLang="en-US" b="1" baseline="30000">
              <a:solidFill>
                <a:srgbClr val="F93D03"/>
              </a:solidFill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bldLvl="0"/>
      <p:bldP spid="11282" grpId="0" bldLvl="0"/>
      <p:bldP spid="11284" grpId="0" bldLvl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8"/>
</p:tagLst>
</file>

<file path=ppt/tags/tag2.xml><?xml version="1.0" encoding="utf-8"?>
<p:tagLst xmlns:p="http://schemas.openxmlformats.org/presentationml/2006/main">
  <p:tag name="KSO_WM_TEMPLATE_CATEGORY" val="custom"/>
  <p:tag name="KSO_WM_TEMPLATE_INDEX" val="28"/>
</p:tagLst>
</file>

<file path=ppt/tags/tag3.xml><?xml version="1.0" encoding="utf-8"?>
<p:tagLst xmlns:p="http://schemas.openxmlformats.org/presentationml/2006/main">
  <p:tag name="KSO_WM_TEMPLATE_CATEGORY" val="custom"/>
  <p:tag name="KSO_WM_TEMPLATE_INDEX" val="28"/>
</p:tagLst>
</file>

<file path=ppt/tags/tag4.xml><?xml version="1.0" encoding="utf-8"?>
<p:tagLst xmlns:p="http://schemas.openxmlformats.org/presentationml/2006/main">
  <p:tag name="KSO_WM_TEMPLATE_CATEGORY" val="custom"/>
  <p:tag name="KSO_WM_TEMPLATE_INDEX" val="28"/>
</p:tagLst>
</file>

<file path=ppt/tags/tag5.xml><?xml version="1.0" encoding="utf-8"?>
<p:tagLst xmlns:p="http://schemas.openxmlformats.org/presentationml/2006/main">
  <p:tag name="KSO_WM_TEMPLATE_CATEGORY" val="custom"/>
  <p:tag name="KSO_WM_TEMPLATE_INDEX" val="28"/>
</p:tagLst>
</file>

<file path=ppt/tags/tag6.xml><?xml version="1.0" encoding="utf-8"?>
<p:tagLst xmlns:p="http://schemas.openxmlformats.org/presentationml/2006/main">
  <p:tag name="KSO_WM_TEMPLATE_CATEGORY" val="custom"/>
  <p:tag name="KSO_WM_TEMPLATE_INDEX" val="28"/>
</p:tagLst>
</file>

<file path=ppt/tags/tag7.xml><?xml version="1.0" encoding="utf-8"?>
<p:tagLst xmlns:p="http://schemas.openxmlformats.org/presentationml/2006/main">
  <p:tag name="KSO_WM_TEMPLATE_CATEGORY" val="custom"/>
  <p:tag name="KSO_WM_TEMPLATE_INDEX" val="28"/>
</p:tagLst>
</file>

<file path=ppt/tags/tag8.xml><?xml version="1.0" encoding="utf-8"?>
<p:tagLst xmlns:p="http://schemas.openxmlformats.org/presentationml/2006/main">
  <p:tag name="KSO_WM_TEMPLATE_CATEGORY" val="custom"/>
  <p:tag name="KSO_WM_TEMPLATE_INDEX" val="2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774</Words>
  <Application>WPS 演示</Application>
  <PresentationFormat>全屏显示(4:3)</PresentationFormat>
  <Paragraphs>73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46</vt:i4>
      </vt:variant>
      <vt:variant>
        <vt:lpstr>幻灯片标题</vt:lpstr>
      </vt:variant>
      <vt:variant>
        <vt:i4>10</vt:i4>
      </vt:variant>
    </vt:vector>
  </HeadingPairs>
  <TitlesOfParts>
    <vt:vector size="69" baseType="lpstr">
      <vt:lpstr>Arial</vt:lpstr>
      <vt:lpstr>宋体</vt:lpstr>
      <vt:lpstr>Wingdings</vt:lpstr>
      <vt:lpstr>华文新魏</vt:lpstr>
      <vt:lpstr>华文行楷</vt:lpstr>
      <vt:lpstr>华文楷体</vt:lpstr>
      <vt:lpstr>微软雅黑</vt:lpstr>
      <vt:lpstr>楷体</vt:lpstr>
      <vt:lpstr>Calibri</vt:lpstr>
      <vt:lpstr>Arial Unicode MS</vt:lpstr>
      <vt:lpstr>Calibri Light</vt:lpstr>
      <vt:lpstr>Office 主题</vt:lpstr>
      <vt:lpstr>自定义设计方案</vt:lpstr>
      <vt:lpstr>PBrush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PBrush</vt:lpstr>
      <vt:lpstr>Equation.3</vt:lpstr>
      <vt:lpstr>Equation.3</vt:lpstr>
      <vt:lpstr>Equation.3</vt:lpstr>
      <vt:lpstr>Equation.3</vt:lpstr>
      <vt:lpstr>Equation.3</vt:lpstr>
      <vt:lpstr>Equation.3</vt:lpstr>
      <vt:lpstr>PBrush</vt:lpstr>
      <vt:lpstr>Equation.3</vt:lpstr>
      <vt:lpstr>Equation.3</vt:lpstr>
      <vt:lpstr>Equation.3</vt:lpstr>
      <vt:lpstr>Equation.3</vt:lpstr>
      <vt:lpstr>Equation.3</vt:lpstr>
      <vt:lpstr>PBrush</vt:lpstr>
      <vt:lpstr>Equation.3</vt:lpstr>
      <vt:lpstr>Equation.3</vt:lpstr>
      <vt:lpstr>Equation.3</vt:lpstr>
      <vt:lpstr>Equation.3</vt:lpstr>
      <vt:lpstr>PBrush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PBrush</vt:lpstr>
      <vt:lpstr>PBrush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2017-04-26T08:23:00Z</dcterms:created>
  <dcterms:modified xsi:type="dcterms:W3CDTF">2017-08-24T09:22:55Z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