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6"/>
  </p:notesMasterIdLst>
  <p:sldIdLst>
    <p:sldId id="259" r:id="rId4"/>
    <p:sldId id="312" r:id="rId5"/>
    <p:sldId id="314" r:id="rId7"/>
    <p:sldId id="317" r:id="rId8"/>
    <p:sldId id="319" r:id="rId9"/>
    <p:sldId id="340" r:id="rId10"/>
    <p:sldId id="321" r:id="rId11"/>
    <p:sldId id="326" r:id="rId12"/>
    <p:sldId id="328" r:id="rId13"/>
    <p:sldId id="329" r:id="rId14"/>
    <p:sldId id="332" r:id="rId15"/>
    <p:sldId id="335" r:id="rId16"/>
    <p:sldId id="334" r:id="rId17"/>
    <p:sldId id="336" r:id="rId18"/>
    <p:sldId id="33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8a6cce5-a759-4739-b2ba-bcc0ddd83e00}">
          <p14:sldIdLst>
            <p14:sldId id="259"/>
            <p14:sldId id="312"/>
            <p14:sldId id="314"/>
            <p14:sldId id="317"/>
            <p14:sldId id="340"/>
            <p14:sldId id="321"/>
            <p14:sldId id="326"/>
            <p14:sldId id="328"/>
            <p14:sldId id="329"/>
            <p14:sldId id="332"/>
            <p14:sldId id="335"/>
            <p14:sldId id="334"/>
            <p14:sldId id="336"/>
            <p14:sldId id="338"/>
            <p14:sldId id="31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C320EB-5352-40AA-A0A9-C13066E1373C}" type="doc">
      <dgm:prSet loTypeId="list" loCatId="list" qsTypeId="urn:microsoft.com/office/officeart/2005/8/quickstyle/simple1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773C5012-55F9-436E-B78B-2A38D8AAA0C0}">
      <dgm:prSet phldrT="[文本]" phldr="0" custT="1"/>
      <dgm:spPr/>
      <dgm:t>
        <a:bodyPr vert="horz" wrap="square"/>
        <a:lstStyle>
          <a:lvl1pPr algn="l"/>
          <a:lvl2pPr algn="l"/>
          <a:lvl3pPr algn="l"/>
          <a:lvl4pPr algn="l"/>
          <a:lvl5pPr algn="l"/>
          <a:lvl6pPr algn="l"/>
          <a:lvl7pPr algn="l"/>
          <a:lvl8pPr algn="l"/>
          <a:lvl9pPr algn="l"/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>
              <a:solidFill>
                <a:srgbClr val="FFFF00"/>
              </a:solidFill>
              <a:uFillTx/>
              <a:latin typeface="黑体" panose="02010609060101010101" charset="-122"/>
              <a:ea typeface="黑体" panose="02010609060101010101" charset="-122"/>
            </a:rPr>
            <a:t>通过朗读，积累字词，划分文章层次结构。</a:t>
          </a:r>
          <a:endParaRPr lang="zh-CN" altLang="en-US" sz="3200" b="1">
            <a:solidFill>
              <a:srgbClr val="FFFF00"/>
            </a:solidFill>
            <a:uFillTx/>
            <a:latin typeface="黑体" panose="02010609060101010101" charset="-122"/>
            <a:ea typeface="黑体" panose="02010609060101010101" charset="-122"/>
          </a:endParaRPr>
        </a:p>
      </dgm:t>
    </dgm:pt>
    <dgm:pt modelId="{E1399106-9BE2-43F4-9430-F473CB36780F}" cxnId="{FA7F26F4-D5CA-4426-8A0C-6264F5E437EC}" type="parTrans">
      <dgm:prSet/>
      <dgm:spPr/>
      <dgm:t>
        <a:bodyPr/>
        <a:p>
          <a:endParaRPr lang="zh-CN" altLang="en-US"/>
        </a:p>
      </dgm:t>
    </dgm:pt>
    <dgm:pt modelId="{507A6FE3-4D55-4ED6-A973-429D64C5DF28}" cxnId="{FA7F26F4-D5CA-4426-8A0C-6264F5E437EC}" type="sibTrans">
      <dgm:prSet/>
      <dgm:spPr/>
      <dgm:t>
        <a:bodyPr/>
        <a:p>
          <a:endParaRPr lang="zh-CN" altLang="en-US"/>
        </a:p>
      </dgm:t>
    </dgm:pt>
    <dgm:pt modelId="{CA58FE74-4619-4E47-BA6C-E0CD35AF5AC2}">
      <dgm:prSet phldrT="[文本]" phldr="0" custT="1"/>
      <dgm:spPr/>
      <dgm:t>
        <a:bodyPr vert="horz" wrap="square"/>
        <a:lstStyle>
          <a:lvl1pPr algn="l"/>
          <a:lvl2pPr algn="l"/>
          <a:lvl3pPr algn="l"/>
          <a:lvl4pPr algn="l"/>
          <a:lvl5pPr algn="l"/>
          <a:lvl6pPr algn="l"/>
          <a:lvl7pPr algn="l"/>
          <a:lvl8pPr algn="l"/>
          <a:lvl9pPr algn="l"/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rPr>
            <a:t>品读描写黄河的句子，体会瀑布雄伟的气势，学习赏析句子的方法。</a:t>
          </a:r>
          <a:endParaRPr lang="zh-CN" altLang="en-US" sz="3200" b="1">
            <a:solidFill>
              <a:srgbClr val="FFFF00"/>
            </a:solidFill>
            <a:latin typeface="黑体" panose="02010609060101010101" charset="-122"/>
            <a:ea typeface="黑体" panose="02010609060101010101" charset="-122"/>
          </a:endParaRPr>
        </a:p>
      </dgm:t>
    </dgm:pt>
    <dgm:pt modelId="{EBAD4DA7-135F-4F4E-9475-804E7DC205D2}" cxnId="{AC7536CA-FB1F-43E4-87BC-45D1E68A7989}" type="parTrans">
      <dgm:prSet/>
      <dgm:spPr/>
      <dgm:t>
        <a:bodyPr/>
        <a:p>
          <a:endParaRPr lang="zh-CN" altLang="en-US"/>
        </a:p>
      </dgm:t>
    </dgm:pt>
    <dgm:pt modelId="{5723A07A-E737-45B0-B84E-97FB4DE86580}" cxnId="{AC7536CA-FB1F-43E4-87BC-45D1E68A7989}" type="sibTrans">
      <dgm:prSet/>
      <dgm:spPr/>
      <dgm:t>
        <a:bodyPr/>
        <a:p>
          <a:endParaRPr lang="zh-CN" altLang="en-US"/>
        </a:p>
      </dgm:t>
    </dgm:pt>
    <dgm:pt modelId="{D3284563-CEAB-43B3-81C4-5F6C081CBB78}">
      <dgm:prSet phldrT="[文本]" phldr="0" custT="1"/>
      <dgm:spPr/>
      <dgm:t>
        <a:bodyPr vert="horz" wrap="square"/>
        <a:lstStyle>
          <a:lvl1pPr algn="l"/>
          <a:lvl2pPr algn="l"/>
          <a:lvl3pPr algn="l"/>
          <a:lvl4pPr algn="l"/>
          <a:lvl5pPr algn="l"/>
          <a:lvl6pPr algn="l"/>
          <a:lvl7pPr algn="l"/>
          <a:lvl8pPr algn="l"/>
          <a:lvl9pPr algn="l"/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rPr>
            <a:t>理解作者写作意图，体会对民族精神的歌颂</a:t>
          </a:r>
          <a:endParaRPr lang="zh-CN" altLang="en-US" sz="3200" b="1">
            <a:solidFill>
              <a:srgbClr val="FFFF00"/>
            </a:solidFill>
            <a:latin typeface="黑体" panose="02010609060101010101" charset="-122"/>
            <a:ea typeface="黑体" panose="02010609060101010101" charset="-122"/>
          </a:endParaRPr>
        </a:p>
      </dgm:t>
    </dgm:pt>
    <dgm:pt modelId="{A2E240DA-ABFA-4A24-BE34-ABE926603D67}" cxnId="{5520860E-8B05-4FF0-9FC2-B5AFA2D0E2B2}" type="parTrans">
      <dgm:prSet/>
      <dgm:spPr/>
      <dgm:t>
        <a:bodyPr/>
        <a:p>
          <a:endParaRPr lang="zh-CN" altLang="en-US"/>
        </a:p>
      </dgm:t>
    </dgm:pt>
    <dgm:pt modelId="{2E43EE94-FE21-4F90-81B3-CED5B1ECC8C9}" cxnId="{5520860E-8B05-4FF0-9FC2-B5AFA2D0E2B2}" type="sibTrans">
      <dgm:prSet/>
      <dgm:spPr/>
      <dgm:t>
        <a:bodyPr/>
        <a:p>
          <a:endParaRPr lang="zh-CN" altLang="en-US"/>
        </a:p>
      </dgm:t>
    </dgm:pt>
    <dgm:pt modelId="{E5EECCA3-F875-4B71-92CC-9CCDFB7DBFEF}" type="pres">
      <dgm:prSet presAssocID="{26C320EB-5352-40AA-A0A9-C13066E1373C}" presName="linear" presStyleCnt="0">
        <dgm:presLayoutVars>
          <dgm:dir/>
          <dgm:animLvl val="lvl"/>
          <dgm:resizeHandles val="exact"/>
        </dgm:presLayoutVars>
      </dgm:prSet>
      <dgm:spPr/>
    </dgm:pt>
    <dgm:pt modelId="{667CAF5C-37C0-43B7-8B7E-02CCA3754DB9}" type="pres">
      <dgm:prSet presAssocID="{773C5012-55F9-436E-B78B-2A38D8AAA0C0}" presName="parentLin" presStyleCnt="0"/>
      <dgm:spPr/>
    </dgm:pt>
    <dgm:pt modelId="{58B158CB-C1D2-4676-88E6-6B3937A00A96}" type="pres">
      <dgm:prSet presAssocID="{773C5012-55F9-436E-B78B-2A38D8AAA0C0}" presName="parentLeftMargin" presStyleCnt="0"/>
      <dgm:spPr/>
    </dgm:pt>
    <dgm:pt modelId="{D0971512-D8E1-4E4B-89F4-FF2EB164C196}" type="pres">
      <dgm:prSet presAssocID="{773C5012-55F9-436E-B78B-2A38D8AAA0C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5E10EBB-C85A-471E-9935-B48B9C39A12E}" type="pres">
      <dgm:prSet presAssocID="{773C5012-55F9-436E-B78B-2A38D8AAA0C0}" presName="negativeSpace" presStyleCnt="0"/>
      <dgm:spPr/>
    </dgm:pt>
    <dgm:pt modelId="{1F055725-8984-42CB-98CB-8E7728DD5EAB}" type="pres">
      <dgm:prSet presAssocID="{773C5012-55F9-436E-B78B-2A38D8AAA0C0}" presName="childText" presStyleLbl="conFgAcc1" presStyleIdx="0" presStyleCnt="3">
        <dgm:presLayoutVars>
          <dgm:bulletEnabled val="1"/>
        </dgm:presLayoutVars>
      </dgm:prSet>
      <dgm:spPr/>
    </dgm:pt>
    <dgm:pt modelId="{5785404B-F53E-4CF2-A702-90A46E89CED8}" type="pres">
      <dgm:prSet presAssocID="{507A6FE3-4D55-4ED6-A973-429D64C5DF28}" presName="spaceBetweenRectangles" presStyleCnt="0"/>
      <dgm:spPr/>
    </dgm:pt>
    <dgm:pt modelId="{EF963990-07B7-4DBC-8CFE-C86D15B61BB6}" type="pres">
      <dgm:prSet presAssocID="{CA58FE74-4619-4E47-BA6C-E0CD35AF5AC2}" presName="parentLin" presStyleCnt="0"/>
      <dgm:spPr/>
    </dgm:pt>
    <dgm:pt modelId="{AEA4B341-6C57-43B8-BC42-9813D43D1335}" type="pres">
      <dgm:prSet presAssocID="{CA58FE74-4619-4E47-BA6C-E0CD35AF5AC2}" presName="parentLeftMargin" presStyleCnt="0"/>
      <dgm:spPr/>
    </dgm:pt>
    <dgm:pt modelId="{DD07B078-3354-4F1B-9438-E4F95C4B43A6}" type="pres">
      <dgm:prSet presAssocID="{CA58FE74-4619-4E47-BA6C-E0CD35AF5AC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8F9047E-C8BE-4990-B6F7-84F4581E1FEA}" type="pres">
      <dgm:prSet presAssocID="{CA58FE74-4619-4E47-BA6C-E0CD35AF5AC2}" presName="negativeSpace" presStyleCnt="0"/>
      <dgm:spPr/>
    </dgm:pt>
    <dgm:pt modelId="{FB20FF5F-D131-4A8A-AEBC-01A2B84D6655}" type="pres">
      <dgm:prSet presAssocID="{CA58FE74-4619-4E47-BA6C-E0CD35AF5AC2}" presName="childText" presStyleLbl="conFgAcc1" presStyleIdx="1" presStyleCnt="3">
        <dgm:presLayoutVars>
          <dgm:bulletEnabled val="1"/>
        </dgm:presLayoutVars>
      </dgm:prSet>
      <dgm:spPr/>
    </dgm:pt>
    <dgm:pt modelId="{AC1FEB9E-7ED9-4E44-9D47-B63AE5862158}" type="pres">
      <dgm:prSet presAssocID="{5723A07A-E737-45B0-B84E-97FB4DE86580}" presName="spaceBetweenRectangles" presStyleCnt="0"/>
      <dgm:spPr/>
    </dgm:pt>
    <dgm:pt modelId="{04A221FB-3A34-4804-9E1E-FAA254BEF819}" type="pres">
      <dgm:prSet presAssocID="{D3284563-CEAB-43B3-81C4-5F6C081CBB78}" presName="parentLin" presStyleCnt="0"/>
      <dgm:spPr/>
    </dgm:pt>
    <dgm:pt modelId="{09CBCBA7-E2EE-4654-BCFB-AB2C2D77E66B}" type="pres">
      <dgm:prSet presAssocID="{D3284563-CEAB-43B3-81C4-5F6C081CBB78}" presName="parentLeftMargin" presStyleCnt="0"/>
      <dgm:spPr/>
    </dgm:pt>
    <dgm:pt modelId="{F8B30F84-9FC1-4455-B8FC-CA5DC2189586}" type="pres">
      <dgm:prSet presAssocID="{D3284563-CEAB-43B3-81C4-5F6C081CBB78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5AF99AA-34AA-4169-A0AA-91E0CC0C2D15}" type="pres">
      <dgm:prSet presAssocID="{D3284563-CEAB-43B3-81C4-5F6C081CBB78}" presName="negativeSpace" presStyleCnt="0"/>
      <dgm:spPr/>
    </dgm:pt>
    <dgm:pt modelId="{F855875C-E8B4-4273-8C6C-6A8EC3091B3C}" type="pres">
      <dgm:prSet presAssocID="{D3284563-CEAB-43B3-81C4-5F6C081CBB7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A7F26F4-D5CA-4426-8A0C-6264F5E437EC}" srcId="{26C320EB-5352-40AA-A0A9-C13066E1373C}" destId="{773C5012-55F9-436E-B78B-2A38D8AAA0C0}" srcOrd="0" destOrd="0" parTransId="{E1399106-9BE2-43F4-9430-F473CB36780F}" sibTransId="{507A6FE3-4D55-4ED6-A973-429D64C5DF28}"/>
    <dgm:cxn modelId="{AC7536CA-FB1F-43E4-87BC-45D1E68A7989}" srcId="{26C320EB-5352-40AA-A0A9-C13066E1373C}" destId="{CA58FE74-4619-4E47-BA6C-E0CD35AF5AC2}" srcOrd="1" destOrd="0" parTransId="{EBAD4DA7-135F-4F4E-9475-804E7DC205D2}" sibTransId="{5723A07A-E737-45B0-B84E-97FB4DE86580}"/>
    <dgm:cxn modelId="{5520860E-8B05-4FF0-9FC2-B5AFA2D0E2B2}" srcId="{26C320EB-5352-40AA-A0A9-C13066E1373C}" destId="{D3284563-CEAB-43B3-81C4-5F6C081CBB78}" srcOrd="2" destOrd="0" parTransId="{A2E240DA-ABFA-4A24-BE34-ABE926603D67}" sibTransId="{2E43EE94-FE21-4F90-81B3-CED5B1ECC8C9}"/>
    <dgm:cxn modelId="{A61AA9DE-23E8-48E8-9284-E539C1478130}" type="presOf" srcId="{26C320EB-5352-40AA-A0A9-C13066E1373C}" destId="{E5EECCA3-F875-4B71-92CC-9CCDFB7DBFEF}" srcOrd="0" destOrd="0" presId="urn:microsoft.com/office/officeart/2005/8/layout/list1"/>
    <dgm:cxn modelId="{5786FA45-F1D7-4251-B41A-FA6C4D62A40D}" type="presParOf" srcId="{E5EECCA3-F875-4B71-92CC-9CCDFB7DBFEF}" destId="{667CAF5C-37C0-43B7-8B7E-02CCA3754DB9}" srcOrd="0" destOrd="0" presId="urn:microsoft.com/office/officeart/2005/8/layout/list1"/>
    <dgm:cxn modelId="{94AE5513-A4EB-4739-8A09-44C54DA0D0DC}" type="presParOf" srcId="{667CAF5C-37C0-43B7-8B7E-02CCA3754DB9}" destId="{58B158CB-C1D2-4676-88E6-6B3937A00A96}" srcOrd="0" destOrd="0" presId="urn:microsoft.com/office/officeart/2005/8/layout/list1"/>
    <dgm:cxn modelId="{AEAAB6BE-056C-417E-AF3D-901B2432E8A9}" type="presOf" srcId="{773C5012-55F9-436E-B78B-2A38D8AAA0C0}" destId="{58B158CB-C1D2-4676-88E6-6B3937A00A96}" srcOrd="0" destOrd="0" presId="urn:microsoft.com/office/officeart/2005/8/layout/list1"/>
    <dgm:cxn modelId="{28CC032D-AC62-431D-9AF8-44F212F6FE19}" type="presParOf" srcId="{667CAF5C-37C0-43B7-8B7E-02CCA3754DB9}" destId="{D0971512-D8E1-4E4B-89F4-FF2EB164C196}" srcOrd="1" destOrd="0" presId="urn:microsoft.com/office/officeart/2005/8/layout/list1"/>
    <dgm:cxn modelId="{B64B99C2-094B-4544-8330-B2526C402702}" type="presOf" srcId="{773C5012-55F9-436E-B78B-2A38D8AAA0C0}" destId="{D0971512-D8E1-4E4B-89F4-FF2EB164C196}" srcOrd="0" destOrd="0" presId="urn:microsoft.com/office/officeart/2005/8/layout/list1"/>
    <dgm:cxn modelId="{42B35ECD-0118-4125-8489-23D17C060F16}" type="presParOf" srcId="{E5EECCA3-F875-4B71-92CC-9CCDFB7DBFEF}" destId="{05E10EBB-C85A-471E-9935-B48B9C39A12E}" srcOrd="1" destOrd="0" presId="urn:microsoft.com/office/officeart/2005/8/layout/list1"/>
    <dgm:cxn modelId="{2CE26C56-C266-481F-A8FC-00E4DE947FA2}" type="presParOf" srcId="{E5EECCA3-F875-4B71-92CC-9CCDFB7DBFEF}" destId="{1F055725-8984-42CB-98CB-8E7728DD5EAB}" srcOrd="2" destOrd="0" presId="urn:microsoft.com/office/officeart/2005/8/layout/list1"/>
    <dgm:cxn modelId="{CD2744CE-08F8-451C-9A70-A1DE4F6F284F}" type="presParOf" srcId="{E5EECCA3-F875-4B71-92CC-9CCDFB7DBFEF}" destId="{5785404B-F53E-4CF2-A702-90A46E89CED8}" srcOrd="3" destOrd="0" presId="urn:microsoft.com/office/officeart/2005/8/layout/list1"/>
    <dgm:cxn modelId="{ACFFA8AF-D2DE-4D13-A474-DE5E76EC8B83}" type="presParOf" srcId="{E5EECCA3-F875-4B71-92CC-9CCDFB7DBFEF}" destId="{EF963990-07B7-4DBC-8CFE-C86D15B61BB6}" srcOrd="4" destOrd="0" presId="urn:microsoft.com/office/officeart/2005/8/layout/list1"/>
    <dgm:cxn modelId="{37CD4B6C-27C1-4EA5-A4A9-C29879B982D8}" type="presParOf" srcId="{EF963990-07B7-4DBC-8CFE-C86D15B61BB6}" destId="{AEA4B341-6C57-43B8-BC42-9813D43D1335}" srcOrd="0" destOrd="4" presId="urn:microsoft.com/office/officeart/2005/8/layout/list1"/>
    <dgm:cxn modelId="{3E22D844-F8AF-4AA2-AC09-37CAA86F8FFC}" type="presOf" srcId="{CA58FE74-4619-4E47-BA6C-E0CD35AF5AC2}" destId="{AEA4B341-6C57-43B8-BC42-9813D43D1335}" srcOrd="0" destOrd="0" presId="urn:microsoft.com/office/officeart/2005/8/layout/list1"/>
    <dgm:cxn modelId="{4F058860-40B3-4B9F-B11B-382AD116BC19}" type="presParOf" srcId="{EF963990-07B7-4DBC-8CFE-C86D15B61BB6}" destId="{DD07B078-3354-4F1B-9438-E4F95C4B43A6}" srcOrd="1" destOrd="4" presId="urn:microsoft.com/office/officeart/2005/8/layout/list1"/>
    <dgm:cxn modelId="{CEFFD08B-EF9D-40BC-821B-30B5B8109D73}" type="presOf" srcId="{CA58FE74-4619-4E47-BA6C-E0CD35AF5AC2}" destId="{DD07B078-3354-4F1B-9438-E4F95C4B43A6}" srcOrd="0" destOrd="0" presId="urn:microsoft.com/office/officeart/2005/8/layout/list1"/>
    <dgm:cxn modelId="{6C5E0479-24FB-4C03-8111-8E78DD46796F}" type="presParOf" srcId="{E5EECCA3-F875-4B71-92CC-9CCDFB7DBFEF}" destId="{98F9047E-C8BE-4990-B6F7-84F4581E1FEA}" srcOrd="5" destOrd="0" presId="urn:microsoft.com/office/officeart/2005/8/layout/list1"/>
    <dgm:cxn modelId="{E1FFF0B5-220E-4F1A-A3CB-E99FA40C5322}" type="presParOf" srcId="{E5EECCA3-F875-4B71-92CC-9CCDFB7DBFEF}" destId="{FB20FF5F-D131-4A8A-AEBC-01A2B84D6655}" srcOrd="6" destOrd="0" presId="urn:microsoft.com/office/officeart/2005/8/layout/list1"/>
    <dgm:cxn modelId="{DCF13445-168A-4295-97C1-49673CF8DAD1}" type="presParOf" srcId="{E5EECCA3-F875-4B71-92CC-9CCDFB7DBFEF}" destId="{AC1FEB9E-7ED9-4E44-9D47-B63AE5862158}" srcOrd="7" destOrd="0" presId="urn:microsoft.com/office/officeart/2005/8/layout/list1"/>
    <dgm:cxn modelId="{509C0C11-A957-4744-AF6C-BB0B637A7F6E}" type="presParOf" srcId="{E5EECCA3-F875-4B71-92CC-9CCDFB7DBFEF}" destId="{04A221FB-3A34-4804-9E1E-FAA254BEF819}" srcOrd="8" destOrd="0" presId="urn:microsoft.com/office/officeart/2005/8/layout/list1"/>
    <dgm:cxn modelId="{C064AAB9-3462-4F64-AD7B-FBC5C4A27AB2}" type="presParOf" srcId="{04A221FB-3A34-4804-9E1E-FAA254BEF819}" destId="{09CBCBA7-E2EE-4654-BCFB-AB2C2D77E66B}" srcOrd="0" destOrd="8" presId="urn:microsoft.com/office/officeart/2005/8/layout/list1"/>
    <dgm:cxn modelId="{D1063DBE-1128-4C0B-B834-B6BDF4CD6642}" type="presOf" srcId="{D3284563-CEAB-43B3-81C4-5F6C081CBB78}" destId="{09CBCBA7-E2EE-4654-BCFB-AB2C2D77E66B}" srcOrd="0" destOrd="0" presId="urn:microsoft.com/office/officeart/2005/8/layout/list1"/>
    <dgm:cxn modelId="{331EBBEF-25C6-447D-AEAB-262A3C5880E9}" type="presParOf" srcId="{04A221FB-3A34-4804-9E1E-FAA254BEF819}" destId="{F8B30F84-9FC1-4455-B8FC-CA5DC2189586}" srcOrd="1" destOrd="8" presId="urn:microsoft.com/office/officeart/2005/8/layout/list1"/>
    <dgm:cxn modelId="{EDF030BA-D88F-4D4C-A163-8019A99F6D2D}" type="presOf" srcId="{D3284563-CEAB-43B3-81C4-5F6C081CBB78}" destId="{F8B30F84-9FC1-4455-B8FC-CA5DC2189586}" srcOrd="0" destOrd="0" presId="urn:microsoft.com/office/officeart/2005/8/layout/list1"/>
    <dgm:cxn modelId="{53D379B0-C1D4-436B-9499-182E686E89CD}" type="presParOf" srcId="{E5EECCA3-F875-4B71-92CC-9CCDFB7DBFEF}" destId="{75AF99AA-34AA-4169-A0AA-91E0CC0C2D15}" srcOrd="9" destOrd="0" presId="urn:microsoft.com/office/officeart/2005/8/layout/list1"/>
    <dgm:cxn modelId="{19D3F855-490B-4F22-ABA9-D613E62E0AE2}" type="presParOf" srcId="{E5EECCA3-F875-4B71-92CC-9CCDFB7DBFEF}" destId="{F855875C-E8B4-4273-8C6C-6A8EC3091B3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468100" cy="4230370"/>
        <a:chOff x="0" y="0"/>
        <a:chExt cx="11468100" cy="4230370"/>
      </a:xfrm>
    </dsp:grpSpPr>
    <dsp:sp modelId="{1F055725-8984-42CB-98CB-8E7728DD5EAB}">
      <dsp:nvSpPr>
        <dsp:cNvPr id="5" name="矩形 4"/>
        <dsp:cNvSpPr/>
      </dsp:nvSpPr>
      <dsp:spPr bwMode="white">
        <a:xfrm>
          <a:off x="0" y="477810"/>
          <a:ext cx="11468100" cy="815774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anchor="t"/>
        <a:lstStyle>
          <a:lvl1pPr algn="l">
            <a:defRPr sz="22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477810"/>
        <a:ext cx="11468100" cy="815774"/>
      </dsp:txXfrm>
    </dsp:sp>
    <dsp:sp modelId="{D0971512-D8E1-4E4B-89F4-FF2EB164C196}">
      <dsp:nvSpPr>
        <dsp:cNvPr id="4" name="圆角矩形 3"/>
        <dsp:cNvSpPr/>
      </dsp:nvSpPr>
      <dsp:spPr bwMode="white">
        <a:xfrm>
          <a:off x="573405" y="0"/>
          <a:ext cx="8027670" cy="955621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03426" tIns="0" rIns="406400" bIns="0" anchor="ctr"/>
        <a:lstStyle>
          <a:lvl1pPr algn="l">
            <a:defRPr sz="22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>
              <a:solidFill>
                <a:srgbClr val="FFFF00"/>
              </a:solidFill>
              <a:uFillTx/>
              <a:latin typeface="黑体" panose="02010609060101010101" charset="-122"/>
              <a:ea typeface="黑体" panose="02010609060101010101" charset="-122"/>
            </a:rPr>
            <a:t>通过朗读，品味语言，读出自己的感受。</a:t>
          </a:r>
          <a:endParaRPr lang="zh-CN" altLang="en-US" sz="3200" b="1">
            <a:solidFill>
              <a:srgbClr val="FFFF00"/>
            </a:solidFill>
            <a:uFillTx/>
            <a:latin typeface="黑体" panose="02010609060101010101" charset="-122"/>
            <a:ea typeface="黑体" panose="02010609060101010101" charset="-122"/>
          </a:endParaRPr>
        </a:p>
      </dsp:txBody>
      <dsp:txXfrm>
        <a:off x="573405" y="0"/>
        <a:ext cx="8027670" cy="955621"/>
      </dsp:txXfrm>
    </dsp:sp>
    <dsp:sp modelId="{FB20FF5F-D131-4A8A-AEBC-01A2B84D6655}">
      <dsp:nvSpPr>
        <dsp:cNvPr id="14" name="矩形 13"/>
        <dsp:cNvSpPr/>
      </dsp:nvSpPr>
      <dsp:spPr bwMode="white">
        <a:xfrm>
          <a:off x="0" y="1946203"/>
          <a:ext cx="11468100" cy="815774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anchor="t"/>
        <a:lstStyle>
          <a:lvl1pPr algn="l">
            <a:defRPr sz="22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1946203"/>
        <a:ext cx="11468100" cy="815774"/>
      </dsp:txXfrm>
    </dsp:sp>
    <dsp:sp modelId="{DD07B078-3354-4F1B-9438-E4F95C4B43A6}">
      <dsp:nvSpPr>
        <dsp:cNvPr id="13" name="圆角矩形 12"/>
        <dsp:cNvSpPr/>
      </dsp:nvSpPr>
      <dsp:spPr bwMode="white">
        <a:xfrm>
          <a:off x="573405" y="1468393"/>
          <a:ext cx="8027670" cy="955621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03426" tIns="0" rIns="303426" bIns="0" anchor="ctr"/>
        <a:lstStyle>
          <a:lvl1pPr algn="l">
            <a:defRPr sz="22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rPr>
            <a:t>抓住关键句赏析瀑布雄伟的气势。</a:t>
          </a:r>
          <a:endParaRPr lang="zh-CN" altLang="en-US" sz="3200" b="1">
            <a:solidFill>
              <a:srgbClr val="FFFF00"/>
            </a:solidFill>
            <a:latin typeface="黑体" panose="02010609060101010101" charset="-122"/>
            <a:ea typeface="黑体" panose="02010609060101010101" charset="-122"/>
          </a:endParaRPr>
        </a:p>
      </dsp:txBody>
      <dsp:txXfrm>
        <a:off x="573405" y="1468393"/>
        <a:ext cx="8027670" cy="955621"/>
      </dsp:txXfrm>
    </dsp:sp>
    <dsp:sp modelId="{F855875C-E8B4-4273-8C6C-6A8EC3091B3C}">
      <dsp:nvSpPr>
        <dsp:cNvPr id="11" name="矩形 10"/>
        <dsp:cNvSpPr/>
      </dsp:nvSpPr>
      <dsp:spPr bwMode="white">
        <a:xfrm>
          <a:off x="0" y="3414596"/>
          <a:ext cx="11468100" cy="815774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anchor="t"/>
        <a:lstStyle>
          <a:lvl1pPr algn="l">
            <a:defRPr sz="22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3414596"/>
        <a:ext cx="11468100" cy="815774"/>
      </dsp:txXfrm>
    </dsp:sp>
    <dsp:sp modelId="{F8B30F84-9FC1-4455-B8FC-CA5DC2189586}">
      <dsp:nvSpPr>
        <dsp:cNvPr id="10" name="圆角矩形 9"/>
        <dsp:cNvSpPr/>
      </dsp:nvSpPr>
      <dsp:spPr bwMode="white">
        <a:xfrm>
          <a:off x="573405" y="2936786"/>
          <a:ext cx="8027670" cy="955621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03426" tIns="0" rIns="303426" bIns="0" anchor="ctr"/>
        <a:lstStyle>
          <a:lvl1pPr algn="l">
            <a:defRPr sz="22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rPr>
            <a:t>理解作者用象征的手法对人生的的思考，对民族精神的歌颂</a:t>
          </a:r>
          <a:endParaRPr lang="zh-CN" altLang="en-US" sz="3200" b="1">
            <a:solidFill>
              <a:srgbClr val="FFFF00"/>
            </a:solidFill>
            <a:latin typeface="黑体" panose="02010609060101010101" charset="-122"/>
            <a:ea typeface="黑体" panose="02010609060101010101" charset="-122"/>
          </a:endParaRPr>
        </a:p>
      </dsp:txBody>
      <dsp:txXfrm>
        <a:off x="573405" y="2936786"/>
        <a:ext cx="8027670" cy="955621"/>
      </dsp:txXfrm>
    </dsp:sp>
    <dsp:sp modelId="{58B158CB-C1D2-4676-88E6-6B3937A00A96}">
      <dsp:nvSpPr>
        <dsp:cNvPr id="3" name="矩形 2" hidden="1"/>
        <dsp:cNvSpPr/>
      </dsp:nvSpPr>
      <dsp:spPr bwMode="white">
        <a:xfrm>
          <a:off x="0" y="477810"/>
          <a:ext cx="573405" cy="0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477810"/>
        <a:ext cx="573405" cy="0"/>
      </dsp:txXfrm>
    </dsp:sp>
    <dsp:sp modelId="{AEA4B341-6C57-43B8-BC42-9813D43D1335}">
      <dsp:nvSpPr>
        <dsp:cNvPr id="12" name="矩形 11" hidden="1"/>
        <dsp:cNvSpPr/>
      </dsp:nvSpPr>
      <dsp:spPr bwMode="white">
        <a:xfrm>
          <a:off x="0" y="1946203"/>
          <a:ext cx="573405" cy="0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1946203"/>
        <a:ext cx="573405" cy="0"/>
      </dsp:txXfrm>
    </dsp:sp>
    <dsp:sp modelId="{09CBCBA7-E2EE-4654-BCFB-AB2C2D77E66B}">
      <dsp:nvSpPr>
        <dsp:cNvPr id="9" name="矩形 8" hidden="1"/>
        <dsp:cNvSpPr/>
      </dsp:nvSpPr>
      <dsp:spPr bwMode="white">
        <a:xfrm>
          <a:off x="0" y="3414596"/>
          <a:ext cx="573405" cy="0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3414596"/>
        <a:ext cx="573405" cy="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88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885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78852" name="页眉占位符 5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60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6019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86020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01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0115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90116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88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885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78852" name="页眉占位符 5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421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4211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94212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044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04451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104452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88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885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78852" name="页眉占位符 5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88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885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  <p:sp>
        <p:nvSpPr>
          <p:cNvPr id="78852" name="页眉占位符 5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728A9E7B-A78A-469E-9F6B-3F5E730753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FBD5CF7B-F586-44E5-965C-F0636D6690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A36D4C2E-35CF-484A-A712-CC45467EAF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A66C463F-0AD7-4E1C-9177-A74B27E580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0956E0BB-EBFB-49E1-A58C-EF1F9B6638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6BB24E89-A73A-40C4-9ED5-5D9D343A94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F12B10DA-969A-4218-B866-8FCF2DFB55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0E1CEC59-94E8-4457-8584-4F3BC5982C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728A9E7B-A78A-469E-9F6B-3F5E730753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03132A72-7870-4179-BA08-07CAEE955C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905D1603-E27C-42B3-A827-6ABD866A3F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FDF02DDA-F7FB-4F0A-9FD7-92F22EEC73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FBD5CF7B-F586-44E5-965C-F0636D6690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AEB272B8-F6B3-49AD-902C-9E0B22554C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EA500DFB-8611-4B3D-A6F2-EB1B5B8F20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A36D4C2E-35CF-484A-A712-CC45467EAF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BB44E53E-AE5B-44C8-8D7B-84C66466F0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A66C463F-0AD7-4E1C-9177-A74B27E580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2335E191-63E6-4A12-9B26-9BAC66CF73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CE29FF38-8F9A-4258-B33B-A14E9B9496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54AA054B-0C6B-4456-B80B-ED64C58996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BB1795F5-482E-4356-A259-5C304CD1A4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D56B86CC-61AC-4002-BBAC-C8D2159382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4FD0FD0B-5BEA-4B47-B289-2DF690E2CF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7462D411-F9D3-4A51-BBB6-DDA7755B0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0956E0BB-EBFB-49E1-A58C-EF1F9B6638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43B18901-EED0-46BB-8CD6-DC15B21C11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462643A7-EDCC-4C04-A3BD-A26CC728E2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7956548C-15BD-4E28-8995-4ECDC0C949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FE6A38E4-A2C9-4069-9C84-5DF9DE2B3A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0ECB8475-58D6-49EB-BEF9-AF370D7DEF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57B2ABA0-C5D9-48B3-BF66-52E85B47C9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6BB24E89-A73A-40C4-9ED5-5D9D343A94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71861343-8C91-4A46-A240-3041F80583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E9D8C931-5EDB-4CD8-BAF1-1580EDD171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FA9D81F7-8697-4C6D-9DFE-DB74DECF84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D22D4390-784D-4D1C-96C0-C195671436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109CB158-5CD5-42E9-8064-75114D5F5D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A049DFF1-7D8B-4A07-8F70-1B1B565204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0A10B2E2-D75D-4E16-8F7F-E4A98FEF88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FB929D8F-2D11-410B-9EB1-E2F1E32CE0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125B2771-0A5C-4370-B889-2FF0903637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0B1A8250-7EE6-4452-8A59-A433FED422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FB2167C7-9DFE-4799-BDC7-6F476E73C7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48581250-DC94-40A2-8049-927748B586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BDABC35F-257A-456C-8493-63B178C4EE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5E1ECFAF-5056-4B73-BAA0-3AE009A739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EDC852E1-88B0-40B4-A2D7-4697E19BF2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1020C928-6C70-4287-9D57-6BA6F8A83B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899E8628-AA77-4E9F-BA03-D48A054DA3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C7583C4E-8B2F-47C7-AD2E-29948BB6F7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5A3CA591-7B5B-4A4C-A2D8-C22023F8FA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A8C45721-BC56-43C9-802A-57B259AD9F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0F345A3D-CF55-44AA-8B15-3920EDFE1A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E5CCCC59-EE98-4DDA-8E3D-FE262B2D5B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E25093B7-9A0A-4635-B621-05778430B3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4FE5B236-2A61-447B-B3A1-0022239EF7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6AF2A423-C023-4AF2-BE07-0BE9C5714A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A307A697-11F0-41AE-8B54-3EFB43E9B5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B994A6B5-D8DE-441F-8D57-4DF2A11A9C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45EF898A-FD9F-451D-90CA-56A9ADC18B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4EFC92A3-D8DA-4C5A-A61C-74EB0C9976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D59CB4CA-BD83-4EAB-8DA5-696E8856DE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7A7800EC-ED28-452C-8484-6932717373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8D83EC36-E864-48FA-85ED-B33B615E19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87861B0D-F7FF-42E7-AE83-779430F8F2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1D256AB4-32D8-495D-9670-5BBD1AB043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9C712DDA-185B-4687-89C2-8BC6AA72D1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C197E2D6-FE6A-4226-8832-15595138E9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300" i="1"/>
            </a:lvl1pPr>
          </a:lstStyle>
          <a:p>
            <a:fld id="{E21B0BCA-BCB3-4F26-8350-1C008A0581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6" Type="http://schemas.openxmlformats.org/officeDocument/2006/relationships/theme" Target="../theme/theme2.xml"/><Relationship Id="rId75" Type="http://schemas.openxmlformats.org/officeDocument/2006/relationships/slideLayout" Target="../slideLayouts/slideLayout92.xml"/><Relationship Id="rId74" Type="http://schemas.openxmlformats.org/officeDocument/2006/relationships/slideLayout" Target="../slideLayouts/slideLayout91.xml"/><Relationship Id="rId73" Type="http://schemas.openxmlformats.org/officeDocument/2006/relationships/slideLayout" Target="../slideLayouts/slideLayout90.xml"/><Relationship Id="rId72" Type="http://schemas.openxmlformats.org/officeDocument/2006/relationships/slideLayout" Target="../slideLayouts/slideLayout89.xml"/><Relationship Id="rId71" Type="http://schemas.openxmlformats.org/officeDocument/2006/relationships/slideLayout" Target="../slideLayouts/slideLayout88.xml"/><Relationship Id="rId70" Type="http://schemas.openxmlformats.org/officeDocument/2006/relationships/slideLayout" Target="../slideLayouts/slideLayout87.xml"/><Relationship Id="rId7" Type="http://schemas.openxmlformats.org/officeDocument/2006/relationships/slideLayout" Target="../slideLayouts/slideLayout24.xml"/><Relationship Id="rId69" Type="http://schemas.openxmlformats.org/officeDocument/2006/relationships/slideLayout" Target="../slideLayouts/slideLayout86.xml"/><Relationship Id="rId68" Type="http://schemas.openxmlformats.org/officeDocument/2006/relationships/slideLayout" Target="../slideLayouts/slideLayout85.xml"/><Relationship Id="rId67" Type="http://schemas.openxmlformats.org/officeDocument/2006/relationships/slideLayout" Target="../slideLayouts/slideLayout84.xml"/><Relationship Id="rId66" Type="http://schemas.openxmlformats.org/officeDocument/2006/relationships/slideLayout" Target="../slideLayouts/slideLayout83.xml"/><Relationship Id="rId65" Type="http://schemas.openxmlformats.org/officeDocument/2006/relationships/slideLayout" Target="../slideLayouts/slideLayout82.xml"/><Relationship Id="rId64" Type="http://schemas.openxmlformats.org/officeDocument/2006/relationships/slideLayout" Target="../slideLayouts/slideLayout81.xml"/><Relationship Id="rId63" Type="http://schemas.openxmlformats.org/officeDocument/2006/relationships/slideLayout" Target="../slideLayouts/slideLayout80.xml"/><Relationship Id="rId62" Type="http://schemas.openxmlformats.org/officeDocument/2006/relationships/slideLayout" Target="../slideLayouts/slideLayout79.xml"/><Relationship Id="rId61" Type="http://schemas.openxmlformats.org/officeDocument/2006/relationships/slideLayout" Target="../slideLayouts/slideLayout78.xml"/><Relationship Id="rId60" Type="http://schemas.openxmlformats.org/officeDocument/2006/relationships/slideLayout" Target="../slideLayouts/slideLayout77.xml"/><Relationship Id="rId6" Type="http://schemas.openxmlformats.org/officeDocument/2006/relationships/slideLayout" Target="../slideLayouts/slideLayout23.xml"/><Relationship Id="rId59" Type="http://schemas.openxmlformats.org/officeDocument/2006/relationships/slideLayout" Target="../slideLayouts/slideLayout76.xml"/><Relationship Id="rId58" Type="http://schemas.openxmlformats.org/officeDocument/2006/relationships/slideLayout" Target="../slideLayouts/slideLayout75.xml"/><Relationship Id="rId57" Type="http://schemas.openxmlformats.org/officeDocument/2006/relationships/slideLayout" Target="../slideLayouts/slideLayout74.xml"/><Relationship Id="rId56" Type="http://schemas.openxmlformats.org/officeDocument/2006/relationships/slideLayout" Target="../slideLayouts/slideLayout73.xml"/><Relationship Id="rId55" Type="http://schemas.openxmlformats.org/officeDocument/2006/relationships/slideLayout" Target="../slideLayouts/slideLayout72.xml"/><Relationship Id="rId54" Type="http://schemas.openxmlformats.org/officeDocument/2006/relationships/slideLayout" Target="../slideLayouts/slideLayout71.xml"/><Relationship Id="rId53" Type="http://schemas.openxmlformats.org/officeDocument/2006/relationships/slideLayout" Target="../slideLayouts/slideLayout70.xml"/><Relationship Id="rId52" Type="http://schemas.openxmlformats.org/officeDocument/2006/relationships/slideLayout" Target="../slideLayouts/slideLayout69.xml"/><Relationship Id="rId51" Type="http://schemas.openxmlformats.org/officeDocument/2006/relationships/slideLayout" Target="../slideLayouts/slideLayout68.xml"/><Relationship Id="rId50" Type="http://schemas.openxmlformats.org/officeDocument/2006/relationships/slideLayout" Target="../slideLayouts/slideLayout67.xml"/><Relationship Id="rId5" Type="http://schemas.openxmlformats.org/officeDocument/2006/relationships/slideLayout" Target="../slideLayouts/slideLayout22.xml"/><Relationship Id="rId49" Type="http://schemas.openxmlformats.org/officeDocument/2006/relationships/slideLayout" Target="../slideLayouts/slideLayout66.xml"/><Relationship Id="rId48" Type="http://schemas.openxmlformats.org/officeDocument/2006/relationships/slideLayout" Target="../slideLayouts/slideLayout65.xml"/><Relationship Id="rId47" Type="http://schemas.openxmlformats.org/officeDocument/2006/relationships/slideLayout" Target="../slideLayouts/slideLayout64.xml"/><Relationship Id="rId46" Type="http://schemas.openxmlformats.org/officeDocument/2006/relationships/slideLayout" Target="../slideLayouts/slideLayout63.xml"/><Relationship Id="rId45" Type="http://schemas.openxmlformats.org/officeDocument/2006/relationships/slideLayout" Target="../slideLayouts/slideLayout62.xml"/><Relationship Id="rId44" Type="http://schemas.openxmlformats.org/officeDocument/2006/relationships/slideLayout" Target="../slideLayouts/slideLayout61.xml"/><Relationship Id="rId43" Type="http://schemas.openxmlformats.org/officeDocument/2006/relationships/slideLayout" Target="../slideLayouts/slideLayout60.xml"/><Relationship Id="rId42" Type="http://schemas.openxmlformats.org/officeDocument/2006/relationships/slideLayout" Target="../slideLayouts/slideLayout59.xml"/><Relationship Id="rId41" Type="http://schemas.openxmlformats.org/officeDocument/2006/relationships/slideLayout" Target="../slideLayouts/slideLayout58.xml"/><Relationship Id="rId4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21.xml"/><Relationship Id="rId39" Type="http://schemas.openxmlformats.org/officeDocument/2006/relationships/slideLayout" Target="../slideLayouts/slideLayout56.xml"/><Relationship Id="rId38" Type="http://schemas.openxmlformats.org/officeDocument/2006/relationships/slideLayout" Target="../slideLayouts/slideLayout55.xml"/><Relationship Id="rId37" Type="http://schemas.openxmlformats.org/officeDocument/2006/relationships/slideLayout" Target="../slideLayouts/slideLayout54.xml"/><Relationship Id="rId36" Type="http://schemas.openxmlformats.org/officeDocument/2006/relationships/slideLayout" Target="../slideLayouts/slideLayout53.xml"/><Relationship Id="rId35" Type="http://schemas.openxmlformats.org/officeDocument/2006/relationships/slideLayout" Target="../slideLayouts/slideLayout52.xml"/><Relationship Id="rId34" Type="http://schemas.openxmlformats.org/officeDocument/2006/relationships/slideLayout" Target="../slideLayouts/slideLayout51.xml"/><Relationship Id="rId33" Type="http://schemas.openxmlformats.org/officeDocument/2006/relationships/slideLayout" Target="../slideLayouts/slideLayout50.xml"/><Relationship Id="rId32" Type="http://schemas.openxmlformats.org/officeDocument/2006/relationships/slideLayout" Target="../slideLayouts/slideLayout49.xml"/><Relationship Id="rId31" Type="http://schemas.openxmlformats.org/officeDocument/2006/relationships/slideLayout" Target="../slideLayouts/slideLayout48.xml"/><Relationship Id="rId30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46.xml"/><Relationship Id="rId28" Type="http://schemas.openxmlformats.org/officeDocument/2006/relationships/slideLayout" Target="../slideLayouts/slideLayout45.xml"/><Relationship Id="rId27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6" r:id="rId20"/>
    <p:sldLayoutId id="2147483687" r:id="rId21"/>
    <p:sldLayoutId id="2147483688" r:id="rId22"/>
    <p:sldLayoutId id="2147483689" r:id="rId23"/>
    <p:sldLayoutId id="2147483690" r:id="rId24"/>
    <p:sldLayoutId id="2147483691" r:id="rId25"/>
    <p:sldLayoutId id="2147483692" r:id="rId26"/>
    <p:sldLayoutId id="2147483693" r:id="rId27"/>
    <p:sldLayoutId id="2147483694" r:id="rId28"/>
    <p:sldLayoutId id="2147483695" r:id="rId29"/>
    <p:sldLayoutId id="2147483696" r:id="rId30"/>
    <p:sldLayoutId id="2147483697" r:id="rId31"/>
    <p:sldLayoutId id="2147483698" r:id="rId32"/>
    <p:sldLayoutId id="2147483699" r:id="rId33"/>
    <p:sldLayoutId id="2147483700" r:id="rId34"/>
    <p:sldLayoutId id="2147483701" r:id="rId35"/>
    <p:sldLayoutId id="2147483702" r:id="rId36"/>
    <p:sldLayoutId id="2147483703" r:id="rId37"/>
    <p:sldLayoutId id="2147483704" r:id="rId38"/>
    <p:sldLayoutId id="2147483705" r:id="rId39"/>
    <p:sldLayoutId id="2147483706" r:id="rId40"/>
    <p:sldLayoutId id="2147483707" r:id="rId41"/>
    <p:sldLayoutId id="2147483708" r:id="rId42"/>
    <p:sldLayoutId id="2147483709" r:id="rId43"/>
    <p:sldLayoutId id="2147483710" r:id="rId44"/>
    <p:sldLayoutId id="2147483711" r:id="rId45"/>
    <p:sldLayoutId id="2147483712" r:id="rId46"/>
    <p:sldLayoutId id="2147483713" r:id="rId47"/>
    <p:sldLayoutId id="2147483714" r:id="rId48"/>
    <p:sldLayoutId id="2147483715" r:id="rId49"/>
    <p:sldLayoutId id="2147483716" r:id="rId50"/>
    <p:sldLayoutId id="2147483717" r:id="rId51"/>
    <p:sldLayoutId id="2147483718" r:id="rId52"/>
    <p:sldLayoutId id="2147483719" r:id="rId53"/>
    <p:sldLayoutId id="2147483720" r:id="rId54"/>
    <p:sldLayoutId id="2147483721" r:id="rId55"/>
    <p:sldLayoutId id="2147483722" r:id="rId56"/>
    <p:sldLayoutId id="2147483723" r:id="rId57"/>
    <p:sldLayoutId id="2147483724" r:id="rId58"/>
    <p:sldLayoutId id="2147483725" r:id="rId59"/>
    <p:sldLayoutId id="2147483726" r:id="rId60"/>
    <p:sldLayoutId id="2147483727" r:id="rId61"/>
    <p:sldLayoutId id="2147483728" r:id="rId62"/>
    <p:sldLayoutId id="2147483729" r:id="rId63"/>
    <p:sldLayoutId id="2147483730" r:id="rId64"/>
    <p:sldLayoutId id="2147483731" r:id="rId65"/>
    <p:sldLayoutId id="2147483732" r:id="rId66"/>
    <p:sldLayoutId id="2147483733" r:id="rId67"/>
    <p:sldLayoutId id="2147483734" r:id="rId68"/>
    <p:sldLayoutId id="2147483735" r:id="rId69"/>
    <p:sldLayoutId id="2147483736" r:id="rId70"/>
    <p:sldLayoutId id="2147483737" r:id="rId71"/>
    <p:sldLayoutId id="2147483738" r:id="rId72"/>
    <p:sldLayoutId id="2147483739" r:id="rId73"/>
    <p:sldLayoutId id="2147483740" r:id="rId74"/>
    <p:sldLayoutId id="2147483741" r:id="rId7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hyperlink" Target="&#32032;&#26448;\17F888piC4KR.mp4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1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ctrTitle"/>
          </p:nvPr>
        </p:nvSpPr>
        <p:spPr>
          <a:xfrm>
            <a:off x="2352675" y="1820863"/>
            <a:ext cx="7342188" cy="1273175"/>
          </a:xfrm>
        </p:spPr>
        <p:txBody>
          <a:bodyPr anchor="b"/>
          <a:p>
            <a:pPr defTabSz="914400">
              <a:buSzPct val="100000"/>
            </a:pPr>
            <a:r>
              <a:rPr lang="zh-CN" altLang="en-US" sz="8000" b="1" kern="1200" baseline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壶口瀑布</a:t>
            </a:r>
            <a: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5016500" y="4365625"/>
            <a:ext cx="21605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梁衡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214" t="-2112" r="-214" b="5720"/>
          <a:stretch>
            <a:fillRect/>
          </a:stretch>
        </p:blipFill>
        <p:spPr>
          <a:xfrm>
            <a:off x="-66040" y="-191770"/>
            <a:ext cx="12307570" cy="7181215"/>
          </a:xfrm>
          <a:prstGeom prst="rect">
            <a:avLst/>
          </a:prstGeom>
        </p:spPr>
      </p:pic>
      <p:sp>
        <p:nvSpPr>
          <p:cNvPr id="6150" name="文本框 6149"/>
          <p:cNvSpPr txBox="1"/>
          <p:nvPr/>
        </p:nvSpPr>
        <p:spPr>
          <a:xfrm>
            <a:off x="1717040" y="763270"/>
            <a:ext cx="17392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rId2" action="ppaction://hlinkfile"/>
              </a:rPr>
              <a:t>壶 </a:t>
            </a:r>
            <a:endParaRPr lang="zh-CN" altLang="en-US" sz="8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hlinkClick r:id="rId2" action="ppaction://hlinkfile"/>
            </a:endParaRPr>
          </a:p>
          <a:p>
            <a:r>
              <a:rPr lang="zh-CN" altLang="en-US" sz="8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rId2" action="ppaction://hlinkfile"/>
              </a:rPr>
              <a:t>口 </a:t>
            </a:r>
            <a:endParaRPr lang="zh-CN" altLang="en-US" sz="8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hlinkClick r:id="rId2" action="ppaction://hlinkfile"/>
            </a:endParaRPr>
          </a:p>
          <a:p>
            <a:r>
              <a:rPr lang="zh-CN" altLang="en-US" sz="8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rId2" action="ppaction://hlinkfile"/>
              </a:rPr>
              <a:t>瀑 </a:t>
            </a:r>
            <a:endParaRPr lang="zh-CN" altLang="en-US" sz="8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hlinkClick r:id="rId2" action="ppaction://hlinkfile"/>
            </a:endParaRPr>
          </a:p>
          <a:p>
            <a:r>
              <a:rPr lang="zh-CN" altLang="en-US" sz="8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hlinkClick r:id="rId2" action="ppaction://hlinkfile"/>
              </a:rPr>
              <a:t>布</a:t>
            </a:r>
            <a:endParaRPr lang="zh-CN" altLang="en-US" sz="8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3456305" y="4265930"/>
            <a:ext cx="736600" cy="112776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梁衡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 1"/>
          <p:cNvSpPr>
            <a:spLocks noChangeArrowheads="1"/>
          </p:cNvSpPr>
          <p:nvPr/>
        </p:nvSpPr>
        <p:spPr bwMode="auto">
          <a:xfrm>
            <a:off x="1459865" y="1128395"/>
            <a:ext cx="9052560" cy="186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还有那顺壁挂下的，亮晶晶的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如丝如缕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而这一切都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在湿漉漉的水雾中，罩在七色彩虹中，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像一曲交响乐，一幅写意画。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1459864" y="3691255"/>
            <a:ext cx="8448675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比喻  </a:t>
            </a: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生动形象地写出黄河水的声音之美，以及颜色、态势之美，表达出作者的喜悦欣赏之情。</a:t>
            </a:r>
            <a:endParaRPr lang="zh-CN" altLang="en-US" sz="3200" b="1" dirty="0">
              <a:solidFill>
                <a:srgbClr val="0000FF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73405" y="734060"/>
            <a:ext cx="1144651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6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赏析句子常用角度：</a:t>
            </a:r>
            <a:endParaRPr lang="zh-CN" altLang="en-US" sz="60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1.</a:t>
            </a:r>
            <a:r>
              <a:rPr lang="zh-CN" altLang="en-US" sz="4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多修辞</a:t>
            </a:r>
            <a:endParaRPr lang="zh-CN" altLang="en-US" sz="440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2.</a:t>
            </a:r>
            <a:r>
              <a:rPr lang="zh-CN" altLang="en-US" sz="4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词语的运用：动词、形容词、叠词</a:t>
            </a:r>
            <a:endParaRPr lang="zh-CN" altLang="en-US" sz="440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3.</a:t>
            </a:r>
            <a:r>
              <a:rPr lang="zh-CN" altLang="en-US" sz="4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多感官</a:t>
            </a:r>
            <a:endParaRPr lang="zh-CN" altLang="en-US" sz="440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4.</a:t>
            </a:r>
            <a:r>
              <a:rPr lang="zh-CN" altLang="en-US" sz="4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侧面描写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（曾有一头黑猪掉进去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...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4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5.</a:t>
            </a:r>
            <a:r>
              <a:rPr lang="zh-CN" altLang="en-US" sz="4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动静结合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刚柔并济的特点）</a:t>
            </a:r>
            <a:endParaRPr lang="zh-CN" altLang="en-US" sz="4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6.</a:t>
            </a:r>
            <a:r>
              <a:rPr lang="zh-CN" altLang="en-US" sz="4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情景交融</a:t>
            </a:r>
            <a:endParaRPr lang="zh-CN" altLang="en-US" sz="440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0950" y="1356360"/>
            <a:ext cx="9690100" cy="3179445"/>
          </a:xfrm>
        </p:spPr>
        <p:txBody>
          <a:bodyPr>
            <a:normAutofit fontScale="60000"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2200" b="1" dirty="0"/>
              <a:t> 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6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通观全文，作者只是向我们介绍壶口瀑布这一景色吗？他在写景中蕴含了怎样的思想感情？</a:t>
            </a:r>
            <a:r>
              <a:rPr lang="zh-CN" altLang="en-US" sz="6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齐读第六段。</a:t>
            </a:r>
            <a:r>
              <a:rPr lang="zh-CN" altLang="en-US" sz="6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zh-CN" altLang="en-US" sz="6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</a:t>
            </a:r>
            <a:endParaRPr lang="zh-CN" altLang="en-US" sz="6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30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lang="zh-CN" altLang="en-US" sz="300" b="1" dirty="0"/>
              <a:t>        </a:t>
            </a:r>
            <a:endParaRPr lang="en-US" altLang="zh-CN" sz="2200" dirty="0"/>
          </a:p>
        </p:txBody>
      </p:sp>
      <p:sp>
        <p:nvSpPr>
          <p:cNvPr id="3" name="矩形 2"/>
          <p:cNvSpPr/>
          <p:nvPr/>
        </p:nvSpPr>
        <p:spPr>
          <a:xfrm>
            <a:off x="440055" y="405765"/>
            <a:ext cx="797750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感悟文本，理解主题</a:t>
            </a:r>
            <a:endParaRPr lang="zh-CN" altLang="en-US" sz="48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矩形 1"/>
          <p:cNvSpPr>
            <a:spLocks noChangeArrowheads="1"/>
          </p:cNvSpPr>
          <p:nvPr/>
        </p:nvSpPr>
        <p:spPr bwMode="auto">
          <a:xfrm>
            <a:off x="1652270" y="1123950"/>
            <a:ext cx="873506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这伟大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只在冲过壶口的一刹那才闪现出来被我们看见。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2135188" y="2818554"/>
            <a:ext cx="7556500" cy="6819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“这伟大”指什么？是哪些伟大的性格？</a:t>
            </a:r>
            <a:endParaRPr lang="en-US" altLang="zh-CN" sz="3200" b="1" dirty="0">
              <a:solidFill>
                <a:srgbClr val="0000FF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8" name="矩形 3"/>
          <p:cNvSpPr>
            <a:spLocks noChangeArrowheads="1"/>
          </p:cNvSpPr>
          <p:nvPr/>
        </p:nvSpPr>
        <p:spPr bwMode="auto">
          <a:xfrm>
            <a:off x="2135188" y="3627967"/>
            <a:ext cx="7556500" cy="186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博大宽厚、柔中有刚；挟而不服、压而不弯；不平则呼、遇强则抗；死地必生、勇往直前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1"/>
          <p:cNvSpPr txBox="1">
            <a:spLocks noChangeArrowheads="1"/>
          </p:cNvSpPr>
          <p:nvPr/>
        </p:nvSpPr>
        <p:spPr bwMode="auto">
          <a:xfrm>
            <a:off x="3392805" y="2590803"/>
            <a:ext cx="5111750" cy="1037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4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225" y="277495"/>
            <a:ext cx="11999595" cy="5192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1">
              <a:lnSpc>
                <a:spcPct val="110000"/>
              </a:lnSpc>
            </a:pP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主题思想：</a:t>
            </a:r>
            <a:r>
              <a:rPr lang="zh-CN" altLang="en-US" sz="4000" b="1" dirty="0">
                <a:sym typeface="+mn-ea"/>
              </a:rPr>
              <a:t>作者写的不仅仅是黄河之水，更是一种意境，一种哲理：</a:t>
            </a:r>
            <a:endParaRPr lang="zh-CN" altLang="en-US" sz="4000" b="1" dirty="0">
              <a:sym typeface="+mn-ea"/>
            </a:endParaRPr>
          </a:p>
          <a:p>
            <a:pPr lvl="1">
              <a:lnSpc>
                <a:spcPct val="110000"/>
              </a:lnSpc>
            </a:pPr>
            <a:r>
              <a:rPr lang="zh-CN" altLang="en-US" sz="44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一种百折不挠，自强不息的民族精神。</a:t>
            </a:r>
            <a:endParaRPr lang="zh-CN" altLang="en-US" sz="4400" b="1" dirty="0"/>
          </a:p>
          <a:p>
            <a:pPr>
              <a:lnSpc>
                <a:spcPct val="110000"/>
              </a:lnSpc>
            </a:pPr>
            <a:r>
              <a:rPr lang="zh-CN" altLang="en-US" sz="4000" b="1" dirty="0">
                <a:sym typeface="+mn-ea"/>
              </a:rPr>
              <a:t>    </a:t>
            </a:r>
            <a:endParaRPr lang="zh-CN" altLang="en-US" sz="4000" b="1" dirty="0"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黄河是中华民族的母亲河，黄河的性格也正是中华民族的性格。黄河在壶口将其伟力淋漓尽致地展现了出来，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作者赞美黄河，正是赞美中华民族百折不挠、自强不息的精神。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ctrTitle"/>
          </p:nvPr>
        </p:nvSpPr>
        <p:spPr>
          <a:xfrm>
            <a:off x="1598930" y="1553210"/>
            <a:ext cx="8509000" cy="8655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lvl1pPr lvl="0">
              <a:defRPr/>
            </a:lvl1pPr>
          </a:lstStyle>
          <a:p>
            <a:pPr lvl="0" indent="0" algn="l"/>
            <a:r>
              <a:rPr lang="zh-CN" altLang="zh-CN" sz="2800" b="1" dirty="0">
                <a:solidFill>
                  <a:srgbClr val="0000FF"/>
                </a:solidFill>
              </a:rPr>
              <a:t>从《壶口瀑布》一文中，你得到了怎样的启示？对你今后的人生有何启迪呢？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30722" name="Picture 14" descr="图片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84008" y="521653"/>
            <a:ext cx="2033587" cy="61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5" name="文本框 28684"/>
          <p:cNvSpPr txBox="1"/>
          <p:nvPr/>
        </p:nvSpPr>
        <p:spPr>
          <a:xfrm>
            <a:off x="1868488" y="3091815"/>
            <a:ext cx="8239125" cy="181483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壶口瀑布那雄壮、浑厚、博大的气势，给人一种鼓舞，一种力量，是中华民族无坚不摧、勇往直前的民族精神的体现。我们要永远保持和发扬这种民族精神。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1"/>
          <p:cNvSpPr txBox="1">
            <a:spLocks noChangeArrowheads="1"/>
          </p:cNvSpPr>
          <p:nvPr/>
        </p:nvSpPr>
        <p:spPr bwMode="auto">
          <a:xfrm>
            <a:off x="132080" y="520065"/>
            <a:ext cx="11958320" cy="5817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学习目标：</a:t>
            </a:r>
            <a:endParaRPr lang="zh-CN" altLang="en-US" sz="66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231775" y="1892935"/>
          <a:ext cx="12767310" cy="42303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 Box 29"/>
          <p:cNvSpPr txBox="1">
            <a:spLocks noChangeArrowheads="1"/>
          </p:cNvSpPr>
          <p:nvPr/>
        </p:nvSpPr>
        <p:spPr bwMode="auto">
          <a:xfrm>
            <a:off x="2670299" y="1099608"/>
            <a:ext cx="7292852" cy="422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      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 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      寒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噤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霭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      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回（  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汩汩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潺潺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震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耳欲聋（     ）  恕不可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1" name="Text Box 30"/>
          <p:cNvSpPr txBox="1">
            <a:spLocks noChangeArrowheads="1"/>
          </p:cNvSpPr>
          <p:nvPr/>
        </p:nvSpPr>
        <p:spPr bwMode="auto">
          <a:xfrm>
            <a:off x="4140428" y="2969396"/>
            <a:ext cx="711147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ǎi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32" name="Text Box 31"/>
          <p:cNvSpPr txBox="1">
            <a:spLocks noChangeArrowheads="1"/>
          </p:cNvSpPr>
          <p:nvPr/>
        </p:nvSpPr>
        <p:spPr bwMode="auto">
          <a:xfrm>
            <a:off x="7821657" y="1141519"/>
            <a:ext cx="1298541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zhào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33" name="Text Box 32"/>
          <p:cNvSpPr txBox="1">
            <a:spLocks noChangeArrowheads="1"/>
          </p:cNvSpPr>
          <p:nvPr/>
        </p:nvSpPr>
        <p:spPr bwMode="auto">
          <a:xfrm>
            <a:off x="7890628" y="2309859"/>
            <a:ext cx="1106810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jìn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34" name="Text Box 33"/>
          <p:cNvSpPr txBox="1">
            <a:spLocks noChangeArrowheads="1"/>
          </p:cNvSpPr>
          <p:nvPr/>
        </p:nvSpPr>
        <p:spPr bwMode="auto">
          <a:xfrm>
            <a:off x="3945821" y="1099608"/>
            <a:ext cx="1540819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jiè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      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35" name="Text Box 34"/>
          <p:cNvSpPr txBox="1">
            <a:spLocks noChangeArrowheads="1"/>
          </p:cNvSpPr>
          <p:nvPr/>
        </p:nvSpPr>
        <p:spPr bwMode="auto">
          <a:xfrm>
            <a:off x="3898265" y="1725295"/>
            <a:ext cx="1499870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200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 </a:t>
            </a: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sǎnɡ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 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36" name="Text Box 35"/>
          <p:cNvSpPr txBox="1">
            <a:spLocks noChangeArrowheads="1"/>
          </p:cNvSpPr>
          <p:nvPr/>
        </p:nvSpPr>
        <p:spPr bwMode="auto">
          <a:xfrm>
            <a:off x="4171406" y="2309859"/>
            <a:ext cx="711147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wō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37" name="Text Box 36"/>
          <p:cNvSpPr txBox="1">
            <a:spLocks noChangeArrowheads="1"/>
          </p:cNvSpPr>
          <p:nvPr/>
        </p:nvSpPr>
        <p:spPr bwMode="auto">
          <a:xfrm>
            <a:off x="7693372" y="1725084"/>
            <a:ext cx="1758693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ch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ě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n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ɡ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 </a:t>
            </a:r>
            <a:endParaRPr lang="en-US" altLang="zh-CN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38" name="Text Box 37"/>
          <p:cNvSpPr txBox="1">
            <a:spLocks noChangeArrowheads="1"/>
          </p:cNvSpPr>
          <p:nvPr/>
        </p:nvSpPr>
        <p:spPr bwMode="auto">
          <a:xfrm>
            <a:off x="3945830" y="4050243"/>
            <a:ext cx="9795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</a:rPr>
              <a:t>ɡǔ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0" name="Text Box 37"/>
          <p:cNvSpPr txBox="1">
            <a:spLocks noChangeArrowheads="1"/>
          </p:cNvSpPr>
          <p:nvPr/>
        </p:nvSpPr>
        <p:spPr bwMode="auto">
          <a:xfrm>
            <a:off x="7914801" y="2856352"/>
            <a:ext cx="979570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zhá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51" name="Text Box 37"/>
          <p:cNvSpPr txBox="1">
            <a:spLocks noChangeArrowheads="1"/>
          </p:cNvSpPr>
          <p:nvPr/>
        </p:nvSpPr>
        <p:spPr bwMode="auto">
          <a:xfrm>
            <a:off x="3744766" y="3465468"/>
            <a:ext cx="1502472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xì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52" name="Text Box 37"/>
          <p:cNvSpPr txBox="1">
            <a:spLocks noChangeArrowheads="1"/>
          </p:cNvSpPr>
          <p:nvPr/>
        </p:nvSpPr>
        <p:spPr bwMode="auto">
          <a:xfrm>
            <a:off x="8071902" y="3465467"/>
            <a:ext cx="744263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yū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53" name="Text Box 37"/>
          <p:cNvSpPr txBox="1">
            <a:spLocks noChangeArrowheads="1"/>
          </p:cNvSpPr>
          <p:nvPr/>
        </p:nvSpPr>
        <p:spPr bwMode="auto">
          <a:xfrm>
            <a:off x="7754920" y="4050243"/>
            <a:ext cx="1433018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chán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54" name="Text Box 37"/>
          <p:cNvSpPr txBox="1">
            <a:spLocks noChangeArrowheads="1"/>
          </p:cNvSpPr>
          <p:nvPr/>
        </p:nvSpPr>
        <p:spPr bwMode="auto">
          <a:xfrm>
            <a:off x="4566152" y="4642428"/>
            <a:ext cx="1362171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zhèn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55" name="Text Box 37"/>
          <p:cNvSpPr txBox="1">
            <a:spLocks noChangeArrowheads="1"/>
          </p:cNvSpPr>
          <p:nvPr/>
        </p:nvSpPr>
        <p:spPr bwMode="auto">
          <a:xfrm>
            <a:off x="8766561" y="4635018"/>
            <a:ext cx="552534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3200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è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05660" y="133985"/>
            <a:ext cx="986790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字词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积累：读准字音，认准字形</a:t>
            </a:r>
            <a:endParaRPr lang="zh-CN" altLang="en-US" sz="44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bldLvl="0" animBg="1"/>
      <p:bldP spid="132" grpId="0" bldLvl="0" animBg="1"/>
      <p:bldP spid="133" grpId="0" bldLvl="0" animBg="1"/>
      <p:bldP spid="134" grpId="0" bldLvl="0" animBg="1"/>
      <p:bldP spid="135" grpId="0" bldLvl="0" animBg="1"/>
      <p:bldP spid="136" grpId="0" bldLvl="0" animBg="1"/>
      <p:bldP spid="137" grpId="0" bldLvl="0" animBg="1"/>
      <p:bldP spid="138" grpId="0"/>
      <p:bldP spid="150" grpId="0" bldLvl="0" animBg="1"/>
      <p:bldP spid="151" grpId="0" bldLvl="0" animBg="1"/>
      <p:bldP spid="152" grpId="0" bldLvl="0" animBg="1"/>
      <p:bldP spid="153" grpId="0" bldLvl="0" animBg="1"/>
      <p:bldP spid="154" grpId="0" bldLvl="0" animBg="1"/>
      <p:bldP spid="15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>
            <a:spLocks noChangeArrowheads="1"/>
          </p:cNvSpPr>
          <p:nvPr/>
        </p:nvSpPr>
        <p:spPr bwMode="auto">
          <a:xfrm>
            <a:off x="389255" y="2548890"/>
            <a:ext cx="995553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（①）：简要介绍壶口的地理位置，游览的次数。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矩形 118"/>
          <p:cNvSpPr>
            <a:spLocks noChangeArrowheads="1"/>
          </p:cNvSpPr>
          <p:nvPr/>
        </p:nvSpPr>
        <p:spPr bwMode="auto">
          <a:xfrm>
            <a:off x="389255" y="3273425"/>
            <a:ext cx="1009396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（②～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）：作者两次看瀑布的情形。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矩形 119"/>
          <p:cNvSpPr>
            <a:spLocks noChangeArrowheads="1"/>
          </p:cNvSpPr>
          <p:nvPr/>
        </p:nvSpPr>
        <p:spPr bwMode="auto">
          <a:xfrm>
            <a:off x="389255" y="3994785"/>
            <a:ext cx="10163175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（⑥）：赞美黄河的性格，歌颂无坚不催、勇往直前、     百折不挠的民族精神。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矩形 12"/>
          <p:cNvSpPr>
            <a:spLocks noChangeArrowheads="1"/>
          </p:cNvSpPr>
          <p:nvPr/>
        </p:nvSpPr>
        <p:spPr bwMode="auto">
          <a:xfrm>
            <a:off x="389255" y="1502410"/>
            <a:ext cx="7313930" cy="811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速读课文，理清文章的结构层次：</a:t>
            </a:r>
            <a:endParaRPr lang="en-US" altLang="zh-CN" sz="36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9255" y="229235"/>
            <a:ext cx="917765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66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整体</a:t>
            </a:r>
            <a:r>
              <a:rPr lang="zh-CN" altLang="en-US" sz="66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感知 </a:t>
            </a:r>
            <a:r>
              <a:rPr lang="zh-CN" altLang="en-US" sz="44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endParaRPr lang="zh-CN" altLang="en-US" sz="4400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80695" y="269875"/>
            <a:ext cx="12110085" cy="554990"/>
          </a:xfrm>
        </p:spPr>
        <p:txBody>
          <a:bodyPr>
            <a:no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小组合作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找出壶口瀑布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在雨季和枯水季以下方面的不同。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116028" name="Group 316"/>
          <p:cNvGraphicFramePr>
            <a:graphicFrameLocks noGrp="1"/>
          </p:cNvGraphicFramePr>
          <p:nvPr>
            <p:ph type="tbl" idx="1"/>
          </p:nvPr>
        </p:nvGraphicFramePr>
        <p:xfrm>
          <a:off x="481330" y="953135"/>
          <a:ext cx="11499215" cy="5702935"/>
        </p:xfrm>
        <a:graphic>
          <a:graphicData uri="http://schemas.openxmlformats.org/drawingml/2006/table">
            <a:tbl>
              <a:tblPr/>
              <a:tblGrid>
                <a:gridCol w="932815"/>
                <a:gridCol w="1605915"/>
                <a:gridCol w="2498725"/>
                <a:gridCol w="2249170"/>
                <a:gridCol w="4212590"/>
              </a:tblGrid>
              <a:tr h="469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季节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8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雨季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铺垫渲染）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略写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隐隐如雷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震耳欲聋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（刚）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上面的水还是一股劲地冲进去，冲进去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……”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水浸沟岸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雾罩乱石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危险、气势磅礴、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令人胆战心惊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（惊心动魄</a:t>
                      </a:r>
                      <a:r>
                        <a:rPr kumimoji="0" lang="zh-CN" alt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）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撼人心魄的壮美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54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枯水季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（借物喻人赋予水以人的情感 ）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详写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隆隆冲去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轰然而下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（刚）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汩汩如泉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潺潺成溪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哀哀打漩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如丝如缕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（柔）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其势如千军万马，互相挤着、撞着、推推搡搡、前呼后拥，撞向石壁，排排黄浪霎时碎成堆堆白雪。”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“凝重”“猛烈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龙槽”“深不可测”；大水“向龙槽隆隆冲去”时“被跌得粉碎，碎成点，碎成雾”。大水“向两边涌去”时，“平平的，大大的，如飞毯抖落”。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“柔和之中只有宽厚绝无软弱，当她忍耐到一定程度时就会以力相较，奋力抗争。”</a:t>
                      </a:r>
                      <a:r>
                        <a:rPr kumimoji="0" lang="zh-CN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有坚忍不拔的精神。 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雄伟壮阔、</a:t>
                      </a: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刚柔相济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755140" y="953135"/>
            <a:ext cx="834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声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33800" y="953135"/>
            <a:ext cx="1310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势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89980" y="953135"/>
            <a:ext cx="1072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景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64015" y="953135"/>
            <a:ext cx="1322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感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6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1"/>
          <p:cNvSpPr txBox="1">
            <a:spLocks noChangeArrowheads="1"/>
          </p:cNvSpPr>
          <p:nvPr/>
        </p:nvSpPr>
        <p:spPr bwMode="auto">
          <a:xfrm>
            <a:off x="481965" y="526415"/>
            <a:ext cx="4844415" cy="114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精读赏析</a:t>
            </a:r>
            <a:endParaRPr lang="zh-CN" altLang="en-US" sz="66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3905" y="2336165"/>
            <a:ext cx="864298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你最喜欢文中描写黄河的哪一句？读一读，品一品并进行赏析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2"/>
          <p:cNvSpPr>
            <a:spLocks noChangeArrowheads="1"/>
          </p:cNvSpPr>
          <p:nvPr/>
        </p:nvSpPr>
        <p:spPr bwMode="auto">
          <a:xfrm>
            <a:off x="2063751" y="1000761"/>
            <a:ext cx="7561263" cy="186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果然，车还在半山腰就听见涛声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隐隐如雷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，河谷里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雾气弥漫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，我们大着胆子下到滩里，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那河就像一锅正沸着的水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063751" y="3034242"/>
            <a:ext cx="7972425" cy="1863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3200" b="1">
                <a:solidFill>
                  <a:srgbClr val="FF3300"/>
                </a:solidFill>
                <a:sym typeface="+mn-ea"/>
              </a:rPr>
              <a:t>运用比喻手法</a:t>
            </a:r>
            <a:r>
              <a:rPr lang="zh-CN" altLang="en-US" sz="3200" b="1">
                <a:solidFill>
                  <a:srgbClr val="009900"/>
                </a:solidFill>
                <a:sym typeface="+mn-ea"/>
              </a:rPr>
              <a:t>生动形象地写出黄河之水在雨季时水势浩大、上下翻滚的凶猛景象。</a:t>
            </a: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描绘了黄河外形之“厚重”。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063751" y="5013961"/>
            <a:ext cx="6983413" cy="6819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听觉：</a:t>
            </a: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涛声隐隐如雷</a:t>
            </a:r>
            <a:endParaRPr lang="zh-CN" altLang="en-US" sz="3200" b="1" dirty="0">
              <a:solidFill>
                <a:srgbClr val="0000FF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063750" y="5697010"/>
            <a:ext cx="8135938" cy="6819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视觉：</a:t>
            </a: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雾气弥漫，河水正沸着。</a:t>
            </a:r>
            <a:endParaRPr lang="zh-CN" altLang="en-US" sz="3200" b="1" dirty="0">
              <a:solidFill>
                <a:srgbClr val="0000FF"/>
              </a:solidFill>
              <a:latin typeface="+mj-ea"/>
              <a:ea typeface="+mj-ea"/>
              <a:sym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3828415" y="2865755"/>
            <a:ext cx="4535487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0" grpId="0"/>
      <p:bldP spid="1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矩形 1"/>
          <p:cNvSpPr>
            <a:spLocks noChangeArrowheads="1"/>
          </p:cNvSpPr>
          <p:nvPr/>
        </p:nvSpPr>
        <p:spPr bwMode="auto">
          <a:xfrm>
            <a:off x="1629094" y="1114003"/>
            <a:ext cx="8932861" cy="215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河水从五百米宽的河道上排排涌来，其势如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千军万马，互相挤着、撞着，推推搡搡，前呼后拥，撞向石壁，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排排黄浪霎时碎成堆堆白雪。山是青冷的灰，天是寂寂的蓝，宇宙间仿佛只有这水的存在。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9410" y="3274695"/>
            <a:ext cx="8932545" cy="30410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3300"/>
                </a:solidFill>
                <a:sym typeface="+mn-ea"/>
              </a:rPr>
              <a:t>①抓住事物的特征：</a:t>
            </a:r>
            <a:r>
              <a:rPr lang="zh-CN" altLang="en-US" sz="2400" b="1" dirty="0">
                <a:solidFill>
                  <a:srgbClr val="00B050"/>
                </a:solidFill>
                <a:sym typeface="+mn-ea"/>
              </a:rPr>
              <a:t>写出了瀑布的声响、形状、态势、力量，给人以身临其境的感受，使人震撼。突出壶口瀑布波涛汹涌，表现了黄河奔腾激越的气势。</a:t>
            </a:r>
            <a:endParaRPr lang="zh-CN" altLang="en-US" sz="2400" b="1" dirty="0">
              <a:solidFill>
                <a:srgbClr val="00B050"/>
              </a:solidFill>
              <a:sym typeface="+mn-ea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solidFill>
                <a:srgbClr val="00B05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3300"/>
                </a:solidFill>
                <a:sym typeface="+mn-ea"/>
              </a:rPr>
              <a:t>②比喻、拟人：</a:t>
            </a:r>
            <a:r>
              <a:rPr lang="zh-CN" altLang="en-US" sz="24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表现出壶口瀑布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奔腾激越、令人震撼</a:t>
            </a:r>
            <a:r>
              <a:rPr lang="zh-CN" altLang="en-US" sz="24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的气势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  <a:sym typeface="+mn-ea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solidFill>
                <a:srgbClr val="0099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3300"/>
                </a:solidFill>
                <a:sym typeface="+mn-ea"/>
              </a:rPr>
              <a:t>③借景抒情，情景交融：</a:t>
            </a:r>
            <a:r>
              <a:rPr lang="zh-CN" altLang="en-US" sz="24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写景是为了抒情言志。常见的写法是：一将赞美之情巧妙地融合在具体的描写之中；二是在写景时加以联想。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课文在描写壶口水势时，寄寓了惊叹之情。表现了河水催人奋进、前仆后继、勇往直前的精神。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 1"/>
          <p:cNvSpPr>
            <a:spLocks noChangeArrowheads="1"/>
          </p:cNvSpPr>
          <p:nvPr/>
        </p:nvSpPr>
        <p:spPr bwMode="auto">
          <a:xfrm>
            <a:off x="1849754" y="968587"/>
            <a:ext cx="849312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当然这么窄的壶口一时容不下这么多的水，于是洪流便向两边涌去，沿着龙槽的边沿轰然而下，平平的，大大的，浑厚庄重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如一卷飞毯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从空抖落。不，简直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如一卷钢板出轧，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的确有那种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凝重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，那种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猛烈</a:t>
            </a:r>
            <a:r>
              <a:rPr lang="en-US" altLang="en-US" sz="3000" b="1" dirty="0">
                <a:latin typeface="楷体" panose="02010609060101010101" pitchFamily="49" charset="-122"/>
              </a:rPr>
              <a:t>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1849755" y="4512945"/>
            <a:ext cx="85655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连续比喻 </a:t>
            </a:r>
            <a:r>
              <a:rPr lang="zh-CN" altLang="en-US" sz="3000" b="1" dirty="0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形象生动地写出了黄河刚柔相济的特点。</a:t>
            </a:r>
            <a:endParaRPr lang="zh-CN" altLang="en-US" sz="3000" b="1" dirty="0">
              <a:solidFill>
                <a:srgbClr val="0000FF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1920</Words>
  <Application>WPS 演示</Application>
  <PresentationFormat>宽屏</PresentationFormat>
  <Paragraphs>168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隶书</vt:lpstr>
      <vt:lpstr>Calibri</vt:lpstr>
      <vt:lpstr>黑体</vt:lpstr>
      <vt:lpstr>楷体</vt:lpstr>
      <vt:lpstr>楷体_GB2312</vt:lpstr>
      <vt:lpstr>微软雅黑</vt:lpstr>
      <vt:lpstr>Arial Unicode MS</vt:lpstr>
      <vt:lpstr>Calibri Light</vt:lpstr>
      <vt:lpstr>新宋体</vt:lpstr>
      <vt:lpstr>Office 主题</vt:lpstr>
      <vt:lpstr>1_Office 主题</vt:lpstr>
      <vt:lpstr>壶口瀑布 </vt:lpstr>
      <vt:lpstr>PowerPoint 演示文稿</vt:lpstr>
      <vt:lpstr>PowerPoint 演示文稿</vt:lpstr>
      <vt:lpstr>PowerPoint 演示文稿</vt:lpstr>
      <vt:lpstr>小组合作 找出壶口瀑布在雨季和枯水季以下方面的不同。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从《壶口瀑布》一文中，你得到了怎样的启示？对你今后的人生有何启迪呢？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27</cp:revision>
  <dcterms:created xsi:type="dcterms:W3CDTF">2015-05-05T08:02:00Z</dcterms:created>
  <dcterms:modified xsi:type="dcterms:W3CDTF">2019-03-11T05:57:35Z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