
<file path=[Content_Types].xml><?xml version="1.0" encoding="utf-8"?>
<Types xmlns="http://schemas.openxmlformats.org/package/2006/content-types">
  <Default Extension="jpeg" ContentType="image/jpeg"/>
  <Default Extension="gif" ContentType="image/gi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8"/>
  </p:notesMasterIdLst>
  <p:sldIdLst>
    <p:sldId id="257" r:id="rId3"/>
    <p:sldId id="299" r:id="rId4"/>
    <p:sldId id="306" r:id="rId5"/>
    <p:sldId id="258" r:id="rId6"/>
    <p:sldId id="260" r:id="rId7"/>
    <p:sldId id="301" r:id="rId9"/>
    <p:sldId id="261" r:id="rId10"/>
    <p:sldId id="262" r:id="rId11"/>
    <p:sldId id="364" r:id="rId12"/>
    <p:sldId id="366" r:id="rId13"/>
    <p:sldId id="367" r:id="rId14"/>
    <p:sldId id="266" r:id="rId15"/>
    <p:sldId id="267" r:id="rId16"/>
    <p:sldId id="268" r:id="rId17"/>
    <p:sldId id="343" r:id="rId18"/>
    <p:sldId id="271" r:id="rId19"/>
    <p:sldId id="272" r:id="rId20"/>
    <p:sldId id="273" r:id="rId21"/>
    <p:sldId id="274" r:id="rId22"/>
    <p:sldId id="275" r:id="rId23"/>
    <p:sldId id="276" r:id="rId24"/>
    <p:sldId id="277" r:id="rId25"/>
    <p:sldId id="278" r:id="rId26"/>
    <p:sldId id="279" r:id="rId27"/>
    <p:sldId id="280" r:id="rId28"/>
    <p:sldId id="281" r:id="rId29"/>
    <p:sldId id="282" r:id="rId30"/>
    <p:sldId id="283" r:id="rId31"/>
    <p:sldId id="284" r:id="rId32"/>
    <p:sldId id="285" r:id="rId33"/>
    <p:sldId id="286" r:id="rId34"/>
    <p:sldId id="302" r:id="rId35"/>
    <p:sldId id="288" r:id="rId36"/>
    <p:sldId id="289" r:id="rId37"/>
    <p:sldId id="290" r:id="rId38"/>
  </p:sldIdLst>
  <p:sldSz cx="9144000" cy="6858000" type="screen4x3"/>
  <p:notesSz cx="6858000" cy="9144000"/>
  <p:defaultTextStyle>
    <a:defPPr>
      <a:defRPr lang="zh-CN"/>
    </a:defPPr>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2pPr>
    <a:lvl3pPr marL="914400" lvl="2" indent="0" algn="l" defTabSz="91440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3pPr>
    <a:lvl4pPr marL="1371600" lvl="3" indent="0" algn="l" defTabSz="91440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4pPr>
    <a:lvl5pPr marL="1828800" lvl="4" indent="0" algn="l" defTabSz="91440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5pPr>
    <a:lvl6pPr marL="2286000" lvl="5" indent="0" algn="l" defTabSz="91440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6pPr>
    <a:lvl7pPr marL="2743200" lvl="6" indent="0" algn="l" defTabSz="91440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7pPr>
    <a:lvl8pPr marL="3200400" lvl="7" indent="0" algn="l" defTabSz="91440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8pPr>
    <a:lvl9pPr marL="3657600" lvl="8" indent="0" algn="l" defTabSz="91440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0000"/>
    <a:srgbClr val="00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showGuides="1">
      <p:cViewPr varScale="1">
        <p:scale>
          <a:sx n="107" d="100"/>
          <a:sy n="107" d="100"/>
        </p:scale>
        <p:origin x="-1092" y="-84"/>
      </p:cViewPr>
      <p:guideLst>
        <p:guide orient="horz" pos="2160"/>
        <p:guide pos="2909"/>
      </p:guideLst>
    </p:cSldViewPr>
  </p:slideViewPr>
  <p:notesTextViewPr>
    <p:cViewPr>
      <p:scale>
        <a:sx n="100" d="100"/>
        <a:sy n="100" d="100"/>
      </p:scale>
      <p:origin x="0" y="0"/>
    </p:cViewPr>
  </p:notesTextViewPr>
  <p:gridSpacing cx="72005" cy="72005"/>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notesMaster" Target="notesMasters/notesMaster1.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1" Type="http://schemas.openxmlformats.org/officeDocument/2006/relationships/tableStyles" Target="tableStyles.xml"/><Relationship Id="rId40" Type="http://schemas.openxmlformats.org/officeDocument/2006/relationships/viewProps" Target="viewProps.xml"/><Relationship Id="rId4" Type="http://schemas.openxmlformats.org/officeDocument/2006/relationships/slide" Target="slides/slide2.xml"/><Relationship Id="rId39" Type="http://schemas.openxmlformats.org/officeDocument/2006/relationships/presProps" Target="presProps.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48130" name="页眉占位符 48129"/>
          <p:cNvSpPr>
            <a:spLocks noGrp="1"/>
          </p:cNvSpPr>
          <p:nvPr>
            <p:ph type="hdr" sz="quarter"/>
          </p:nvPr>
        </p:nvSpPr>
        <p:spPr>
          <a:xfrm>
            <a:off x="0" y="0"/>
            <a:ext cx="2971800" cy="457200"/>
          </a:xfrm>
          <a:prstGeom prst="rect">
            <a:avLst/>
          </a:prstGeom>
          <a:noFill/>
          <a:ln w="9525">
            <a:noFill/>
          </a:ln>
        </p:spPr>
        <p:txBody>
          <a:bodyPr/>
          <a:p>
            <a:pPr lvl="0" fontAlgn="base"/>
            <a:endParaRPr lang="zh-CN" sz="1200" strike="noStrike" noProof="1" dirty="0"/>
          </a:p>
        </p:txBody>
      </p:sp>
      <p:sp>
        <p:nvSpPr>
          <p:cNvPr id="48131" name="日期占位符 48130"/>
          <p:cNvSpPr>
            <a:spLocks noGrp="1"/>
          </p:cNvSpPr>
          <p:nvPr>
            <p:ph type="dt" idx="1"/>
          </p:nvPr>
        </p:nvSpPr>
        <p:spPr>
          <a:xfrm>
            <a:off x="3884613" y="0"/>
            <a:ext cx="2971800" cy="457200"/>
          </a:xfrm>
          <a:prstGeom prst="rect">
            <a:avLst/>
          </a:prstGeom>
          <a:noFill/>
          <a:ln w="9525">
            <a:noFill/>
          </a:ln>
        </p:spPr>
        <p:txBody>
          <a:bodyPr/>
          <a:p>
            <a:pPr lvl="0" algn="r" fontAlgn="base"/>
            <a:endParaRPr lang="zh-CN" altLang="en-US" sz="1200" strike="noStrike" noProof="1" dirty="0"/>
          </a:p>
        </p:txBody>
      </p:sp>
      <p:sp>
        <p:nvSpPr>
          <p:cNvPr id="2052" name="幻灯片图像占位符 48131"/>
          <p:cNvSpPr>
            <a:spLocks noRot="1" noTextEdit="1"/>
          </p:cNvSpPr>
          <p:nvPr>
            <p:ph type="sldImg"/>
          </p:nvPr>
        </p:nvSpPr>
        <p:spPr>
          <a:xfrm>
            <a:off x="1143000" y="685800"/>
            <a:ext cx="4572000" cy="3429000"/>
          </a:xfrm>
          <a:prstGeom prst="rect">
            <a:avLst/>
          </a:prstGeom>
          <a:noFill/>
          <a:ln w="9525" cap="flat" cmpd="sng">
            <a:solidFill>
              <a:srgbClr val="000000"/>
            </a:solidFill>
            <a:prstDash val="solid"/>
            <a:miter/>
            <a:headEnd type="none" w="med" len="med"/>
            <a:tailEnd type="none" w="med" len="med"/>
          </a:ln>
        </p:spPr>
      </p:sp>
      <p:sp>
        <p:nvSpPr>
          <p:cNvPr id="2053" name="文本占位符 48132"/>
          <p:cNvSpPr>
            <a:spLocks noGrp="1"/>
          </p:cNvSpPr>
          <p:nvPr>
            <p:ph type="body" sz="quarter"/>
          </p:nvPr>
        </p:nvSpPr>
        <p:spPr>
          <a:xfrm>
            <a:off x="685800" y="4343400"/>
            <a:ext cx="5486400" cy="4114800"/>
          </a:xfrm>
          <a:prstGeom prst="rect">
            <a:avLst/>
          </a:prstGeom>
          <a:noFill/>
          <a:ln w="9525">
            <a:noFill/>
          </a:ln>
        </p:spPr>
        <p:txBody>
          <a:bodyPr anchor="t"/>
          <a:p>
            <a:pPr lvl="0" indent="0"/>
            <a:r>
              <a:rPr lang="zh-CN" altLang="en-US" dirty="0"/>
              <a:t>单击此处编辑母版文本样式</a:t>
            </a:r>
            <a:endParaRPr lang="zh-CN" altLang="en-US" dirty="0"/>
          </a:p>
          <a:p>
            <a:pPr lvl="1" indent="0"/>
            <a:r>
              <a:rPr lang="zh-CN" altLang="en-US" dirty="0"/>
              <a:t>第二级</a:t>
            </a:r>
            <a:endParaRPr lang="zh-CN" altLang="en-US" dirty="0"/>
          </a:p>
          <a:p>
            <a:pPr lvl="2" indent="0"/>
            <a:r>
              <a:rPr lang="zh-CN" altLang="en-US" dirty="0"/>
              <a:t>第三级</a:t>
            </a:r>
            <a:endParaRPr lang="zh-CN" altLang="en-US" dirty="0"/>
          </a:p>
          <a:p>
            <a:pPr lvl="3" indent="0"/>
            <a:r>
              <a:rPr lang="zh-CN" altLang="en-US" dirty="0"/>
              <a:t>第四级</a:t>
            </a:r>
            <a:endParaRPr lang="zh-CN" altLang="en-US" dirty="0"/>
          </a:p>
          <a:p>
            <a:pPr lvl="4" indent="0"/>
            <a:r>
              <a:rPr lang="zh-CN" altLang="en-US" dirty="0"/>
              <a:t>第五级</a:t>
            </a:r>
            <a:endParaRPr lang="zh-CN" altLang="en-US" dirty="0"/>
          </a:p>
        </p:txBody>
      </p:sp>
      <p:sp>
        <p:nvSpPr>
          <p:cNvPr id="48134" name="页脚占位符 48133"/>
          <p:cNvSpPr>
            <a:spLocks noGrp="1"/>
          </p:cNvSpPr>
          <p:nvPr>
            <p:ph type="ftr" sz="quarter" idx="4"/>
          </p:nvPr>
        </p:nvSpPr>
        <p:spPr>
          <a:xfrm>
            <a:off x="0" y="8685213"/>
            <a:ext cx="2971800" cy="457200"/>
          </a:xfrm>
          <a:prstGeom prst="rect">
            <a:avLst/>
          </a:prstGeom>
          <a:noFill/>
          <a:ln w="9525">
            <a:noFill/>
          </a:ln>
        </p:spPr>
        <p:txBody>
          <a:bodyPr anchor="b"/>
          <a:p>
            <a:pPr lvl="0" fontAlgn="base"/>
            <a:endParaRPr lang="zh-CN" sz="1200" strike="noStrike" noProof="1" dirty="0"/>
          </a:p>
        </p:txBody>
      </p:sp>
      <p:sp>
        <p:nvSpPr>
          <p:cNvPr id="48135" name="灯片编号占位符 48134"/>
          <p:cNvSpPr>
            <a:spLocks noGrp="1"/>
          </p:cNvSpPr>
          <p:nvPr>
            <p:ph type="sldNum" sz="quarter" idx="5"/>
          </p:nvPr>
        </p:nvSpPr>
        <p:spPr>
          <a:xfrm>
            <a:off x="3884613" y="8685213"/>
            <a:ext cx="2971800" cy="457200"/>
          </a:xfrm>
          <a:prstGeom prst="rect">
            <a:avLst/>
          </a:prstGeom>
          <a:noFill/>
          <a:ln w="9525">
            <a:noFill/>
          </a:ln>
        </p:spPr>
        <p:txBody>
          <a:bodyPr anchor="b"/>
          <a:p>
            <a:pPr lvl="0" algn="r" fontAlgn="base"/>
            <a:fld id="{9A0DB2DC-4C9A-4742-B13C-FB6460FD3503}" type="slidenum">
              <a:rPr lang="zh-CN" sz="1200" strike="noStrike" noProof="1" dirty="0">
                <a:latin typeface="Arial" panose="020B0604020202020204" pitchFamily="34" charset="0"/>
                <a:ea typeface="宋体" panose="02010600030101010101" pitchFamily="2" charset="-122"/>
                <a:cs typeface="+mn-ea"/>
              </a:rPr>
            </a:fld>
            <a:endParaRPr lang="zh-CN" sz="1200" strike="noStrike" noProof="1" dirty="0"/>
          </a:p>
        </p:txBody>
      </p:sp>
    </p:spTree>
  </p:cSld>
  <p:clrMap bg1="lt1" tx1="dk1" bg2="lt2" tx2="dk2" accent1="accent1" accent2="accent2" accent3="accent3" accent4="accent4" accent5="accent5" accent6="accent6" hlink="hlink" folHlink="folHlink"/>
  <p:hf sldNum="0" hdr="0" ftr="0" dt="0"/>
  <p:notesStyle>
    <a:lvl1pPr marL="0" lvl="0" indent="0" algn="l" defTabSz="914400" eaLnBrk="1" fontAlgn="base" latinLnBrk="0" hangingPunct="1">
      <a:lnSpc>
        <a:spcPct val="100000"/>
      </a:lnSpc>
      <a:spcBef>
        <a:spcPct val="30000"/>
      </a:spcBef>
      <a:spcAft>
        <a:spcPct val="0"/>
      </a:spcAft>
      <a:buNone/>
      <a:defRPr sz="12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eaLnBrk="1" fontAlgn="base" latinLnBrk="0" hangingPunct="1">
      <a:lnSpc>
        <a:spcPct val="100000"/>
      </a:lnSpc>
      <a:spcBef>
        <a:spcPct val="30000"/>
      </a:spcBef>
      <a:spcAft>
        <a:spcPct val="0"/>
      </a:spcAft>
      <a:buNone/>
      <a:defRPr sz="1200" b="0" i="0" u="none" kern="1200" baseline="0">
        <a:solidFill>
          <a:schemeClr val="tx1"/>
        </a:solidFill>
        <a:latin typeface="Arial" panose="020B0604020202020204" pitchFamily="34" charset="0"/>
        <a:ea typeface="宋体" panose="02010600030101010101" pitchFamily="2" charset="-122"/>
      </a:defRPr>
    </a:lvl2pPr>
    <a:lvl3pPr marL="914400" lvl="2" indent="0" algn="l" defTabSz="914400" eaLnBrk="1" fontAlgn="base" latinLnBrk="0" hangingPunct="1">
      <a:lnSpc>
        <a:spcPct val="100000"/>
      </a:lnSpc>
      <a:spcBef>
        <a:spcPct val="30000"/>
      </a:spcBef>
      <a:spcAft>
        <a:spcPct val="0"/>
      </a:spcAft>
      <a:buNone/>
      <a:defRPr sz="1200" b="0" i="0" u="none" kern="1200" baseline="0">
        <a:solidFill>
          <a:schemeClr val="tx1"/>
        </a:solidFill>
        <a:latin typeface="Arial" panose="020B0604020202020204" pitchFamily="34" charset="0"/>
        <a:ea typeface="宋体" panose="02010600030101010101" pitchFamily="2" charset="-122"/>
      </a:defRPr>
    </a:lvl3pPr>
    <a:lvl4pPr marL="1371600" lvl="3" indent="0" algn="l" defTabSz="914400" eaLnBrk="1" fontAlgn="base" latinLnBrk="0" hangingPunct="1">
      <a:lnSpc>
        <a:spcPct val="100000"/>
      </a:lnSpc>
      <a:spcBef>
        <a:spcPct val="30000"/>
      </a:spcBef>
      <a:spcAft>
        <a:spcPct val="0"/>
      </a:spcAft>
      <a:buNone/>
      <a:defRPr sz="1200" b="0" i="0" u="none" kern="1200" baseline="0">
        <a:solidFill>
          <a:schemeClr val="tx1"/>
        </a:solidFill>
        <a:latin typeface="Arial" panose="020B0604020202020204" pitchFamily="34" charset="0"/>
        <a:ea typeface="宋体" panose="02010600030101010101" pitchFamily="2" charset="-122"/>
      </a:defRPr>
    </a:lvl4pPr>
    <a:lvl5pPr marL="1828800" lvl="4" indent="0" algn="l" defTabSz="914400" eaLnBrk="1" fontAlgn="base" latinLnBrk="0" hangingPunct="1">
      <a:lnSpc>
        <a:spcPct val="100000"/>
      </a:lnSpc>
      <a:spcBef>
        <a:spcPct val="30000"/>
      </a:spcBef>
      <a:spcAft>
        <a:spcPct val="0"/>
      </a:spcAft>
      <a:buNone/>
      <a:defRPr sz="1200" b="0" i="0" u="none" kern="1200" baseline="0">
        <a:solidFill>
          <a:schemeClr val="tx1"/>
        </a:solidFill>
        <a:latin typeface="Arial" panose="020B0604020202020204" pitchFamily="34" charset="0"/>
        <a:ea typeface="宋体" panose="02010600030101010101" pitchFamily="2" charset="-122"/>
      </a:defRPr>
    </a:lvl5pPr>
    <a:lvl6pPr marL="2286000" lvl="5" indent="0" algn="l" defTabSz="914400" eaLnBrk="1" fontAlgn="base" latinLnBrk="0" hangingPunct="1">
      <a:lnSpc>
        <a:spcPct val="100000"/>
      </a:lnSpc>
      <a:spcBef>
        <a:spcPct val="30000"/>
      </a:spcBef>
      <a:spcAft>
        <a:spcPct val="0"/>
      </a:spcAft>
      <a:buNone/>
      <a:defRPr sz="1200" b="0" i="0" u="none" kern="1200" baseline="0">
        <a:solidFill>
          <a:schemeClr val="tx1"/>
        </a:solidFill>
        <a:latin typeface="Arial" panose="020B0604020202020204" pitchFamily="34" charset="0"/>
        <a:ea typeface="宋体" panose="02010600030101010101" pitchFamily="2" charset="-122"/>
      </a:defRPr>
    </a:lvl6pPr>
    <a:lvl7pPr marL="2743200" lvl="6" indent="0" algn="l" defTabSz="914400" eaLnBrk="1" fontAlgn="base" latinLnBrk="0" hangingPunct="1">
      <a:lnSpc>
        <a:spcPct val="100000"/>
      </a:lnSpc>
      <a:spcBef>
        <a:spcPct val="30000"/>
      </a:spcBef>
      <a:spcAft>
        <a:spcPct val="0"/>
      </a:spcAft>
      <a:buNone/>
      <a:defRPr sz="1200" b="0" i="0" u="none" kern="1200" baseline="0">
        <a:solidFill>
          <a:schemeClr val="tx1"/>
        </a:solidFill>
        <a:latin typeface="Arial" panose="020B0604020202020204" pitchFamily="34" charset="0"/>
        <a:ea typeface="宋体" panose="02010600030101010101" pitchFamily="2" charset="-122"/>
      </a:defRPr>
    </a:lvl7pPr>
    <a:lvl8pPr marL="3200400" lvl="7" indent="0" algn="l" defTabSz="914400" eaLnBrk="1" fontAlgn="base" latinLnBrk="0" hangingPunct="1">
      <a:lnSpc>
        <a:spcPct val="100000"/>
      </a:lnSpc>
      <a:spcBef>
        <a:spcPct val="30000"/>
      </a:spcBef>
      <a:spcAft>
        <a:spcPct val="0"/>
      </a:spcAft>
      <a:buNone/>
      <a:defRPr sz="1200" b="0" i="0" u="none" kern="1200" baseline="0">
        <a:solidFill>
          <a:schemeClr val="tx1"/>
        </a:solidFill>
        <a:latin typeface="Arial" panose="020B0604020202020204" pitchFamily="34" charset="0"/>
        <a:ea typeface="宋体" panose="02010600030101010101" pitchFamily="2" charset="-122"/>
      </a:defRPr>
    </a:lvl8pPr>
    <a:lvl9pPr marL="3657600" lvl="8" indent="0" algn="l" defTabSz="914400" eaLnBrk="1" fontAlgn="base" latinLnBrk="0" hangingPunct="1">
      <a:lnSpc>
        <a:spcPct val="100000"/>
      </a:lnSpc>
      <a:spcBef>
        <a:spcPct val="30000"/>
      </a:spcBef>
      <a:spcAft>
        <a:spcPct val="0"/>
      </a:spcAft>
      <a:buNone/>
      <a:defRPr sz="1200" b="0" i="0" u="none" kern="1200" baseline="0">
        <a:solidFill>
          <a:schemeClr val="tx1"/>
        </a:solidFill>
        <a:latin typeface="Arial" panose="020B0604020202020204" pitchFamily="34" charset="0"/>
        <a:ea typeface="宋体" panose="02010600030101010101" pitchFamily="2" charset="-122"/>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8193" name="幻灯片图像占位符 49153"/>
          <p:cNvSpPr>
            <a:spLocks noRot="1" noTextEdit="1"/>
          </p:cNvSpPr>
          <p:nvPr>
            <p:ph type="sldImg"/>
          </p:nvPr>
        </p:nvSpPr>
        <p:spPr>
          <a:ln/>
        </p:spPr>
      </p:sp>
      <p:sp>
        <p:nvSpPr>
          <p:cNvPr id="8194" name="文本占位符 49154"/>
          <p:cNvSpPr>
            <a:spLocks noGrp="1"/>
          </p:cNvSpPr>
          <p:nvPr>
            <p:ph type="body"/>
          </p:nvPr>
        </p:nvSpPr>
        <p:spPr>
          <a:ln/>
        </p:spPr>
        <p:txBody>
          <a:bodyPr anchor="t"/>
          <a:p>
            <a:pPr lvl="0" indent="0"/>
            <a:endParaRPr lang="zh-CN" altLang="en-US" dirty="0"/>
          </a:p>
        </p:txBody>
      </p:sp>
      <p:sp>
        <p:nvSpPr>
          <p:cNvPr id="8195" name="灯片编号占位符 1"/>
          <p:cNvSpPr/>
          <p:nvPr>
            <p:ph type="sldNum" sz="quarter"/>
          </p:nvPr>
        </p:nvSpPr>
        <p:spPr>
          <a:xfrm>
            <a:off x="3884613" y="8685213"/>
            <a:ext cx="2971800" cy="457200"/>
          </a:xfrm>
          <a:prstGeom prst="rect">
            <a:avLst/>
          </a:prstGeom>
          <a:noFill/>
          <a:ln w="9525">
            <a:noFill/>
          </a:ln>
        </p:spPr>
        <p:txBody>
          <a:bodyPr anchor="b"/>
          <a:p>
            <a:pPr lvl="0" indent="0" algn="r"/>
            <a:fld id="{9A0DB2DC-4C9A-4742-B13C-FB6460FD3503}" type="slidenum">
              <a:rPr lang="zh-CN" altLang="en-US" sz="1200" dirty="0"/>
            </a:fld>
            <a:endParaRPr lang="zh-CN" altLang="en-US" sz="1200"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pPr fontAlgn="base"/>
            <a:r>
              <a:rPr lang="zh-CN" altLang="en-US" strike="noStrike" noProof="1" smtClean="0"/>
              <a:t>单击此处编辑母版副标题样式</a:t>
            </a:r>
            <a:endParaRPr lang="zh-CN" altLang="en-US" strike="noStrike" noProof="1"/>
          </a:p>
        </p:txBody>
      </p:sp>
      <p:sp>
        <p:nvSpPr>
          <p:cNvPr id="4" name="日期占位符 3"/>
          <p:cNvSpPr>
            <a:spLocks noGrp="1"/>
          </p:cNvSpPr>
          <p:nvPr>
            <p:ph type="dt" sz="half" idx="10"/>
          </p:nvPr>
        </p:nvSpPr>
        <p:spPr/>
        <p:txBody>
          <a:bodyPr/>
          <a:p>
            <a:pPr lvl="0" fontAlgn="base"/>
            <a:endParaRPr lang="zh-CN" altLang="en-US" strike="noStrike" noProof="1" dirty="0"/>
          </a:p>
        </p:txBody>
      </p:sp>
      <p:sp>
        <p:nvSpPr>
          <p:cNvPr id="5" name="页脚占位符 4"/>
          <p:cNvSpPr>
            <a:spLocks noGrp="1"/>
          </p:cNvSpPr>
          <p:nvPr>
            <p:ph type="ftr" sz="quarter" idx="11"/>
          </p:nvPr>
        </p:nvSpPr>
        <p:spPr/>
        <p:txBody>
          <a:bodyPr/>
          <a:p>
            <a:pPr lvl="0" fontAlgn="base"/>
            <a:endParaRPr lang="zh-CN" strike="noStrike" noProof="1" dirty="0"/>
          </a:p>
        </p:txBody>
      </p:sp>
      <p:sp>
        <p:nvSpPr>
          <p:cNvPr id="6" name="灯片编号占位符 5"/>
          <p:cNvSpPr>
            <a:spLocks noGrp="1"/>
          </p:cNvSpPr>
          <p:nvPr>
            <p:ph type="sldNum" sz="quarter" idx="12"/>
          </p:nvPr>
        </p:nvSpPr>
        <p:spPr/>
        <p:txBody>
          <a:bodyPr/>
          <a:p>
            <a:pPr lvl="0" fontAlgn="base"/>
            <a:fld id="{9A0DB2DC-4C9A-4742-B13C-FB6460FD3503}" type="slidenum">
              <a:rPr lang="zh-CN" strike="noStrike" noProof="1" dirty="0">
                <a:latin typeface="Arial" panose="020B0604020202020204" pitchFamily="34" charset="0"/>
                <a:ea typeface="宋体" panose="02010600030101010101" pitchFamily="2" charset="-122"/>
                <a:cs typeface="+mn-ea"/>
              </a:rPr>
            </a:fld>
            <a:endParaRPr lang="zh-CN" strike="noStrike" noProof="1" dirty="0"/>
          </a:p>
        </p:txBody>
      </p:sp>
    </p:spTree>
  </p:cSld>
  <p:clrMapOvr>
    <a:masterClrMapping/>
  </p:clrMapOvr>
  <p:transition spd="med">
    <p:wheel spokes="8"/>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fontAlgn="base"/>
            <a:endParaRPr lang="zh-CN" altLang="en-US" strike="noStrike" noProof="1" dirty="0"/>
          </a:p>
        </p:txBody>
      </p:sp>
      <p:sp>
        <p:nvSpPr>
          <p:cNvPr id="5" name="页脚占位符 4"/>
          <p:cNvSpPr>
            <a:spLocks noGrp="1"/>
          </p:cNvSpPr>
          <p:nvPr>
            <p:ph type="ftr" sz="quarter" idx="11"/>
          </p:nvPr>
        </p:nvSpPr>
        <p:spPr/>
        <p:txBody>
          <a:bodyPr/>
          <a:p>
            <a:pPr lvl="0" fontAlgn="base"/>
            <a:endParaRPr lang="zh-CN" strike="noStrike" noProof="1" dirty="0"/>
          </a:p>
        </p:txBody>
      </p:sp>
      <p:sp>
        <p:nvSpPr>
          <p:cNvPr id="6" name="灯片编号占位符 5"/>
          <p:cNvSpPr>
            <a:spLocks noGrp="1"/>
          </p:cNvSpPr>
          <p:nvPr>
            <p:ph type="sldNum" sz="quarter" idx="12"/>
          </p:nvPr>
        </p:nvSpPr>
        <p:spPr/>
        <p:txBody>
          <a:bodyPr/>
          <a:p>
            <a:pPr lvl="0" fontAlgn="base"/>
            <a:fld id="{9A0DB2DC-4C9A-4742-B13C-FB6460FD3503}" type="slidenum">
              <a:rPr lang="zh-CN" strike="noStrike" noProof="1" dirty="0">
                <a:latin typeface="Arial" panose="020B0604020202020204" pitchFamily="34" charset="0"/>
                <a:ea typeface="宋体" panose="02010600030101010101" pitchFamily="2" charset="-122"/>
                <a:cs typeface="+mn-ea"/>
              </a:rPr>
            </a:fld>
            <a:endParaRPr lang="zh-CN" strike="noStrike" noProof="1" dirty="0"/>
          </a:p>
        </p:txBody>
      </p:sp>
    </p:spTree>
  </p:cSld>
  <p:clrMapOvr>
    <a:masterClrMapping/>
  </p:clrMapOvr>
  <p:transition spd="med">
    <p:wheel spokes="8"/>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457200" y="274638"/>
            <a:ext cx="6052930" cy="5851525"/>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fontAlgn="base"/>
            <a:endParaRPr lang="zh-CN" altLang="en-US" strike="noStrike" noProof="1" dirty="0"/>
          </a:p>
        </p:txBody>
      </p:sp>
      <p:sp>
        <p:nvSpPr>
          <p:cNvPr id="5" name="页脚占位符 4"/>
          <p:cNvSpPr>
            <a:spLocks noGrp="1"/>
          </p:cNvSpPr>
          <p:nvPr>
            <p:ph type="ftr" sz="quarter" idx="11"/>
          </p:nvPr>
        </p:nvSpPr>
        <p:spPr/>
        <p:txBody>
          <a:bodyPr/>
          <a:p>
            <a:pPr lvl="0" fontAlgn="base"/>
            <a:endParaRPr lang="zh-CN" strike="noStrike" noProof="1" dirty="0"/>
          </a:p>
        </p:txBody>
      </p:sp>
      <p:sp>
        <p:nvSpPr>
          <p:cNvPr id="6" name="灯片编号占位符 5"/>
          <p:cNvSpPr>
            <a:spLocks noGrp="1"/>
          </p:cNvSpPr>
          <p:nvPr>
            <p:ph type="sldNum" sz="quarter" idx="12"/>
          </p:nvPr>
        </p:nvSpPr>
        <p:spPr/>
        <p:txBody>
          <a:bodyPr/>
          <a:p>
            <a:pPr lvl="0" fontAlgn="base"/>
            <a:fld id="{9A0DB2DC-4C9A-4742-B13C-FB6460FD3503}" type="slidenum">
              <a:rPr lang="zh-CN" strike="noStrike" noProof="1" dirty="0">
                <a:latin typeface="Arial" panose="020B0604020202020204" pitchFamily="34" charset="0"/>
                <a:ea typeface="宋体" panose="02010600030101010101" pitchFamily="2" charset="-122"/>
                <a:cs typeface="+mn-ea"/>
              </a:rPr>
            </a:fld>
            <a:endParaRPr lang="zh-CN" strike="noStrike" noProof="1" dirty="0"/>
          </a:p>
        </p:txBody>
      </p:sp>
    </p:spTree>
  </p:cSld>
  <p:clrMapOvr>
    <a:masterClrMapping/>
  </p:clrMapOvr>
  <p:transition spd="med">
    <p:wheel spokes="8"/>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fontAlgn="base"/>
            <a:endParaRPr lang="zh-CN" altLang="en-US" strike="noStrike" noProof="1" dirty="0"/>
          </a:p>
        </p:txBody>
      </p:sp>
      <p:sp>
        <p:nvSpPr>
          <p:cNvPr id="5" name="页脚占位符 4"/>
          <p:cNvSpPr>
            <a:spLocks noGrp="1"/>
          </p:cNvSpPr>
          <p:nvPr>
            <p:ph type="ftr" sz="quarter" idx="11"/>
          </p:nvPr>
        </p:nvSpPr>
        <p:spPr/>
        <p:txBody>
          <a:bodyPr/>
          <a:p>
            <a:pPr lvl="0" fontAlgn="base"/>
            <a:endParaRPr lang="zh-CN" strike="noStrike" noProof="1" dirty="0"/>
          </a:p>
        </p:txBody>
      </p:sp>
      <p:sp>
        <p:nvSpPr>
          <p:cNvPr id="6" name="灯片编号占位符 5"/>
          <p:cNvSpPr>
            <a:spLocks noGrp="1"/>
          </p:cNvSpPr>
          <p:nvPr>
            <p:ph type="sldNum" sz="quarter" idx="12"/>
          </p:nvPr>
        </p:nvSpPr>
        <p:spPr/>
        <p:txBody>
          <a:bodyPr/>
          <a:p>
            <a:pPr lvl="0" fontAlgn="base"/>
            <a:fld id="{9A0DB2DC-4C9A-4742-B13C-FB6460FD3503}" type="slidenum">
              <a:rPr lang="zh-CN" strike="noStrike" noProof="1" dirty="0">
                <a:latin typeface="Arial" panose="020B0604020202020204" pitchFamily="34" charset="0"/>
                <a:ea typeface="宋体" panose="02010600030101010101" pitchFamily="2" charset="-122"/>
                <a:cs typeface="+mn-ea"/>
              </a:rPr>
            </a:fld>
            <a:endParaRPr lang="zh-CN" strike="noStrike" noProof="1" dirty="0"/>
          </a:p>
        </p:txBody>
      </p:sp>
    </p:spTree>
  </p:cSld>
  <p:clrMapOvr>
    <a:masterClrMapping/>
  </p:clrMapOvr>
  <p:transition spd="med">
    <p:wheel spokes="8"/>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p:txBody>
      </p:sp>
      <p:sp>
        <p:nvSpPr>
          <p:cNvPr id="4" name="日期占位符 3"/>
          <p:cNvSpPr>
            <a:spLocks noGrp="1"/>
          </p:cNvSpPr>
          <p:nvPr>
            <p:ph type="dt" sz="half" idx="10"/>
          </p:nvPr>
        </p:nvSpPr>
        <p:spPr/>
        <p:txBody>
          <a:bodyPr/>
          <a:p>
            <a:pPr lvl="0" fontAlgn="base"/>
            <a:endParaRPr lang="zh-CN" altLang="en-US" strike="noStrike" noProof="1" dirty="0"/>
          </a:p>
        </p:txBody>
      </p:sp>
      <p:sp>
        <p:nvSpPr>
          <p:cNvPr id="5" name="页脚占位符 4"/>
          <p:cNvSpPr>
            <a:spLocks noGrp="1"/>
          </p:cNvSpPr>
          <p:nvPr>
            <p:ph type="ftr" sz="quarter" idx="11"/>
          </p:nvPr>
        </p:nvSpPr>
        <p:spPr/>
        <p:txBody>
          <a:bodyPr/>
          <a:p>
            <a:pPr lvl="0" fontAlgn="base"/>
            <a:endParaRPr lang="zh-CN" strike="noStrike" noProof="1" dirty="0"/>
          </a:p>
        </p:txBody>
      </p:sp>
      <p:sp>
        <p:nvSpPr>
          <p:cNvPr id="6" name="灯片编号占位符 5"/>
          <p:cNvSpPr>
            <a:spLocks noGrp="1"/>
          </p:cNvSpPr>
          <p:nvPr>
            <p:ph type="sldNum" sz="quarter" idx="12"/>
          </p:nvPr>
        </p:nvSpPr>
        <p:spPr/>
        <p:txBody>
          <a:bodyPr/>
          <a:p>
            <a:pPr lvl="0" fontAlgn="base"/>
            <a:fld id="{9A0DB2DC-4C9A-4742-B13C-FB6460FD3503}" type="slidenum">
              <a:rPr lang="zh-CN" strike="noStrike" noProof="1" dirty="0">
                <a:latin typeface="Arial" panose="020B0604020202020204" pitchFamily="34" charset="0"/>
                <a:ea typeface="宋体" panose="02010600030101010101" pitchFamily="2" charset="-122"/>
                <a:cs typeface="+mn-ea"/>
              </a:rPr>
            </a:fld>
            <a:endParaRPr lang="zh-CN" strike="noStrike" noProof="1" dirty="0"/>
          </a:p>
        </p:txBody>
      </p:sp>
    </p:spTree>
  </p:cSld>
  <p:clrMapOvr>
    <a:masterClrMapping/>
  </p:clrMapOvr>
  <p:transition spd="med">
    <p:wheel spokes="8"/>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457200" y="1600200"/>
            <a:ext cx="4032504" cy="4525963"/>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54296" y="1600200"/>
            <a:ext cx="4032504" cy="4525963"/>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p>
            <a:pPr lvl="0" fontAlgn="base"/>
            <a:endParaRPr lang="zh-CN" altLang="en-US" strike="noStrike" noProof="1" dirty="0"/>
          </a:p>
        </p:txBody>
      </p:sp>
      <p:sp>
        <p:nvSpPr>
          <p:cNvPr id="6" name="页脚占位符 5"/>
          <p:cNvSpPr>
            <a:spLocks noGrp="1"/>
          </p:cNvSpPr>
          <p:nvPr>
            <p:ph type="ftr" sz="quarter" idx="11"/>
          </p:nvPr>
        </p:nvSpPr>
        <p:spPr/>
        <p:txBody>
          <a:bodyPr/>
          <a:p>
            <a:pPr lvl="0" fontAlgn="base"/>
            <a:endParaRPr lang="zh-CN" strike="noStrike" noProof="1" dirty="0"/>
          </a:p>
        </p:txBody>
      </p:sp>
      <p:sp>
        <p:nvSpPr>
          <p:cNvPr id="7" name="灯片编号占位符 6"/>
          <p:cNvSpPr>
            <a:spLocks noGrp="1"/>
          </p:cNvSpPr>
          <p:nvPr>
            <p:ph type="sldNum" sz="quarter" idx="12"/>
          </p:nvPr>
        </p:nvSpPr>
        <p:spPr/>
        <p:txBody>
          <a:bodyPr/>
          <a:p>
            <a:pPr lvl="0" fontAlgn="base"/>
            <a:fld id="{9A0DB2DC-4C9A-4742-B13C-FB6460FD3503}" type="slidenum">
              <a:rPr lang="zh-CN" strike="noStrike" noProof="1" dirty="0">
                <a:latin typeface="Arial" panose="020B0604020202020204" pitchFamily="34" charset="0"/>
                <a:ea typeface="宋体" panose="02010600030101010101" pitchFamily="2" charset="-122"/>
                <a:cs typeface="+mn-ea"/>
              </a:rPr>
            </a:fld>
            <a:endParaRPr lang="zh-CN" strike="noStrike" noProof="1" dirty="0"/>
          </a:p>
        </p:txBody>
      </p:sp>
    </p:spTree>
  </p:cSld>
  <p:clrMapOvr>
    <a:masterClrMapping/>
  </p:clrMapOvr>
  <p:transition spd="med">
    <p:wheel spokes="8"/>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890081" y="2665379"/>
            <a:ext cx="3655181"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4692704" y="2665379"/>
            <a:ext cx="3673182"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p>
            <a:pPr lvl="0" fontAlgn="base"/>
            <a:endParaRPr lang="zh-CN" altLang="en-US" strike="noStrike" noProof="1" dirty="0"/>
          </a:p>
        </p:txBody>
      </p:sp>
      <p:sp>
        <p:nvSpPr>
          <p:cNvPr id="8" name="页脚占位符 7"/>
          <p:cNvSpPr>
            <a:spLocks noGrp="1"/>
          </p:cNvSpPr>
          <p:nvPr>
            <p:ph type="ftr" sz="quarter" idx="11"/>
          </p:nvPr>
        </p:nvSpPr>
        <p:spPr/>
        <p:txBody>
          <a:bodyPr/>
          <a:p>
            <a:pPr lvl="0" fontAlgn="base"/>
            <a:endParaRPr lang="zh-CN" strike="noStrike" noProof="1" dirty="0"/>
          </a:p>
        </p:txBody>
      </p:sp>
      <p:sp>
        <p:nvSpPr>
          <p:cNvPr id="9" name="灯片编号占位符 8"/>
          <p:cNvSpPr>
            <a:spLocks noGrp="1"/>
          </p:cNvSpPr>
          <p:nvPr>
            <p:ph type="sldNum" sz="quarter" idx="12"/>
          </p:nvPr>
        </p:nvSpPr>
        <p:spPr/>
        <p:txBody>
          <a:bodyPr/>
          <a:p>
            <a:pPr lvl="0" fontAlgn="base"/>
            <a:fld id="{9A0DB2DC-4C9A-4742-B13C-FB6460FD3503}" type="slidenum">
              <a:rPr lang="zh-CN" strike="noStrike" noProof="1" dirty="0">
                <a:latin typeface="Arial" panose="020B0604020202020204" pitchFamily="34" charset="0"/>
                <a:ea typeface="宋体" panose="02010600030101010101" pitchFamily="2" charset="-122"/>
                <a:cs typeface="+mn-ea"/>
              </a:rPr>
            </a:fld>
            <a:endParaRPr lang="zh-CN" strike="noStrike" noProof="1" dirty="0"/>
          </a:p>
        </p:txBody>
      </p:sp>
    </p:spTree>
  </p:cSld>
  <p:clrMapOvr>
    <a:masterClrMapping/>
  </p:clrMapOvr>
  <p:transition spd="med">
    <p:wheel spokes="8"/>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p>
            <a:pPr lvl="0" fontAlgn="base"/>
            <a:endParaRPr lang="zh-CN" altLang="en-US" strike="noStrike" noProof="1" dirty="0"/>
          </a:p>
        </p:txBody>
      </p:sp>
      <p:sp>
        <p:nvSpPr>
          <p:cNvPr id="4" name="页脚占位符 3"/>
          <p:cNvSpPr>
            <a:spLocks noGrp="1"/>
          </p:cNvSpPr>
          <p:nvPr>
            <p:ph type="ftr" sz="quarter" idx="11"/>
          </p:nvPr>
        </p:nvSpPr>
        <p:spPr/>
        <p:txBody>
          <a:bodyPr/>
          <a:p>
            <a:pPr lvl="0" fontAlgn="base"/>
            <a:endParaRPr lang="zh-CN" strike="noStrike" noProof="1" dirty="0"/>
          </a:p>
        </p:txBody>
      </p:sp>
      <p:sp>
        <p:nvSpPr>
          <p:cNvPr id="5" name="灯片编号占位符 4"/>
          <p:cNvSpPr>
            <a:spLocks noGrp="1"/>
          </p:cNvSpPr>
          <p:nvPr>
            <p:ph type="sldNum" sz="quarter" idx="12"/>
          </p:nvPr>
        </p:nvSpPr>
        <p:spPr/>
        <p:txBody>
          <a:bodyPr/>
          <a:p>
            <a:pPr lvl="0" fontAlgn="base"/>
            <a:fld id="{9A0DB2DC-4C9A-4742-B13C-FB6460FD3503}" type="slidenum">
              <a:rPr lang="zh-CN" strike="noStrike" noProof="1" dirty="0">
                <a:latin typeface="Arial" panose="020B0604020202020204" pitchFamily="34" charset="0"/>
                <a:ea typeface="宋体" panose="02010600030101010101" pitchFamily="2" charset="-122"/>
                <a:cs typeface="+mn-ea"/>
              </a:rPr>
            </a:fld>
            <a:endParaRPr lang="zh-CN" strike="noStrike" noProof="1" dirty="0"/>
          </a:p>
        </p:txBody>
      </p:sp>
    </p:spTree>
  </p:cSld>
  <p:clrMapOvr>
    <a:masterClrMapping/>
  </p:clrMapOvr>
  <p:transition spd="med">
    <p:wheel spokes="8"/>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lvl="0" fontAlgn="base"/>
            <a:endParaRPr lang="zh-CN" altLang="en-US" strike="noStrike" noProof="1" dirty="0"/>
          </a:p>
        </p:txBody>
      </p:sp>
      <p:sp>
        <p:nvSpPr>
          <p:cNvPr id="3" name="页脚占位符 2"/>
          <p:cNvSpPr>
            <a:spLocks noGrp="1"/>
          </p:cNvSpPr>
          <p:nvPr>
            <p:ph type="ftr" sz="quarter" idx="11"/>
          </p:nvPr>
        </p:nvSpPr>
        <p:spPr/>
        <p:txBody>
          <a:bodyPr/>
          <a:p>
            <a:pPr lvl="0" fontAlgn="base"/>
            <a:endParaRPr lang="zh-CN" strike="noStrike" noProof="1" dirty="0"/>
          </a:p>
        </p:txBody>
      </p:sp>
      <p:sp>
        <p:nvSpPr>
          <p:cNvPr id="4" name="灯片编号占位符 3"/>
          <p:cNvSpPr>
            <a:spLocks noGrp="1"/>
          </p:cNvSpPr>
          <p:nvPr>
            <p:ph type="sldNum" sz="quarter" idx="12"/>
          </p:nvPr>
        </p:nvSpPr>
        <p:spPr/>
        <p:txBody>
          <a:bodyPr/>
          <a:p>
            <a:pPr lvl="0" fontAlgn="base"/>
            <a:fld id="{9A0DB2DC-4C9A-4742-B13C-FB6460FD3503}" type="slidenum">
              <a:rPr lang="zh-CN" strike="noStrike" noProof="1" dirty="0">
                <a:latin typeface="Arial" panose="020B0604020202020204" pitchFamily="34" charset="0"/>
                <a:ea typeface="宋体" panose="02010600030101010101" pitchFamily="2" charset="-122"/>
                <a:cs typeface="+mn-ea"/>
              </a:rPr>
            </a:fld>
            <a:endParaRPr lang="zh-CN" strike="noStrike" noProof="1" dirty="0"/>
          </a:p>
        </p:txBody>
      </p:sp>
    </p:spTree>
  </p:cSld>
  <p:clrMapOvr>
    <a:masterClrMapping/>
  </p:clrMapOvr>
  <p:transition spd="med">
    <p:wheel spokes="8"/>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lvl="0" fontAlgn="base"/>
            <a:endParaRPr lang="zh-CN" altLang="en-US" strike="noStrike" noProof="1" dirty="0"/>
          </a:p>
        </p:txBody>
      </p:sp>
      <p:sp>
        <p:nvSpPr>
          <p:cNvPr id="6" name="页脚占位符 5"/>
          <p:cNvSpPr>
            <a:spLocks noGrp="1"/>
          </p:cNvSpPr>
          <p:nvPr>
            <p:ph type="ftr" sz="quarter" idx="11"/>
          </p:nvPr>
        </p:nvSpPr>
        <p:spPr/>
        <p:txBody>
          <a:bodyPr/>
          <a:p>
            <a:pPr lvl="0" fontAlgn="base"/>
            <a:endParaRPr lang="zh-CN" strike="noStrike" noProof="1" dirty="0"/>
          </a:p>
        </p:txBody>
      </p:sp>
      <p:sp>
        <p:nvSpPr>
          <p:cNvPr id="7" name="灯片编号占位符 6"/>
          <p:cNvSpPr>
            <a:spLocks noGrp="1"/>
          </p:cNvSpPr>
          <p:nvPr>
            <p:ph type="sldNum" sz="quarter" idx="12"/>
          </p:nvPr>
        </p:nvSpPr>
        <p:spPr/>
        <p:txBody>
          <a:bodyPr/>
          <a:p>
            <a:pPr lvl="0" fontAlgn="base"/>
            <a:fld id="{9A0DB2DC-4C9A-4742-B13C-FB6460FD3503}" type="slidenum">
              <a:rPr lang="zh-CN" strike="noStrike" noProof="1" dirty="0">
                <a:latin typeface="Arial" panose="020B0604020202020204" pitchFamily="34" charset="0"/>
                <a:ea typeface="宋体" panose="02010600030101010101" pitchFamily="2" charset="-122"/>
                <a:cs typeface="+mn-ea"/>
              </a:rPr>
            </a:fld>
            <a:endParaRPr lang="zh-CN" strike="noStrike" noProof="1" dirty="0"/>
          </a:p>
        </p:txBody>
      </p:sp>
    </p:spTree>
  </p:cSld>
  <p:clrMapOvr>
    <a:masterClrMapping/>
  </p:clrMapOvr>
  <p:transition spd="med">
    <p:wheel spokes="8"/>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fontAlgn="base"/>
            <a:endParaRPr lang="zh-CN" altLang="en-US" strike="noStrike" noProof="1"/>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lvl="0" fontAlgn="base"/>
            <a:endParaRPr lang="zh-CN" altLang="en-US" strike="noStrike" noProof="1" dirty="0"/>
          </a:p>
        </p:txBody>
      </p:sp>
      <p:sp>
        <p:nvSpPr>
          <p:cNvPr id="6" name="页脚占位符 5"/>
          <p:cNvSpPr>
            <a:spLocks noGrp="1"/>
          </p:cNvSpPr>
          <p:nvPr>
            <p:ph type="ftr" sz="quarter" idx="11"/>
          </p:nvPr>
        </p:nvSpPr>
        <p:spPr/>
        <p:txBody>
          <a:bodyPr/>
          <a:p>
            <a:pPr lvl="0" fontAlgn="base"/>
            <a:endParaRPr lang="zh-CN" strike="noStrike" noProof="1" dirty="0"/>
          </a:p>
        </p:txBody>
      </p:sp>
      <p:sp>
        <p:nvSpPr>
          <p:cNvPr id="7" name="灯片编号占位符 6"/>
          <p:cNvSpPr>
            <a:spLocks noGrp="1"/>
          </p:cNvSpPr>
          <p:nvPr>
            <p:ph type="sldNum" sz="quarter" idx="12"/>
          </p:nvPr>
        </p:nvSpPr>
        <p:spPr/>
        <p:txBody>
          <a:bodyPr/>
          <a:p>
            <a:pPr lvl="0" fontAlgn="base"/>
            <a:fld id="{9A0DB2DC-4C9A-4742-B13C-FB6460FD3503}" type="slidenum">
              <a:rPr lang="zh-CN" strike="noStrike" noProof="1" dirty="0">
                <a:latin typeface="Arial" panose="020B0604020202020204" pitchFamily="34" charset="0"/>
                <a:ea typeface="宋体" panose="02010600030101010101" pitchFamily="2" charset="-122"/>
                <a:cs typeface="+mn-ea"/>
              </a:rPr>
            </a:fld>
            <a:endParaRPr lang="zh-CN" strike="noStrike" noProof="1" dirty="0"/>
          </a:p>
        </p:txBody>
      </p:sp>
    </p:spTree>
  </p:cSld>
  <p:clrMapOvr>
    <a:masterClrMapping/>
  </p:clrMapOvr>
  <p:transition spd="med">
    <p:wheel spokes="8"/>
  </p:transition>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00FFFF"/>
        </a:solidFill>
        <a:effectLst/>
      </p:bgPr>
    </p:bg>
    <p:spTree>
      <p:nvGrpSpPr>
        <p:cNvPr id="1" name=""/>
        <p:cNvGrpSpPr/>
        <p:nvPr/>
      </p:nvGrpSpPr>
      <p:grpSpPr/>
      <p:sp>
        <p:nvSpPr>
          <p:cNvPr id="1026" name="标题 1025"/>
          <p:cNvSpPr>
            <a:spLocks noGrp="1"/>
          </p:cNvSpPr>
          <p:nvPr>
            <p:ph type="title"/>
          </p:nvPr>
        </p:nvSpPr>
        <p:spPr>
          <a:xfrm>
            <a:off x="457200" y="274638"/>
            <a:ext cx="8229600" cy="1143000"/>
          </a:xfrm>
          <a:prstGeom prst="rect">
            <a:avLst/>
          </a:prstGeom>
          <a:noFill/>
          <a:ln w="9525">
            <a:noFill/>
          </a:ln>
        </p:spPr>
        <p:txBody>
          <a:bodyPr anchor="ctr"/>
          <a:p>
            <a:pPr lvl="0" indent="0"/>
            <a:r>
              <a:rPr lang="zh-CN" altLang="en-US" dirty="0"/>
              <a:t>单击此处编辑母版标题样式</a:t>
            </a:r>
            <a:endParaRPr lang="zh-CN" altLang="en-US" dirty="0"/>
          </a:p>
        </p:txBody>
      </p:sp>
      <p:sp>
        <p:nvSpPr>
          <p:cNvPr id="1027" name="文本占位符 1026"/>
          <p:cNvSpPr>
            <a:spLocks noGrp="1"/>
          </p:cNvSpPr>
          <p:nvPr>
            <p:ph type="body"/>
          </p:nvPr>
        </p:nvSpPr>
        <p:spPr>
          <a:xfrm>
            <a:off x="457200" y="1600200"/>
            <a:ext cx="8229600" cy="4525963"/>
          </a:xfrm>
          <a:prstGeom prst="rect">
            <a:avLst/>
          </a:prstGeom>
          <a:noFill/>
          <a:ln w="9525">
            <a:noFill/>
          </a:ln>
        </p:spPr>
        <p:txBody>
          <a:bodyPr anchor="t"/>
          <a:p>
            <a:pPr lvl="0" indent="-342900"/>
            <a:r>
              <a:rPr lang="zh-CN" altLang="en-US" dirty="0"/>
              <a:t>单击此处编辑母版文本样式</a:t>
            </a:r>
            <a:endParaRPr lang="zh-CN" altLang="en-US" dirty="0"/>
          </a:p>
          <a:p>
            <a:pPr lvl="1" indent="-285750"/>
            <a:r>
              <a:rPr lang="zh-CN" altLang="en-US" dirty="0"/>
              <a:t>第二级</a:t>
            </a:r>
            <a:endParaRPr lang="zh-CN" altLang="en-US" dirty="0"/>
          </a:p>
          <a:p>
            <a:pPr lvl="2" indent="-228600"/>
            <a:r>
              <a:rPr lang="zh-CN" altLang="en-US" dirty="0"/>
              <a:t>第三级</a:t>
            </a:r>
            <a:endParaRPr lang="zh-CN" altLang="en-US" dirty="0"/>
          </a:p>
          <a:p>
            <a:pPr lvl="3" indent="-228600"/>
            <a:r>
              <a:rPr lang="zh-CN" altLang="en-US" dirty="0"/>
              <a:t>第四级</a:t>
            </a:r>
            <a:endParaRPr lang="zh-CN" altLang="en-US" dirty="0"/>
          </a:p>
          <a:p>
            <a:pPr lvl="4" indent="-228600"/>
            <a:r>
              <a:rPr lang="zh-CN" altLang="en-US" dirty="0"/>
              <a:t>第五级</a:t>
            </a:r>
            <a:endParaRPr lang="zh-CN" altLang="en-US" dirty="0"/>
          </a:p>
        </p:txBody>
      </p:sp>
      <p:sp>
        <p:nvSpPr>
          <p:cNvPr id="1028" name="日期占位符 1027"/>
          <p:cNvSpPr>
            <a:spLocks noGrp="1"/>
          </p:cNvSpPr>
          <p:nvPr>
            <p:ph type="dt" sz="half" idx="2"/>
          </p:nvPr>
        </p:nvSpPr>
        <p:spPr>
          <a:xfrm>
            <a:off x="457200" y="6245225"/>
            <a:ext cx="2133600" cy="476250"/>
          </a:xfrm>
          <a:prstGeom prst="rect">
            <a:avLst/>
          </a:prstGeom>
          <a:noFill/>
          <a:ln w="9525">
            <a:noFill/>
          </a:ln>
        </p:spPr>
        <p:txBody>
          <a:bodyPr/>
          <a:lstStyle>
            <a:lvl1pPr>
              <a:defRPr sz="1400"/>
            </a:lvl1pPr>
          </a:lstStyle>
          <a:p>
            <a:pPr lvl="0" fontAlgn="base"/>
            <a:endParaRPr lang="zh-CN" altLang="en-US" strike="noStrike" noProof="1" dirty="0"/>
          </a:p>
        </p:txBody>
      </p:sp>
      <p:sp>
        <p:nvSpPr>
          <p:cNvPr id="1029" name="页脚占位符 1028"/>
          <p:cNvSpPr>
            <a:spLocks noGrp="1"/>
          </p:cNvSpPr>
          <p:nvPr>
            <p:ph type="ftr" sz="quarter" idx="3"/>
          </p:nvPr>
        </p:nvSpPr>
        <p:spPr>
          <a:xfrm>
            <a:off x="3124200" y="6245225"/>
            <a:ext cx="2895600" cy="476250"/>
          </a:xfrm>
          <a:prstGeom prst="rect">
            <a:avLst/>
          </a:prstGeom>
          <a:noFill/>
          <a:ln w="9525">
            <a:noFill/>
          </a:ln>
        </p:spPr>
        <p:txBody>
          <a:bodyPr/>
          <a:lstStyle>
            <a:lvl1pPr algn="ctr">
              <a:defRPr sz="1400"/>
            </a:lvl1pPr>
          </a:lstStyle>
          <a:p>
            <a:pPr lvl="0" fontAlgn="base"/>
            <a:endParaRPr lang="zh-CN" strike="noStrike" noProof="1" dirty="0"/>
          </a:p>
        </p:txBody>
      </p:sp>
      <p:sp>
        <p:nvSpPr>
          <p:cNvPr id="1030" name="灯片编号占位符 1029"/>
          <p:cNvSpPr>
            <a:spLocks noGrp="1"/>
          </p:cNvSpPr>
          <p:nvPr>
            <p:ph type="sldNum" sz="quarter" idx="4"/>
          </p:nvPr>
        </p:nvSpPr>
        <p:spPr>
          <a:xfrm>
            <a:off x="6553200" y="6245225"/>
            <a:ext cx="2133600" cy="476250"/>
          </a:xfrm>
          <a:prstGeom prst="rect">
            <a:avLst/>
          </a:prstGeom>
          <a:noFill/>
          <a:ln w="9525">
            <a:noFill/>
          </a:ln>
        </p:spPr>
        <p:txBody>
          <a:bodyPr/>
          <a:lstStyle>
            <a:lvl1pPr algn="r">
              <a:defRPr sz="1400"/>
            </a:lvl1pPr>
          </a:lstStyle>
          <a:p>
            <a:pPr lvl="0" fontAlgn="base"/>
            <a:fld id="{9A0DB2DC-4C9A-4742-B13C-FB6460FD3503}" type="slidenum">
              <a:rPr lang="zh-CN" strike="noStrike" noProof="1" dirty="0">
                <a:latin typeface="Arial" panose="020B0604020202020204" pitchFamily="34" charset="0"/>
                <a:ea typeface="宋体" panose="02010600030101010101" pitchFamily="2" charset="-122"/>
                <a:cs typeface="+mn-ea"/>
              </a:rPr>
            </a:fld>
            <a:endParaRPr lang="zh-CN" strike="noStrike" noProof="1"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spd="med">
    <p:wheel spokes="8"/>
  </p:transition>
  <p:hf sldNum="0" hdr="0" ftr="0" dt="0"/>
  <p:txStyles>
    <p:titleStyle>
      <a:lvl1pPr marL="0" lvl="0" indent="0" algn="ctr" defTabSz="914400" eaLnBrk="1" fontAlgn="base" latinLnBrk="0" hangingPunct="1">
        <a:lnSpc>
          <a:spcPct val="100000"/>
        </a:lnSpc>
        <a:spcBef>
          <a:spcPct val="0"/>
        </a:spcBef>
        <a:spcAft>
          <a:spcPct val="0"/>
        </a:spcAft>
        <a:buClr>
          <a:srgbClr val="000000"/>
        </a:buClr>
        <a:buNone/>
        <a:defRPr sz="4400" b="0" i="0" u="none" kern="1200" baseline="0">
          <a:solidFill>
            <a:schemeClr val="tx2"/>
          </a:solidFill>
          <a:latin typeface="+mj-lt"/>
          <a:ea typeface="+mj-ea"/>
          <a:cs typeface="+mj-cs"/>
        </a:defRPr>
      </a:lvl1pPr>
    </p:titleStyle>
    <p:bodyStyle>
      <a:lvl1pPr marL="342900" lvl="0" indent="-342900" algn="l" defTabSz="914400" eaLnBrk="1" fontAlgn="base" latinLnBrk="0" hangingPunct="1">
        <a:lnSpc>
          <a:spcPct val="100000"/>
        </a:lnSpc>
        <a:spcBef>
          <a:spcPct val="20000"/>
        </a:spcBef>
        <a:spcAft>
          <a:spcPct val="0"/>
        </a:spcAft>
        <a:buChar char="•"/>
        <a:defRPr sz="3200" b="0" i="0" u="none" kern="1200" baseline="0">
          <a:solidFill>
            <a:schemeClr val="tx1"/>
          </a:solidFill>
          <a:latin typeface="+mn-lt"/>
          <a:ea typeface="+mn-ea"/>
          <a:cs typeface="+mn-cs"/>
        </a:defRPr>
      </a:lvl1pPr>
      <a:lvl2pPr marL="742950" lvl="1" indent="-285750" algn="l" defTabSz="914400" eaLnBrk="1" fontAlgn="base" latinLnBrk="0" hangingPunct="1">
        <a:lnSpc>
          <a:spcPct val="100000"/>
        </a:lnSpc>
        <a:spcBef>
          <a:spcPct val="20000"/>
        </a:spcBef>
        <a:spcAft>
          <a:spcPct val="0"/>
        </a:spcAft>
        <a:buChar char="–"/>
        <a:defRPr sz="2800" b="0" i="0" u="none" kern="1200" baseline="0">
          <a:solidFill>
            <a:schemeClr val="tx1"/>
          </a:solidFill>
          <a:latin typeface="+mn-lt"/>
          <a:ea typeface="+mn-ea"/>
          <a:cs typeface="+mn-cs"/>
        </a:defRPr>
      </a:lvl2pPr>
      <a:lvl3pPr marL="1143000" lvl="2" indent="-228600" algn="l" defTabSz="914400" eaLnBrk="1" fontAlgn="base" latinLnBrk="0" hangingPunct="1">
        <a:lnSpc>
          <a:spcPct val="100000"/>
        </a:lnSpc>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4pPr>
      <a:lvl5pPr marL="2057400" lvl="4"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2pPr>
      <a:lvl3pPr marL="914400" lvl="2"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3pPr>
      <a:lvl4pPr marL="1371600" lvl="3"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4pPr>
      <a:lvl5pPr marL="1828800" lvl="4"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5pPr>
      <a:lvl6pPr marL="2286000" lvl="5"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6pPr>
      <a:lvl7pPr marL="2743200" lvl="6"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7pPr>
      <a:lvl8pPr marL="3200400" lvl="7"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8pPr>
      <a:lvl9pPr marL="3657600" lvl="8"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GIF"/></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4.GIF"/></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5.jpe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6.GIF"/></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3.GIF"/><Relationship Id="rId1" Type="http://schemas.openxmlformats.org/officeDocument/2006/relationships/image" Target="../media/image17.GIF"/></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8.GIF"/></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9.GIF"/></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GIF"/></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21.GIF"/><Relationship Id="rId1" Type="http://schemas.openxmlformats.org/officeDocument/2006/relationships/image" Target="../media/image20.GIF"/></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23.GIF"/><Relationship Id="rId1" Type="http://schemas.openxmlformats.org/officeDocument/2006/relationships/image" Target="../media/image22.GIF"/></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3.GIF"/><Relationship Id="rId1" Type="http://schemas.openxmlformats.org/officeDocument/2006/relationships/image" Target="../media/image2.jpeg"/></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4.GIF"/></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5.GIF"/></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9.GIF"/><Relationship Id="rId1" Type="http://schemas.openxmlformats.org/officeDocument/2006/relationships/image" Target="../media/image26.GIF"/></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7.GIF"/></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29.GIF"/><Relationship Id="rId1" Type="http://schemas.openxmlformats.org/officeDocument/2006/relationships/image" Target="../media/image28.jpeg"/></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0.GIF"/></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3.GIF"/><Relationship Id="rId1" Type="http://schemas.openxmlformats.org/officeDocument/2006/relationships/image" Target="../media/image23.GIF"/></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9.GIF"/></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1.GIF"/></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2.GIF"/></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5.GIF"/><Relationship Id="rId1" Type="http://schemas.openxmlformats.org/officeDocument/2006/relationships/image" Target="../media/image4.jpeg"/></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3.GIF"/></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4.GIF"/></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5.GIF"/></Relationships>
</file>

<file path=ppt/slides/_rels/slide3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6.GIF"/></Relationships>
</file>

<file path=ppt/slides/_rels/slide3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7.GIF"/></Relationships>
</file>

<file path=ppt/slides/_rels/slide3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8.GIF"/></Relationships>
</file>

<file path=ppt/slides/_rels/slide4.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8.GIF"/><Relationship Id="rId2" Type="http://schemas.openxmlformats.org/officeDocument/2006/relationships/image" Target="../media/image7.GIF"/><Relationship Id="rId1" Type="http://schemas.openxmlformats.org/officeDocument/2006/relationships/image" Target="../media/image6.GIF"/></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2.xml"/><Relationship Id="rId1" Type="http://schemas.openxmlformats.org/officeDocument/2006/relationships/image" Target="../media/image9.GIF"/></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0.jpe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2.GIF"/><Relationship Id="rId1" Type="http://schemas.openxmlformats.org/officeDocument/2006/relationships/image" Target="../media/image11.GIF"/></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3.GIF"/></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4.GI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073" name="标题 3073"/>
          <p:cNvSpPr>
            <a:spLocks noGrp="1"/>
          </p:cNvSpPr>
          <p:nvPr>
            <p:ph type="title"/>
          </p:nvPr>
        </p:nvSpPr>
        <p:spPr>
          <a:xfrm>
            <a:off x="457200" y="0"/>
            <a:ext cx="8229600" cy="620713"/>
          </a:xfrm>
          <a:ln/>
        </p:spPr>
        <p:txBody>
          <a:bodyPr anchor="ctr"/>
          <a:p>
            <a:r>
              <a:rPr lang="zh-CN" altLang="en-US" sz="3600" b="1" dirty="0">
                <a:solidFill>
                  <a:srgbClr val="FF0000"/>
                </a:solidFill>
              </a:rPr>
              <a:t>导入新课</a:t>
            </a:r>
            <a:endParaRPr lang="zh-CN" altLang="en-US" sz="3600" b="1" dirty="0">
              <a:solidFill>
                <a:srgbClr val="FF0000"/>
              </a:solidFill>
            </a:endParaRPr>
          </a:p>
        </p:txBody>
      </p:sp>
      <p:sp>
        <p:nvSpPr>
          <p:cNvPr id="3074" name="文本占位符 3074"/>
          <p:cNvSpPr>
            <a:spLocks noGrp="1"/>
          </p:cNvSpPr>
          <p:nvPr>
            <p:ph idx="1"/>
          </p:nvPr>
        </p:nvSpPr>
        <p:spPr>
          <a:xfrm>
            <a:off x="0" y="620713"/>
            <a:ext cx="9144000" cy="6237287"/>
          </a:xfrm>
          <a:ln/>
        </p:spPr>
        <p:txBody>
          <a:bodyPr anchor="t"/>
          <a:p>
            <a:pPr>
              <a:spcBef>
                <a:spcPct val="50000"/>
              </a:spcBef>
              <a:buNone/>
            </a:pPr>
            <a:r>
              <a:rPr lang="en-US" altLang="zh-CN" sz="4000" b="1" dirty="0"/>
              <a:t>          </a:t>
            </a:r>
            <a:r>
              <a:rPr lang="zh-CN" altLang="en-US" sz="4000" b="1" dirty="0"/>
              <a:t>大雁是秋寒南征、春暖北返的候鸟，据说它还能传递书信，因此很容易牵动人们的羁旅愁情、岁月之感。而今天我们学习的</a:t>
            </a:r>
            <a:r>
              <a:rPr lang="en-US" altLang="zh-CN" sz="4000" b="1" dirty="0"/>
              <a:t>《</a:t>
            </a:r>
            <a:r>
              <a:rPr lang="zh-CN" altLang="en-US" sz="4000" b="1" dirty="0"/>
              <a:t>大雁归来</a:t>
            </a:r>
            <a:r>
              <a:rPr lang="en-US" altLang="zh-CN" sz="4000" b="1" dirty="0"/>
              <a:t>》</a:t>
            </a:r>
            <a:r>
              <a:rPr lang="zh-CN" altLang="en-US" sz="4000" b="1" dirty="0"/>
              <a:t>却是一篇洋溢着浓浓爱意的科学文艺说明文。美国著名环境保护者、伦理学家利奥波德怀着喜爱的心情、欣赏的心情，观察大雁的种种活动情景，请让我们随着作者的笔触走进大雁的世界吧。 </a:t>
            </a:r>
            <a:endParaRPr lang="zh-CN" altLang="en-US" sz="4000" b="1" dirty="0"/>
          </a:p>
          <a:p>
            <a:endParaRPr lang="zh-CN" altLang="en-US" sz="4000" b="1" dirty="0"/>
          </a:p>
        </p:txBody>
      </p:sp>
      <p:pic>
        <p:nvPicPr>
          <p:cNvPr id="3075" name="图片 3075" descr="u=1386167435,367623979&amp;fm=21&amp;gp=0"/>
          <p:cNvPicPr>
            <a:picLocks noChangeAspect="1"/>
          </p:cNvPicPr>
          <p:nvPr/>
        </p:nvPicPr>
        <p:blipFill>
          <a:blip r:embed="rId1"/>
          <a:stretch>
            <a:fillRect/>
          </a:stretch>
        </p:blipFill>
        <p:spPr>
          <a:xfrm>
            <a:off x="0" y="0"/>
            <a:ext cx="1331913" cy="1196975"/>
          </a:xfrm>
          <a:prstGeom prst="rect">
            <a:avLst/>
          </a:prstGeom>
          <a:noFill/>
          <a:ln w="9525">
            <a:noFill/>
          </a:ln>
        </p:spPr>
      </p:pic>
    </p:spTree>
  </p:cSld>
  <p:clrMapOvr>
    <a:masterClrMapping/>
  </p:clrMapOvr>
  <p:transition spd="med">
    <p:wheel spokes="8"/>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313" name="标题 1"/>
          <p:cNvSpPr>
            <a:spLocks noGrp="1"/>
          </p:cNvSpPr>
          <p:nvPr>
            <p:ph type="title"/>
          </p:nvPr>
        </p:nvSpPr>
        <p:spPr>
          <a:ln/>
        </p:spPr>
        <p:txBody>
          <a:bodyPr anchor="ctr"/>
          <a:p>
            <a:br>
              <a:rPr lang="zh-CN" altLang="en-US"/>
            </a:br>
            <a:endParaRPr lang="zh-CN" altLang="en-US"/>
          </a:p>
        </p:txBody>
      </p:sp>
      <p:sp>
        <p:nvSpPr>
          <p:cNvPr id="13314" name="内容占位符 2"/>
          <p:cNvSpPr>
            <a:spLocks noGrp="1"/>
          </p:cNvSpPr>
          <p:nvPr>
            <p:ph idx="1"/>
          </p:nvPr>
        </p:nvSpPr>
        <p:spPr>
          <a:xfrm>
            <a:off x="-23812" y="128588"/>
            <a:ext cx="9172575" cy="6704012"/>
          </a:xfrm>
          <a:ln/>
        </p:spPr>
        <p:txBody>
          <a:bodyPr anchor="t"/>
          <a:p>
            <a:pPr marL="0" indent="0">
              <a:buNone/>
            </a:pPr>
            <a:r>
              <a:rPr lang="zh-CN" altLang="en-US" sz="4000" b="1" dirty="0">
                <a:sym typeface="宋体" panose="02010600030101010101" pitchFamily="2" charset="-122"/>
              </a:rPr>
              <a:t>狩猎</a:t>
            </a:r>
            <a:r>
              <a:rPr lang="en-US" altLang="zh-CN" sz="4000" b="1" dirty="0">
                <a:solidFill>
                  <a:srgbClr val="FF0000"/>
                </a:solidFill>
                <a:sym typeface="宋体" panose="02010600030101010101" pitchFamily="2" charset="-122"/>
              </a:rPr>
              <a:t>shòu     liè</a:t>
            </a:r>
            <a:r>
              <a:rPr lang="zh-CN" altLang="en-US" sz="4000" b="1" dirty="0">
                <a:sym typeface="宋体" panose="02010600030101010101" pitchFamily="2" charset="-122"/>
              </a:rPr>
              <a:t>打猎。</a:t>
            </a:r>
            <a:endParaRPr lang="zh-CN" altLang="en-US" sz="4000" b="1" dirty="0">
              <a:sym typeface="宋体" panose="02010600030101010101" pitchFamily="2" charset="-122"/>
            </a:endParaRPr>
          </a:p>
          <a:p>
            <a:pPr marL="0" indent="0">
              <a:buNone/>
            </a:pPr>
            <a:r>
              <a:rPr lang="zh-CN" altLang="en-US" sz="4000" b="1" dirty="0">
                <a:sym typeface="宋体" panose="02010600030101010101" pitchFamily="2" charset="-122"/>
              </a:rPr>
              <a:t>盘旋</a:t>
            </a:r>
            <a:r>
              <a:rPr lang="zh-CN" altLang="en-US" sz="4000" b="1" dirty="0">
                <a:solidFill>
                  <a:srgbClr val="FF0000"/>
                </a:solidFill>
                <a:sym typeface="宋体" panose="02010600030101010101" pitchFamily="2" charset="-122"/>
              </a:rPr>
              <a:t>pán       xuán</a:t>
            </a:r>
            <a:r>
              <a:rPr lang="zh-CN" altLang="en-US" sz="4000" b="1" dirty="0">
                <a:sym typeface="宋体" panose="02010600030101010101" pitchFamily="2" charset="-122"/>
              </a:rPr>
              <a:t>逗留,徘徊。</a:t>
            </a:r>
            <a:endParaRPr lang="zh-CN" altLang="en-US" sz="4000" b="1" dirty="0">
              <a:sym typeface="宋体" panose="02010600030101010101" pitchFamily="2" charset="-122"/>
            </a:endParaRPr>
          </a:p>
          <a:p>
            <a:pPr marL="0" indent="0">
              <a:buNone/>
            </a:pPr>
            <a:r>
              <a:rPr lang="zh-CN" altLang="en-US" sz="4000" b="1" dirty="0">
                <a:sym typeface="宋体" panose="02010600030101010101" pitchFamily="2" charset="-122"/>
              </a:rPr>
              <a:t>喧嚷</a:t>
            </a:r>
            <a:r>
              <a:rPr lang="zh-CN" altLang="en-US" sz="4000" b="1" dirty="0">
                <a:solidFill>
                  <a:srgbClr val="FF0000"/>
                </a:solidFill>
                <a:sym typeface="宋体" panose="02010600030101010101" pitchFamily="2" charset="-122"/>
              </a:rPr>
              <a:t>xuān     rǎng</a:t>
            </a:r>
            <a:r>
              <a:rPr lang="zh-CN" altLang="en-US" sz="4000" b="1" dirty="0">
                <a:sym typeface="宋体" panose="02010600030101010101" pitchFamily="2" charset="-122"/>
              </a:rPr>
              <a:t>喧哗，大声吵闹。</a:t>
            </a:r>
            <a:endParaRPr lang="zh-CN" altLang="en-US" sz="4000" b="1" dirty="0">
              <a:sym typeface="宋体" panose="02010600030101010101" pitchFamily="2" charset="-122"/>
            </a:endParaRPr>
          </a:p>
          <a:p>
            <a:pPr marL="0" indent="0">
              <a:buNone/>
            </a:pPr>
            <a:r>
              <a:rPr lang="zh-CN" altLang="en-US" sz="4000" b="1" dirty="0">
                <a:sym typeface="宋体" panose="02010600030101010101" pitchFamily="2" charset="-122"/>
              </a:rPr>
              <a:t>邀请</a:t>
            </a:r>
            <a:r>
              <a:rPr lang="zh-CN" altLang="en-US" sz="4000" b="1" dirty="0">
                <a:solidFill>
                  <a:srgbClr val="FF0000"/>
                </a:solidFill>
                <a:sym typeface="宋体" panose="02010600030101010101" pitchFamily="2" charset="-122"/>
              </a:rPr>
              <a:t>yāo       qǐng</a:t>
            </a:r>
            <a:r>
              <a:rPr lang="zh-CN" altLang="en-US" sz="4000" b="1" dirty="0">
                <a:sym typeface="宋体" panose="02010600030101010101" pitchFamily="2" charset="-122"/>
              </a:rPr>
              <a:t>请人出席或参加。</a:t>
            </a:r>
            <a:endParaRPr lang="zh-CN" altLang="en-US" sz="4000" b="1" dirty="0">
              <a:sym typeface="宋体" panose="02010600030101010101" pitchFamily="2" charset="-122"/>
            </a:endParaRPr>
          </a:p>
          <a:p>
            <a:pPr marL="0" indent="0">
              <a:buNone/>
            </a:pPr>
            <a:r>
              <a:rPr lang="zh-CN" altLang="en-US" sz="4000" b="1" dirty="0">
                <a:sym typeface="宋体" panose="02010600030101010101" pitchFamily="2" charset="-122"/>
              </a:rPr>
              <a:t>凋零</a:t>
            </a:r>
            <a:r>
              <a:rPr lang="en-US" altLang="zh-CN" sz="4000" b="1" dirty="0">
                <a:solidFill>
                  <a:srgbClr val="FF0000"/>
                </a:solidFill>
                <a:sym typeface="宋体" panose="02010600030101010101" pitchFamily="2" charset="-122"/>
              </a:rPr>
              <a:t>diāo      líng</a:t>
            </a:r>
            <a:r>
              <a:rPr lang="zh-CN" altLang="en-US" sz="4000" b="1" dirty="0">
                <a:sym typeface="宋体" panose="02010600030101010101" pitchFamily="2" charset="-122"/>
              </a:rPr>
              <a:t>凋谢零落。</a:t>
            </a:r>
            <a:endParaRPr lang="zh-CN" altLang="en-US" sz="4000" b="1" dirty="0">
              <a:sym typeface="宋体" panose="02010600030101010101" pitchFamily="2" charset="-122"/>
            </a:endParaRPr>
          </a:p>
          <a:p>
            <a:pPr marL="0" indent="0">
              <a:buNone/>
            </a:pPr>
            <a:r>
              <a:rPr lang="zh-CN" altLang="en-US" sz="4000" b="1" dirty="0">
                <a:sym typeface="宋体" panose="02010600030101010101" pitchFamily="2" charset="-122"/>
              </a:rPr>
              <a:t>枯燥</a:t>
            </a:r>
            <a:r>
              <a:rPr lang="zh-CN" altLang="en-US" sz="4000" b="1" dirty="0">
                <a:solidFill>
                  <a:srgbClr val="FF0000"/>
                </a:solidFill>
                <a:sym typeface="宋体" panose="02010600030101010101" pitchFamily="2" charset="-122"/>
              </a:rPr>
              <a:t>kū         zào</a:t>
            </a:r>
            <a:r>
              <a:rPr lang="zh-CN" altLang="en-US" sz="4000" b="1" dirty="0">
                <a:sym typeface="宋体" panose="02010600030101010101" pitchFamily="2" charset="-122"/>
              </a:rPr>
              <a:t>形容一点劲头也没有。</a:t>
            </a:r>
            <a:endParaRPr lang="zh-CN" altLang="en-US" sz="4000" b="1" dirty="0">
              <a:sym typeface="宋体" panose="02010600030101010101" pitchFamily="2" charset="-122"/>
            </a:endParaRPr>
          </a:p>
          <a:p>
            <a:pPr marL="0" indent="0">
              <a:buNone/>
            </a:pPr>
            <a:r>
              <a:rPr lang="zh-CN" altLang="en-US" sz="4000" b="1" dirty="0">
                <a:sym typeface="宋体" panose="02010600030101010101" pitchFamily="2" charset="-122"/>
              </a:rPr>
              <a:t>稀疏</a:t>
            </a:r>
            <a:r>
              <a:rPr lang="zh-CN" altLang="en-US" sz="4000" b="1" dirty="0">
                <a:solidFill>
                  <a:srgbClr val="FF0000"/>
                </a:solidFill>
                <a:sym typeface="宋体" panose="02010600030101010101" pitchFamily="2" charset="-122"/>
              </a:rPr>
              <a:t>xī    shū</a:t>
            </a:r>
            <a:r>
              <a:rPr lang="zh-CN" altLang="en-US" sz="4000" b="1" dirty="0">
                <a:sym typeface="宋体" panose="02010600030101010101" pitchFamily="2" charset="-122"/>
              </a:rPr>
              <a:t>宽松;不稠密。</a:t>
            </a:r>
            <a:endParaRPr lang="zh-CN" altLang="en-US" sz="4000" b="1" dirty="0">
              <a:sym typeface="宋体" panose="02010600030101010101" pitchFamily="2" charset="-122"/>
            </a:endParaRPr>
          </a:p>
          <a:p>
            <a:pPr marL="0" indent="0">
              <a:buNone/>
            </a:pPr>
            <a:r>
              <a:rPr lang="zh-CN" altLang="en-US" sz="4000" b="1" dirty="0"/>
              <a:t>弥漫</a:t>
            </a:r>
            <a:r>
              <a:rPr lang="en-US" altLang="zh-CN" sz="4000" b="1" dirty="0">
                <a:solidFill>
                  <a:srgbClr val="FF0000"/>
                </a:solidFill>
              </a:rPr>
              <a:t>mí    màn</a:t>
            </a:r>
            <a:r>
              <a:rPr lang="zh-CN" altLang="en-US" sz="4000" b="1" dirty="0"/>
              <a:t>（烟尘、雾气、水气等）充满、布满。</a:t>
            </a:r>
            <a:endParaRPr lang="zh-CN" altLang="en-US" sz="4000" b="1" dirty="0"/>
          </a:p>
          <a:p>
            <a:pPr marL="0" indent="0">
              <a:buNone/>
            </a:pPr>
            <a:endParaRPr lang="zh-CN" altLang="en-US" sz="4000" b="1" dirty="0">
              <a:sym typeface="宋体" panose="02010600030101010101" pitchFamily="2" charset="-122"/>
            </a:endParaRPr>
          </a:p>
        </p:txBody>
      </p:sp>
      <p:pic>
        <p:nvPicPr>
          <p:cNvPr id="13315" name="图片 8201" descr="t0185e4a5a163d61dcb"/>
          <p:cNvPicPr>
            <a:picLocks noChangeAspect="1"/>
          </p:cNvPicPr>
          <p:nvPr/>
        </p:nvPicPr>
        <p:blipFill>
          <a:blip r:embed="rId1"/>
          <a:stretch>
            <a:fillRect/>
          </a:stretch>
        </p:blipFill>
        <p:spPr>
          <a:xfrm>
            <a:off x="7477125" y="-347662"/>
            <a:ext cx="1873250" cy="2016125"/>
          </a:xfrm>
          <a:prstGeom prst="rect">
            <a:avLst/>
          </a:prstGeom>
          <a:noFill/>
          <a:ln w="9525">
            <a:noFill/>
          </a:ln>
        </p:spPr>
      </p:pic>
    </p:spTree>
  </p:cSld>
  <p:clrMapOvr>
    <a:masterClrMapping/>
  </p:clrMapOvr>
  <p:transition spd="med">
    <p:wheel spokes="8"/>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337" name="标题 1"/>
          <p:cNvSpPr>
            <a:spLocks noGrp="1"/>
          </p:cNvSpPr>
          <p:nvPr>
            <p:ph type="title"/>
          </p:nvPr>
        </p:nvSpPr>
        <p:spPr>
          <a:ln/>
        </p:spPr>
        <p:txBody>
          <a:bodyPr anchor="ctr"/>
          <a:p>
            <a:br>
              <a:rPr lang="zh-CN" altLang="en-US"/>
            </a:br>
            <a:endParaRPr lang="zh-CN" altLang="en-US"/>
          </a:p>
        </p:txBody>
      </p:sp>
      <p:sp>
        <p:nvSpPr>
          <p:cNvPr id="3" name="内容占位符 2"/>
          <p:cNvSpPr>
            <a:spLocks noGrp="1"/>
          </p:cNvSpPr>
          <p:nvPr>
            <p:ph idx="1"/>
          </p:nvPr>
        </p:nvSpPr>
        <p:spPr>
          <a:xfrm>
            <a:off x="-23812" y="276225"/>
            <a:ext cx="9144000" cy="6556375"/>
          </a:xfrm>
        </p:spPr>
        <p:txBody>
          <a:bodyPr/>
          <a:p>
            <a:pPr marL="0" indent="0" fontAlgn="base">
              <a:buNone/>
            </a:pPr>
            <a:r>
              <a:rPr lang="zh-CN" altLang="en-US" sz="4000" b="1" strike="noStrike" noProof="1" dirty="0">
                <a:sym typeface="+mn-ea"/>
              </a:rPr>
              <a:t>目空一切</a:t>
            </a:r>
            <a:r>
              <a:rPr lang="en-US" altLang="zh-CN" sz="4000" b="1" strike="noStrike" noProof="1" dirty="0">
                <a:solidFill>
                  <a:srgbClr val="FF0000"/>
                </a:solidFill>
                <a:sym typeface="+mn-ea"/>
              </a:rPr>
              <a:t>mù    k</a:t>
            </a:r>
            <a:r>
              <a:rPr lang="en-US" altLang="en-US" sz="4000" b="1" strike="noStrike" noProof="1" dirty="0">
                <a:solidFill>
                  <a:srgbClr val="FF0000"/>
                </a:solidFill>
                <a:sym typeface="+mn-ea"/>
              </a:rPr>
              <a:t>ō</a:t>
            </a:r>
            <a:r>
              <a:rPr lang="en-US" altLang="zh-CN" sz="4000" b="1" strike="noStrike" noProof="1" dirty="0">
                <a:solidFill>
                  <a:srgbClr val="FF0000"/>
                </a:solidFill>
                <a:sym typeface="+mn-ea"/>
              </a:rPr>
              <a:t>ng   y ì   qiè</a:t>
            </a:r>
            <a:r>
              <a:rPr lang="zh-CN" altLang="en-US" sz="4000" b="1" strike="noStrike" noProof="1" dirty="0">
                <a:sym typeface="+mn-ea"/>
              </a:rPr>
              <a:t>形容骄傲自大，什么都看不起。</a:t>
            </a:r>
            <a:endParaRPr lang="zh-CN" altLang="en-US" sz="4000" b="1" strike="noStrike" noProof="1" dirty="0">
              <a:sym typeface="+mn-ea"/>
            </a:endParaRPr>
          </a:p>
          <a:p>
            <a:pPr marL="0" indent="0" fontAlgn="base">
              <a:buNone/>
            </a:pPr>
            <a:r>
              <a:rPr lang="zh-CN" altLang="en-US" sz="4000" b="1" strike="noStrike" noProof="1" dirty="0">
                <a:sym typeface="+mn-ea"/>
              </a:rPr>
              <a:t>偷偷摸摸</a:t>
            </a:r>
            <a:r>
              <a:rPr lang="zh-CN" altLang="en-US" sz="4000" b="1" strike="noStrike" noProof="1" dirty="0">
                <a:solidFill>
                  <a:srgbClr val="FF0000"/>
                </a:solidFill>
                <a:sym typeface="+mn-ea"/>
              </a:rPr>
              <a:t>tōu tōu mō mō</a:t>
            </a:r>
            <a:r>
              <a:rPr lang="zh-CN" altLang="en-US" sz="4000" b="1" strike="noStrike" noProof="1" dirty="0">
                <a:sym typeface="+mn-ea"/>
              </a:rPr>
              <a:t>指背着人暗中行事。</a:t>
            </a:r>
            <a:endParaRPr lang="zh-CN" altLang="en-US" sz="4000" b="1" strike="noStrike" noProof="1" dirty="0">
              <a:sym typeface="+mn-ea"/>
            </a:endParaRPr>
          </a:p>
          <a:p>
            <a:pPr fontAlgn="base">
              <a:lnSpc>
                <a:spcPct val="90000"/>
              </a:lnSpc>
              <a:buNone/>
            </a:pPr>
            <a:r>
              <a:rPr lang="zh-CN" altLang="en-US" sz="4000" b="1" strike="noStrike" noProof="1" dirty="0">
                <a:sym typeface="+mn-ea"/>
              </a:rPr>
              <a:t>窥探</a:t>
            </a:r>
            <a:r>
              <a:rPr lang="en-US" altLang="zh-CN" sz="4000" b="1" strike="noStrike" noProof="1" dirty="0">
                <a:solidFill>
                  <a:srgbClr val="FF0000"/>
                </a:solidFill>
                <a:sym typeface="+mn-ea"/>
              </a:rPr>
              <a:t>kuī        tàn</a:t>
            </a:r>
            <a:r>
              <a:rPr lang="zh-CN" altLang="en-US" sz="4000" b="1" strike="noStrike" noProof="1" dirty="0">
                <a:sym typeface="+mn-ea"/>
              </a:rPr>
              <a:t>暗中察看。</a:t>
            </a:r>
            <a:endParaRPr lang="zh-CN" altLang="en-US" sz="4000" b="1" strike="noStrike" noProof="1" dirty="0">
              <a:sym typeface="+mn-ea"/>
            </a:endParaRPr>
          </a:p>
          <a:p>
            <a:pPr fontAlgn="base">
              <a:lnSpc>
                <a:spcPct val="90000"/>
              </a:lnSpc>
              <a:buNone/>
            </a:pPr>
            <a:r>
              <a:rPr lang="zh-CN" altLang="en-US" sz="4000" b="1" strike="noStrike" noProof="1" dirty="0">
                <a:sym typeface="+mn-ea"/>
              </a:rPr>
              <a:t>预料</a:t>
            </a:r>
            <a:r>
              <a:rPr lang="en-US" altLang="zh-CN" sz="4000" b="1" strike="noStrike" noProof="1" dirty="0">
                <a:solidFill>
                  <a:srgbClr val="FF0000"/>
                </a:solidFill>
                <a:sym typeface="+mn-ea"/>
              </a:rPr>
              <a:t>yù       liào</a:t>
            </a:r>
            <a:r>
              <a:rPr lang="zh-CN" altLang="en-US" sz="4000" b="1" strike="noStrike" noProof="1" dirty="0">
                <a:sym typeface="+mn-ea"/>
              </a:rPr>
              <a:t>事先推测。</a:t>
            </a:r>
            <a:endParaRPr lang="zh-CN" altLang="en-US" sz="4000" b="1" strike="noStrike" noProof="1" dirty="0"/>
          </a:p>
          <a:p>
            <a:pPr fontAlgn="base">
              <a:lnSpc>
                <a:spcPct val="90000"/>
              </a:lnSpc>
              <a:buNone/>
            </a:pPr>
            <a:r>
              <a:rPr lang="zh-CN" altLang="en-US" sz="4000" b="1" strike="noStrike" noProof="1" dirty="0">
                <a:sym typeface="+mn-ea"/>
              </a:rPr>
              <a:t>生气</a:t>
            </a:r>
            <a:r>
              <a:rPr lang="en-US" altLang="zh-CN" sz="4000" b="1" strike="noStrike" noProof="1" dirty="0">
                <a:solidFill>
                  <a:srgbClr val="FF0000"/>
                </a:solidFill>
                <a:sym typeface="+mn-ea"/>
              </a:rPr>
              <a:t>shēng      qì</a:t>
            </a:r>
            <a:r>
              <a:rPr lang="zh-CN" altLang="en-US" sz="4000" b="1" strike="noStrike" noProof="1" dirty="0">
                <a:sym typeface="+mn-ea"/>
              </a:rPr>
              <a:t>生命力，活力。</a:t>
            </a:r>
            <a:endParaRPr lang="zh-CN" altLang="en-US" sz="4000" b="1" strike="noStrike" noProof="1" dirty="0"/>
          </a:p>
          <a:p>
            <a:pPr fontAlgn="base">
              <a:lnSpc>
                <a:spcPct val="90000"/>
              </a:lnSpc>
              <a:buNone/>
            </a:pPr>
            <a:r>
              <a:rPr lang="zh-CN" altLang="en-US" sz="4000" b="1" strike="noStrike" noProof="1" dirty="0">
                <a:sym typeface="+mn-ea"/>
              </a:rPr>
              <a:t>预期</a:t>
            </a:r>
            <a:r>
              <a:rPr lang="en-US" altLang="zh-CN" sz="4000" b="1" strike="noStrike" noProof="1" dirty="0">
                <a:solidFill>
                  <a:srgbClr val="FF0000"/>
                </a:solidFill>
                <a:sym typeface="+mn-ea"/>
              </a:rPr>
              <a:t>yù          qī</a:t>
            </a:r>
            <a:r>
              <a:rPr lang="zh-CN" altLang="en-US" sz="4000" b="1" strike="noStrike" noProof="1" dirty="0">
                <a:sym typeface="+mn-ea"/>
              </a:rPr>
              <a:t>预先期待。</a:t>
            </a:r>
            <a:endParaRPr lang="zh-CN" altLang="en-US" sz="4000" b="1" strike="noStrike" noProof="1" dirty="0"/>
          </a:p>
          <a:p>
            <a:pPr fontAlgn="base">
              <a:lnSpc>
                <a:spcPct val="90000"/>
              </a:lnSpc>
              <a:buNone/>
            </a:pPr>
            <a:r>
              <a:rPr lang="zh-CN" altLang="en-US" sz="4000" b="1" strike="noStrike" noProof="1" dirty="0">
                <a:sym typeface="+mn-ea"/>
              </a:rPr>
              <a:t>深沉</a:t>
            </a:r>
            <a:r>
              <a:rPr lang="en-US" altLang="zh-CN" sz="4000" b="1" strike="noStrike" noProof="1" dirty="0">
                <a:solidFill>
                  <a:srgbClr val="FF0000"/>
                </a:solidFill>
                <a:sym typeface="+mn-ea"/>
              </a:rPr>
              <a:t>shēn      chén</a:t>
            </a:r>
            <a:r>
              <a:rPr lang="zh-CN" altLang="en-US" sz="4000" b="1" strike="noStrike" noProof="1" dirty="0">
                <a:sym typeface="+mn-ea"/>
              </a:rPr>
              <a:t>声音低沉。</a:t>
            </a:r>
            <a:endParaRPr lang="zh-CN" altLang="en-US" sz="4000" b="1" strike="noStrike" noProof="1" dirty="0"/>
          </a:p>
          <a:p>
            <a:pPr fontAlgn="base">
              <a:lnSpc>
                <a:spcPct val="90000"/>
              </a:lnSpc>
              <a:buNone/>
            </a:pPr>
            <a:r>
              <a:rPr lang="zh-CN" altLang="en-US" sz="4000" b="1" strike="noStrike" noProof="1" dirty="0">
                <a:sym typeface="+mn-ea"/>
              </a:rPr>
              <a:t>久别</a:t>
            </a:r>
            <a:r>
              <a:rPr lang="en-US" altLang="zh-CN" sz="4000" b="1" strike="noStrike" noProof="1" dirty="0">
                <a:solidFill>
                  <a:srgbClr val="FF0000"/>
                </a:solidFill>
                <a:sym typeface="+mn-ea"/>
              </a:rPr>
              <a:t>jiǔ          bié</a:t>
            </a:r>
            <a:r>
              <a:rPr lang="zh-CN" altLang="en-US" sz="4000" b="1" strike="noStrike" noProof="1" dirty="0">
                <a:sym typeface="+mn-ea"/>
              </a:rPr>
              <a:t>长时间地分别。</a:t>
            </a:r>
            <a:endParaRPr lang="zh-CN" altLang="en-US" sz="4000" b="1" strike="noStrike" noProof="1" dirty="0"/>
          </a:p>
          <a:p>
            <a:pPr marL="0" indent="0" fontAlgn="base">
              <a:buNone/>
            </a:pPr>
            <a:endParaRPr lang="zh-CN" altLang="en-US" sz="4000" b="1" strike="noStrike" noProof="1" dirty="0"/>
          </a:p>
          <a:p>
            <a:pPr marL="0" indent="0" fontAlgn="base">
              <a:buNone/>
            </a:pPr>
            <a:endParaRPr lang="zh-CN" altLang="en-US" sz="4000" b="1" strike="noStrike" noProof="1" dirty="0">
              <a:sym typeface="+mn-ea"/>
            </a:endParaRPr>
          </a:p>
          <a:p>
            <a:pPr marL="0" indent="0" fontAlgn="base">
              <a:buNone/>
            </a:pPr>
            <a:endParaRPr lang="zh-CN" altLang="en-US" sz="4000" b="1" strike="noStrike" noProof="1" dirty="0">
              <a:sym typeface="+mn-ea"/>
            </a:endParaRPr>
          </a:p>
        </p:txBody>
      </p:sp>
      <p:pic>
        <p:nvPicPr>
          <p:cNvPr id="14339" name="图片 9219" descr="u=4021210020,2085182951&amp;fm=21&amp;gp=0"/>
          <p:cNvPicPr>
            <a:picLocks noChangeAspect="1"/>
          </p:cNvPicPr>
          <p:nvPr/>
        </p:nvPicPr>
        <p:blipFill>
          <a:blip r:embed="rId1"/>
          <a:stretch>
            <a:fillRect/>
          </a:stretch>
        </p:blipFill>
        <p:spPr>
          <a:xfrm>
            <a:off x="7808913" y="2486025"/>
            <a:ext cx="1116012" cy="2636838"/>
          </a:xfrm>
          <a:prstGeom prst="rect">
            <a:avLst/>
          </a:prstGeom>
          <a:noFill/>
          <a:ln w="9525">
            <a:noFill/>
          </a:ln>
        </p:spPr>
      </p:pic>
    </p:spTree>
  </p:cSld>
  <p:clrMapOvr>
    <a:masterClrMapping/>
  </p:clrMapOvr>
  <p:transition spd="med">
    <p:wheel spokes="8"/>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361" name="标题 12289"/>
          <p:cNvSpPr>
            <a:spLocks noGrp="1"/>
          </p:cNvSpPr>
          <p:nvPr>
            <p:ph type="title"/>
          </p:nvPr>
        </p:nvSpPr>
        <p:spPr>
          <a:xfrm>
            <a:off x="457200" y="0"/>
            <a:ext cx="8229600" cy="476250"/>
          </a:xfrm>
          <a:ln/>
        </p:spPr>
        <p:txBody>
          <a:bodyPr anchor="ctr"/>
          <a:p>
            <a:r>
              <a:rPr lang="zh-CN" altLang="en-US" sz="4000" b="1" dirty="0">
                <a:solidFill>
                  <a:srgbClr val="FF0000"/>
                </a:solidFill>
              </a:rPr>
              <a:t>分析结构</a:t>
            </a:r>
            <a:endParaRPr lang="zh-CN" altLang="en-US" sz="4000" b="1" dirty="0">
              <a:solidFill>
                <a:srgbClr val="FF0000"/>
              </a:solidFill>
            </a:endParaRPr>
          </a:p>
        </p:txBody>
      </p:sp>
      <p:sp>
        <p:nvSpPr>
          <p:cNvPr id="15362" name="文本占位符 12290"/>
          <p:cNvSpPr>
            <a:spLocks noGrp="1"/>
          </p:cNvSpPr>
          <p:nvPr>
            <p:ph idx="1"/>
          </p:nvPr>
        </p:nvSpPr>
        <p:spPr>
          <a:xfrm>
            <a:off x="0" y="908050"/>
            <a:ext cx="9144000" cy="5949950"/>
          </a:xfrm>
          <a:ln/>
        </p:spPr>
        <p:txBody>
          <a:bodyPr anchor="t"/>
          <a:p>
            <a:pPr>
              <a:buNone/>
            </a:pPr>
            <a:r>
              <a:rPr lang="en-US" altLang="zh-CN" sz="4000" b="1" dirty="0"/>
              <a:t>         </a:t>
            </a:r>
            <a:r>
              <a:rPr lang="zh-CN" altLang="en-US" sz="4400" b="1" dirty="0"/>
              <a:t>第一部分（</a:t>
            </a:r>
            <a:r>
              <a:rPr lang="en-US" altLang="zh-CN" sz="4400" b="1" dirty="0"/>
              <a:t>1——2</a:t>
            </a:r>
            <a:r>
              <a:rPr lang="zh-CN" altLang="en-US" sz="4400" b="1" dirty="0"/>
              <a:t>）以燕、雀、花鼠活动的片面性、偶然性衬托大雁迁徙的准确性和必然性。</a:t>
            </a:r>
            <a:endParaRPr lang="zh-CN" altLang="en-US" sz="4400" b="1" dirty="0"/>
          </a:p>
          <a:p>
            <a:pPr>
              <a:buNone/>
            </a:pPr>
            <a:r>
              <a:rPr lang="zh-CN" altLang="en-US" sz="3600" b="1" dirty="0"/>
              <a:t>         </a:t>
            </a:r>
            <a:endParaRPr lang="zh-CN" altLang="en-US" sz="3600" b="1" dirty="0"/>
          </a:p>
        </p:txBody>
      </p:sp>
      <p:pic>
        <p:nvPicPr>
          <p:cNvPr id="15363" name="图片 12292" descr="t01ce226b49b3893368"/>
          <p:cNvPicPr>
            <a:picLocks noChangeAspect="1"/>
          </p:cNvPicPr>
          <p:nvPr/>
        </p:nvPicPr>
        <p:blipFill>
          <a:blip r:embed="rId1"/>
          <a:stretch>
            <a:fillRect/>
          </a:stretch>
        </p:blipFill>
        <p:spPr>
          <a:xfrm>
            <a:off x="0" y="3284538"/>
            <a:ext cx="9144000" cy="3573462"/>
          </a:xfrm>
          <a:prstGeom prst="rect">
            <a:avLst/>
          </a:prstGeom>
          <a:noFill/>
          <a:ln w="9525">
            <a:noFill/>
          </a:ln>
        </p:spPr>
      </p:pic>
    </p:spTree>
  </p:cSld>
  <p:clrMapOvr>
    <a:masterClrMapping/>
  </p:clrMapOvr>
  <p:transition spd="med">
    <p:wheel spokes="8"/>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385" name="标题 13313"/>
          <p:cNvSpPr>
            <a:spLocks noGrp="1"/>
          </p:cNvSpPr>
          <p:nvPr>
            <p:ph type="title"/>
          </p:nvPr>
        </p:nvSpPr>
        <p:spPr>
          <a:ln/>
        </p:spPr>
        <p:txBody>
          <a:bodyPr anchor="ctr"/>
          <a:p>
            <a:br>
              <a:rPr lang="en-US" altLang="zh-CN" sz="4000" dirty="0"/>
            </a:br>
            <a:endParaRPr lang="en-US" altLang="zh-CN" sz="4000" dirty="0"/>
          </a:p>
        </p:txBody>
      </p:sp>
      <p:sp>
        <p:nvSpPr>
          <p:cNvPr id="16386" name="文本占位符 13314"/>
          <p:cNvSpPr>
            <a:spLocks noGrp="1"/>
          </p:cNvSpPr>
          <p:nvPr>
            <p:ph idx="1"/>
          </p:nvPr>
        </p:nvSpPr>
        <p:spPr>
          <a:xfrm>
            <a:off x="0" y="0"/>
            <a:ext cx="9144000" cy="6858000"/>
          </a:xfrm>
          <a:ln/>
        </p:spPr>
        <p:txBody>
          <a:bodyPr anchor="t"/>
          <a:p>
            <a:pPr>
              <a:buNone/>
            </a:pPr>
            <a:r>
              <a:rPr lang="en-US" altLang="zh-CN" sz="4000" b="1" dirty="0"/>
              <a:t>          </a:t>
            </a:r>
            <a:r>
              <a:rPr lang="zh-CN" altLang="en-US" sz="4000" b="1" dirty="0"/>
              <a:t>第二部分（</a:t>
            </a:r>
            <a:r>
              <a:rPr lang="en-US" altLang="zh-CN" sz="4000" b="1" dirty="0"/>
              <a:t>3——13</a:t>
            </a:r>
            <a:r>
              <a:rPr lang="zh-CN" altLang="en-US" sz="4000" b="1" dirty="0"/>
              <a:t>）具体描写大雁迁徙的生活习性。</a:t>
            </a:r>
            <a:endParaRPr lang="zh-CN" altLang="en-US" sz="4000" b="1" dirty="0"/>
          </a:p>
          <a:p>
            <a:pPr>
              <a:buNone/>
            </a:pPr>
            <a:r>
              <a:rPr lang="zh-CN" altLang="en-US" sz="4000" b="1" dirty="0"/>
              <a:t>          第一层（</a:t>
            </a:r>
            <a:r>
              <a:rPr lang="en-US" altLang="zh-CN" sz="4000" b="1" dirty="0"/>
              <a:t>3</a:t>
            </a:r>
            <a:r>
              <a:rPr lang="zh-CN" altLang="en-US" sz="4000" b="1" dirty="0"/>
              <a:t>）秋天大雁南飞的情景，为下文作铺垫。</a:t>
            </a:r>
            <a:endParaRPr lang="zh-CN" altLang="en-US" sz="4000" b="1" dirty="0"/>
          </a:p>
          <a:p>
            <a:pPr>
              <a:buNone/>
            </a:pPr>
            <a:r>
              <a:rPr lang="zh-CN" altLang="en-US" sz="4000" b="1" dirty="0"/>
              <a:t>          第二层（</a:t>
            </a:r>
            <a:r>
              <a:rPr lang="en-US" altLang="zh-CN" sz="4000" b="1" dirty="0"/>
              <a:t>4——8</a:t>
            </a:r>
            <a:r>
              <a:rPr lang="zh-CN" altLang="en-US" sz="4000" b="1" dirty="0"/>
              <a:t>）春初大雁刚刚返回时的特点。</a:t>
            </a:r>
            <a:endParaRPr lang="zh-CN" altLang="en-US" sz="4000" b="1" dirty="0"/>
          </a:p>
          <a:p>
            <a:pPr>
              <a:buNone/>
            </a:pPr>
            <a:r>
              <a:rPr lang="zh-CN" altLang="en-US" sz="4000" b="1" dirty="0"/>
              <a:t>          第三层（</a:t>
            </a:r>
            <a:r>
              <a:rPr lang="en-US" altLang="zh-CN" sz="4000" b="1" dirty="0"/>
              <a:t>9——10</a:t>
            </a:r>
            <a:r>
              <a:rPr lang="zh-CN" altLang="en-US" sz="4000" b="1" dirty="0"/>
              <a:t>）春末大雁逐渐宁静下来的特点。</a:t>
            </a:r>
            <a:endParaRPr lang="zh-CN" altLang="en-US" sz="4000" b="1" dirty="0"/>
          </a:p>
          <a:p>
            <a:pPr>
              <a:buNone/>
            </a:pPr>
            <a:r>
              <a:rPr lang="zh-CN" altLang="en-US" sz="4000" b="1" dirty="0"/>
              <a:t>          第四层（</a:t>
            </a:r>
            <a:r>
              <a:rPr lang="en-US" altLang="zh-CN" sz="4000" b="1" dirty="0"/>
              <a:t>11——13</a:t>
            </a:r>
            <a:r>
              <a:rPr lang="zh-CN" altLang="en-US" sz="4000" b="1" dirty="0"/>
              <a:t>）各大陆大雁迁徙的一致性。</a:t>
            </a:r>
            <a:endParaRPr lang="zh-CN" altLang="en-US" sz="4000" b="1" dirty="0"/>
          </a:p>
          <a:p>
            <a:endParaRPr lang="zh-CN" altLang="en-US" sz="3600" dirty="0"/>
          </a:p>
        </p:txBody>
      </p:sp>
    </p:spTree>
  </p:cSld>
  <p:clrMapOvr>
    <a:masterClrMapping/>
  </p:clrMapOvr>
  <p:transition spd="med">
    <p:wheel spokes="8"/>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409" name="标题 14337"/>
          <p:cNvSpPr>
            <a:spLocks noGrp="1"/>
          </p:cNvSpPr>
          <p:nvPr>
            <p:ph type="title"/>
          </p:nvPr>
        </p:nvSpPr>
        <p:spPr>
          <a:xfrm>
            <a:off x="457200" y="0"/>
            <a:ext cx="8229600" cy="765175"/>
          </a:xfrm>
          <a:ln/>
        </p:spPr>
        <p:txBody>
          <a:bodyPr anchor="ctr"/>
          <a:p>
            <a:r>
              <a:rPr lang="zh-CN" altLang="en-US" b="1" dirty="0">
                <a:solidFill>
                  <a:srgbClr val="FF0000"/>
                </a:solidFill>
              </a:rPr>
              <a:t>自主学习</a:t>
            </a:r>
            <a:r>
              <a:rPr lang="en-US" altLang="zh-CN" b="1" dirty="0">
                <a:solidFill>
                  <a:srgbClr val="FF0000"/>
                </a:solidFill>
              </a:rPr>
              <a:t>1</a:t>
            </a:r>
            <a:endParaRPr lang="en-US" altLang="zh-CN" b="1" dirty="0">
              <a:solidFill>
                <a:srgbClr val="FF0000"/>
              </a:solidFill>
            </a:endParaRPr>
          </a:p>
        </p:txBody>
      </p:sp>
      <p:sp>
        <p:nvSpPr>
          <p:cNvPr id="17410" name="内容占位符 14338"/>
          <p:cNvSpPr>
            <a:spLocks noGrp="1"/>
          </p:cNvSpPr>
          <p:nvPr>
            <p:ph idx="1"/>
          </p:nvPr>
        </p:nvSpPr>
        <p:spPr>
          <a:xfrm>
            <a:off x="0" y="968375"/>
            <a:ext cx="9144000" cy="5889625"/>
          </a:xfrm>
          <a:ln/>
        </p:spPr>
        <p:txBody>
          <a:bodyPr anchor="t"/>
          <a:p>
            <a:pPr>
              <a:lnSpc>
                <a:spcPct val="80000"/>
              </a:lnSpc>
              <a:buNone/>
            </a:pPr>
            <a:r>
              <a:rPr lang="en-US" altLang="zh-CN" sz="4000" b="1" dirty="0"/>
              <a:t>           </a:t>
            </a:r>
            <a:r>
              <a:rPr lang="en-US" altLang="zh-CN" sz="4000" b="1" dirty="0">
                <a:latin typeface="宋体" panose="02010600030101010101" pitchFamily="2" charset="-122"/>
              </a:rPr>
              <a:t>1</a:t>
            </a:r>
            <a:r>
              <a:rPr lang="zh-CN" altLang="en-US" sz="4400" b="1" dirty="0">
                <a:latin typeface="宋体" panose="02010600030101010101" pitchFamily="2" charset="-122"/>
                <a:sym typeface="宋体" panose="02010600030101010101" pitchFamily="2" charset="-122"/>
              </a:rPr>
              <a:t>、分析“一只燕子的来临说明不了春天，但当一群大雁冲破了</a:t>
            </a:r>
            <a:r>
              <a:rPr lang="en-US" altLang="zh-CN" sz="4400" b="1" dirty="0">
                <a:latin typeface="宋体" panose="02010600030101010101" pitchFamily="2" charset="-122"/>
                <a:sym typeface="宋体" panose="02010600030101010101" pitchFamily="2" charset="-122"/>
              </a:rPr>
              <a:t>3</a:t>
            </a:r>
            <a:r>
              <a:rPr lang="zh-CN" altLang="en-US" sz="4400" b="1" dirty="0">
                <a:latin typeface="宋体" panose="02010600030101010101" pitchFamily="2" charset="-122"/>
                <a:sym typeface="宋体" panose="02010600030101010101" pitchFamily="2" charset="-122"/>
              </a:rPr>
              <a:t>月暖流的雾霭时，春天就来到了。”这句话的含义。</a:t>
            </a:r>
            <a:endParaRPr lang="zh-CN" altLang="en-US" sz="4400" b="1" dirty="0">
              <a:latin typeface="宋体" panose="02010600030101010101" pitchFamily="2" charset="-122"/>
            </a:endParaRPr>
          </a:p>
          <a:p>
            <a:pPr>
              <a:lnSpc>
                <a:spcPct val="80000"/>
              </a:lnSpc>
              <a:buNone/>
            </a:pPr>
            <a:r>
              <a:rPr lang="zh-CN" altLang="en-US" sz="4400" b="1" dirty="0">
                <a:solidFill>
                  <a:srgbClr val="FF0000"/>
                </a:solidFill>
                <a:latin typeface="宋体" panose="02010600030101010101" pitchFamily="2" charset="-122"/>
                <a:sym typeface="宋体" panose="02010600030101010101" pitchFamily="2" charset="-122"/>
              </a:rPr>
              <a:t>   写出了大雁带给人们春天的气息，她是春天的使者。</a:t>
            </a:r>
            <a:endParaRPr lang="zh-CN" altLang="en-US" sz="4400" b="1" dirty="0">
              <a:solidFill>
                <a:srgbClr val="FF0000"/>
              </a:solidFill>
              <a:latin typeface="宋体" panose="02010600030101010101" pitchFamily="2" charset="-122"/>
            </a:endParaRPr>
          </a:p>
          <a:p>
            <a:pPr>
              <a:lnSpc>
                <a:spcPct val="90000"/>
              </a:lnSpc>
              <a:buNone/>
            </a:pPr>
            <a:endParaRPr lang="zh-CN" altLang="en-US" sz="4400" b="1" dirty="0">
              <a:solidFill>
                <a:srgbClr val="FF0000"/>
              </a:solidFill>
              <a:latin typeface="宋体" panose="02010600030101010101" pitchFamily="2" charset="-122"/>
            </a:endParaRPr>
          </a:p>
        </p:txBody>
      </p:sp>
      <p:pic>
        <p:nvPicPr>
          <p:cNvPr id="17411" name="图片 14339" descr="u=3805283249,1628622378&amp;fm=21&amp;gp=0"/>
          <p:cNvPicPr>
            <a:picLocks noChangeAspect="1"/>
          </p:cNvPicPr>
          <p:nvPr/>
        </p:nvPicPr>
        <p:blipFill>
          <a:blip r:embed="rId1"/>
          <a:stretch>
            <a:fillRect/>
          </a:stretch>
        </p:blipFill>
        <p:spPr>
          <a:xfrm>
            <a:off x="0" y="4902200"/>
            <a:ext cx="9591675" cy="2263775"/>
          </a:xfrm>
          <a:prstGeom prst="rect">
            <a:avLst/>
          </a:prstGeom>
          <a:noFill/>
          <a:ln w="9525">
            <a:noFill/>
          </a:ln>
        </p:spPr>
      </p:pic>
      <p:pic>
        <p:nvPicPr>
          <p:cNvPr id="17412" name="图片 16388" descr="bird12"/>
          <p:cNvPicPr>
            <a:picLocks noChangeAspect="1"/>
          </p:cNvPicPr>
          <p:nvPr/>
        </p:nvPicPr>
        <p:blipFill>
          <a:blip r:embed="rId2"/>
          <a:stretch>
            <a:fillRect/>
          </a:stretch>
        </p:blipFill>
        <p:spPr>
          <a:xfrm>
            <a:off x="0" y="0"/>
            <a:ext cx="1714500" cy="1450975"/>
          </a:xfrm>
          <a:prstGeom prst="rect">
            <a:avLst/>
          </a:prstGeom>
          <a:noFill/>
          <a:ln w="9525">
            <a:noFill/>
          </a:ln>
        </p:spPr>
      </p:pic>
    </p:spTree>
  </p:cSld>
  <p:clrMapOvr>
    <a:masterClrMapping/>
  </p:clrMapOvr>
  <p:transition spd="med">
    <p:wheel spokes="8"/>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8433" name="标题 1"/>
          <p:cNvSpPr>
            <a:spLocks noGrp="1"/>
          </p:cNvSpPr>
          <p:nvPr>
            <p:ph type="title"/>
          </p:nvPr>
        </p:nvSpPr>
        <p:spPr>
          <a:ln/>
        </p:spPr>
        <p:txBody>
          <a:bodyPr anchor="ctr"/>
          <a:p>
            <a:br>
              <a:rPr lang="zh-CN" altLang="en-US"/>
            </a:br>
            <a:endParaRPr lang="zh-CN" altLang="en-US"/>
          </a:p>
        </p:txBody>
      </p:sp>
      <p:sp>
        <p:nvSpPr>
          <p:cNvPr id="3" name="内容占位符 2"/>
          <p:cNvSpPr>
            <a:spLocks noGrp="1"/>
          </p:cNvSpPr>
          <p:nvPr>
            <p:ph idx="1"/>
          </p:nvPr>
        </p:nvSpPr>
        <p:spPr>
          <a:xfrm>
            <a:off x="-36512" y="34925"/>
            <a:ext cx="9278937" cy="6934200"/>
          </a:xfrm>
          <a:ln/>
        </p:spPr>
        <p:txBody>
          <a:bodyPr anchor="t"/>
          <a:p>
            <a:pPr>
              <a:lnSpc>
                <a:spcPct val="90000"/>
              </a:lnSpc>
              <a:buNone/>
            </a:pPr>
            <a:r>
              <a:rPr lang="en-US" altLang="zh-CN" sz="4000" b="1" dirty="0">
                <a:sym typeface="宋体" panose="02010600030101010101" pitchFamily="2" charset="-122"/>
              </a:rPr>
              <a:t>          2</a:t>
            </a:r>
            <a:r>
              <a:rPr lang="zh-CN" altLang="en-US" sz="4000" b="1" dirty="0">
                <a:sym typeface="宋体" panose="02010600030101010101" pitchFamily="2" charset="-122"/>
              </a:rPr>
              <a:t>、</a:t>
            </a:r>
            <a:r>
              <a:rPr lang="en-US" altLang="zh-CN" sz="4000" b="1" dirty="0">
                <a:sym typeface="宋体" panose="02010600030101010101" pitchFamily="2" charset="-122"/>
              </a:rPr>
              <a:t>“</a:t>
            </a:r>
            <a:r>
              <a:rPr lang="zh-CN" altLang="en-US" sz="4000" b="1" dirty="0">
                <a:sym typeface="宋体" panose="02010600030101010101" pitchFamily="2" charset="-122"/>
              </a:rPr>
              <a:t>赌注</a:t>
            </a:r>
            <a:r>
              <a:rPr lang="en-US" altLang="zh-CN" sz="4000" b="1" dirty="0">
                <a:sym typeface="宋体" panose="02010600030101010101" pitchFamily="2" charset="-122"/>
              </a:rPr>
              <a:t>”</a:t>
            </a:r>
            <a:r>
              <a:rPr lang="zh-CN" altLang="en-US" sz="4000" b="1" dirty="0">
                <a:sym typeface="宋体" panose="02010600030101010101" pitchFamily="2" charset="-122"/>
              </a:rPr>
              <a:t>一词有什么特殊意味？ </a:t>
            </a:r>
            <a:endParaRPr lang="zh-CN" altLang="en-US" sz="4000" b="1" dirty="0">
              <a:sym typeface="宋体" panose="02010600030101010101" pitchFamily="2" charset="-122"/>
            </a:endParaRPr>
          </a:p>
          <a:p>
            <a:pPr>
              <a:lnSpc>
                <a:spcPct val="90000"/>
              </a:lnSpc>
              <a:buNone/>
            </a:pPr>
            <a:r>
              <a:rPr lang="zh-CN" altLang="en-US" sz="4000" b="1" dirty="0">
                <a:sym typeface="宋体" panose="02010600030101010101" pitchFamily="2" charset="-122"/>
              </a:rPr>
              <a:t>          </a:t>
            </a:r>
            <a:r>
              <a:rPr lang="zh-CN" altLang="en-US" sz="4000" b="1" dirty="0">
                <a:solidFill>
                  <a:srgbClr val="FF0000"/>
                </a:solidFill>
                <a:sym typeface="宋体" panose="02010600030101010101" pitchFamily="2" charset="-122"/>
              </a:rPr>
              <a:t>赌注的意思是赌博时所押的财物。在此处意味着大雁飞行迁徙的成本很高，而且不能随意撤回。</a:t>
            </a:r>
            <a:endParaRPr lang="zh-CN" altLang="en-US" sz="4000" b="1" dirty="0">
              <a:solidFill>
                <a:srgbClr val="FF0000"/>
              </a:solidFill>
              <a:sym typeface="宋体" panose="02010600030101010101" pitchFamily="2" charset="-122"/>
            </a:endParaRPr>
          </a:p>
          <a:p>
            <a:pPr>
              <a:lnSpc>
                <a:spcPct val="80000"/>
              </a:lnSpc>
              <a:buNone/>
            </a:pPr>
            <a:r>
              <a:rPr lang="en-US" altLang="zh-CN" sz="4000" b="1" dirty="0">
                <a:sym typeface="宋体" panose="02010600030101010101" pitchFamily="2" charset="-122"/>
              </a:rPr>
              <a:t>        </a:t>
            </a:r>
            <a:endParaRPr lang="en-US" altLang="zh-CN" sz="4000" b="1" dirty="0">
              <a:sym typeface="宋体" panose="02010600030101010101" pitchFamily="2" charset="-122"/>
            </a:endParaRPr>
          </a:p>
          <a:p>
            <a:pPr>
              <a:lnSpc>
                <a:spcPct val="80000"/>
              </a:lnSpc>
              <a:buNone/>
            </a:pPr>
            <a:r>
              <a:rPr lang="en-US" altLang="zh-CN" sz="4000" b="1" dirty="0">
                <a:sym typeface="宋体" panose="02010600030101010101" pitchFamily="2" charset="-122"/>
              </a:rPr>
              <a:t>          3</a:t>
            </a:r>
            <a:r>
              <a:rPr lang="zh-CN" altLang="en-US" sz="4000" b="1" dirty="0">
                <a:sym typeface="宋体" panose="02010600030101010101" pitchFamily="2" charset="-122"/>
              </a:rPr>
              <a:t>、用简洁的语言概括威斯康星法规的内容。</a:t>
            </a:r>
            <a:endParaRPr lang="zh-CN" altLang="en-US" sz="4000" b="1" dirty="0"/>
          </a:p>
          <a:p>
            <a:pPr>
              <a:lnSpc>
                <a:spcPct val="80000"/>
              </a:lnSpc>
              <a:buNone/>
            </a:pPr>
            <a:r>
              <a:rPr lang="zh-CN" altLang="en-US" sz="4000" b="1" dirty="0">
                <a:sym typeface="宋体" panose="02010600030101010101" pitchFamily="2" charset="-122"/>
              </a:rPr>
              <a:t>         </a:t>
            </a:r>
            <a:r>
              <a:rPr lang="zh-CN" altLang="en-US" sz="4000" b="1" dirty="0">
                <a:solidFill>
                  <a:srgbClr val="FF0000"/>
                </a:solidFill>
                <a:sym typeface="宋体" panose="02010600030101010101" pitchFamily="2" charset="-122"/>
              </a:rPr>
              <a:t>春季禁止猎杀大雁，冬季则允许猎杀。</a:t>
            </a:r>
            <a:endParaRPr lang="zh-CN" altLang="en-US" sz="4000" b="1" dirty="0">
              <a:solidFill>
                <a:srgbClr val="FF0000"/>
              </a:solidFill>
            </a:endParaRPr>
          </a:p>
          <a:p>
            <a:pPr>
              <a:lnSpc>
                <a:spcPct val="80000"/>
              </a:lnSpc>
              <a:buNone/>
            </a:pPr>
            <a:endParaRPr lang="zh-CN" altLang="en-US" sz="4000" b="1" dirty="0">
              <a:sym typeface="宋体" panose="02010600030101010101" pitchFamily="2" charset="-122"/>
            </a:endParaRPr>
          </a:p>
        </p:txBody>
      </p:sp>
      <p:pic>
        <p:nvPicPr>
          <p:cNvPr id="18435" name="图片 16390" descr="t0122ed57a4aa6b4de5"/>
          <p:cNvPicPr>
            <a:picLocks noChangeAspect="1"/>
          </p:cNvPicPr>
          <p:nvPr/>
        </p:nvPicPr>
        <p:blipFill>
          <a:blip r:embed="rId1"/>
          <a:stretch>
            <a:fillRect/>
          </a:stretch>
        </p:blipFill>
        <p:spPr>
          <a:xfrm>
            <a:off x="-36512" y="5565775"/>
            <a:ext cx="9180512" cy="1292225"/>
          </a:xfrm>
          <a:prstGeom prst="rect">
            <a:avLst/>
          </a:prstGeom>
          <a:noFill/>
          <a:ln w="9525">
            <a:noFill/>
          </a:ln>
        </p:spPr>
      </p:pic>
    </p:spTree>
  </p:cSld>
  <p:clrMapOvr>
    <a:masterClrMapping/>
  </p:clrMapOvr>
  <p:transition spd="med">
    <p:wheel spokes="8"/>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charRg st="28" end="81"/>
                                            </p:txEl>
                                          </p:spTgt>
                                        </p:tgtEl>
                                        <p:attrNameLst>
                                          <p:attrName>style.visibility</p:attrName>
                                        </p:attrNameLst>
                                      </p:cBhvr>
                                      <p:to>
                                        <p:strVal val="visible"/>
                                      </p:to>
                                    </p:set>
                                    <p:animEffect transition="in" filter="blinds(horizontal)">
                                      <p:cBhvr>
                                        <p:cTn id="7" dur="500"/>
                                        <p:tgtEl>
                                          <p:spTgt spid="3">
                                            <p:txEl>
                                              <p:charRg st="28" end="8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3">
                                            <p:txEl>
                                              <p:charRg st="121" end="148"/>
                                            </p:txEl>
                                          </p:spTgt>
                                        </p:tgtEl>
                                        <p:attrNameLst>
                                          <p:attrName>style.visibility</p:attrName>
                                        </p:attrNameLst>
                                      </p:cBhvr>
                                      <p:to>
                                        <p:strVal val="visible"/>
                                      </p:to>
                                    </p:set>
                                    <p:anim calcmode="lin" valueType="num">
                                      <p:cBhvr>
                                        <p:cTn id="12" dur="500" fill="hold"/>
                                        <p:tgtEl>
                                          <p:spTgt spid="3">
                                            <p:txEl>
                                              <p:charRg st="121" end="148"/>
                                            </p:txEl>
                                          </p:spTgt>
                                        </p:tgtEl>
                                        <p:attrNameLst>
                                          <p:attrName>ppt_x</p:attrName>
                                        </p:attrNameLst>
                                      </p:cBhvr>
                                      <p:tavLst>
                                        <p:tav tm="0">
                                          <p:val>
                                            <p:strVal val="#ppt_x"/>
                                          </p:val>
                                        </p:tav>
                                        <p:tav tm="100000">
                                          <p:val>
                                            <p:strVal val="#ppt_x"/>
                                          </p:val>
                                        </p:tav>
                                      </p:tavLst>
                                    </p:anim>
                                    <p:anim calcmode="lin" valueType="num">
                                      <p:cBhvr>
                                        <p:cTn id="13" dur="500" fill="hold"/>
                                        <p:tgtEl>
                                          <p:spTgt spid="3">
                                            <p:txEl>
                                              <p:charRg st="121" end="148"/>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57" name="标题 17409"/>
          <p:cNvSpPr>
            <a:spLocks noGrp="1"/>
          </p:cNvSpPr>
          <p:nvPr>
            <p:ph type="title"/>
          </p:nvPr>
        </p:nvSpPr>
        <p:spPr>
          <a:ln/>
        </p:spPr>
        <p:txBody>
          <a:bodyPr anchor="ctr"/>
          <a:p>
            <a:br>
              <a:rPr lang="en-US" altLang="zh-CN" sz="4000" dirty="0"/>
            </a:br>
            <a:endParaRPr lang="en-US" altLang="zh-CN" sz="4000" dirty="0"/>
          </a:p>
        </p:txBody>
      </p:sp>
      <p:sp>
        <p:nvSpPr>
          <p:cNvPr id="17411" name="内容占位符 17410"/>
          <p:cNvSpPr>
            <a:spLocks noGrp="1"/>
          </p:cNvSpPr>
          <p:nvPr>
            <p:ph idx="1"/>
          </p:nvPr>
        </p:nvSpPr>
        <p:spPr>
          <a:xfrm>
            <a:off x="0" y="0"/>
            <a:ext cx="9144000" cy="6858000"/>
          </a:xfrm>
          <a:ln/>
        </p:spPr>
        <p:txBody>
          <a:bodyPr anchor="t"/>
          <a:p>
            <a:pPr>
              <a:lnSpc>
                <a:spcPct val="80000"/>
              </a:lnSpc>
              <a:buNone/>
            </a:pPr>
            <a:r>
              <a:rPr lang="en-US" altLang="zh-CN" sz="4000" b="1" dirty="0"/>
              <a:t>          </a:t>
            </a:r>
            <a:r>
              <a:rPr lang="en-US" altLang="zh-CN" sz="4400" b="1"/>
              <a:t>4</a:t>
            </a:r>
            <a:r>
              <a:rPr lang="zh-CN" altLang="en-US" sz="4400" b="1"/>
              <a:t>、冬天如何能</a:t>
            </a:r>
            <a:r>
              <a:rPr lang="en-US" altLang="zh-CN" sz="4400" b="1"/>
              <a:t>“</a:t>
            </a:r>
            <a:r>
              <a:rPr lang="zh-CN" altLang="en-US" sz="4400" b="1"/>
              <a:t>抖掉</a:t>
            </a:r>
            <a:r>
              <a:rPr lang="en-US" altLang="zh-CN" sz="4400" b="1"/>
              <a:t>”</a:t>
            </a:r>
            <a:r>
              <a:rPr lang="zh-CN" altLang="en-US" sz="4400" b="1"/>
              <a:t>？</a:t>
            </a:r>
            <a:endParaRPr lang="zh-CN" altLang="en-US" sz="4400" b="1"/>
          </a:p>
          <a:p>
            <a:pPr>
              <a:lnSpc>
                <a:spcPct val="80000"/>
              </a:lnSpc>
              <a:buNone/>
            </a:pPr>
            <a:r>
              <a:rPr lang="zh-CN" altLang="en-US" sz="4400" b="1"/>
              <a:t>       </a:t>
            </a:r>
            <a:r>
              <a:rPr lang="en-US" altLang="zh-CN" sz="4400" b="1">
                <a:solidFill>
                  <a:srgbClr val="FF0000"/>
                </a:solidFill>
              </a:rPr>
              <a:t>“</a:t>
            </a:r>
            <a:r>
              <a:rPr lang="zh-CN" altLang="en-US" sz="4400" b="1">
                <a:solidFill>
                  <a:srgbClr val="FF0000"/>
                </a:solidFill>
              </a:rPr>
              <a:t>抖掉</a:t>
            </a:r>
            <a:r>
              <a:rPr lang="en-US" altLang="zh-CN" sz="4400" b="1">
                <a:solidFill>
                  <a:srgbClr val="FF0000"/>
                </a:solidFill>
              </a:rPr>
              <a:t>”</a:t>
            </a:r>
            <a:r>
              <a:rPr lang="zh-CN" altLang="en-US" sz="4400" b="1">
                <a:solidFill>
                  <a:srgbClr val="FF0000"/>
                </a:solidFill>
              </a:rPr>
              <a:t>   是一种形象的说法。春天到来，河水开始融化，大雁归来，嬉戏、玩水、</a:t>
            </a:r>
            <a:r>
              <a:rPr lang="en-US" altLang="zh-CN" sz="4400" b="1">
                <a:solidFill>
                  <a:srgbClr val="FF0000"/>
                </a:solidFill>
              </a:rPr>
              <a:t>“</a:t>
            </a:r>
            <a:r>
              <a:rPr lang="zh-CN" altLang="en-US" sz="4400" b="1">
                <a:solidFill>
                  <a:srgbClr val="FF0000"/>
                </a:solidFill>
              </a:rPr>
              <a:t>抖掉</a:t>
            </a:r>
            <a:r>
              <a:rPr lang="en-US" altLang="zh-CN" sz="4400" b="1">
                <a:solidFill>
                  <a:srgbClr val="FF0000"/>
                </a:solidFill>
              </a:rPr>
              <a:t>”</a:t>
            </a:r>
            <a:r>
              <a:rPr lang="zh-CN" altLang="en-US" sz="4400" b="1">
                <a:solidFill>
                  <a:srgbClr val="FF0000"/>
                </a:solidFill>
              </a:rPr>
              <a:t>了冬天。   </a:t>
            </a:r>
            <a:r>
              <a:rPr lang="zh-CN" altLang="en-US" sz="4400">
                <a:solidFill>
                  <a:srgbClr val="FF0000"/>
                </a:solidFill>
              </a:rPr>
              <a:t>   </a:t>
            </a:r>
            <a:r>
              <a:rPr lang="zh-CN" altLang="en-US" sz="3600" b="1" dirty="0">
                <a:solidFill>
                  <a:srgbClr val="FF0000"/>
                </a:solidFill>
              </a:rPr>
              <a:t> </a:t>
            </a:r>
            <a:endParaRPr lang="zh-CN" altLang="en-US" sz="3600" b="1" dirty="0">
              <a:solidFill>
                <a:srgbClr val="FF0000"/>
              </a:solidFill>
            </a:endParaRPr>
          </a:p>
        </p:txBody>
      </p:sp>
      <p:pic>
        <p:nvPicPr>
          <p:cNvPr id="19459" name="图片 17412" descr="u=2822333926,1302724197&amp;fm=21&amp;gp=0"/>
          <p:cNvPicPr>
            <a:picLocks noChangeAspect="1"/>
          </p:cNvPicPr>
          <p:nvPr/>
        </p:nvPicPr>
        <p:blipFill>
          <a:blip r:embed="rId1"/>
          <a:stretch>
            <a:fillRect/>
          </a:stretch>
        </p:blipFill>
        <p:spPr>
          <a:xfrm>
            <a:off x="0" y="3305175"/>
            <a:ext cx="9144000" cy="3552825"/>
          </a:xfrm>
          <a:prstGeom prst="rect">
            <a:avLst/>
          </a:prstGeom>
          <a:noFill/>
          <a:ln w="9525">
            <a:noFill/>
          </a:ln>
        </p:spPr>
      </p:pic>
    </p:spTree>
  </p:cSld>
  <p:clrMapOvr>
    <a:masterClrMapping/>
  </p:clrMapOvr>
  <p:transition spd="med">
    <p:wheel spokes="8"/>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17411">
                                            <p:txEl>
                                              <p:charRg st="23" end="85"/>
                                            </p:txEl>
                                          </p:spTgt>
                                        </p:tgtEl>
                                        <p:attrNameLst>
                                          <p:attrName>style.visibility</p:attrName>
                                        </p:attrNameLst>
                                      </p:cBhvr>
                                      <p:to>
                                        <p:strVal val="visible"/>
                                      </p:to>
                                    </p:set>
                                    <p:animEffect transition="in" filter="box(in)">
                                      <p:cBhvr>
                                        <p:cTn id="7" dur="2000"/>
                                        <p:tgtEl>
                                          <p:spTgt spid="17411">
                                            <p:txEl>
                                              <p:charRg st="23" end="8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0481" name="标题 18433"/>
          <p:cNvSpPr>
            <a:spLocks noGrp="1"/>
          </p:cNvSpPr>
          <p:nvPr>
            <p:ph type="title"/>
          </p:nvPr>
        </p:nvSpPr>
        <p:spPr>
          <a:ln/>
        </p:spPr>
        <p:txBody>
          <a:bodyPr anchor="ctr"/>
          <a:p>
            <a:br>
              <a:rPr lang="en-US" altLang="zh-CN" sz="4000" dirty="0"/>
            </a:br>
            <a:endParaRPr lang="en-US" altLang="zh-CN" sz="4000" dirty="0"/>
          </a:p>
        </p:txBody>
      </p:sp>
      <p:sp>
        <p:nvSpPr>
          <p:cNvPr id="18435" name="内容占位符 18434"/>
          <p:cNvSpPr>
            <a:spLocks noGrp="1"/>
          </p:cNvSpPr>
          <p:nvPr>
            <p:ph idx="1"/>
          </p:nvPr>
        </p:nvSpPr>
        <p:spPr>
          <a:xfrm>
            <a:off x="0" y="0"/>
            <a:ext cx="9144000" cy="6858000"/>
          </a:xfrm>
          <a:ln/>
        </p:spPr>
        <p:txBody>
          <a:bodyPr anchor="t"/>
          <a:p>
            <a:pPr>
              <a:buNone/>
            </a:pPr>
            <a:r>
              <a:rPr lang="en-US" altLang="zh-CN" sz="4400" b="1" dirty="0"/>
              <a:t>          5</a:t>
            </a:r>
            <a:r>
              <a:rPr lang="zh-CN" altLang="en-US" sz="4000" b="1" dirty="0"/>
              <a:t>、“乌鸦通常被认为是笔直飞行的，但与坚定不一移向南飞行</a:t>
            </a:r>
            <a:r>
              <a:rPr lang="en-US" altLang="zh-CN" sz="4000" b="1" dirty="0"/>
              <a:t>200</a:t>
            </a:r>
            <a:r>
              <a:rPr lang="zh-CN" altLang="en-US" sz="4000" b="1" dirty="0"/>
              <a:t>英里直达最近的大湖的大雁相比，它的飞行也就成了曲线。”这一句意在说明什么？</a:t>
            </a:r>
            <a:endParaRPr lang="zh-CN" altLang="en-US" sz="4000" b="1" dirty="0"/>
          </a:p>
          <a:p>
            <a:pPr>
              <a:buNone/>
            </a:pPr>
            <a:r>
              <a:rPr lang="zh-CN" altLang="en-US" sz="4000" b="1" dirty="0"/>
              <a:t>          </a:t>
            </a:r>
            <a:r>
              <a:rPr lang="zh-CN" altLang="en-US" sz="4000" b="1" dirty="0">
                <a:solidFill>
                  <a:srgbClr val="FF0000"/>
                </a:solidFill>
              </a:rPr>
              <a:t>大雁的飞行是笔直的。</a:t>
            </a:r>
            <a:endParaRPr lang="zh-CN" altLang="en-US" sz="4000" b="1" dirty="0">
              <a:solidFill>
                <a:srgbClr val="FF0000"/>
              </a:solidFill>
            </a:endParaRPr>
          </a:p>
          <a:p>
            <a:pPr>
              <a:buNone/>
            </a:pPr>
            <a:r>
              <a:rPr lang="zh-CN" altLang="en-US" sz="4000" b="1" dirty="0"/>
              <a:t>           </a:t>
            </a:r>
            <a:r>
              <a:rPr lang="en-US" altLang="zh-CN" sz="4000" b="1" dirty="0"/>
              <a:t>6</a:t>
            </a:r>
            <a:r>
              <a:rPr lang="zh-CN" altLang="en-US" sz="4000" b="1" dirty="0"/>
              <a:t>、“我们的大雁又回来了” 一句中的“我们”表达了怎样的情感？</a:t>
            </a:r>
            <a:endParaRPr lang="zh-CN" altLang="en-US" sz="4000" b="1" dirty="0"/>
          </a:p>
          <a:p>
            <a:pPr>
              <a:buNone/>
            </a:pPr>
            <a:r>
              <a:rPr lang="zh-CN" altLang="en-US" sz="4000" b="1" dirty="0"/>
              <a:t>           </a:t>
            </a:r>
            <a:r>
              <a:rPr lang="zh-CN" altLang="en-US" sz="4000" b="1" dirty="0">
                <a:solidFill>
                  <a:srgbClr val="FF0000"/>
                </a:solidFill>
              </a:rPr>
              <a:t>表达了作者对大雁的喜爱及见大雁归来后的欣喜之情。</a:t>
            </a:r>
            <a:endParaRPr lang="zh-CN" altLang="en-US" sz="4000" b="1" dirty="0">
              <a:solidFill>
                <a:srgbClr val="FF0000"/>
              </a:solidFill>
            </a:endParaRPr>
          </a:p>
          <a:p>
            <a:pPr>
              <a:buNone/>
            </a:pPr>
            <a:endParaRPr lang="zh-CN" altLang="en-US" sz="4000" b="1" dirty="0">
              <a:solidFill>
                <a:srgbClr val="FF0000"/>
              </a:solidFill>
            </a:endParaRPr>
          </a:p>
        </p:txBody>
      </p:sp>
      <p:pic>
        <p:nvPicPr>
          <p:cNvPr id="20483" name="图片 18435" descr="bird12"/>
          <p:cNvPicPr>
            <a:picLocks noChangeAspect="1"/>
          </p:cNvPicPr>
          <p:nvPr/>
        </p:nvPicPr>
        <p:blipFill>
          <a:blip r:embed="rId1"/>
          <a:stretch>
            <a:fillRect/>
          </a:stretch>
        </p:blipFill>
        <p:spPr>
          <a:xfrm>
            <a:off x="7019925" y="2565400"/>
            <a:ext cx="1714500" cy="1235075"/>
          </a:xfrm>
          <a:prstGeom prst="rect">
            <a:avLst/>
          </a:prstGeom>
          <a:noFill/>
          <a:ln w="9525">
            <a:noFill/>
          </a:ln>
        </p:spPr>
      </p:pic>
      <p:pic>
        <p:nvPicPr>
          <p:cNvPr id="20484" name="图片 18436" descr="bird12"/>
          <p:cNvPicPr>
            <a:picLocks noChangeAspect="1"/>
          </p:cNvPicPr>
          <p:nvPr/>
        </p:nvPicPr>
        <p:blipFill>
          <a:blip r:embed="rId1"/>
          <a:stretch>
            <a:fillRect/>
          </a:stretch>
        </p:blipFill>
        <p:spPr>
          <a:xfrm>
            <a:off x="0" y="3357563"/>
            <a:ext cx="1331913" cy="1235075"/>
          </a:xfrm>
          <a:prstGeom prst="rect">
            <a:avLst/>
          </a:prstGeom>
          <a:noFill/>
          <a:ln w="9525">
            <a:noFill/>
          </a:ln>
        </p:spPr>
      </p:pic>
      <p:pic>
        <p:nvPicPr>
          <p:cNvPr id="20485" name="图片 18437" descr="bird12"/>
          <p:cNvPicPr>
            <a:picLocks noChangeAspect="1"/>
          </p:cNvPicPr>
          <p:nvPr/>
        </p:nvPicPr>
        <p:blipFill>
          <a:blip r:embed="rId1"/>
          <a:stretch>
            <a:fillRect/>
          </a:stretch>
        </p:blipFill>
        <p:spPr>
          <a:xfrm>
            <a:off x="0" y="5157788"/>
            <a:ext cx="1331913" cy="946150"/>
          </a:xfrm>
          <a:prstGeom prst="rect">
            <a:avLst/>
          </a:prstGeom>
          <a:noFill/>
          <a:ln w="9525">
            <a:noFill/>
          </a:ln>
        </p:spPr>
      </p:pic>
      <p:pic>
        <p:nvPicPr>
          <p:cNvPr id="20486" name="图片 18438" descr="bird12"/>
          <p:cNvPicPr>
            <a:picLocks noChangeAspect="1"/>
          </p:cNvPicPr>
          <p:nvPr/>
        </p:nvPicPr>
        <p:blipFill>
          <a:blip r:embed="rId1"/>
          <a:stretch>
            <a:fillRect/>
          </a:stretch>
        </p:blipFill>
        <p:spPr>
          <a:xfrm>
            <a:off x="5651500" y="5911850"/>
            <a:ext cx="1331913" cy="946150"/>
          </a:xfrm>
          <a:prstGeom prst="rect">
            <a:avLst/>
          </a:prstGeom>
          <a:noFill/>
          <a:ln w="9525">
            <a:noFill/>
          </a:ln>
        </p:spPr>
      </p:pic>
      <p:pic>
        <p:nvPicPr>
          <p:cNvPr id="20487" name="图片 18439" descr="bird12"/>
          <p:cNvPicPr>
            <a:picLocks noChangeAspect="1"/>
          </p:cNvPicPr>
          <p:nvPr/>
        </p:nvPicPr>
        <p:blipFill>
          <a:blip r:embed="rId1"/>
          <a:stretch>
            <a:fillRect/>
          </a:stretch>
        </p:blipFill>
        <p:spPr>
          <a:xfrm>
            <a:off x="7812088" y="5911850"/>
            <a:ext cx="1331912" cy="946150"/>
          </a:xfrm>
          <a:prstGeom prst="rect">
            <a:avLst/>
          </a:prstGeom>
          <a:noFill/>
          <a:ln w="9525">
            <a:noFill/>
          </a:ln>
        </p:spPr>
      </p:pic>
    </p:spTree>
  </p:cSld>
  <p:clrMapOvr>
    <a:masterClrMapping/>
  </p:clrMapOvr>
  <p:transition spd="med">
    <p:wheel spokes="8"/>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8435">
                                            <p:txEl>
                                              <p:charRg st="79" end="100"/>
                                            </p:txEl>
                                          </p:spTgt>
                                        </p:tgtEl>
                                        <p:attrNameLst>
                                          <p:attrName>style.visibility</p:attrName>
                                        </p:attrNameLst>
                                      </p:cBhvr>
                                      <p:to>
                                        <p:strVal val="visible"/>
                                      </p:to>
                                    </p:set>
                                    <p:animEffect transition="in" filter="blinds(horizontal)">
                                      <p:cBhvr>
                                        <p:cTn id="7" dur="500"/>
                                        <p:tgtEl>
                                          <p:spTgt spid="18435">
                                            <p:txEl>
                                              <p:charRg st="79" end="10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8435">
                                            <p:txEl>
                                              <p:charRg st="143" end="179"/>
                                            </p:txEl>
                                          </p:spTgt>
                                        </p:tgtEl>
                                        <p:attrNameLst>
                                          <p:attrName>style.visibility</p:attrName>
                                        </p:attrNameLst>
                                      </p:cBhvr>
                                      <p:to>
                                        <p:strVal val="visible"/>
                                      </p:to>
                                    </p:set>
                                    <p:animEffect transition="in" filter="blinds(horizontal)">
                                      <p:cBhvr>
                                        <p:cTn id="12" dur="500"/>
                                        <p:tgtEl>
                                          <p:spTgt spid="18435">
                                            <p:txEl>
                                              <p:charRg st="143" end="17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标题 19457"/>
          <p:cNvSpPr>
            <a:spLocks noGrp="1"/>
          </p:cNvSpPr>
          <p:nvPr>
            <p:ph type="title"/>
          </p:nvPr>
        </p:nvSpPr>
        <p:spPr>
          <a:ln/>
        </p:spPr>
        <p:txBody>
          <a:bodyPr anchor="ctr"/>
          <a:p>
            <a:br>
              <a:rPr lang="en-US" altLang="zh-CN" sz="4000" dirty="0"/>
            </a:br>
            <a:endParaRPr lang="en-US" altLang="zh-CN" sz="4000" dirty="0"/>
          </a:p>
        </p:txBody>
      </p:sp>
      <p:sp>
        <p:nvSpPr>
          <p:cNvPr id="19459" name="内容占位符 19458"/>
          <p:cNvSpPr>
            <a:spLocks noGrp="1"/>
          </p:cNvSpPr>
          <p:nvPr>
            <p:ph idx="1"/>
          </p:nvPr>
        </p:nvSpPr>
        <p:spPr>
          <a:xfrm>
            <a:off x="0" y="0"/>
            <a:ext cx="9144000" cy="6858000"/>
          </a:xfrm>
          <a:ln/>
        </p:spPr>
        <p:txBody>
          <a:bodyPr anchor="t"/>
          <a:p>
            <a:pPr>
              <a:buNone/>
            </a:pPr>
            <a:r>
              <a:rPr lang="en-US" altLang="zh-CN" sz="4000" b="1" dirty="0"/>
              <a:t>          7</a:t>
            </a:r>
            <a:r>
              <a:rPr lang="zh-CN" altLang="en-US" sz="4400" b="1" dirty="0"/>
              <a:t>、分析“一触到水，我们刚到的客人就会叫起来，似乎它们溅起的水花能抖掉那脆弱的香蒲身上的冬天。”这句话的含义。</a:t>
            </a:r>
            <a:endParaRPr lang="zh-CN" altLang="en-US" sz="4400" b="1" dirty="0"/>
          </a:p>
          <a:p>
            <a:pPr>
              <a:buNone/>
            </a:pPr>
            <a:r>
              <a:rPr lang="zh-CN" altLang="en-US" sz="4400" b="1" dirty="0"/>
              <a:t>         </a:t>
            </a:r>
            <a:r>
              <a:rPr lang="zh-CN" altLang="en-US" sz="4400" b="1" dirty="0">
                <a:solidFill>
                  <a:srgbClr val="FF0000"/>
                </a:solidFill>
              </a:rPr>
              <a:t>表达了人们对大雁的喜爱与期盼。</a:t>
            </a:r>
            <a:endParaRPr lang="zh-CN" altLang="en-US" sz="4400" b="1" dirty="0">
              <a:solidFill>
                <a:srgbClr val="FF0000"/>
              </a:solidFill>
            </a:endParaRPr>
          </a:p>
        </p:txBody>
      </p:sp>
      <p:pic>
        <p:nvPicPr>
          <p:cNvPr id="21507" name="图片 19460" descr="t01c831400889357410"/>
          <p:cNvPicPr>
            <a:picLocks noChangeAspect="1"/>
          </p:cNvPicPr>
          <p:nvPr/>
        </p:nvPicPr>
        <p:blipFill>
          <a:blip r:embed="rId1"/>
          <a:stretch>
            <a:fillRect/>
          </a:stretch>
        </p:blipFill>
        <p:spPr>
          <a:xfrm>
            <a:off x="5651500" y="3789363"/>
            <a:ext cx="3492500" cy="3068637"/>
          </a:xfrm>
          <a:prstGeom prst="rect">
            <a:avLst/>
          </a:prstGeom>
          <a:noFill/>
          <a:ln w="9525">
            <a:noFill/>
          </a:ln>
        </p:spPr>
      </p:pic>
      <p:pic>
        <p:nvPicPr>
          <p:cNvPr id="21508" name="图片 19461" descr="u=3712729789,2505164903&amp;fm=21&amp;gp=0"/>
          <p:cNvPicPr>
            <a:picLocks noChangeAspect="1"/>
          </p:cNvPicPr>
          <p:nvPr/>
        </p:nvPicPr>
        <p:blipFill>
          <a:blip r:embed="rId2"/>
          <a:stretch>
            <a:fillRect/>
          </a:stretch>
        </p:blipFill>
        <p:spPr>
          <a:xfrm>
            <a:off x="0" y="4652963"/>
            <a:ext cx="4356100" cy="1944687"/>
          </a:xfrm>
          <a:prstGeom prst="rect">
            <a:avLst/>
          </a:prstGeom>
          <a:noFill/>
          <a:ln w="9525">
            <a:noFill/>
          </a:ln>
        </p:spPr>
      </p:pic>
    </p:spTree>
  </p:cSld>
  <p:clrMapOvr>
    <a:masterClrMapping/>
  </p:clrMapOvr>
  <p:transition spd="med">
    <p:wheel spokes="8"/>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19459">
                                            <p:txEl>
                                              <p:charRg st="66" end="91"/>
                                            </p:txEl>
                                          </p:spTgt>
                                        </p:tgtEl>
                                        <p:attrNameLst>
                                          <p:attrName>style.visibility</p:attrName>
                                        </p:attrNameLst>
                                      </p:cBhvr>
                                      <p:to>
                                        <p:strVal val="visible"/>
                                      </p:to>
                                    </p:set>
                                    <p:animEffect transition="in" filter="checkerboard(across)">
                                      <p:cBhvr>
                                        <p:cTn id="7" dur="500"/>
                                        <p:tgtEl>
                                          <p:spTgt spid="19459">
                                            <p:txEl>
                                              <p:charRg st="66" end="9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529" name="标题 20481"/>
          <p:cNvSpPr>
            <a:spLocks noGrp="1"/>
          </p:cNvSpPr>
          <p:nvPr>
            <p:ph type="title"/>
          </p:nvPr>
        </p:nvSpPr>
        <p:spPr>
          <a:xfrm>
            <a:off x="457200" y="0"/>
            <a:ext cx="8229600" cy="765175"/>
          </a:xfrm>
          <a:ln/>
        </p:spPr>
        <p:txBody>
          <a:bodyPr anchor="ctr"/>
          <a:p>
            <a:r>
              <a:rPr lang="zh-CN" altLang="en-US" b="1" dirty="0">
                <a:solidFill>
                  <a:srgbClr val="FF0000"/>
                </a:solidFill>
              </a:rPr>
              <a:t>自主学习</a:t>
            </a:r>
            <a:r>
              <a:rPr lang="en-US" altLang="zh-CN" b="1" dirty="0">
                <a:solidFill>
                  <a:srgbClr val="FF0000"/>
                </a:solidFill>
              </a:rPr>
              <a:t>2</a:t>
            </a:r>
            <a:endParaRPr lang="en-US" altLang="zh-CN" b="1" dirty="0">
              <a:solidFill>
                <a:srgbClr val="FF0000"/>
              </a:solidFill>
            </a:endParaRPr>
          </a:p>
        </p:txBody>
      </p:sp>
      <p:sp>
        <p:nvSpPr>
          <p:cNvPr id="20483" name="内容占位符 20482"/>
          <p:cNvSpPr>
            <a:spLocks noGrp="1"/>
          </p:cNvSpPr>
          <p:nvPr>
            <p:ph idx="1"/>
          </p:nvPr>
        </p:nvSpPr>
        <p:spPr>
          <a:xfrm>
            <a:off x="0" y="765175"/>
            <a:ext cx="9144000" cy="6092825"/>
          </a:xfrm>
          <a:ln/>
        </p:spPr>
        <p:txBody>
          <a:bodyPr anchor="t"/>
          <a:p>
            <a:pPr>
              <a:lnSpc>
                <a:spcPct val="90000"/>
              </a:lnSpc>
              <a:buNone/>
            </a:pPr>
            <a:r>
              <a:rPr lang="en-US" altLang="zh-CN" dirty="0"/>
              <a:t>             </a:t>
            </a:r>
            <a:r>
              <a:rPr lang="en-US" altLang="zh-CN" sz="4400" b="1" dirty="0"/>
              <a:t>1</a:t>
            </a:r>
            <a:r>
              <a:rPr lang="zh-CN" altLang="en-US" sz="4400" b="1" dirty="0"/>
              <a:t>、农场里如何来衡量春天的富足？</a:t>
            </a:r>
            <a:endParaRPr lang="zh-CN" altLang="en-US" sz="4400" b="1" dirty="0"/>
          </a:p>
          <a:p>
            <a:pPr>
              <a:lnSpc>
                <a:spcPct val="90000"/>
              </a:lnSpc>
              <a:buNone/>
            </a:pPr>
            <a:r>
              <a:rPr lang="zh-CN" altLang="en-US" sz="4400" b="1" dirty="0"/>
              <a:t>          </a:t>
            </a:r>
            <a:r>
              <a:rPr lang="zh-CN" altLang="en-US" sz="4400" b="1" dirty="0">
                <a:solidFill>
                  <a:srgbClr val="FF0000"/>
                </a:solidFill>
              </a:rPr>
              <a:t>所种的松树和停留的大雁。</a:t>
            </a:r>
            <a:endParaRPr lang="zh-CN" altLang="en-US" sz="4400" b="1" dirty="0">
              <a:solidFill>
                <a:srgbClr val="FF0000"/>
              </a:solidFill>
            </a:endParaRPr>
          </a:p>
          <a:p>
            <a:pPr>
              <a:lnSpc>
                <a:spcPct val="90000"/>
              </a:lnSpc>
              <a:buNone/>
            </a:pPr>
            <a:r>
              <a:rPr lang="zh-CN" altLang="en-US" sz="4400" b="1" dirty="0"/>
              <a:t>          </a:t>
            </a:r>
            <a:r>
              <a:rPr lang="en-US" altLang="zh-CN" sz="4400" b="1" dirty="0"/>
              <a:t>2</a:t>
            </a:r>
            <a:r>
              <a:rPr lang="zh-CN" altLang="en-US" sz="4400" b="1" dirty="0"/>
              <a:t>、“</a:t>
            </a:r>
            <a:r>
              <a:rPr lang="en-US" altLang="zh-CN" sz="4400" b="1" dirty="0"/>
              <a:t>3</a:t>
            </a:r>
            <a:r>
              <a:rPr lang="zh-CN" altLang="en-US" sz="4400" b="1" dirty="0"/>
              <a:t>月的大雁则不同” 是一个过渡句。其中“不同之处”显现在哪里？</a:t>
            </a:r>
            <a:endParaRPr lang="zh-CN" altLang="en-US" sz="4400" b="1" dirty="0"/>
          </a:p>
          <a:p>
            <a:pPr>
              <a:lnSpc>
                <a:spcPct val="90000"/>
              </a:lnSpc>
              <a:buNone/>
            </a:pPr>
            <a:r>
              <a:rPr lang="zh-CN" altLang="en-US" sz="4400" b="1" dirty="0"/>
              <a:t>         </a:t>
            </a:r>
            <a:r>
              <a:rPr lang="zh-CN" altLang="en-US" sz="4400" b="1" dirty="0">
                <a:solidFill>
                  <a:srgbClr val="FF0000"/>
                </a:solidFill>
              </a:rPr>
              <a:t>大雁知道，从黎明到夜幕降临，在每个沼泽地和池塘边，都有瞄准它们的猎枪。 </a:t>
            </a:r>
            <a:endParaRPr lang="zh-CN" altLang="en-US" sz="4400" b="1" dirty="0">
              <a:solidFill>
                <a:srgbClr val="FF0000"/>
              </a:solidFill>
            </a:endParaRPr>
          </a:p>
        </p:txBody>
      </p:sp>
      <p:pic>
        <p:nvPicPr>
          <p:cNvPr id="22531" name="图片 20483" descr="kurime_ani"/>
          <p:cNvPicPr>
            <a:picLocks noChangeAspect="1"/>
          </p:cNvPicPr>
          <p:nvPr/>
        </p:nvPicPr>
        <p:blipFill>
          <a:blip r:embed="rId1"/>
          <a:stretch>
            <a:fillRect/>
          </a:stretch>
        </p:blipFill>
        <p:spPr>
          <a:xfrm>
            <a:off x="179388" y="2133600"/>
            <a:ext cx="1377950" cy="1152525"/>
          </a:xfrm>
          <a:prstGeom prst="rect">
            <a:avLst/>
          </a:prstGeom>
          <a:noFill/>
          <a:ln w="9525">
            <a:noFill/>
          </a:ln>
        </p:spPr>
      </p:pic>
      <p:pic>
        <p:nvPicPr>
          <p:cNvPr id="22532" name="图片 20484" descr="rose4"/>
          <p:cNvPicPr>
            <a:picLocks noChangeAspect="1"/>
          </p:cNvPicPr>
          <p:nvPr/>
        </p:nvPicPr>
        <p:blipFill>
          <a:blip r:embed="rId2"/>
          <a:stretch>
            <a:fillRect/>
          </a:stretch>
        </p:blipFill>
        <p:spPr>
          <a:xfrm>
            <a:off x="0" y="-171450"/>
            <a:ext cx="1692275" cy="1557338"/>
          </a:xfrm>
          <a:prstGeom prst="rect">
            <a:avLst/>
          </a:prstGeom>
          <a:noFill/>
          <a:ln w="9525">
            <a:noFill/>
          </a:ln>
        </p:spPr>
      </p:pic>
    </p:spTree>
  </p:cSld>
  <p:clrMapOvr>
    <a:masterClrMapping/>
  </p:clrMapOvr>
  <p:transition spd="med">
    <p:wheel spokes="8"/>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0483">
                                            <p:txEl>
                                              <p:charRg st="30" end="53"/>
                                            </p:txEl>
                                          </p:spTgt>
                                        </p:tgtEl>
                                        <p:attrNameLst>
                                          <p:attrName>style.visibility</p:attrName>
                                        </p:attrNameLst>
                                      </p:cBhvr>
                                      <p:to>
                                        <p:strVal val="visible"/>
                                      </p:to>
                                    </p:set>
                                    <p:animEffect transition="in" filter="blinds(horizontal)">
                                      <p:cBhvr>
                                        <p:cTn id="7" dur="500"/>
                                        <p:tgtEl>
                                          <p:spTgt spid="20483">
                                            <p:txEl>
                                              <p:charRg st="30" end="53"/>
                                            </p:txEl>
                                          </p:spTgt>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1" fill="hold">
                                          <p:stCondLst>
                                            <p:cond delay="0"/>
                                          </p:stCondLst>
                                        </p:cTn>
                                        <p:tgtEl>
                                          <p:spTgt spid="20483">
                                            <p:txEl>
                                              <p:charRg st="98" end="144"/>
                                            </p:txEl>
                                          </p:spTgt>
                                        </p:tgtEl>
                                        <p:attrNameLst>
                                          <p:attrName>style.visibility</p:attrName>
                                        </p:attrNameLst>
                                      </p:cBhvr>
                                      <p:to>
                                        <p:strVal val="visible"/>
                                      </p:to>
                                    </p:set>
                                    <p:animEffect transition="in" filter="box(in)">
                                      <p:cBhvr>
                                        <p:cTn id="12" dur="500"/>
                                        <p:tgtEl>
                                          <p:spTgt spid="20483">
                                            <p:txEl>
                                              <p:charRg st="98" end="14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097" name="图片 46081" descr="大1"/>
          <p:cNvPicPr>
            <a:picLocks noChangeAspect="1"/>
          </p:cNvPicPr>
          <p:nvPr/>
        </p:nvPicPr>
        <p:blipFill>
          <a:blip r:embed="rId1"/>
          <a:stretch>
            <a:fillRect/>
          </a:stretch>
        </p:blipFill>
        <p:spPr>
          <a:xfrm>
            <a:off x="0" y="-590550"/>
            <a:ext cx="9144000" cy="7173913"/>
          </a:xfrm>
          <a:prstGeom prst="rect">
            <a:avLst/>
          </a:prstGeom>
          <a:noFill/>
          <a:ln w="9525">
            <a:noFill/>
          </a:ln>
        </p:spPr>
      </p:pic>
      <p:sp>
        <p:nvSpPr>
          <p:cNvPr id="46083" name="矩形 46082"/>
          <p:cNvSpPr/>
          <p:nvPr/>
        </p:nvSpPr>
        <p:spPr>
          <a:xfrm>
            <a:off x="762000" y="260350"/>
            <a:ext cx="4818063" cy="1584325"/>
          </a:xfrm>
          <a:prstGeom prst="rect">
            <a:avLst/>
          </a:prstGeom>
        </p:spPr>
        <p:txBody>
          <a:bodyPr wrap="none" fromWordArt="1">
            <a:prstTxWarp prst="textCurveUp">
              <a:avLst>
                <a:gd name="adj" fmla="val 40356"/>
              </a:avLst>
            </a:prstTxWarp>
            <a:normAutofit/>
          </a:bodyPr>
          <a:p>
            <a:pPr algn="ctr"/>
            <a:r>
              <a:rPr lang="zh-CN" altLang="en-US" sz="3600">
                <a:ln w="12700" cap="flat" cmpd="sng">
                  <a:solidFill>
                    <a:srgbClr val="000000"/>
                  </a:solidFill>
                  <a:prstDash val="solid"/>
                  <a:round/>
                  <a:headEnd type="none" w="med" len="med"/>
                  <a:tailEnd type="none" w="med" len="med"/>
                </a:ln>
                <a:pattFill prst="dashHorz">
                  <a:fgClr>
                    <a:srgbClr val="808080"/>
                  </a:fgClr>
                  <a:bgClr>
                    <a:srgbClr val="FFFF00"/>
                  </a:bgClr>
                </a:pattFill>
                <a:effectLst>
                  <a:outerShdw dist="45791" dir="2021404" algn="ctr" rotWithShape="0">
                    <a:srgbClr val="808080"/>
                  </a:outerShdw>
                </a:effectLst>
                <a:latin typeface="宋体" panose="02010600030101010101" pitchFamily="2" charset="-122"/>
                <a:ea typeface="宋体" panose="02010600030101010101" pitchFamily="2" charset="-122"/>
              </a:rPr>
              <a:t>大雁归来</a:t>
            </a:r>
            <a:endParaRPr lang="zh-CN" altLang="en-US" sz="3600">
              <a:ln w="12700" cap="flat" cmpd="sng">
                <a:solidFill>
                  <a:srgbClr val="000000"/>
                </a:solidFill>
                <a:prstDash val="solid"/>
                <a:round/>
                <a:headEnd type="none" w="med" len="med"/>
                <a:tailEnd type="none" w="med" len="med"/>
              </a:ln>
              <a:pattFill prst="dashHorz">
                <a:fgClr>
                  <a:srgbClr val="808080"/>
                </a:fgClr>
                <a:bgClr>
                  <a:srgbClr val="FFFF00"/>
                </a:bgClr>
              </a:pattFill>
              <a:effectLst>
                <a:outerShdw dist="45791" dir="2021404" algn="ctr" rotWithShape="0">
                  <a:srgbClr val="808080"/>
                </a:outerShdw>
              </a:effectLst>
              <a:latin typeface="宋体" panose="02010600030101010101" pitchFamily="2" charset="-122"/>
              <a:ea typeface="宋体" panose="02010600030101010101" pitchFamily="2" charset="-122"/>
            </a:endParaRPr>
          </a:p>
        </p:txBody>
      </p:sp>
      <p:sp>
        <p:nvSpPr>
          <p:cNvPr id="46084" name="文本框 46083"/>
          <p:cNvSpPr txBox="1"/>
          <p:nvPr/>
        </p:nvSpPr>
        <p:spPr>
          <a:xfrm>
            <a:off x="3505200" y="1916113"/>
            <a:ext cx="3124200" cy="762000"/>
          </a:xfrm>
          <a:prstGeom prst="rect">
            <a:avLst/>
          </a:prstGeom>
          <a:noFill/>
          <a:ln w="9525">
            <a:noFill/>
          </a:ln>
        </p:spPr>
        <p:txBody>
          <a:bodyPr anchor="t">
            <a:spAutoFit/>
          </a:bodyPr>
          <a:p>
            <a:pPr lvl="0" indent="0">
              <a:spcBef>
                <a:spcPct val="50000"/>
              </a:spcBef>
              <a:buClr>
                <a:srgbClr val="000000"/>
              </a:buClr>
            </a:pPr>
            <a:r>
              <a:rPr lang="zh-CN" altLang="en-US" sz="4400" b="1">
                <a:solidFill>
                  <a:srgbClr val="FF0000"/>
                </a:solidFill>
                <a:latin typeface="Times New Roman" panose="02020603050405020304" pitchFamily="18" charset="0"/>
                <a:ea typeface="宋体" panose="02010600030101010101" pitchFamily="2" charset="-122"/>
              </a:rPr>
              <a:t>利奥波德</a:t>
            </a:r>
            <a:endParaRPr lang="zh-CN" altLang="en-US" sz="4400" b="1">
              <a:solidFill>
                <a:srgbClr val="FF0000"/>
              </a:solidFill>
              <a:latin typeface="Times New Roman" panose="02020603050405020304" pitchFamily="18" charset="0"/>
              <a:ea typeface="宋体" panose="02010600030101010101" pitchFamily="2" charset="-122"/>
            </a:endParaRPr>
          </a:p>
        </p:txBody>
      </p:sp>
      <p:pic>
        <p:nvPicPr>
          <p:cNvPr id="4100" name="图片 46084" descr="bird12"/>
          <p:cNvPicPr>
            <a:picLocks noChangeAspect="1"/>
          </p:cNvPicPr>
          <p:nvPr/>
        </p:nvPicPr>
        <p:blipFill>
          <a:blip r:embed="rId2"/>
          <a:stretch>
            <a:fillRect/>
          </a:stretch>
        </p:blipFill>
        <p:spPr>
          <a:xfrm>
            <a:off x="7235825" y="-171450"/>
            <a:ext cx="1714500" cy="1450975"/>
          </a:xfrm>
          <a:prstGeom prst="rect">
            <a:avLst/>
          </a:prstGeom>
          <a:noFill/>
          <a:ln w="9525">
            <a:noFill/>
          </a:ln>
        </p:spPr>
      </p:pic>
      <p:pic>
        <p:nvPicPr>
          <p:cNvPr id="4101" name="图片 46085" descr="bird12"/>
          <p:cNvPicPr>
            <a:picLocks noChangeAspect="1"/>
          </p:cNvPicPr>
          <p:nvPr/>
        </p:nvPicPr>
        <p:blipFill>
          <a:blip r:embed="rId2"/>
          <a:stretch>
            <a:fillRect/>
          </a:stretch>
        </p:blipFill>
        <p:spPr>
          <a:xfrm>
            <a:off x="6372225" y="1196975"/>
            <a:ext cx="1714500" cy="1450975"/>
          </a:xfrm>
          <a:prstGeom prst="rect">
            <a:avLst/>
          </a:prstGeom>
          <a:noFill/>
          <a:ln w="9525">
            <a:noFill/>
          </a:ln>
        </p:spPr>
      </p:pic>
      <p:pic>
        <p:nvPicPr>
          <p:cNvPr id="4102" name="图片 46086" descr="bird12"/>
          <p:cNvPicPr>
            <a:picLocks noChangeAspect="1"/>
          </p:cNvPicPr>
          <p:nvPr/>
        </p:nvPicPr>
        <p:blipFill>
          <a:blip r:embed="rId2"/>
          <a:stretch>
            <a:fillRect/>
          </a:stretch>
        </p:blipFill>
        <p:spPr>
          <a:xfrm>
            <a:off x="323850" y="1773238"/>
            <a:ext cx="1714500" cy="1450975"/>
          </a:xfrm>
          <a:prstGeom prst="rect">
            <a:avLst/>
          </a:prstGeom>
          <a:noFill/>
          <a:ln w="9525">
            <a:noFill/>
          </a:ln>
        </p:spPr>
      </p:pic>
      <p:pic>
        <p:nvPicPr>
          <p:cNvPr id="4103" name="图片 46087" descr="bird12"/>
          <p:cNvPicPr>
            <a:picLocks noChangeAspect="1"/>
          </p:cNvPicPr>
          <p:nvPr/>
        </p:nvPicPr>
        <p:blipFill>
          <a:blip r:embed="rId2"/>
          <a:stretch>
            <a:fillRect/>
          </a:stretch>
        </p:blipFill>
        <p:spPr>
          <a:xfrm>
            <a:off x="1908175" y="-387350"/>
            <a:ext cx="1714500" cy="1152525"/>
          </a:xfrm>
          <a:prstGeom prst="rect">
            <a:avLst/>
          </a:prstGeom>
          <a:noFill/>
          <a:ln w="9525">
            <a:noFill/>
          </a:ln>
        </p:spPr>
      </p:pic>
      <p:sp>
        <p:nvSpPr>
          <p:cNvPr id="4104" name="文本框 1"/>
          <p:cNvSpPr txBox="1"/>
          <p:nvPr/>
        </p:nvSpPr>
        <p:spPr>
          <a:xfrm>
            <a:off x="4067175" y="3224213"/>
            <a:ext cx="4786313" cy="914400"/>
          </a:xfrm>
          <a:prstGeom prst="rect">
            <a:avLst/>
          </a:prstGeom>
          <a:noFill/>
          <a:ln w="9525">
            <a:noFill/>
          </a:ln>
        </p:spPr>
        <p:txBody>
          <a:bodyPr wrap="square" anchor="t">
            <a:spAutoFit/>
          </a:bodyPr>
          <a:p>
            <a:pPr lvl="0" indent="0"/>
            <a:r>
              <a:rPr lang="zh-CN" altLang="en-US" sz="5400" b="1">
                <a:solidFill>
                  <a:srgbClr val="FF0000"/>
                </a:solidFill>
                <a:latin typeface="Arial" panose="020B0604020202020204" pitchFamily="34" charset="0"/>
                <a:ea typeface="宋体" panose="02010600030101010101" pitchFamily="2" charset="-122"/>
              </a:rPr>
              <a:t>科普说明文</a:t>
            </a:r>
            <a:endParaRPr lang="zh-CN" altLang="en-US" sz="5400" b="1">
              <a:solidFill>
                <a:srgbClr val="FF0000"/>
              </a:solidFill>
              <a:latin typeface="Arial" panose="020B0604020202020204" pitchFamily="34" charset="0"/>
              <a:ea typeface="宋体" panose="02010600030101010101" pitchFamily="2" charset="-122"/>
            </a:endParaRPr>
          </a:p>
        </p:txBody>
      </p:sp>
    </p:spTree>
  </p:cSld>
  <p:clrMapOvr>
    <a:masterClrMapping/>
  </p:clrMapOvr>
  <p:transition spd="med">
    <p:wheel spokes="8"/>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46083"/>
                                        </p:tgtEl>
                                        <p:attrNameLst>
                                          <p:attrName>style.visibility</p:attrName>
                                        </p:attrNameLst>
                                      </p:cBhvr>
                                      <p:to>
                                        <p:strVal val="visible"/>
                                      </p:to>
                                    </p:set>
                                    <p:anim calcmode="lin" valueType="num">
                                      <p:cBhvr>
                                        <p:cTn id="7" dur="500" fill="hold"/>
                                        <p:tgtEl>
                                          <p:spTgt spid="46083"/>
                                        </p:tgtEl>
                                        <p:attrNameLst>
                                          <p:attrName>ppt_x</p:attrName>
                                        </p:attrNameLst>
                                      </p:cBhvr>
                                      <p:tavLst>
                                        <p:tav tm="0">
                                          <p:val>
                                            <p:strVal val="0-#ppt_w/2"/>
                                          </p:val>
                                        </p:tav>
                                        <p:tav tm="100000">
                                          <p:val>
                                            <p:strVal val="#ppt_x"/>
                                          </p:val>
                                        </p:tav>
                                      </p:tavLst>
                                    </p:anim>
                                    <p:anim calcmode="lin" valueType="num">
                                      <p:cBhvr>
                                        <p:cTn id="8" dur="500" fill="hold"/>
                                        <p:tgtEl>
                                          <p:spTgt spid="46083"/>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46084"/>
                                        </p:tgtEl>
                                        <p:attrNameLst>
                                          <p:attrName>style.visibility</p:attrName>
                                        </p:attrNameLst>
                                      </p:cBhvr>
                                      <p:to>
                                        <p:strVal val="visible"/>
                                      </p:to>
                                    </p:set>
                                    <p:anim calcmode="lin" valueType="num">
                                      <p:cBhvr>
                                        <p:cTn id="13" dur="500" fill="hold"/>
                                        <p:tgtEl>
                                          <p:spTgt spid="46084"/>
                                        </p:tgtEl>
                                        <p:attrNameLst>
                                          <p:attrName>ppt_x</p:attrName>
                                        </p:attrNameLst>
                                      </p:cBhvr>
                                      <p:tavLst>
                                        <p:tav tm="0">
                                          <p:val>
                                            <p:strVal val="0-#ppt_w/2"/>
                                          </p:val>
                                        </p:tav>
                                        <p:tav tm="100000">
                                          <p:val>
                                            <p:strVal val="#ppt_x"/>
                                          </p:val>
                                        </p:tav>
                                      </p:tavLst>
                                    </p:anim>
                                    <p:anim calcmode="lin" valueType="num">
                                      <p:cBhvr>
                                        <p:cTn id="14" dur="500" fill="hold"/>
                                        <p:tgtEl>
                                          <p:spTgt spid="4608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084"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553" name="标题 21505"/>
          <p:cNvSpPr>
            <a:spLocks noGrp="1"/>
          </p:cNvSpPr>
          <p:nvPr>
            <p:ph type="title"/>
          </p:nvPr>
        </p:nvSpPr>
        <p:spPr>
          <a:ln/>
        </p:spPr>
        <p:txBody>
          <a:bodyPr anchor="ctr"/>
          <a:p>
            <a:br>
              <a:rPr lang="en-US" altLang="zh-CN" sz="4000" dirty="0"/>
            </a:br>
            <a:endParaRPr lang="en-US" altLang="zh-CN" sz="4000" dirty="0"/>
          </a:p>
        </p:txBody>
      </p:sp>
      <p:sp>
        <p:nvSpPr>
          <p:cNvPr id="21507" name="内容占位符 21506"/>
          <p:cNvSpPr>
            <a:spLocks noGrp="1"/>
          </p:cNvSpPr>
          <p:nvPr>
            <p:ph idx="1"/>
          </p:nvPr>
        </p:nvSpPr>
        <p:spPr>
          <a:xfrm>
            <a:off x="0" y="0"/>
            <a:ext cx="9144000" cy="6858000"/>
          </a:xfrm>
          <a:ln/>
        </p:spPr>
        <p:txBody>
          <a:bodyPr anchor="t"/>
          <a:p>
            <a:pPr>
              <a:lnSpc>
                <a:spcPct val="90000"/>
              </a:lnSpc>
              <a:buNone/>
            </a:pPr>
            <a:r>
              <a:rPr lang="en-US" altLang="zh-CN" b="1" dirty="0"/>
              <a:t>            </a:t>
            </a:r>
            <a:r>
              <a:rPr lang="en-US" altLang="zh-CN" sz="4000" b="1" dirty="0"/>
              <a:t>3</a:t>
            </a:r>
            <a:r>
              <a:rPr lang="zh-CN" altLang="en-US" sz="4000" b="1" dirty="0"/>
              <a:t>、作者对大雁怀有怎样的情感？他是怎样看待大雁的？</a:t>
            </a:r>
            <a:r>
              <a:rPr lang="zh-CN" altLang="en-US" sz="4000" b="1" dirty="0">
                <a:solidFill>
                  <a:srgbClr val="FF0000"/>
                </a:solidFill>
              </a:rPr>
              <a:t> </a:t>
            </a:r>
            <a:endParaRPr lang="zh-CN" altLang="en-US" sz="4000" b="1" dirty="0">
              <a:solidFill>
                <a:srgbClr val="FF0000"/>
              </a:solidFill>
            </a:endParaRPr>
          </a:p>
          <a:p>
            <a:pPr>
              <a:lnSpc>
                <a:spcPct val="90000"/>
              </a:lnSpc>
              <a:buNone/>
            </a:pPr>
            <a:r>
              <a:rPr lang="zh-CN" altLang="en-US" sz="4000" b="1" dirty="0">
                <a:solidFill>
                  <a:srgbClr val="FF0000"/>
                </a:solidFill>
              </a:rPr>
              <a:t>         【</a:t>
            </a:r>
            <a:r>
              <a:rPr lang="en-US" altLang="zh-CN" sz="4000" b="1" dirty="0">
                <a:solidFill>
                  <a:srgbClr val="FF0000"/>
                </a:solidFill>
              </a:rPr>
              <a:t>1</a:t>
            </a:r>
            <a:r>
              <a:rPr lang="zh-CN" altLang="en-US" sz="4000" b="1" dirty="0">
                <a:solidFill>
                  <a:srgbClr val="FF0000"/>
                </a:solidFill>
              </a:rPr>
              <a:t>】作者对大雁充满了喜爱之情； </a:t>
            </a:r>
            <a:endParaRPr lang="zh-CN" altLang="en-US" sz="4000" b="1" dirty="0">
              <a:solidFill>
                <a:srgbClr val="FF0000"/>
              </a:solidFill>
            </a:endParaRPr>
          </a:p>
          <a:p>
            <a:pPr>
              <a:lnSpc>
                <a:spcPct val="90000"/>
              </a:lnSpc>
              <a:buNone/>
            </a:pPr>
            <a:r>
              <a:rPr lang="zh-CN" altLang="en-US" sz="4000" b="1" dirty="0">
                <a:solidFill>
                  <a:srgbClr val="FF0000"/>
                </a:solidFill>
              </a:rPr>
              <a:t>         【</a:t>
            </a:r>
            <a:r>
              <a:rPr lang="en-US" altLang="zh-CN" sz="4000" b="1" dirty="0">
                <a:solidFill>
                  <a:srgbClr val="FF0000"/>
                </a:solidFill>
              </a:rPr>
              <a:t>2</a:t>
            </a:r>
            <a:r>
              <a:rPr lang="zh-CN" altLang="en-US" sz="4000" b="1" dirty="0">
                <a:solidFill>
                  <a:srgbClr val="FF0000"/>
                </a:solidFill>
              </a:rPr>
              <a:t>】他认为大雁是人类的伙伴、朋友。 </a:t>
            </a:r>
            <a:endParaRPr lang="zh-CN" altLang="en-US" sz="4000" b="1" dirty="0">
              <a:solidFill>
                <a:srgbClr val="FF0000"/>
              </a:solidFill>
            </a:endParaRPr>
          </a:p>
          <a:p>
            <a:pPr>
              <a:lnSpc>
                <a:spcPct val="90000"/>
              </a:lnSpc>
              <a:buNone/>
            </a:pPr>
            <a:r>
              <a:rPr lang="zh-CN" altLang="en-US" sz="4000" b="1" dirty="0"/>
              <a:t>         </a:t>
            </a:r>
            <a:r>
              <a:rPr lang="en-US" altLang="zh-CN" sz="4000" b="1" dirty="0"/>
              <a:t>4</a:t>
            </a:r>
            <a:r>
              <a:rPr lang="zh-CN" altLang="en-US" sz="4000" b="1" dirty="0"/>
              <a:t>、写两条保护野生动物的标语。  </a:t>
            </a:r>
            <a:endParaRPr lang="zh-CN" altLang="en-US" sz="4000" b="1" dirty="0"/>
          </a:p>
          <a:p>
            <a:pPr>
              <a:lnSpc>
                <a:spcPct val="90000"/>
              </a:lnSpc>
              <a:buNone/>
            </a:pPr>
            <a:r>
              <a:rPr lang="zh-CN" altLang="en-US" sz="4000" b="1" dirty="0"/>
              <a:t>        </a:t>
            </a:r>
            <a:r>
              <a:rPr lang="zh-CN" altLang="en-US" sz="4000" b="1" dirty="0">
                <a:solidFill>
                  <a:srgbClr val="FF0000"/>
                </a:solidFill>
              </a:rPr>
              <a:t>【</a:t>
            </a:r>
            <a:r>
              <a:rPr lang="en-US" altLang="zh-CN" sz="4000" b="1" dirty="0">
                <a:solidFill>
                  <a:srgbClr val="FF0000"/>
                </a:solidFill>
              </a:rPr>
              <a:t>1</a:t>
            </a:r>
            <a:r>
              <a:rPr lang="zh-CN" altLang="en-US" sz="4000" b="1" dirty="0">
                <a:solidFill>
                  <a:srgbClr val="FF0000"/>
                </a:solidFill>
              </a:rPr>
              <a:t>】关爱野生动物，保护美好家园。   </a:t>
            </a:r>
            <a:endParaRPr lang="zh-CN" altLang="en-US" sz="4000" b="1" dirty="0">
              <a:solidFill>
                <a:srgbClr val="FF0000"/>
              </a:solidFill>
            </a:endParaRPr>
          </a:p>
          <a:p>
            <a:pPr>
              <a:lnSpc>
                <a:spcPct val="90000"/>
              </a:lnSpc>
              <a:buNone/>
            </a:pPr>
            <a:r>
              <a:rPr lang="zh-CN" altLang="en-US" sz="4000" b="1" dirty="0">
                <a:solidFill>
                  <a:srgbClr val="FF0000"/>
                </a:solidFill>
              </a:rPr>
              <a:t>       【</a:t>
            </a:r>
            <a:r>
              <a:rPr lang="en-US" altLang="zh-CN" sz="4000" b="1" dirty="0">
                <a:solidFill>
                  <a:srgbClr val="FF0000"/>
                </a:solidFill>
              </a:rPr>
              <a:t>2</a:t>
            </a:r>
            <a:r>
              <a:rPr lang="zh-CN" altLang="en-US" sz="4000" b="1" dirty="0">
                <a:solidFill>
                  <a:srgbClr val="FF0000"/>
                </a:solidFill>
              </a:rPr>
              <a:t>】同在蓝天下，人鸟共家园。 </a:t>
            </a:r>
            <a:endParaRPr lang="zh-CN" altLang="en-US" sz="4000" b="1" dirty="0">
              <a:solidFill>
                <a:srgbClr val="FF0000"/>
              </a:solidFill>
            </a:endParaRPr>
          </a:p>
          <a:p>
            <a:pPr>
              <a:lnSpc>
                <a:spcPct val="90000"/>
              </a:lnSpc>
              <a:buNone/>
            </a:pPr>
            <a:r>
              <a:rPr lang="zh-CN" altLang="en-US" b="1" dirty="0">
                <a:solidFill>
                  <a:srgbClr val="FF0000"/>
                </a:solidFill>
              </a:rPr>
              <a:t>            </a:t>
            </a:r>
            <a:endParaRPr lang="zh-CN" altLang="en-US" b="1" dirty="0">
              <a:solidFill>
                <a:srgbClr val="FF0000"/>
              </a:solidFill>
            </a:endParaRPr>
          </a:p>
        </p:txBody>
      </p:sp>
      <p:pic>
        <p:nvPicPr>
          <p:cNvPr id="23555" name="图片 21507" descr="bany4"/>
          <p:cNvPicPr>
            <a:picLocks noChangeAspect="1"/>
          </p:cNvPicPr>
          <p:nvPr/>
        </p:nvPicPr>
        <p:blipFill>
          <a:blip r:embed="rId1"/>
          <a:stretch>
            <a:fillRect/>
          </a:stretch>
        </p:blipFill>
        <p:spPr>
          <a:xfrm>
            <a:off x="0" y="5516563"/>
            <a:ext cx="1028700" cy="1341437"/>
          </a:xfrm>
          <a:prstGeom prst="rect">
            <a:avLst/>
          </a:prstGeom>
          <a:noFill/>
          <a:ln w="9525">
            <a:noFill/>
          </a:ln>
        </p:spPr>
      </p:pic>
    </p:spTree>
  </p:cSld>
  <p:clrMapOvr>
    <a:masterClrMapping/>
  </p:clrMapOvr>
  <p:transition spd="med">
    <p:wheel spokes="8"/>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1507">
                                            <p:txEl>
                                              <p:charRg st="39" end="66"/>
                                            </p:txEl>
                                          </p:spTgt>
                                        </p:tgtEl>
                                        <p:attrNameLst>
                                          <p:attrName>style.visibility</p:attrName>
                                        </p:attrNameLst>
                                      </p:cBhvr>
                                      <p:to>
                                        <p:strVal val="visible"/>
                                      </p:to>
                                    </p:set>
                                    <p:animEffect transition="in" filter="blinds(horizontal)">
                                      <p:cBhvr>
                                        <p:cTn id="7" dur="500"/>
                                        <p:tgtEl>
                                          <p:spTgt spid="21507">
                                            <p:txEl>
                                              <p:charRg st="39" end="66"/>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1507">
                                            <p:txEl>
                                              <p:charRg st="66" end="95"/>
                                            </p:txEl>
                                          </p:spTgt>
                                        </p:tgtEl>
                                        <p:attrNameLst>
                                          <p:attrName>style.visibility</p:attrName>
                                        </p:attrNameLst>
                                      </p:cBhvr>
                                      <p:to>
                                        <p:strVal val="visible"/>
                                      </p:to>
                                    </p:set>
                                    <p:animEffect transition="in" filter="blinds(horizontal)">
                                      <p:cBhvr>
                                        <p:cTn id="12" dur="500"/>
                                        <p:tgtEl>
                                          <p:spTgt spid="21507">
                                            <p:txEl>
                                              <p:charRg st="66" end="95"/>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21507">
                                            <p:txEl>
                                              <p:charRg st="122" end="151"/>
                                            </p:txEl>
                                          </p:spTgt>
                                        </p:tgtEl>
                                        <p:attrNameLst>
                                          <p:attrName>style.visibility</p:attrName>
                                        </p:attrNameLst>
                                      </p:cBhvr>
                                      <p:to>
                                        <p:strVal val="visible"/>
                                      </p:to>
                                    </p:set>
                                    <p:animEffect transition="in" filter="blinds(horizontal)">
                                      <p:cBhvr>
                                        <p:cTn id="17" dur="500"/>
                                        <p:tgtEl>
                                          <p:spTgt spid="21507">
                                            <p:txEl>
                                              <p:charRg st="122" end="15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21507">
                                            <p:txEl>
                                              <p:charRg st="151" end="175"/>
                                            </p:txEl>
                                          </p:spTgt>
                                        </p:tgtEl>
                                        <p:attrNameLst>
                                          <p:attrName>style.visibility</p:attrName>
                                        </p:attrNameLst>
                                      </p:cBhvr>
                                      <p:to>
                                        <p:strVal val="visible"/>
                                      </p:to>
                                    </p:set>
                                    <p:animEffect transition="in" filter="blinds(horizontal)">
                                      <p:cBhvr>
                                        <p:cTn id="22" dur="500"/>
                                        <p:tgtEl>
                                          <p:spTgt spid="21507">
                                            <p:txEl>
                                              <p:charRg st="151" end="17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4577" name="标题 22529"/>
          <p:cNvSpPr>
            <a:spLocks noGrp="1"/>
          </p:cNvSpPr>
          <p:nvPr>
            <p:ph type="title"/>
          </p:nvPr>
        </p:nvSpPr>
        <p:spPr>
          <a:ln/>
        </p:spPr>
        <p:txBody>
          <a:bodyPr anchor="ctr"/>
          <a:p>
            <a:br>
              <a:rPr lang="en-US" altLang="zh-CN" sz="4000" dirty="0"/>
            </a:br>
            <a:endParaRPr lang="en-US" altLang="zh-CN" sz="4000" dirty="0"/>
          </a:p>
        </p:txBody>
      </p:sp>
      <p:sp>
        <p:nvSpPr>
          <p:cNvPr id="22531" name="内容占位符 22530"/>
          <p:cNvSpPr>
            <a:spLocks noGrp="1"/>
          </p:cNvSpPr>
          <p:nvPr>
            <p:ph idx="1"/>
          </p:nvPr>
        </p:nvSpPr>
        <p:spPr>
          <a:xfrm>
            <a:off x="0" y="0"/>
            <a:ext cx="9144000" cy="6858000"/>
          </a:xfrm>
          <a:ln/>
        </p:spPr>
        <p:txBody>
          <a:bodyPr anchor="t"/>
          <a:p>
            <a:pPr>
              <a:lnSpc>
                <a:spcPct val="90000"/>
              </a:lnSpc>
              <a:buNone/>
            </a:pPr>
            <a:r>
              <a:rPr lang="en-US" altLang="zh-CN" sz="4000" b="1" dirty="0">
                <a:solidFill>
                  <a:srgbClr val="FF0000"/>
                </a:solidFill>
              </a:rPr>
              <a:t>          </a:t>
            </a:r>
            <a:r>
              <a:rPr lang="en-US" altLang="zh-CN" sz="4000" b="1" dirty="0"/>
              <a:t>5</a:t>
            </a:r>
            <a:r>
              <a:rPr lang="zh-CN" altLang="en-US" sz="4000" b="1" dirty="0"/>
              <a:t>、“它们顺着弯曲的河流拐来拐去，穿过现在已经没有猎枪的狩猎点和小洲，向每个沙滩低语着，如同向久别的朋友低语一样。它们低低地在沼泽和草地上空曲折地穿行着，向每个刚刚融化的水洼和池塘问好。”这句话运用了什么修辞手法？有什么表达效果？ </a:t>
            </a:r>
            <a:endParaRPr lang="zh-CN" altLang="en-US" sz="4000" b="1" dirty="0"/>
          </a:p>
          <a:p>
            <a:pPr>
              <a:lnSpc>
                <a:spcPct val="90000"/>
              </a:lnSpc>
              <a:buNone/>
            </a:pPr>
            <a:r>
              <a:rPr lang="zh-CN" altLang="en-US" sz="4000" b="1" dirty="0"/>
              <a:t>        </a:t>
            </a:r>
            <a:r>
              <a:rPr lang="zh-CN" altLang="en-US" sz="4400" b="1" dirty="0">
                <a:solidFill>
                  <a:srgbClr val="FF0000"/>
                </a:solidFill>
              </a:rPr>
              <a:t>【</a:t>
            </a:r>
            <a:r>
              <a:rPr lang="en-US" altLang="zh-CN" sz="4400" b="1" dirty="0">
                <a:solidFill>
                  <a:srgbClr val="FF0000"/>
                </a:solidFill>
              </a:rPr>
              <a:t>1</a:t>
            </a:r>
            <a:r>
              <a:rPr lang="zh-CN" altLang="en-US" sz="4400" b="1" dirty="0">
                <a:solidFill>
                  <a:srgbClr val="FF0000"/>
                </a:solidFill>
              </a:rPr>
              <a:t>】拟人； </a:t>
            </a:r>
            <a:endParaRPr lang="zh-CN" altLang="en-US" sz="4400" b="1" dirty="0">
              <a:solidFill>
                <a:srgbClr val="FF0000"/>
              </a:solidFill>
            </a:endParaRPr>
          </a:p>
          <a:p>
            <a:pPr>
              <a:lnSpc>
                <a:spcPct val="90000"/>
              </a:lnSpc>
              <a:buNone/>
            </a:pPr>
            <a:r>
              <a:rPr lang="zh-CN" altLang="en-US" sz="4400" b="1" dirty="0">
                <a:solidFill>
                  <a:srgbClr val="FF0000"/>
                </a:solidFill>
              </a:rPr>
              <a:t>       【</a:t>
            </a:r>
            <a:r>
              <a:rPr lang="en-US" altLang="zh-CN" sz="4400" b="1" dirty="0">
                <a:solidFill>
                  <a:srgbClr val="FF0000"/>
                </a:solidFill>
              </a:rPr>
              <a:t>2</a:t>
            </a:r>
            <a:r>
              <a:rPr lang="zh-CN" altLang="en-US" sz="4400" b="1" dirty="0">
                <a:solidFill>
                  <a:srgbClr val="FF0000"/>
                </a:solidFill>
              </a:rPr>
              <a:t>】描绘了大雁快乐自在的生活图景。</a:t>
            </a:r>
            <a:endParaRPr lang="zh-CN" altLang="en-US" sz="4000" dirty="0"/>
          </a:p>
          <a:p>
            <a:pPr>
              <a:lnSpc>
                <a:spcPct val="90000"/>
              </a:lnSpc>
            </a:pPr>
            <a:endParaRPr lang="zh-CN" altLang="en-US" sz="4000" dirty="0"/>
          </a:p>
        </p:txBody>
      </p:sp>
      <p:pic>
        <p:nvPicPr>
          <p:cNvPr id="24579" name="图片 22531" descr="u=4147227052,3689097470&amp;fm=21&amp;gp=0"/>
          <p:cNvPicPr>
            <a:picLocks noChangeAspect="1"/>
          </p:cNvPicPr>
          <p:nvPr/>
        </p:nvPicPr>
        <p:blipFill>
          <a:blip r:embed="rId1"/>
          <a:stretch>
            <a:fillRect/>
          </a:stretch>
        </p:blipFill>
        <p:spPr>
          <a:xfrm>
            <a:off x="5508625" y="4005263"/>
            <a:ext cx="3635375" cy="1223962"/>
          </a:xfrm>
          <a:prstGeom prst="rect">
            <a:avLst/>
          </a:prstGeom>
          <a:noFill/>
          <a:ln w="9525">
            <a:noFill/>
          </a:ln>
        </p:spPr>
      </p:pic>
    </p:spTree>
  </p:cSld>
  <p:clrMapOvr>
    <a:masterClrMapping/>
  </p:clrMapOvr>
  <p:transition spd="med">
    <p:wheel spokes="8"/>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2531">
                                            <p:txEl>
                                              <p:charRg st="127" end="143"/>
                                            </p:txEl>
                                          </p:spTgt>
                                        </p:tgtEl>
                                        <p:attrNameLst>
                                          <p:attrName>style.visibility</p:attrName>
                                        </p:attrNameLst>
                                      </p:cBhvr>
                                      <p:to>
                                        <p:strVal val="visible"/>
                                      </p:to>
                                    </p:set>
                                    <p:animEffect transition="in" filter="blinds(horizontal)">
                                      <p:cBhvr>
                                        <p:cTn id="7" dur="500"/>
                                        <p:tgtEl>
                                          <p:spTgt spid="22531">
                                            <p:txEl>
                                              <p:charRg st="127" end="143"/>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2531">
                                            <p:txEl>
                                              <p:charRg st="143" end="169"/>
                                            </p:txEl>
                                          </p:spTgt>
                                        </p:tgtEl>
                                        <p:attrNameLst>
                                          <p:attrName>style.visibility</p:attrName>
                                        </p:attrNameLst>
                                      </p:cBhvr>
                                      <p:to>
                                        <p:strVal val="visible"/>
                                      </p:to>
                                    </p:set>
                                    <p:animEffect transition="in" filter="blinds(horizontal)">
                                      <p:cBhvr>
                                        <p:cTn id="12" dur="500"/>
                                        <p:tgtEl>
                                          <p:spTgt spid="22531">
                                            <p:txEl>
                                              <p:charRg st="143" end="16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5601" name="标题 23553"/>
          <p:cNvSpPr>
            <a:spLocks noGrp="1"/>
          </p:cNvSpPr>
          <p:nvPr>
            <p:ph type="title"/>
          </p:nvPr>
        </p:nvSpPr>
        <p:spPr>
          <a:ln/>
        </p:spPr>
        <p:txBody>
          <a:bodyPr anchor="ctr"/>
          <a:p>
            <a:br>
              <a:rPr lang="en-US" altLang="zh-CN" sz="4000" dirty="0"/>
            </a:br>
            <a:endParaRPr lang="en-US" altLang="zh-CN" sz="4000" dirty="0"/>
          </a:p>
        </p:txBody>
      </p:sp>
      <p:sp>
        <p:nvSpPr>
          <p:cNvPr id="25602" name="文本占位符 23554"/>
          <p:cNvSpPr>
            <a:spLocks noGrp="1"/>
          </p:cNvSpPr>
          <p:nvPr>
            <p:ph idx="1"/>
          </p:nvPr>
        </p:nvSpPr>
        <p:spPr>
          <a:xfrm>
            <a:off x="0" y="0"/>
            <a:ext cx="9144000" cy="6858000"/>
          </a:xfrm>
          <a:ln/>
        </p:spPr>
        <p:txBody>
          <a:bodyPr anchor="t"/>
          <a:p>
            <a:pPr>
              <a:buNone/>
            </a:pPr>
            <a:r>
              <a:rPr lang="en-US" altLang="zh-CN" sz="4000" b="1" dirty="0"/>
              <a:t>          6</a:t>
            </a:r>
            <a:r>
              <a:rPr lang="zh-CN" altLang="en-US" sz="4000" b="1" dirty="0"/>
              <a:t>、判断下列句子所运用的修辞手法。   </a:t>
            </a:r>
            <a:endParaRPr lang="zh-CN" altLang="en-US" sz="4000" b="1" dirty="0"/>
          </a:p>
          <a:p>
            <a:pPr>
              <a:buNone/>
            </a:pPr>
            <a:r>
              <a:rPr lang="zh-CN" altLang="en-US" sz="4000" b="1" dirty="0"/>
              <a:t>        </a:t>
            </a:r>
            <a:r>
              <a:rPr lang="zh-CN" altLang="en-US" sz="4000" b="1" dirty="0">
                <a:solidFill>
                  <a:srgbClr val="FF0000"/>
                </a:solidFill>
              </a:rPr>
              <a:t>【</a:t>
            </a:r>
            <a:r>
              <a:rPr lang="en-US" altLang="zh-CN" sz="4000" b="1" dirty="0">
                <a:solidFill>
                  <a:srgbClr val="FF0000"/>
                </a:solidFill>
              </a:rPr>
              <a:t>1</a:t>
            </a:r>
            <a:r>
              <a:rPr lang="zh-CN" altLang="en-US" sz="4000" b="1" dirty="0">
                <a:solidFill>
                  <a:srgbClr val="FF0000"/>
                </a:solidFill>
              </a:rPr>
              <a:t>】</a:t>
            </a:r>
            <a:r>
              <a:rPr lang="zh-CN" altLang="en-US" sz="4000" b="1" dirty="0"/>
              <a:t>它们低低地在沼泽和草地上空曲折地穿行着，向每个刚刚融化的水洼和池塘问好。 </a:t>
            </a:r>
            <a:endParaRPr lang="zh-CN" altLang="en-US" sz="4000" b="1" dirty="0"/>
          </a:p>
          <a:p>
            <a:pPr>
              <a:buNone/>
            </a:pPr>
            <a:r>
              <a:rPr lang="zh-CN" altLang="en-US" sz="4000" b="1" dirty="0"/>
              <a:t>       </a:t>
            </a:r>
            <a:endParaRPr lang="zh-CN" altLang="en-US" sz="4000" b="1" dirty="0"/>
          </a:p>
          <a:p>
            <a:pPr>
              <a:buNone/>
            </a:pPr>
            <a:r>
              <a:rPr lang="zh-CN" altLang="en-US" sz="4000" b="1" dirty="0"/>
              <a:t>        </a:t>
            </a:r>
            <a:r>
              <a:rPr lang="zh-CN" altLang="en-US" sz="4000" b="1" dirty="0">
                <a:solidFill>
                  <a:srgbClr val="FF0000"/>
                </a:solidFill>
              </a:rPr>
              <a:t>【</a:t>
            </a:r>
            <a:r>
              <a:rPr lang="en-US" altLang="zh-CN" sz="4000" b="1" dirty="0">
                <a:solidFill>
                  <a:srgbClr val="FF0000"/>
                </a:solidFill>
              </a:rPr>
              <a:t>2</a:t>
            </a:r>
            <a:r>
              <a:rPr lang="zh-CN" altLang="en-US" sz="4000" b="1" dirty="0">
                <a:solidFill>
                  <a:srgbClr val="FF0000"/>
                </a:solidFill>
              </a:rPr>
              <a:t>】</a:t>
            </a:r>
            <a:r>
              <a:rPr lang="zh-CN" altLang="en-US" sz="4000" b="1" dirty="0"/>
              <a:t>返回的雁群，不再在沼泽上空做试探性的盘旋，而像凋零的枫叶一样，摇晃着从空中落下来，并向下面欢呼的鸟儿们伸出双脚。</a:t>
            </a:r>
            <a:r>
              <a:rPr lang="zh-CN" altLang="en-US" dirty="0"/>
              <a:t> </a:t>
            </a:r>
            <a:r>
              <a:rPr lang="zh-CN" altLang="en-US" sz="4000" dirty="0"/>
              <a:t> </a:t>
            </a:r>
            <a:endParaRPr lang="zh-CN" altLang="en-US" sz="4000" dirty="0"/>
          </a:p>
        </p:txBody>
      </p:sp>
      <p:sp>
        <p:nvSpPr>
          <p:cNvPr id="23556" name="文本框 23555"/>
          <p:cNvSpPr txBox="1"/>
          <p:nvPr/>
        </p:nvSpPr>
        <p:spPr>
          <a:xfrm>
            <a:off x="4787900" y="2852738"/>
            <a:ext cx="1944688" cy="762000"/>
          </a:xfrm>
          <a:prstGeom prst="rect">
            <a:avLst/>
          </a:prstGeom>
          <a:noFill/>
          <a:ln w="9525">
            <a:noFill/>
          </a:ln>
        </p:spPr>
        <p:txBody>
          <a:bodyPr anchor="t">
            <a:spAutoFit/>
          </a:bodyPr>
          <a:p>
            <a:pPr lvl="0" indent="0">
              <a:spcBef>
                <a:spcPct val="50000"/>
              </a:spcBef>
            </a:pPr>
            <a:r>
              <a:rPr lang="zh-CN" altLang="en-US" sz="4400" b="1" dirty="0">
                <a:solidFill>
                  <a:srgbClr val="FF0000"/>
                </a:solidFill>
                <a:latin typeface="Arial" panose="020B0604020202020204" pitchFamily="34" charset="0"/>
                <a:ea typeface="宋体" panose="02010600030101010101" pitchFamily="2" charset="-122"/>
              </a:rPr>
              <a:t>拟人</a:t>
            </a:r>
            <a:endParaRPr lang="zh-CN" altLang="en-US" sz="4400" b="1" dirty="0">
              <a:solidFill>
                <a:srgbClr val="FF0000"/>
              </a:solidFill>
              <a:latin typeface="Arial" panose="020B0604020202020204" pitchFamily="34" charset="0"/>
              <a:ea typeface="宋体" panose="02010600030101010101" pitchFamily="2" charset="-122"/>
            </a:endParaRPr>
          </a:p>
        </p:txBody>
      </p:sp>
      <p:sp>
        <p:nvSpPr>
          <p:cNvPr id="23557" name="文本框 23556"/>
          <p:cNvSpPr txBox="1"/>
          <p:nvPr/>
        </p:nvSpPr>
        <p:spPr>
          <a:xfrm>
            <a:off x="6659563" y="5949950"/>
            <a:ext cx="1873250" cy="762000"/>
          </a:xfrm>
          <a:prstGeom prst="rect">
            <a:avLst/>
          </a:prstGeom>
          <a:noFill/>
          <a:ln w="9525">
            <a:noFill/>
          </a:ln>
        </p:spPr>
        <p:txBody>
          <a:bodyPr anchor="t">
            <a:spAutoFit/>
          </a:bodyPr>
          <a:p>
            <a:pPr lvl="0" indent="0">
              <a:spcBef>
                <a:spcPct val="50000"/>
              </a:spcBef>
            </a:pPr>
            <a:r>
              <a:rPr lang="zh-CN" altLang="en-US" sz="4400" b="1" dirty="0">
                <a:solidFill>
                  <a:srgbClr val="FF0000"/>
                </a:solidFill>
                <a:latin typeface="Arial" panose="020B0604020202020204" pitchFamily="34" charset="0"/>
                <a:ea typeface="宋体" panose="02010600030101010101" pitchFamily="2" charset="-122"/>
              </a:rPr>
              <a:t>比喻</a:t>
            </a:r>
            <a:endParaRPr lang="zh-CN" altLang="en-US" sz="4400" b="1" dirty="0">
              <a:solidFill>
                <a:srgbClr val="FF0000"/>
              </a:solidFill>
              <a:latin typeface="Arial" panose="020B0604020202020204" pitchFamily="34" charset="0"/>
              <a:ea typeface="宋体" panose="02010600030101010101" pitchFamily="2" charset="-122"/>
            </a:endParaRPr>
          </a:p>
        </p:txBody>
      </p:sp>
      <p:pic>
        <p:nvPicPr>
          <p:cNvPr id="25605" name="图片 23557" descr="14-16"/>
          <p:cNvPicPr>
            <a:picLocks noChangeAspect="1"/>
          </p:cNvPicPr>
          <p:nvPr/>
        </p:nvPicPr>
        <p:blipFill>
          <a:blip r:embed="rId1"/>
          <a:stretch>
            <a:fillRect/>
          </a:stretch>
        </p:blipFill>
        <p:spPr>
          <a:xfrm>
            <a:off x="8001000" y="2781300"/>
            <a:ext cx="1143000" cy="1143000"/>
          </a:xfrm>
          <a:prstGeom prst="rect">
            <a:avLst/>
          </a:prstGeom>
          <a:noFill/>
          <a:ln w="9525">
            <a:noFill/>
          </a:ln>
        </p:spPr>
      </p:pic>
      <p:pic>
        <p:nvPicPr>
          <p:cNvPr id="25606" name="图片 23558" descr="bird15"/>
          <p:cNvPicPr>
            <a:picLocks noChangeAspect="1"/>
          </p:cNvPicPr>
          <p:nvPr/>
        </p:nvPicPr>
        <p:blipFill>
          <a:blip r:embed="rId2"/>
          <a:stretch>
            <a:fillRect/>
          </a:stretch>
        </p:blipFill>
        <p:spPr>
          <a:xfrm flipH="1">
            <a:off x="0" y="3141663"/>
            <a:ext cx="1593850" cy="1133475"/>
          </a:xfrm>
          <a:prstGeom prst="rect">
            <a:avLst/>
          </a:prstGeom>
          <a:noFill/>
          <a:ln w="9525">
            <a:noFill/>
          </a:ln>
        </p:spPr>
      </p:pic>
    </p:spTree>
  </p:cSld>
  <p:clrMapOvr>
    <a:masterClrMapping/>
  </p:clrMapOvr>
  <p:transition spd="med">
    <p:wheel spokes="8"/>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23556">
                                            <p:txEl>
                                              <p:charRg st="0" end="3"/>
                                            </p:txEl>
                                          </p:spTgt>
                                        </p:tgtEl>
                                        <p:attrNameLst>
                                          <p:attrName>style.visibility</p:attrName>
                                        </p:attrNameLst>
                                      </p:cBhvr>
                                      <p:to>
                                        <p:strVal val="visible"/>
                                      </p:to>
                                    </p:set>
                                    <p:animEffect transition="in" filter="box(in)">
                                      <p:cBhvr>
                                        <p:cTn id="7" dur="500"/>
                                        <p:tgtEl>
                                          <p:spTgt spid="23556">
                                            <p:txEl>
                                              <p:charRg st="0" end="3"/>
                                            </p:txEl>
                                          </p:spTgt>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23557">
                                            <p:txEl>
                                              <p:charRg st="0" end="3"/>
                                            </p:txEl>
                                          </p:spTgt>
                                        </p:tgtEl>
                                        <p:attrNameLst>
                                          <p:attrName>style.visibility</p:attrName>
                                        </p:attrNameLst>
                                      </p:cBhvr>
                                      <p:to>
                                        <p:strVal val="visible"/>
                                      </p:to>
                                    </p:set>
                                    <p:animEffect transition="in" filter="checkerboard(across)">
                                      <p:cBhvr>
                                        <p:cTn id="12" dur="500"/>
                                        <p:tgtEl>
                                          <p:spTgt spid="23557">
                                            <p:txEl>
                                              <p:charRg st="0"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6625" name="标题 24577"/>
          <p:cNvSpPr>
            <a:spLocks noGrp="1"/>
          </p:cNvSpPr>
          <p:nvPr>
            <p:ph type="title"/>
          </p:nvPr>
        </p:nvSpPr>
        <p:spPr>
          <a:ln/>
        </p:spPr>
        <p:txBody>
          <a:bodyPr anchor="ctr"/>
          <a:p>
            <a:br>
              <a:rPr lang="en-US" altLang="zh-CN" sz="4000" dirty="0"/>
            </a:br>
            <a:endParaRPr lang="en-US" altLang="zh-CN" sz="4000" dirty="0"/>
          </a:p>
        </p:txBody>
      </p:sp>
      <p:sp>
        <p:nvSpPr>
          <p:cNvPr id="26626" name="文本占位符 24578"/>
          <p:cNvSpPr>
            <a:spLocks noGrp="1"/>
          </p:cNvSpPr>
          <p:nvPr>
            <p:ph idx="1"/>
          </p:nvPr>
        </p:nvSpPr>
        <p:spPr>
          <a:xfrm>
            <a:off x="0" y="0"/>
            <a:ext cx="9144000" cy="6858000"/>
          </a:xfrm>
          <a:ln/>
        </p:spPr>
        <p:txBody>
          <a:bodyPr anchor="t"/>
          <a:p>
            <a:pPr>
              <a:buNone/>
            </a:pPr>
            <a:r>
              <a:rPr lang="en-US" altLang="zh-CN" sz="4400" b="1" dirty="0">
                <a:solidFill>
                  <a:srgbClr val="FF0000"/>
                </a:solidFill>
              </a:rPr>
              <a:t>        </a:t>
            </a:r>
            <a:r>
              <a:rPr lang="zh-CN" altLang="en-US" sz="4000" b="1" dirty="0">
                <a:solidFill>
                  <a:srgbClr val="FF0000"/>
                </a:solidFill>
              </a:rPr>
              <a:t>【</a:t>
            </a:r>
            <a:r>
              <a:rPr lang="en-US" altLang="zh-CN" sz="4000" b="1" dirty="0">
                <a:solidFill>
                  <a:srgbClr val="FF0000"/>
                </a:solidFill>
              </a:rPr>
              <a:t>3</a:t>
            </a:r>
            <a:r>
              <a:rPr lang="zh-CN" altLang="en-US" sz="4000" b="1" dirty="0">
                <a:solidFill>
                  <a:srgbClr val="FF0000"/>
                </a:solidFill>
              </a:rPr>
              <a:t>】</a:t>
            </a:r>
            <a:r>
              <a:rPr lang="zh-CN" altLang="en-US" sz="4000" b="1" dirty="0"/>
              <a:t>每次出发之前，都有一场高声而有趣的辩论，而每次返回之前的争论则更为响亮。</a:t>
            </a:r>
            <a:endParaRPr lang="zh-CN" altLang="en-US" sz="4000" b="1" dirty="0"/>
          </a:p>
          <a:p>
            <a:pPr>
              <a:buNone/>
            </a:pPr>
            <a:endParaRPr lang="zh-CN" altLang="en-US" sz="4000" b="1" dirty="0"/>
          </a:p>
          <a:p>
            <a:pPr>
              <a:buNone/>
            </a:pPr>
            <a:r>
              <a:rPr lang="zh-CN" altLang="en-US" sz="4400" b="1" dirty="0">
                <a:solidFill>
                  <a:srgbClr val="FF0000"/>
                </a:solidFill>
              </a:rPr>
              <a:t>       </a:t>
            </a:r>
            <a:r>
              <a:rPr lang="zh-CN" altLang="en-US" sz="4000" b="1" dirty="0">
                <a:solidFill>
                  <a:srgbClr val="FF0000"/>
                </a:solidFill>
              </a:rPr>
              <a:t>【</a:t>
            </a:r>
            <a:r>
              <a:rPr lang="en-US" altLang="zh-CN" sz="4000" b="1" dirty="0">
                <a:solidFill>
                  <a:srgbClr val="FF0000"/>
                </a:solidFill>
              </a:rPr>
              <a:t>4</a:t>
            </a:r>
            <a:r>
              <a:rPr lang="zh-CN" altLang="en-US" sz="4000" b="1" dirty="0">
                <a:solidFill>
                  <a:srgbClr val="FF0000"/>
                </a:solidFill>
              </a:rPr>
              <a:t>】</a:t>
            </a:r>
            <a:r>
              <a:rPr lang="zh-CN" altLang="en-US" sz="4000" b="1" dirty="0"/>
              <a:t>乌鸦通常被认为是笔直飞行的，但与坚定不一移向南飞行</a:t>
            </a:r>
            <a:r>
              <a:rPr lang="en-US" altLang="zh-CN" sz="4000" b="1" dirty="0"/>
              <a:t>200</a:t>
            </a:r>
            <a:r>
              <a:rPr lang="zh-CN" altLang="en-US" sz="4000" b="1" dirty="0"/>
              <a:t>英里直达最近的大湖的大雁相比，它的飞行也就成了曲线。</a:t>
            </a:r>
            <a:r>
              <a:rPr lang="zh-CN" altLang="en-US" sz="4000" dirty="0"/>
              <a:t> </a:t>
            </a:r>
            <a:endParaRPr lang="zh-CN" altLang="en-US" sz="4000" dirty="0"/>
          </a:p>
        </p:txBody>
      </p:sp>
      <p:sp>
        <p:nvSpPr>
          <p:cNvPr id="24580" name="文本框 24579"/>
          <p:cNvSpPr txBox="1"/>
          <p:nvPr/>
        </p:nvSpPr>
        <p:spPr>
          <a:xfrm>
            <a:off x="4932363" y="1700213"/>
            <a:ext cx="1871662" cy="762000"/>
          </a:xfrm>
          <a:prstGeom prst="rect">
            <a:avLst/>
          </a:prstGeom>
          <a:noFill/>
          <a:ln w="9525">
            <a:noFill/>
          </a:ln>
        </p:spPr>
        <p:txBody>
          <a:bodyPr anchor="t">
            <a:spAutoFit/>
          </a:bodyPr>
          <a:p>
            <a:pPr lvl="0" indent="0">
              <a:spcBef>
                <a:spcPct val="50000"/>
              </a:spcBef>
            </a:pPr>
            <a:r>
              <a:rPr lang="zh-CN" altLang="en-US" sz="4400" b="1" dirty="0">
                <a:solidFill>
                  <a:srgbClr val="FF0000"/>
                </a:solidFill>
                <a:latin typeface="Arial" panose="020B0604020202020204" pitchFamily="34" charset="0"/>
                <a:ea typeface="宋体" panose="02010600030101010101" pitchFamily="2" charset="-122"/>
              </a:rPr>
              <a:t>拟人</a:t>
            </a:r>
            <a:endParaRPr lang="zh-CN" altLang="en-US" sz="4400" b="1" dirty="0">
              <a:solidFill>
                <a:srgbClr val="FF0000"/>
              </a:solidFill>
              <a:latin typeface="Arial" panose="020B0604020202020204" pitchFamily="34" charset="0"/>
              <a:ea typeface="宋体" panose="02010600030101010101" pitchFamily="2" charset="-122"/>
            </a:endParaRPr>
          </a:p>
        </p:txBody>
      </p:sp>
      <p:sp>
        <p:nvSpPr>
          <p:cNvPr id="24581" name="文本框 24580"/>
          <p:cNvSpPr txBox="1"/>
          <p:nvPr/>
        </p:nvSpPr>
        <p:spPr>
          <a:xfrm>
            <a:off x="4932363" y="5300663"/>
            <a:ext cx="2376487" cy="762000"/>
          </a:xfrm>
          <a:prstGeom prst="rect">
            <a:avLst/>
          </a:prstGeom>
          <a:noFill/>
          <a:ln w="9525">
            <a:noFill/>
          </a:ln>
        </p:spPr>
        <p:txBody>
          <a:bodyPr anchor="t">
            <a:spAutoFit/>
          </a:bodyPr>
          <a:p>
            <a:pPr lvl="0" indent="0">
              <a:spcBef>
                <a:spcPct val="50000"/>
              </a:spcBef>
            </a:pPr>
            <a:r>
              <a:rPr lang="zh-CN" altLang="en-US" sz="4400" b="1" dirty="0">
                <a:solidFill>
                  <a:srgbClr val="FF0000"/>
                </a:solidFill>
                <a:latin typeface="Arial" panose="020B0604020202020204" pitchFamily="34" charset="0"/>
                <a:ea typeface="宋体" panose="02010600030101010101" pitchFamily="2" charset="-122"/>
              </a:rPr>
              <a:t>对比</a:t>
            </a:r>
            <a:endParaRPr lang="zh-CN" altLang="en-US" sz="4400" b="1" dirty="0">
              <a:solidFill>
                <a:srgbClr val="FF0000"/>
              </a:solidFill>
              <a:latin typeface="Arial" panose="020B0604020202020204" pitchFamily="34" charset="0"/>
              <a:ea typeface="宋体" panose="02010600030101010101" pitchFamily="2" charset="-122"/>
            </a:endParaRPr>
          </a:p>
        </p:txBody>
      </p:sp>
      <p:pic>
        <p:nvPicPr>
          <p:cNvPr id="26629" name="图片 24581" descr="u=761117062,4088299398&amp;fm=21&amp;gp=0"/>
          <p:cNvPicPr>
            <a:picLocks noChangeAspect="1"/>
          </p:cNvPicPr>
          <p:nvPr/>
        </p:nvPicPr>
        <p:blipFill>
          <a:blip r:embed="rId1"/>
          <a:stretch>
            <a:fillRect/>
          </a:stretch>
        </p:blipFill>
        <p:spPr>
          <a:xfrm>
            <a:off x="6732588" y="4941888"/>
            <a:ext cx="2411412" cy="1916112"/>
          </a:xfrm>
          <a:prstGeom prst="rect">
            <a:avLst/>
          </a:prstGeom>
          <a:noFill/>
          <a:ln w="9525">
            <a:noFill/>
          </a:ln>
        </p:spPr>
      </p:pic>
    </p:spTree>
  </p:cSld>
  <p:clrMapOvr>
    <a:masterClrMapping/>
  </p:clrMapOvr>
  <p:transition spd="med">
    <p:wheel spokes="8"/>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24580">
                                            <p:txEl>
                                              <p:charRg st="0" end="3"/>
                                            </p:txEl>
                                          </p:spTgt>
                                        </p:tgtEl>
                                        <p:attrNameLst>
                                          <p:attrName>style.visibility</p:attrName>
                                        </p:attrNameLst>
                                      </p:cBhvr>
                                      <p:to>
                                        <p:strVal val="visible"/>
                                      </p:to>
                                    </p:set>
                                    <p:animEffect transition="in" filter="diamond(in)">
                                      <p:cBhvr>
                                        <p:cTn id="7" dur="2000"/>
                                        <p:tgtEl>
                                          <p:spTgt spid="24580">
                                            <p:txEl>
                                              <p:charRg st="0" end="3"/>
                                            </p:txEl>
                                          </p:spTgt>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nodeType="clickEffect">
                                  <p:stCondLst>
                                    <p:cond delay="0"/>
                                  </p:stCondLst>
                                  <p:childTnLst>
                                    <p:set>
                                      <p:cBhvr>
                                        <p:cTn id="11" dur="1" fill="hold">
                                          <p:stCondLst>
                                            <p:cond delay="0"/>
                                          </p:stCondLst>
                                        </p:cTn>
                                        <p:tgtEl>
                                          <p:spTgt spid="24581">
                                            <p:txEl>
                                              <p:charRg st="0" end="3"/>
                                            </p:txEl>
                                          </p:spTgt>
                                        </p:tgtEl>
                                        <p:attrNameLst>
                                          <p:attrName>style.visibility</p:attrName>
                                        </p:attrNameLst>
                                      </p:cBhvr>
                                      <p:to>
                                        <p:strVal val="visible"/>
                                      </p:to>
                                    </p:set>
                                    <p:animEffect transition="in" filter="diamond(in)">
                                      <p:cBhvr>
                                        <p:cTn id="12" dur="2000"/>
                                        <p:tgtEl>
                                          <p:spTgt spid="24581">
                                            <p:txEl>
                                              <p:charRg st="0"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7649" name="标题 25601"/>
          <p:cNvSpPr>
            <a:spLocks noGrp="1"/>
          </p:cNvSpPr>
          <p:nvPr>
            <p:ph type="title"/>
          </p:nvPr>
        </p:nvSpPr>
        <p:spPr>
          <a:xfrm>
            <a:off x="457200" y="0"/>
            <a:ext cx="8229600" cy="765175"/>
          </a:xfrm>
          <a:ln/>
        </p:spPr>
        <p:txBody>
          <a:bodyPr anchor="ctr"/>
          <a:p>
            <a:r>
              <a:rPr lang="zh-CN" altLang="en-US" sz="4000" b="1" dirty="0">
                <a:solidFill>
                  <a:srgbClr val="FF0000"/>
                </a:solidFill>
              </a:rPr>
              <a:t>自主学习</a:t>
            </a:r>
            <a:r>
              <a:rPr lang="en-US" altLang="zh-CN" sz="4000" b="1" dirty="0">
                <a:solidFill>
                  <a:srgbClr val="FF0000"/>
                </a:solidFill>
              </a:rPr>
              <a:t>3</a:t>
            </a:r>
            <a:endParaRPr lang="en-US" altLang="zh-CN" sz="4000" b="1" dirty="0">
              <a:solidFill>
                <a:srgbClr val="FF0000"/>
              </a:solidFill>
            </a:endParaRPr>
          </a:p>
        </p:txBody>
      </p:sp>
      <p:sp>
        <p:nvSpPr>
          <p:cNvPr id="25603" name="内容占位符 25602"/>
          <p:cNvSpPr>
            <a:spLocks noGrp="1"/>
          </p:cNvSpPr>
          <p:nvPr>
            <p:ph idx="1"/>
          </p:nvPr>
        </p:nvSpPr>
        <p:spPr>
          <a:xfrm>
            <a:off x="0" y="765175"/>
            <a:ext cx="9144000" cy="6092825"/>
          </a:xfrm>
          <a:ln/>
        </p:spPr>
        <p:txBody>
          <a:bodyPr anchor="t"/>
          <a:p>
            <a:pPr>
              <a:buNone/>
            </a:pPr>
            <a:r>
              <a:rPr lang="en-US" altLang="zh-CN" sz="4000" b="1" dirty="0"/>
              <a:t>          </a:t>
            </a:r>
            <a:r>
              <a:rPr lang="en-US" altLang="zh-CN" sz="4400" b="1" dirty="0"/>
              <a:t>1</a:t>
            </a:r>
            <a:r>
              <a:rPr lang="zh-CN" altLang="en-US" sz="4400" b="1" dirty="0"/>
              <a:t>、“不曾预料的希望之光 ”指的是什么？</a:t>
            </a:r>
            <a:endParaRPr lang="zh-CN" altLang="en-US" sz="4400" b="1" dirty="0"/>
          </a:p>
          <a:p>
            <a:pPr>
              <a:buNone/>
            </a:pPr>
            <a:r>
              <a:rPr lang="zh-CN" altLang="en-US" sz="4400" b="1" dirty="0"/>
              <a:t>         </a:t>
            </a:r>
            <a:r>
              <a:rPr lang="zh-CN" altLang="en-US" sz="4400" b="1" dirty="0">
                <a:solidFill>
                  <a:srgbClr val="FF0000"/>
                </a:solidFill>
              </a:rPr>
              <a:t>指对“孤雁”问题的思考有了准确解释的希望。</a:t>
            </a:r>
            <a:endParaRPr lang="zh-CN" altLang="en-US" sz="4400" b="1" dirty="0">
              <a:solidFill>
                <a:srgbClr val="FF0000"/>
              </a:solidFill>
            </a:endParaRPr>
          </a:p>
          <a:p>
            <a:pPr>
              <a:buNone/>
            </a:pPr>
            <a:r>
              <a:rPr lang="zh-CN" altLang="en-US" sz="4400" b="1" dirty="0"/>
              <a:t>          </a:t>
            </a:r>
            <a:r>
              <a:rPr lang="en-US" altLang="zh-CN" sz="4400" b="1" dirty="0"/>
              <a:t>2</a:t>
            </a:r>
            <a:r>
              <a:rPr lang="zh-CN" altLang="en-US" sz="4400" b="1" dirty="0"/>
              <a:t>、“那种想像 ”指的是什么？</a:t>
            </a:r>
            <a:endParaRPr lang="zh-CN" altLang="en-US" sz="4400" b="1" dirty="0"/>
          </a:p>
          <a:p>
            <a:pPr>
              <a:buNone/>
            </a:pPr>
            <a:r>
              <a:rPr lang="zh-CN" altLang="en-US" sz="4400" b="1" dirty="0"/>
              <a:t>          </a:t>
            </a:r>
            <a:r>
              <a:rPr lang="zh-CN" altLang="en-US" sz="4400" b="1" dirty="0">
                <a:solidFill>
                  <a:srgbClr val="FF0000"/>
                </a:solidFill>
              </a:rPr>
              <a:t>指过去猜测“这些孤雁是伤心的单身</a:t>
            </a:r>
            <a:r>
              <a:rPr lang="zh-CN" altLang="en-US" sz="4400" dirty="0">
                <a:solidFill>
                  <a:srgbClr val="FF0000"/>
                </a:solidFill>
              </a:rPr>
              <a:t> ”</a:t>
            </a:r>
            <a:r>
              <a:rPr lang="zh-CN" altLang="en-US" sz="4400" b="1" dirty="0">
                <a:solidFill>
                  <a:srgbClr val="FF0000"/>
                </a:solidFill>
              </a:rPr>
              <a:t>。</a:t>
            </a:r>
            <a:endParaRPr lang="zh-CN" altLang="en-US" sz="4400" b="1" dirty="0">
              <a:solidFill>
                <a:srgbClr val="FF0000"/>
              </a:solidFill>
            </a:endParaRPr>
          </a:p>
        </p:txBody>
      </p:sp>
      <p:pic>
        <p:nvPicPr>
          <p:cNvPr id="27651" name="图片 25603" descr="植物类03"/>
          <p:cNvPicPr>
            <a:picLocks noChangeAspect="1"/>
          </p:cNvPicPr>
          <p:nvPr/>
        </p:nvPicPr>
        <p:blipFill>
          <a:blip r:embed="rId1"/>
          <a:stretch>
            <a:fillRect/>
          </a:stretch>
        </p:blipFill>
        <p:spPr>
          <a:xfrm>
            <a:off x="3446463" y="6110288"/>
            <a:ext cx="5616575" cy="747712"/>
          </a:xfrm>
          <a:prstGeom prst="rect">
            <a:avLst/>
          </a:prstGeom>
          <a:noFill/>
          <a:ln w="9525">
            <a:noFill/>
          </a:ln>
        </p:spPr>
      </p:pic>
      <p:pic>
        <p:nvPicPr>
          <p:cNvPr id="27652" name="图片 25604" descr="u=4110453777,3111173671&amp;fm=21&amp;gp=0"/>
          <p:cNvPicPr>
            <a:picLocks noChangeAspect="1"/>
          </p:cNvPicPr>
          <p:nvPr/>
        </p:nvPicPr>
        <p:blipFill>
          <a:blip r:embed="rId2"/>
          <a:stretch>
            <a:fillRect/>
          </a:stretch>
        </p:blipFill>
        <p:spPr>
          <a:xfrm>
            <a:off x="0" y="0"/>
            <a:ext cx="1331913" cy="1341438"/>
          </a:xfrm>
          <a:prstGeom prst="rect">
            <a:avLst/>
          </a:prstGeom>
          <a:noFill/>
          <a:ln w="9525">
            <a:noFill/>
          </a:ln>
        </p:spPr>
      </p:pic>
    </p:spTree>
  </p:cSld>
  <p:clrMapOvr>
    <a:masterClrMapping/>
  </p:clrMapOvr>
  <p:transition spd="med">
    <p:wheel spokes="8"/>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25603">
                                            <p:txEl>
                                              <p:charRg st="31" end="62"/>
                                            </p:txEl>
                                          </p:spTgt>
                                        </p:tgtEl>
                                        <p:attrNameLst>
                                          <p:attrName>style.visibility</p:attrName>
                                        </p:attrNameLst>
                                      </p:cBhvr>
                                      <p:to>
                                        <p:strVal val="visible"/>
                                      </p:to>
                                    </p:set>
                                    <p:animEffect transition="in" filter="box(in)">
                                      <p:cBhvr>
                                        <p:cTn id="7" dur="500"/>
                                        <p:tgtEl>
                                          <p:spTgt spid="25603">
                                            <p:txEl>
                                              <p:charRg st="31" end="62"/>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5603">
                                            <p:txEl>
                                              <p:charRg st="88" end="118"/>
                                            </p:txEl>
                                          </p:spTgt>
                                        </p:tgtEl>
                                        <p:attrNameLst>
                                          <p:attrName>style.visibility</p:attrName>
                                        </p:attrNameLst>
                                      </p:cBhvr>
                                      <p:to>
                                        <p:strVal val="visible"/>
                                      </p:to>
                                    </p:set>
                                    <p:animEffect transition="in" filter="blinds(horizontal)">
                                      <p:cBhvr>
                                        <p:cTn id="12" dur="500"/>
                                        <p:tgtEl>
                                          <p:spTgt spid="25603">
                                            <p:txEl>
                                              <p:charRg st="88" end="11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8673" name="标题 26625"/>
          <p:cNvSpPr>
            <a:spLocks noGrp="1"/>
          </p:cNvSpPr>
          <p:nvPr>
            <p:ph type="title"/>
          </p:nvPr>
        </p:nvSpPr>
        <p:spPr>
          <a:ln/>
        </p:spPr>
        <p:txBody>
          <a:bodyPr anchor="ctr"/>
          <a:p>
            <a:br>
              <a:rPr lang="en-US" altLang="zh-CN" sz="4000" dirty="0"/>
            </a:br>
            <a:endParaRPr lang="en-US" altLang="zh-CN" sz="4000" dirty="0"/>
          </a:p>
        </p:txBody>
      </p:sp>
      <p:sp>
        <p:nvSpPr>
          <p:cNvPr id="26627" name="内容占位符 26626"/>
          <p:cNvSpPr>
            <a:spLocks noGrp="1"/>
          </p:cNvSpPr>
          <p:nvPr>
            <p:ph idx="1"/>
          </p:nvPr>
        </p:nvSpPr>
        <p:spPr>
          <a:xfrm>
            <a:off x="0" y="0"/>
            <a:ext cx="9144000" cy="6858000"/>
          </a:xfrm>
          <a:ln/>
        </p:spPr>
        <p:txBody>
          <a:bodyPr anchor="t"/>
          <a:p>
            <a:pPr>
              <a:buNone/>
            </a:pPr>
            <a:r>
              <a:rPr lang="en-US" altLang="zh-CN" sz="4000" b="1" dirty="0"/>
              <a:t> 3</a:t>
            </a:r>
            <a:r>
              <a:rPr lang="zh-CN" altLang="en-US" sz="4000" b="1" dirty="0"/>
              <a:t>、“单调枯燥的数字竟能如此进一步激发爱鸟者的感伤。”一句中“爱鸟者的感伤”具体“感伤”什么？</a:t>
            </a:r>
            <a:endParaRPr lang="zh-CN" altLang="en-US" sz="4000" b="1" dirty="0"/>
          </a:p>
          <a:p>
            <a:pPr>
              <a:buNone/>
            </a:pPr>
            <a:r>
              <a:rPr lang="zh-CN" altLang="en-US" sz="4000" b="1" dirty="0"/>
              <a:t>      </a:t>
            </a:r>
            <a:r>
              <a:rPr lang="zh-CN" altLang="en-US" sz="4000" b="1" dirty="0">
                <a:solidFill>
                  <a:srgbClr val="FF0000"/>
                </a:solidFill>
              </a:rPr>
              <a:t>为那些孤雁因为家庭中的其他成员被扼杀，或成了心碎的单身，或成了失去了子女的父母而感伤。</a:t>
            </a:r>
            <a:endParaRPr lang="zh-CN" altLang="en-US" sz="4000" b="1" dirty="0">
              <a:solidFill>
                <a:srgbClr val="FF0000"/>
              </a:solidFill>
            </a:endParaRPr>
          </a:p>
          <a:p>
            <a:pPr>
              <a:buNone/>
            </a:pPr>
            <a:r>
              <a:rPr lang="zh-CN" altLang="en-US" sz="4000" b="1" dirty="0"/>
              <a:t> </a:t>
            </a:r>
            <a:r>
              <a:rPr lang="en-US" altLang="zh-CN" sz="4000" b="1" dirty="0"/>
              <a:t>4</a:t>
            </a:r>
            <a:r>
              <a:rPr lang="zh-CN" altLang="en-US" sz="4000" b="1" dirty="0"/>
              <a:t>、你觉得大雁身上有哪些可贵的东西？</a:t>
            </a:r>
            <a:endParaRPr lang="zh-CN" altLang="en-US" sz="4000" b="1" dirty="0"/>
          </a:p>
          <a:p>
            <a:pPr>
              <a:buNone/>
            </a:pPr>
            <a:r>
              <a:rPr lang="zh-CN" altLang="en-US" sz="4000" b="1" dirty="0">
                <a:solidFill>
                  <a:srgbClr val="FF0000"/>
                </a:solidFill>
              </a:rPr>
              <a:t>大雁身上有亲情、友情，还有联合观念，更有赋予大自然的诗意。</a:t>
            </a:r>
            <a:endParaRPr lang="zh-CN" altLang="en-US" sz="4000" b="1" dirty="0">
              <a:solidFill>
                <a:srgbClr val="FF0000"/>
              </a:solidFill>
            </a:endParaRPr>
          </a:p>
        </p:txBody>
      </p:sp>
      <p:pic>
        <p:nvPicPr>
          <p:cNvPr id="28675" name="图片 26627" descr="t0175be9caa9b576d50"/>
          <p:cNvPicPr>
            <a:picLocks noChangeAspect="1"/>
          </p:cNvPicPr>
          <p:nvPr/>
        </p:nvPicPr>
        <p:blipFill>
          <a:blip r:embed="rId1"/>
          <a:stretch>
            <a:fillRect/>
          </a:stretch>
        </p:blipFill>
        <p:spPr>
          <a:xfrm>
            <a:off x="128588" y="2447925"/>
            <a:ext cx="982662" cy="836613"/>
          </a:xfrm>
          <a:prstGeom prst="rect">
            <a:avLst/>
          </a:prstGeom>
          <a:noFill/>
          <a:ln w="9525">
            <a:noFill/>
          </a:ln>
        </p:spPr>
      </p:pic>
    </p:spTree>
  </p:cSld>
  <p:clrMapOvr>
    <a:masterClrMapping/>
  </p:clrMapOvr>
  <p:transition spd="med">
    <p:wheel spokes="8"/>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6627">
                                            <p:txEl>
                                              <p:charRg st="49" end="99"/>
                                            </p:txEl>
                                          </p:spTgt>
                                        </p:tgtEl>
                                        <p:attrNameLst>
                                          <p:attrName>style.visibility</p:attrName>
                                        </p:attrNameLst>
                                      </p:cBhvr>
                                      <p:to>
                                        <p:strVal val="visible"/>
                                      </p:to>
                                    </p:set>
                                    <p:animEffect transition="in" filter="blinds(horizontal)">
                                      <p:cBhvr>
                                        <p:cTn id="7" dur="500"/>
                                        <p:tgtEl>
                                          <p:spTgt spid="26627">
                                            <p:txEl>
                                              <p:charRg st="49" end="99"/>
                                            </p:txEl>
                                          </p:spTgt>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26627">
                                            <p:txEl>
                                              <p:charRg st="119" end="149"/>
                                            </p:txEl>
                                          </p:spTgt>
                                        </p:tgtEl>
                                        <p:attrNameLst>
                                          <p:attrName>style.visibility</p:attrName>
                                        </p:attrNameLst>
                                      </p:cBhvr>
                                      <p:to>
                                        <p:strVal val="visible"/>
                                      </p:to>
                                    </p:set>
                                    <p:anim calcmode="lin" valueType="num">
                                      <p:cBhvr additive="base">
                                        <p:cTn id="12" dur="500" fill="hold"/>
                                        <p:tgtEl>
                                          <p:spTgt spid="26627">
                                            <p:txEl>
                                              <p:charRg st="119" end="149"/>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26627">
                                            <p:txEl>
                                              <p:charRg st="119" end="149"/>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9697" name="标题 27649"/>
          <p:cNvSpPr>
            <a:spLocks noGrp="1"/>
          </p:cNvSpPr>
          <p:nvPr>
            <p:ph type="title"/>
          </p:nvPr>
        </p:nvSpPr>
        <p:spPr>
          <a:ln/>
        </p:spPr>
        <p:txBody>
          <a:bodyPr anchor="ctr"/>
          <a:p>
            <a:br>
              <a:rPr lang="en-US" altLang="zh-CN" sz="4000" dirty="0"/>
            </a:br>
            <a:endParaRPr lang="en-US" altLang="zh-CN" sz="4000" dirty="0"/>
          </a:p>
        </p:txBody>
      </p:sp>
      <p:sp>
        <p:nvSpPr>
          <p:cNvPr id="27651" name="内容占位符 27650"/>
          <p:cNvSpPr>
            <a:spLocks noGrp="1"/>
          </p:cNvSpPr>
          <p:nvPr>
            <p:ph idx="1"/>
          </p:nvPr>
        </p:nvSpPr>
        <p:spPr>
          <a:xfrm>
            <a:off x="0" y="0"/>
            <a:ext cx="9144000" cy="6858000"/>
          </a:xfrm>
          <a:ln/>
        </p:spPr>
        <p:txBody>
          <a:bodyPr anchor="t"/>
          <a:p>
            <a:pPr>
              <a:lnSpc>
                <a:spcPct val="90000"/>
              </a:lnSpc>
              <a:buNone/>
            </a:pPr>
            <a:r>
              <a:rPr lang="en-US" altLang="zh-CN" sz="4400" b="1" dirty="0"/>
              <a:t>          5</a:t>
            </a:r>
            <a:r>
              <a:rPr lang="zh-CN" altLang="en-US" sz="4400" b="1" dirty="0"/>
              <a:t>、聆听那些失去亲人的孤雁的哀鸣，每一个有良知的人都会心情沉重。请写上你最想说的话。</a:t>
            </a:r>
            <a:endParaRPr lang="zh-CN" altLang="en-US" sz="4400" b="1" dirty="0"/>
          </a:p>
          <a:p>
            <a:pPr>
              <a:lnSpc>
                <a:spcPct val="90000"/>
              </a:lnSpc>
              <a:buNone/>
            </a:pPr>
            <a:r>
              <a:rPr lang="zh-CN" altLang="en-US" sz="4400" b="1" dirty="0"/>
              <a:t>         </a:t>
            </a:r>
            <a:r>
              <a:rPr lang="zh-CN" altLang="en-US" sz="4400" b="1" dirty="0">
                <a:solidFill>
                  <a:srgbClr val="FF0000"/>
                </a:solidFill>
              </a:rPr>
              <a:t>我想倾诉：那些枪口瞄准大雁的人们，可曾知道你的猎枪将会击毙你的良知。</a:t>
            </a:r>
            <a:endParaRPr lang="zh-CN" altLang="en-US" sz="4400" b="1" dirty="0">
              <a:solidFill>
                <a:srgbClr val="FF0000"/>
              </a:solidFill>
            </a:endParaRPr>
          </a:p>
          <a:p>
            <a:pPr>
              <a:lnSpc>
                <a:spcPct val="90000"/>
              </a:lnSpc>
              <a:buNone/>
            </a:pPr>
            <a:r>
              <a:rPr lang="zh-CN" altLang="en-US" sz="4400" b="1" dirty="0"/>
              <a:t>          </a:t>
            </a:r>
            <a:r>
              <a:rPr lang="en-US" altLang="zh-CN" sz="4400" b="1" dirty="0"/>
              <a:t>6</a:t>
            </a:r>
            <a:r>
              <a:rPr lang="zh-CN" altLang="en-US" sz="4400" b="1" dirty="0"/>
              <a:t>、孤雁有什么特点？</a:t>
            </a:r>
            <a:endParaRPr lang="zh-CN" altLang="en-US" sz="4400" b="1" dirty="0"/>
          </a:p>
          <a:p>
            <a:pPr>
              <a:lnSpc>
                <a:spcPct val="90000"/>
              </a:lnSpc>
              <a:buNone/>
            </a:pPr>
            <a:r>
              <a:rPr lang="zh-CN" altLang="en-US" sz="4400" b="1" dirty="0"/>
              <a:t>         </a:t>
            </a:r>
            <a:r>
              <a:rPr lang="zh-CN" altLang="en-US" sz="4400" b="1" dirty="0">
                <a:solidFill>
                  <a:srgbClr val="FF0000"/>
                </a:solidFill>
              </a:rPr>
              <a:t>飞行和鸣叫很频繁，而且声调忧郁，都是丧失了亲人的幸存者，即都是伤心的单身。</a:t>
            </a:r>
            <a:endParaRPr lang="zh-CN" altLang="en-US" sz="4400" b="1" dirty="0">
              <a:solidFill>
                <a:srgbClr val="FF0000"/>
              </a:solidFill>
            </a:endParaRPr>
          </a:p>
        </p:txBody>
      </p:sp>
      <p:pic>
        <p:nvPicPr>
          <p:cNvPr id="29699" name="图片 27651" descr="rose4"/>
          <p:cNvPicPr>
            <a:picLocks noChangeAspect="1"/>
          </p:cNvPicPr>
          <p:nvPr/>
        </p:nvPicPr>
        <p:blipFill>
          <a:blip r:embed="rId1"/>
          <a:stretch>
            <a:fillRect/>
          </a:stretch>
        </p:blipFill>
        <p:spPr>
          <a:xfrm>
            <a:off x="107950" y="3789363"/>
            <a:ext cx="1266825" cy="1368425"/>
          </a:xfrm>
          <a:prstGeom prst="rect">
            <a:avLst/>
          </a:prstGeom>
          <a:noFill/>
          <a:ln w="9525">
            <a:noFill/>
          </a:ln>
        </p:spPr>
      </p:pic>
      <p:pic>
        <p:nvPicPr>
          <p:cNvPr id="29700" name="图片 27652" descr="bird12"/>
          <p:cNvPicPr>
            <a:picLocks noChangeAspect="1"/>
          </p:cNvPicPr>
          <p:nvPr/>
        </p:nvPicPr>
        <p:blipFill>
          <a:blip r:embed="rId2"/>
          <a:stretch>
            <a:fillRect/>
          </a:stretch>
        </p:blipFill>
        <p:spPr>
          <a:xfrm>
            <a:off x="7235825" y="3357563"/>
            <a:ext cx="1714500" cy="1158875"/>
          </a:xfrm>
          <a:prstGeom prst="rect">
            <a:avLst/>
          </a:prstGeom>
          <a:noFill/>
          <a:ln w="9525">
            <a:noFill/>
          </a:ln>
        </p:spPr>
      </p:pic>
      <p:pic>
        <p:nvPicPr>
          <p:cNvPr id="29701" name="图片 27653" descr="bird12"/>
          <p:cNvPicPr>
            <a:picLocks noChangeAspect="1"/>
          </p:cNvPicPr>
          <p:nvPr/>
        </p:nvPicPr>
        <p:blipFill>
          <a:blip r:embed="rId2"/>
          <a:stretch>
            <a:fillRect/>
          </a:stretch>
        </p:blipFill>
        <p:spPr>
          <a:xfrm>
            <a:off x="5292725" y="5805488"/>
            <a:ext cx="1714500" cy="908050"/>
          </a:xfrm>
          <a:prstGeom prst="rect">
            <a:avLst/>
          </a:prstGeom>
          <a:noFill/>
          <a:ln w="9525">
            <a:noFill/>
          </a:ln>
        </p:spPr>
      </p:pic>
      <p:pic>
        <p:nvPicPr>
          <p:cNvPr id="29702" name="图片 27654" descr="bird12"/>
          <p:cNvPicPr>
            <a:picLocks noChangeAspect="1"/>
          </p:cNvPicPr>
          <p:nvPr/>
        </p:nvPicPr>
        <p:blipFill>
          <a:blip r:embed="rId2"/>
          <a:stretch>
            <a:fillRect/>
          </a:stretch>
        </p:blipFill>
        <p:spPr>
          <a:xfrm>
            <a:off x="7429500" y="5949950"/>
            <a:ext cx="1714500" cy="908050"/>
          </a:xfrm>
          <a:prstGeom prst="rect">
            <a:avLst/>
          </a:prstGeom>
          <a:noFill/>
          <a:ln w="9525">
            <a:noFill/>
          </a:ln>
        </p:spPr>
      </p:pic>
    </p:spTree>
  </p:cSld>
  <p:clrMapOvr>
    <a:masterClrMapping/>
  </p:clrMapOvr>
  <p:transition spd="med">
    <p:wheel spokes="8"/>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7651">
                                            <p:txEl>
                                              <p:charRg st="53" end="97"/>
                                            </p:txEl>
                                          </p:spTgt>
                                        </p:tgtEl>
                                        <p:attrNameLst>
                                          <p:attrName>style.visibility</p:attrName>
                                        </p:attrNameLst>
                                      </p:cBhvr>
                                      <p:to>
                                        <p:strVal val="visible"/>
                                      </p:to>
                                    </p:set>
                                    <p:animEffect transition="in" filter="blinds(horizontal)">
                                      <p:cBhvr>
                                        <p:cTn id="7" dur="500"/>
                                        <p:tgtEl>
                                          <p:spTgt spid="27651">
                                            <p:txEl>
                                              <p:charRg st="53" end="97"/>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7651">
                                            <p:txEl>
                                              <p:charRg st="118" end="165"/>
                                            </p:txEl>
                                          </p:spTgt>
                                        </p:tgtEl>
                                        <p:attrNameLst>
                                          <p:attrName>style.visibility</p:attrName>
                                        </p:attrNameLst>
                                      </p:cBhvr>
                                      <p:to>
                                        <p:strVal val="visible"/>
                                      </p:to>
                                    </p:set>
                                    <p:animEffect transition="in" filter="blinds(horizontal)">
                                      <p:cBhvr>
                                        <p:cTn id="12" dur="500"/>
                                        <p:tgtEl>
                                          <p:spTgt spid="27651">
                                            <p:txEl>
                                              <p:charRg st="118" end="16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0721" name="标题 28673"/>
          <p:cNvSpPr>
            <a:spLocks noGrp="1"/>
          </p:cNvSpPr>
          <p:nvPr>
            <p:ph type="title"/>
          </p:nvPr>
        </p:nvSpPr>
        <p:spPr>
          <a:ln/>
        </p:spPr>
        <p:txBody>
          <a:bodyPr anchor="ctr"/>
          <a:p>
            <a:br>
              <a:rPr lang="en-US" altLang="zh-CN" sz="4000" dirty="0"/>
            </a:br>
            <a:endParaRPr lang="en-US" altLang="zh-CN" sz="4000" dirty="0"/>
          </a:p>
        </p:txBody>
      </p:sp>
      <p:sp>
        <p:nvSpPr>
          <p:cNvPr id="28675" name="内容占位符 28674"/>
          <p:cNvSpPr>
            <a:spLocks noGrp="1"/>
          </p:cNvSpPr>
          <p:nvPr>
            <p:ph idx="1"/>
          </p:nvPr>
        </p:nvSpPr>
        <p:spPr>
          <a:xfrm>
            <a:off x="0" y="0"/>
            <a:ext cx="9144000" cy="6858000"/>
          </a:xfrm>
          <a:ln/>
        </p:spPr>
        <p:txBody>
          <a:bodyPr anchor="t"/>
          <a:p>
            <a:pPr>
              <a:lnSpc>
                <a:spcPct val="90000"/>
              </a:lnSpc>
              <a:buNone/>
            </a:pPr>
            <a:r>
              <a:rPr lang="en-US" altLang="zh-CN" sz="4000" b="1" dirty="0"/>
              <a:t>           7</a:t>
            </a:r>
            <a:r>
              <a:rPr lang="zh-CN" altLang="en-US" sz="4000" b="1" dirty="0"/>
              <a:t>、“所有的孤雁都有一个共性”一句中的“共性”能否去掉？为什么？    </a:t>
            </a:r>
            <a:endParaRPr lang="zh-CN" altLang="en-US" sz="4000" b="1" dirty="0"/>
          </a:p>
          <a:p>
            <a:pPr>
              <a:lnSpc>
                <a:spcPct val="90000"/>
              </a:lnSpc>
              <a:buNone/>
            </a:pPr>
            <a:r>
              <a:rPr lang="zh-CN" altLang="en-US" sz="4000" b="1" dirty="0"/>
              <a:t>         </a:t>
            </a:r>
            <a:r>
              <a:rPr lang="zh-CN" altLang="en-US" sz="4000" b="1" dirty="0">
                <a:solidFill>
                  <a:srgbClr val="FF0000"/>
                </a:solidFill>
              </a:rPr>
              <a:t>【</a:t>
            </a:r>
            <a:r>
              <a:rPr lang="en-US" altLang="zh-CN" sz="4000" b="1" dirty="0">
                <a:solidFill>
                  <a:srgbClr val="FF0000"/>
                </a:solidFill>
              </a:rPr>
              <a:t>1</a:t>
            </a:r>
            <a:r>
              <a:rPr lang="zh-CN" altLang="en-US" sz="4000" b="1" dirty="0">
                <a:solidFill>
                  <a:srgbClr val="FF0000"/>
                </a:solidFill>
              </a:rPr>
              <a:t>】不能； </a:t>
            </a:r>
            <a:endParaRPr lang="zh-CN" altLang="en-US" sz="4000" b="1" dirty="0">
              <a:solidFill>
                <a:srgbClr val="FF0000"/>
              </a:solidFill>
            </a:endParaRPr>
          </a:p>
          <a:p>
            <a:pPr>
              <a:lnSpc>
                <a:spcPct val="90000"/>
              </a:lnSpc>
              <a:buNone/>
            </a:pPr>
            <a:r>
              <a:rPr lang="zh-CN" altLang="en-US" sz="4000" b="1" dirty="0">
                <a:solidFill>
                  <a:srgbClr val="FF0000"/>
                </a:solidFill>
              </a:rPr>
              <a:t>         【</a:t>
            </a:r>
            <a:r>
              <a:rPr lang="en-US" altLang="zh-CN" sz="4000" b="1" dirty="0">
                <a:solidFill>
                  <a:srgbClr val="FF0000"/>
                </a:solidFill>
              </a:rPr>
              <a:t>2</a:t>
            </a:r>
            <a:r>
              <a:rPr lang="zh-CN" altLang="en-US" sz="4000" b="1" dirty="0">
                <a:solidFill>
                  <a:srgbClr val="FF0000"/>
                </a:solidFill>
              </a:rPr>
              <a:t>】因为“所有”表示一切孤雁都是这样，无一例外。</a:t>
            </a:r>
            <a:endParaRPr lang="zh-CN" altLang="en-US" sz="4000" b="1" dirty="0">
              <a:solidFill>
                <a:srgbClr val="FF0000"/>
              </a:solidFill>
            </a:endParaRPr>
          </a:p>
          <a:p>
            <a:pPr>
              <a:lnSpc>
                <a:spcPct val="90000"/>
              </a:lnSpc>
              <a:buNone/>
            </a:pPr>
            <a:r>
              <a:rPr lang="zh-CN" altLang="en-US" sz="4000" b="1" dirty="0">
                <a:solidFill>
                  <a:srgbClr val="FF0000"/>
                </a:solidFill>
              </a:rPr>
              <a:t>          </a:t>
            </a:r>
            <a:r>
              <a:rPr lang="en-US" altLang="zh-CN" sz="4000" b="1" dirty="0"/>
              <a:t>8</a:t>
            </a:r>
            <a:r>
              <a:rPr lang="zh-CN" altLang="en-US" sz="4000" b="1" dirty="0"/>
              <a:t>、如何理解“单调枯燥的数字竟能如此进一步激发爱鸟者的感伤。”这个句子所表达的感情？</a:t>
            </a:r>
            <a:endParaRPr lang="zh-CN" altLang="en-US" sz="4000" b="1" dirty="0"/>
          </a:p>
          <a:p>
            <a:pPr>
              <a:lnSpc>
                <a:spcPct val="90000"/>
              </a:lnSpc>
              <a:buNone/>
            </a:pPr>
            <a:r>
              <a:rPr lang="zh-CN" altLang="en-US" sz="4000" b="1" dirty="0"/>
              <a:t>           </a:t>
            </a:r>
            <a:r>
              <a:rPr lang="zh-CN" altLang="en-US" sz="4000" b="1" dirty="0">
                <a:solidFill>
                  <a:srgbClr val="FF0000"/>
                </a:solidFill>
              </a:rPr>
              <a:t>表达了作者对孤雁的同情及对杀鸟者的憎恨。</a:t>
            </a:r>
            <a:endParaRPr lang="zh-CN" altLang="en-US" sz="4000" b="1" dirty="0">
              <a:solidFill>
                <a:srgbClr val="FF0000"/>
              </a:solidFill>
            </a:endParaRPr>
          </a:p>
          <a:p>
            <a:pPr>
              <a:lnSpc>
                <a:spcPct val="90000"/>
              </a:lnSpc>
              <a:buNone/>
            </a:pPr>
            <a:r>
              <a:rPr lang="zh-CN" altLang="en-US" sz="4000" b="1" dirty="0">
                <a:solidFill>
                  <a:srgbClr val="FF0000"/>
                </a:solidFill>
              </a:rPr>
              <a:t>           </a:t>
            </a:r>
            <a:endParaRPr lang="zh-CN" altLang="en-US" sz="4000" b="1" dirty="0">
              <a:solidFill>
                <a:srgbClr val="FF0000"/>
              </a:solidFill>
            </a:endParaRPr>
          </a:p>
        </p:txBody>
      </p:sp>
      <p:pic>
        <p:nvPicPr>
          <p:cNvPr id="30723" name="图片 28675" descr="u=4110453777,3111173671&amp;fm=21&amp;gp=0"/>
          <p:cNvPicPr>
            <a:picLocks noChangeAspect="1"/>
          </p:cNvPicPr>
          <p:nvPr/>
        </p:nvPicPr>
        <p:blipFill>
          <a:blip r:embed="rId1"/>
          <a:stretch>
            <a:fillRect/>
          </a:stretch>
        </p:blipFill>
        <p:spPr>
          <a:xfrm>
            <a:off x="3622675" y="6197600"/>
            <a:ext cx="1133475" cy="660400"/>
          </a:xfrm>
          <a:prstGeom prst="rect">
            <a:avLst/>
          </a:prstGeom>
          <a:noFill/>
          <a:ln w="9525">
            <a:noFill/>
          </a:ln>
        </p:spPr>
      </p:pic>
      <p:pic>
        <p:nvPicPr>
          <p:cNvPr id="30724" name="图片 28676" descr="u=4110453777,3111173671&amp;fm=21&amp;gp=0"/>
          <p:cNvPicPr>
            <a:picLocks noChangeAspect="1"/>
          </p:cNvPicPr>
          <p:nvPr/>
        </p:nvPicPr>
        <p:blipFill>
          <a:blip r:embed="rId1"/>
          <a:stretch>
            <a:fillRect/>
          </a:stretch>
        </p:blipFill>
        <p:spPr>
          <a:xfrm>
            <a:off x="5549900" y="6224588"/>
            <a:ext cx="1133475" cy="633412"/>
          </a:xfrm>
          <a:prstGeom prst="rect">
            <a:avLst/>
          </a:prstGeom>
          <a:noFill/>
          <a:ln w="9525">
            <a:noFill/>
          </a:ln>
        </p:spPr>
      </p:pic>
      <p:pic>
        <p:nvPicPr>
          <p:cNvPr id="30725" name="图片 28677" descr="u=4110453777,3111173671&amp;fm=21&amp;gp=0"/>
          <p:cNvPicPr>
            <a:picLocks noChangeAspect="1"/>
          </p:cNvPicPr>
          <p:nvPr/>
        </p:nvPicPr>
        <p:blipFill>
          <a:blip r:embed="rId1"/>
          <a:stretch>
            <a:fillRect/>
          </a:stretch>
        </p:blipFill>
        <p:spPr>
          <a:xfrm>
            <a:off x="7635875" y="6223000"/>
            <a:ext cx="1133475" cy="727075"/>
          </a:xfrm>
          <a:prstGeom prst="rect">
            <a:avLst/>
          </a:prstGeom>
          <a:noFill/>
          <a:ln w="9525">
            <a:noFill/>
          </a:ln>
        </p:spPr>
      </p:pic>
    </p:spTree>
  </p:cSld>
  <p:clrMapOvr>
    <a:masterClrMapping/>
  </p:clrMapOvr>
  <p:transition spd="med">
    <p:wheel spokes="8"/>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8675">
                                            <p:txEl>
                                              <p:charRg st="48" end="65"/>
                                            </p:txEl>
                                          </p:spTgt>
                                        </p:tgtEl>
                                        <p:attrNameLst>
                                          <p:attrName>style.visibility</p:attrName>
                                        </p:attrNameLst>
                                      </p:cBhvr>
                                      <p:to>
                                        <p:strVal val="visible"/>
                                      </p:to>
                                    </p:set>
                                    <p:animEffect transition="in" filter="blinds(horizontal)">
                                      <p:cBhvr>
                                        <p:cTn id="7" dur="500"/>
                                        <p:tgtEl>
                                          <p:spTgt spid="28675">
                                            <p:txEl>
                                              <p:charRg st="48" end="65"/>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28675">
                                            <p:txEl>
                                              <p:charRg st="65" end="100"/>
                                            </p:txEl>
                                          </p:spTgt>
                                        </p:tgtEl>
                                        <p:attrNameLst>
                                          <p:attrName>style.visibility</p:attrName>
                                        </p:attrNameLst>
                                      </p:cBhvr>
                                      <p:to>
                                        <p:strVal val="visible"/>
                                      </p:to>
                                    </p:set>
                                    <p:animEffect transition="in" filter="blinds(horizontal)">
                                      <p:cBhvr>
                                        <p:cTn id="10" dur="500"/>
                                        <p:tgtEl>
                                          <p:spTgt spid="28675">
                                            <p:txEl>
                                              <p:charRg st="65" end="10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 presetClass="entr" presetSubtype="4" fill="hold" nodeType="clickEffect">
                                  <p:stCondLst>
                                    <p:cond delay="0"/>
                                  </p:stCondLst>
                                  <p:childTnLst>
                                    <p:set>
                                      <p:cBhvr>
                                        <p:cTn id="14" dur="1" fill="hold">
                                          <p:stCondLst>
                                            <p:cond delay="0"/>
                                          </p:stCondLst>
                                        </p:cTn>
                                        <p:tgtEl>
                                          <p:spTgt spid="28675">
                                            <p:txEl>
                                              <p:charRg st="153" end="185"/>
                                            </p:txEl>
                                          </p:spTgt>
                                        </p:tgtEl>
                                        <p:attrNameLst>
                                          <p:attrName>style.visibility</p:attrName>
                                        </p:attrNameLst>
                                      </p:cBhvr>
                                      <p:to>
                                        <p:strVal val="visible"/>
                                      </p:to>
                                    </p:set>
                                    <p:anim calcmode="lin" valueType="num">
                                      <p:cBhvr additive="base">
                                        <p:cTn id="15" dur="500" fill="hold"/>
                                        <p:tgtEl>
                                          <p:spTgt spid="28675">
                                            <p:txEl>
                                              <p:charRg st="153" end="185"/>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28675">
                                            <p:txEl>
                                              <p:charRg st="153" end="18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1745" name="标题 29697"/>
          <p:cNvSpPr>
            <a:spLocks noGrp="1"/>
          </p:cNvSpPr>
          <p:nvPr>
            <p:ph type="title"/>
          </p:nvPr>
        </p:nvSpPr>
        <p:spPr>
          <a:ln/>
        </p:spPr>
        <p:txBody>
          <a:bodyPr anchor="ctr"/>
          <a:p>
            <a:br>
              <a:rPr lang="en-US" altLang="zh-CN" sz="4000" dirty="0"/>
            </a:br>
            <a:endParaRPr lang="en-US" altLang="zh-CN" sz="4000" dirty="0"/>
          </a:p>
        </p:txBody>
      </p:sp>
      <p:sp>
        <p:nvSpPr>
          <p:cNvPr id="29699" name="内容占位符 29698"/>
          <p:cNvSpPr>
            <a:spLocks noGrp="1"/>
          </p:cNvSpPr>
          <p:nvPr>
            <p:ph idx="1"/>
          </p:nvPr>
        </p:nvSpPr>
        <p:spPr>
          <a:xfrm>
            <a:off x="0" y="0"/>
            <a:ext cx="9144000" cy="6858000"/>
          </a:xfrm>
          <a:ln/>
        </p:spPr>
        <p:txBody>
          <a:bodyPr anchor="t"/>
          <a:p>
            <a:pPr>
              <a:buNone/>
            </a:pPr>
            <a:r>
              <a:rPr lang="en-US" altLang="zh-CN" sz="4400" b="1" dirty="0"/>
              <a:t>          9</a:t>
            </a:r>
            <a:r>
              <a:rPr lang="zh-CN" altLang="en-US" sz="4400" b="1" dirty="0"/>
              <a:t>、“出现了一束不曾预料的希望之光。”这“希望之光”意味着什么？</a:t>
            </a:r>
            <a:endParaRPr lang="zh-CN" altLang="en-US" sz="4400" b="1" dirty="0"/>
          </a:p>
          <a:p>
            <a:pPr>
              <a:buNone/>
            </a:pPr>
            <a:r>
              <a:rPr lang="zh-CN" altLang="en-US" sz="4400" b="1" dirty="0"/>
              <a:t>         “六只或以六的倍数组成的雁队，要比偶尔出现一只，多得多。”也就是说，孤雁不多 ，或者说很少。这</a:t>
            </a:r>
            <a:r>
              <a:rPr lang="zh-CN" altLang="en-US" sz="4400" b="1" dirty="0">
                <a:solidFill>
                  <a:srgbClr val="FF0000"/>
                </a:solidFill>
              </a:rPr>
              <a:t>“希望之光”</a:t>
            </a:r>
            <a:r>
              <a:rPr lang="zh-CN" altLang="en-US" sz="4400" b="1" dirty="0"/>
              <a:t>意味着人们捕杀大雁的现象得到了控制，保护鸟类的意识有所增强。</a:t>
            </a:r>
            <a:endParaRPr lang="zh-CN" altLang="en-US" sz="4400" b="1" dirty="0"/>
          </a:p>
          <a:p>
            <a:pPr>
              <a:buNone/>
            </a:pPr>
            <a:endParaRPr lang="zh-CN" altLang="en-US" sz="4400" b="1" dirty="0"/>
          </a:p>
        </p:txBody>
      </p:sp>
      <p:pic>
        <p:nvPicPr>
          <p:cNvPr id="31747" name="图片 29699" descr="t010bef87e42f26e690"/>
          <p:cNvPicPr>
            <a:picLocks noChangeAspect="1"/>
          </p:cNvPicPr>
          <p:nvPr/>
        </p:nvPicPr>
        <p:blipFill>
          <a:blip r:embed="rId1"/>
          <a:stretch>
            <a:fillRect/>
          </a:stretch>
        </p:blipFill>
        <p:spPr>
          <a:xfrm>
            <a:off x="7164388" y="5661025"/>
            <a:ext cx="1979612" cy="1196975"/>
          </a:xfrm>
          <a:prstGeom prst="rect">
            <a:avLst/>
          </a:prstGeom>
          <a:noFill/>
          <a:ln w="9525">
            <a:noFill/>
          </a:ln>
        </p:spPr>
      </p:pic>
    </p:spTree>
  </p:cSld>
  <p:clrMapOvr>
    <a:masterClrMapping/>
  </p:clrMapOvr>
  <p:transition spd="med">
    <p:wheel spokes="8"/>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9699">
                                            <p:txEl>
                                              <p:charRg st="43" end="136"/>
                                            </p:txEl>
                                          </p:spTgt>
                                        </p:tgtEl>
                                        <p:attrNameLst>
                                          <p:attrName>style.visibility</p:attrName>
                                        </p:attrNameLst>
                                      </p:cBhvr>
                                      <p:to>
                                        <p:strVal val="visible"/>
                                      </p:to>
                                    </p:set>
                                    <p:animEffect transition="in" filter="blinds(horizontal)">
                                      <p:cBhvr>
                                        <p:cTn id="7" dur="500"/>
                                        <p:tgtEl>
                                          <p:spTgt spid="29699">
                                            <p:txEl>
                                              <p:charRg st="43" end="13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2769" name="标题 30721"/>
          <p:cNvSpPr>
            <a:spLocks noGrp="1"/>
          </p:cNvSpPr>
          <p:nvPr>
            <p:ph type="title"/>
          </p:nvPr>
        </p:nvSpPr>
        <p:spPr>
          <a:ln/>
        </p:spPr>
        <p:txBody>
          <a:bodyPr anchor="ctr"/>
          <a:p>
            <a:br>
              <a:rPr lang="en-US" altLang="zh-CN" sz="4000" dirty="0"/>
            </a:br>
            <a:endParaRPr lang="en-US" altLang="zh-CN" sz="4000" dirty="0"/>
          </a:p>
        </p:txBody>
      </p:sp>
      <p:sp>
        <p:nvSpPr>
          <p:cNvPr id="30723" name="内容占位符 30722"/>
          <p:cNvSpPr>
            <a:spLocks noGrp="1"/>
          </p:cNvSpPr>
          <p:nvPr>
            <p:ph idx="1"/>
          </p:nvPr>
        </p:nvSpPr>
        <p:spPr>
          <a:xfrm>
            <a:off x="0" y="0"/>
            <a:ext cx="9144000" cy="6858000"/>
          </a:xfrm>
        </p:spPr>
        <p:txBody>
          <a:bodyPr anchor="t"/>
          <a:p>
            <a:pPr fontAlgn="base">
              <a:buNone/>
            </a:pPr>
            <a:r>
              <a:rPr lang="en-US" altLang="zh-CN" sz="4400" b="1" strike="noStrike" noProof="1" dirty="0">
                <a:latin typeface="宋体" panose="02010600030101010101" pitchFamily="2" charset="-122"/>
              </a:rPr>
              <a:t>     </a:t>
            </a:r>
            <a:r>
              <a:rPr lang="en-US" altLang="zh-CN" sz="4000" b="1" strike="noStrike" noProof="1" dirty="0">
                <a:solidFill>
                  <a:schemeClr val="tx1"/>
                </a:solidFill>
                <a:uFillTx/>
                <a:latin typeface="宋体" panose="02010600030101010101" pitchFamily="2" charset="-122"/>
              </a:rPr>
              <a:t>10</a:t>
            </a:r>
            <a:r>
              <a:rPr lang="zh-CN" altLang="en-US" sz="4000" b="1" strike="noStrike" noProof="1" dirty="0">
                <a:solidFill>
                  <a:schemeClr val="tx1"/>
                </a:solidFill>
                <a:uFillTx/>
                <a:latin typeface="宋体" panose="02010600030101010101" pitchFamily="2" charset="-122"/>
              </a:rPr>
              <a:t>、分析“在这种每年一度的迁徙中，整个大陆获得的是从三月的天空洒下来的一首有益无损的带有野性的诗歌。”这个句子的含义。 </a:t>
            </a:r>
            <a:endParaRPr lang="zh-CN" altLang="en-US" sz="4000" b="1" strike="noStrike" noProof="1" dirty="0">
              <a:solidFill>
                <a:schemeClr val="tx1"/>
              </a:solidFill>
              <a:uFillTx/>
              <a:latin typeface="宋体" panose="02010600030101010101" pitchFamily="2" charset="-122"/>
            </a:endParaRPr>
          </a:p>
          <a:p>
            <a:pPr fontAlgn="base">
              <a:buNone/>
            </a:pPr>
            <a:r>
              <a:rPr lang="zh-CN" altLang="en-US" sz="4000" b="1" strike="noStrike" noProof="1" dirty="0">
                <a:solidFill>
                  <a:schemeClr val="tx1"/>
                </a:solidFill>
                <a:uFillTx/>
                <a:latin typeface="宋体" panose="02010600030101010101" pitchFamily="2" charset="-122"/>
              </a:rPr>
              <a:t>     </a:t>
            </a:r>
            <a:endParaRPr lang="zh-CN" altLang="en-US" sz="4000" b="1" strike="noStrike" noProof="1" dirty="0">
              <a:solidFill>
                <a:schemeClr val="tx1"/>
              </a:solidFill>
              <a:uFillTx/>
              <a:latin typeface="宋体" panose="02010600030101010101" pitchFamily="2" charset="-122"/>
            </a:endParaRPr>
          </a:p>
          <a:p>
            <a:pPr fontAlgn="base">
              <a:buNone/>
            </a:pPr>
            <a:r>
              <a:rPr lang="zh-CN" altLang="en-US" sz="4000" b="1" strike="noStrike" noProof="1" dirty="0">
                <a:solidFill>
                  <a:schemeClr val="tx1"/>
                </a:solidFill>
                <a:uFillTx/>
                <a:latin typeface="宋体" panose="02010600030101010101" pitchFamily="2" charset="-122"/>
              </a:rPr>
              <a:t>       </a:t>
            </a:r>
            <a:endParaRPr lang="zh-CN" altLang="en-US" sz="4000" b="1" strike="noStrike" noProof="1" dirty="0">
              <a:solidFill>
                <a:schemeClr val="tx1"/>
              </a:solidFill>
              <a:uFillTx/>
              <a:latin typeface="宋体" panose="02010600030101010101" pitchFamily="2" charset="-122"/>
            </a:endParaRPr>
          </a:p>
          <a:p>
            <a:pPr fontAlgn="base">
              <a:buNone/>
            </a:pPr>
            <a:r>
              <a:rPr lang="zh-CN" altLang="en-US" sz="4000" b="1" strike="noStrike" noProof="1" dirty="0">
                <a:solidFill>
                  <a:schemeClr val="tx1"/>
                </a:solidFill>
                <a:uFillTx/>
                <a:latin typeface="宋体" panose="02010600030101010101" pitchFamily="2" charset="-122"/>
              </a:rPr>
              <a:t>    </a:t>
            </a:r>
            <a:r>
              <a:rPr lang="zh-CN" altLang="en-US" sz="4000" b="1" strike="noStrike" noProof="1" dirty="0">
                <a:solidFill>
                  <a:srgbClr val="FF0000"/>
                </a:solidFill>
                <a:uFillTx/>
                <a:latin typeface="宋体" panose="02010600030101010101" pitchFamily="2" charset="-122"/>
              </a:rPr>
              <a:t>运用了比喻的修辞手法，把三月天空中的迁徙的大雁，比喻成一首诗歌，大雁飞行给整个大地带来欢乐，带来诗意，表达了作者对大雁的喜爱之情。</a:t>
            </a:r>
            <a:endParaRPr lang="zh-CN" altLang="en-US" sz="4000" b="1" strike="noStrike" noProof="1" dirty="0">
              <a:solidFill>
                <a:srgbClr val="FF0000"/>
              </a:solidFill>
              <a:uFillTx/>
              <a:latin typeface="宋体" panose="02010600030101010101" pitchFamily="2" charset="-122"/>
            </a:endParaRPr>
          </a:p>
        </p:txBody>
      </p:sp>
      <p:pic>
        <p:nvPicPr>
          <p:cNvPr id="32771" name="图片 30723" descr="t010b04a98eba6c3b6c"/>
          <p:cNvPicPr>
            <a:picLocks noChangeAspect="1"/>
          </p:cNvPicPr>
          <p:nvPr/>
        </p:nvPicPr>
        <p:blipFill>
          <a:blip r:embed="rId1"/>
          <a:stretch>
            <a:fillRect/>
          </a:stretch>
        </p:blipFill>
        <p:spPr>
          <a:xfrm>
            <a:off x="0" y="2609850"/>
            <a:ext cx="9361488" cy="1184275"/>
          </a:xfrm>
          <a:prstGeom prst="rect">
            <a:avLst/>
          </a:prstGeom>
          <a:noFill/>
          <a:ln w="9525">
            <a:noFill/>
          </a:ln>
        </p:spPr>
      </p:pic>
    </p:spTree>
  </p:cSld>
  <p:clrMapOvr>
    <a:masterClrMapping/>
  </p:clrMapOvr>
  <p:transition spd="med">
    <p:wheel spokes="8"/>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0723">
                                            <p:txEl>
                                              <p:charRg st="81" end="151"/>
                                            </p:txEl>
                                          </p:spTgt>
                                        </p:tgtEl>
                                        <p:attrNameLst>
                                          <p:attrName>style.visibility</p:attrName>
                                        </p:attrNameLst>
                                      </p:cBhvr>
                                      <p:to>
                                        <p:strVal val="visible"/>
                                      </p:to>
                                    </p:set>
                                    <p:animEffect transition="in" filter="blinds(horizontal)">
                                      <p:cBhvr>
                                        <p:cTn id="7" dur="500"/>
                                        <p:tgtEl>
                                          <p:spTgt spid="30723">
                                            <p:txEl>
                                              <p:charRg st="81" end="15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1" name="文本框 56322"/>
          <p:cNvSpPr txBox="1"/>
          <p:nvPr/>
        </p:nvSpPr>
        <p:spPr>
          <a:xfrm>
            <a:off x="0" y="0"/>
            <a:ext cx="9144000" cy="1739900"/>
          </a:xfrm>
          <a:prstGeom prst="rect">
            <a:avLst/>
          </a:prstGeom>
          <a:noFill/>
          <a:ln w="9525">
            <a:noFill/>
          </a:ln>
        </p:spPr>
        <p:txBody>
          <a:bodyPr anchor="t">
            <a:spAutoFit/>
          </a:bodyPr>
          <a:p>
            <a:pPr lvl="0" indent="0"/>
            <a:r>
              <a:rPr lang="en-US" altLang="zh-CN" sz="3200" dirty="0">
                <a:latin typeface="Times New Roman" panose="02020603050405020304" pitchFamily="18" charset="0"/>
                <a:ea typeface="宋体" panose="02010600030101010101" pitchFamily="2" charset="-122"/>
              </a:rPr>
              <a:t>          </a:t>
            </a:r>
            <a:r>
              <a:rPr lang="zh-CN" altLang="en-US" sz="3600" b="1" dirty="0">
                <a:solidFill>
                  <a:srgbClr val="FF0000"/>
                </a:solidFill>
                <a:latin typeface="Times New Roman" panose="02020603050405020304" pitchFamily="18" charset="0"/>
                <a:ea typeface="宋体" panose="02010600030101010101" pitchFamily="2" charset="-122"/>
              </a:rPr>
              <a:t>大雁，</a:t>
            </a:r>
            <a:r>
              <a:rPr lang="zh-CN" altLang="en-US" sz="3600" b="1" dirty="0">
                <a:latin typeface="Times New Roman" panose="02020603050405020304" pitchFamily="18" charset="0"/>
                <a:ea typeface="宋体" panose="02010600030101010101" pitchFamily="2" charset="-122"/>
              </a:rPr>
              <a:t>属鸟纲，鸭科，是雁亚科各种类的通称，一种大型游禽。</a:t>
            </a:r>
            <a:endParaRPr lang="zh-CN" altLang="en-US" sz="3600" b="1" dirty="0">
              <a:latin typeface="Times New Roman" panose="02020603050405020304" pitchFamily="18" charset="0"/>
              <a:ea typeface="宋体" panose="02010600030101010101" pitchFamily="2" charset="-122"/>
            </a:endParaRPr>
          </a:p>
          <a:p>
            <a:pPr lvl="0" indent="0"/>
            <a:endParaRPr lang="zh-CN" altLang="en-US" sz="3600" b="1" dirty="0">
              <a:latin typeface="Times New Roman" panose="02020603050405020304" pitchFamily="18" charset="0"/>
              <a:ea typeface="宋体" panose="02010600030101010101" pitchFamily="2" charset="-122"/>
            </a:endParaRPr>
          </a:p>
        </p:txBody>
      </p:sp>
      <p:sp>
        <p:nvSpPr>
          <p:cNvPr id="5122" name="文本框 56323"/>
          <p:cNvSpPr txBox="1"/>
          <p:nvPr/>
        </p:nvSpPr>
        <p:spPr>
          <a:xfrm>
            <a:off x="0" y="1268413"/>
            <a:ext cx="7880350" cy="1739900"/>
          </a:xfrm>
          <a:prstGeom prst="rect">
            <a:avLst/>
          </a:prstGeom>
          <a:noFill/>
          <a:ln w="9525">
            <a:noFill/>
          </a:ln>
        </p:spPr>
        <p:txBody>
          <a:bodyPr anchor="t">
            <a:spAutoFit/>
          </a:bodyPr>
          <a:p>
            <a:pPr lvl="0" indent="0"/>
            <a:r>
              <a:rPr lang="en-US" altLang="zh-CN" sz="3200" b="1" dirty="0">
                <a:latin typeface="Times New Roman" panose="02020603050405020304" pitchFamily="18" charset="0"/>
                <a:ea typeface="宋体" panose="02010600030101010101" pitchFamily="2" charset="-122"/>
              </a:rPr>
              <a:t>         </a:t>
            </a:r>
            <a:r>
              <a:rPr lang="zh-CN" altLang="en-US" sz="3600" b="1" dirty="0">
                <a:latin typeface="Times New Roman" panose="02020603050405020304" pitchFamily="18" charset="0"/>
                <a:ea typeface="宋体" panose="02010600030101010101" pitchFamily="2" charset="-122"/>
              </a:rPr>
              <a:t>形状略像家鹅，群居水边，</a:t>
            </a:r>
            <a:endParaRPr lang="zh-CN" altLang="en-US" sz="3600" b="1" dirty="0">
              <a:latin typeface="Times New Roman" panose="02020603050405020304" pitchFamily="18" charset="0"/>
              <a:ea typeface="宋体" panose="02010600030101010101" pitchFamily="2" charset="-122"/>
            </a:endParaRPr>
          </a:p>
          <a:p>
            <a:pPr lvl="0" indent="0"/>
            <a:r>
              <a:rPr lang="zh-CN" altLang="en-US" sz="3600" b="1" dirty="0">
                <a:latin typeface="Times New Roman" panose="02020603050405020304" pitchFamily="18" charset="0"/>
                <a:ea typeface="宋体" panose="02010600030101010101" pitchFamily="2" charset="-122"/>
              </a:rPr>
              <a:t>往往是千百成群。主食嫩叶、</a:t>
            </a:r>
            <a:endParaRPr lang="zh-CN" altLang="en-US" sz="3600" b="1" dirty="0">
              <a:latin typeface="Times New Roman" panose="02020603050405020304" pitchFamily="18" charset="0"/>
              <a:ea typeface="宋体" panose="02010600030101010101" pitchFamily="2" charset="-122"/>
            </a:endParaRPr>
          </a:p>
          <a:p>
            <a:pPr lvl="0" indent="0"/>
            <a:r>
              <a:rPr lang="zh-CN" altLang="en-US" sz="3600" b="1" dirty="0">
                <a:latin typeface="Times New Roman" panose="02020603050405020304" pitchFamily="18" charset="0"/>
                <a:ea typeface="宋体" panose="02010600030101010101" pitchFamily="2" charset="-122"/>
              </a:rPr>
              <a:t>细根、种子、或农田谷物。</a:t>
            </a:r>
            <a:endParaRPr lang="zh-CN" altLang="en-US" sz="3600" b="1" dirty="0">
              <a:latin typeface="Times New Roman" panose="02020603050405020304" pitchFamily="18" charset="0"/>
              <a:ea typeface="宋体" panose="02010600030101010101" pitchFamily="2" charset="-122"/>
            </a:endParaRPr>
          </a:p>
        </p:txBody>
      </p:sp>
      <p:sp>
        <p:nvSpPr>
          <p:cNvPr id="5123" name="文本框 56324"/>
          <p:cNvSpPr txBox="1"/>
          <p:nvPr/>
        </p:nvSpPr>
        <p:spPr>
          <a:xfrm>
            <a:off x="0" y="2997200"/>
            <a:ext cx="9144000" cy="1677988"/>
          </a:xfrm>
          <a:prstGeom prst="rect">
            <a:avLst/>
          </a:prstGeom>
          <a:noFill/>
          <a:ln w="9525">
            <a:noFill/>
          </a:ln>
        </p:spPr>
        <p:txBody>
          <a:bodyPr anchor="t">
            <a:spAutoFit/>
          </a:bodyPr>
          <a:p>
            <a:pPr lvl="0" indent="0"/>
            <a:r>
              <a:rPr lang="en-US" altLang="zh-CN" sz="4000" b="1" dirty="0">
                <a:latin typeface="Times New Roman" panose="02020603050405020304" pitchFamily="18" charset="0"/>
                <a:ea typeface="宋体" panose="02010600030101010101" pitchFamily="2" charset="-122"/>
              </a:rPr>
              <a:t>        </a:t>
            </a:r>
            <a:r>
              <a:rPr lang="zh-CN" altLang="en-US" sz="3600" b="1" dirty="0">
                <a:latin typeface="Times New Roman" panose="02020603050405020304" pitchFamily="18" charset="0"/>
                <a:ea typeface="宋体" panose="02010600030101010101" pitchFamily="2" charset="-122"/>
              </a:rPr>
              <a:t>每年春分后飞回北方繁殖，秋分后飞往南方越冬。群雁飞行，排成“一”字或人字形。</a:t>
            </a:r>
            <a:endParaRPr lang="zh-CN" altLang="en-US" sz="3600" b="1" dirty="0">
              <a:latin typeface="Times New Roman" panose="02020603050405020304" pitchFamily="18" charset="0"/>
              <a:ea typeface="宋体" panose="02010600030101010101" pitchFamily="2" charset="-122"/>
            </a:endParaRPr>
          </a:p>
          <a:p>
            <a:pPr lvl="0" indent="0"/>
            <a:endParaRPr lang="zh-CN" altLang="en-US" sz="2800" b="1" dirty="0">
              <a:latin typeface="Times New Roman" panose="02020603050405020304" pitchFamily="18" charset="0"/>
              <a:ea typeface="宋体" panose="02010600030101010101" pitchFamily="2" charset="-122"/>
            </a:endParaRPr>
          </a:p>
        </p:txBody>
      </p:sp>
      <p:pic>
        <p:nvPicPr>
          <p:cNvPr id="5124" name="图片 56325" descr="SHFQ035"/>
          <p:cNvPicPr>
            <a:picLocks noChangeAspect="1"/>
          </p:cNvPicPr>
          <p:nvPr/>
        </p:nvPicPr>
        <p:blipFill>
          <a:blip r:embed="rId1">
            <a:lum bright="12000" contrast="29999"/>
          </a:blip>
          <a:srcRect/>
          <a:stretch>
            <a:fillRect/>
          </a:stretch>
        </p:blipFill>
        <p:spPr>
          <a:xfrm>
            <a:off x="0" y="4487545"/>
            <a:ext cx="9144000" cy="2349500"/>
          </a:xfrm>
          <a:prstGeom prst="rect">
            <a:avLst/>
          </a:prstGeom>
          <a:noFill/>
          <a:ln w="9525" cap="flat" cmpd="sng">
            <a:solidFill>
              <a:srgbClr val="FFFF00"/>
            </a:solidFill>
            <a:prstDash val="solid"/>
            <a:miter/>
            <a:headEnd type="none" w="med" len="med"/>
            <a:tailEnd type="none" w="med" len="med"/>
          </a:ln>
          <a:effectLst>
            <a:outerShdw dist="35921" dir="2699999" algn="ctr" rotWithShape="0">
              <a:srgbClr val="808080"/>
            </a:outerShdw>
          </a:effectLst>
        </p:spPr>
      </p:pic>
      <p:pic>
        <p:nvPicPr>
          <p:cNvPr id="5125" name="图片 56327" descr="t0177261ea72c46261c"/>
          <p:cNvPicPr>
            <a:picLocks noChangeAspect="1"/>
          </p:cNvPicPr>
          <p:nvPr/>
        </p:nvPicPr>
        <p:blipFill>
          <a:blip r:embed="rId2"/>
          <a:stretch>
            <a:fillRect/>
          </a:stretch>
        </p:blipFill>
        <p:spPr>
          <a:xfrm>
            <a:off x="6443663" y="692150"/>
            <a:ext cx="2700337" cy="2286000"/>
          </a:xfrm>
          <a:prstGeom prst="rect">
            <a:avLst/>
          </a:prstGeom>
          <a:noFill/>
          <a:ln w="9525">
            <a:noFill/>
          </a:ln>
        </p:spPr>
      </p:pic>
    </p:spTree>
  </p:cSld>
  <p:clrMapOvr>
    <a:masterClrMapping/>
  </p:clrMapOvr>
  <p:transition>
    <p:fade/>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3793" name="标题 31745"/>
          <p:cNvSpPr>
            <a:spLocks noGrp="1"/>
          </p:cNvSpPr>
          <p:nvPr>
            <p:ph type="title"/>
          </p:nvPr>
        </p:nvSpPr>
        <p:spPr>
          <a:xfrm>
            <a:off x="457200" y="0"/>
            <a:ext cx="8229600" cy="765175"/>
          </a:xfrm>
          <a:ln/>
        </p:spPr>
        <p:txBody>
          <a:bodyPr anchor="ctr"/>
          <a:p>
            <a:r>
              <a:rPr lang="zh-CN" altLang="en-US" sz="4000" b="1" dirty="0">
                <a:solidFill>
                  <a:srgbClr val="FF0000"/>
                </a:solidFill>
              </a:rPr>
              <a:t>巩固练习</a:t>
            </a:r>
            <a:endParaRPr lang="zh-CN" altLang="en-US" sz="4000" b="1" dirty="0">
              <a:solidFill>
                <a:srgbClr val="FF0000"/>
              </a:solidFill>
            </a:endParaRPr>
          </a:p>
        </p:txBody>
      </p:sp>
      <p:sp>
        <p:nvSpPr>
          <p:cNvPr id="33794" name="文本占位符 31746"/>
          <p:cNvSpPr>
            <a:spLocks noGrp="1"/>
          </p:cNvSpPr>
          <p:nvPr>
            <p:ph idx="1"/>
          </p:nvPr>
        </p:nvSpPr>
        <p:spPr>
          <a:xfrm>
            <a:off x="0" y="765175"/>
            <a:ext cx="9144000" cy="6092825"/>
          </a:xfrm>
          <a:ln/>
        </p:spPr>
        <p:txBody>
          <a:bodyPr anchor="t"/>
          <a:p>
            <a:pPr>
              <a:buNone/>
            </a:pPr>
            <a:r>
              <a:rPr lang="en-US" altLang="zh-CN" sz="4000" b="1" dirty="0"/>
              <a:t>         </a:t>
            </a:r>
            <a:r>
              <a:rPr lang="zh-CN" altLang="en-US" sz="4000" b="1" dirty="0">
                <a:solidFill>
                  <a:srgbClr val="FF0000"/>
                </a:solidFill>
              </a:rPr>
              <a:t>准确判断下列句子的表达方式</a:t>
            </a:r>
            <a:r>
              <a:rPr lang="zh-CN" altLang="en-US" sz="4000" b="1" dirty="0"/>
              <a:t>。</a:t>
            </a:r>
            <a:endParaRPr lang="zh-CN" altLang="en-US" sz="4000" b="1" dirty="0"/>
          </a:p>
          <a:p>
            <a:pPr>
              <a:buNone/>
            </a:pPr>
            <a:r>
              <a:rPr lang="zh-CN" altLang="en-US" sz="4000" b="1" dirty="0"/>
              <a:t>          </a:t>
            </a:r>
            <a:r>
              <a:rPr lang="en-US" altLang="zh-CN" sz="4000" b="1" dirty="0"/>
              <a:t>1</a:t>
            </a:r>
            <a:r>
              <a:rPr lang="zh-CN" altLang="en-US" sz="4000" b="1" dirty="0"/>
              <a:t>、它们低低地在沼泽和草地上空曲折地穿行着，向每个刚刚融化的水洼和池塘问好。 </a:t>
            </a:r>
            <a:endParaRPr lang="zh-CN" altLang="en-US" sz="4000" b="1" dirty="0"/>
          </a:p>
          <a:p>
            <a:pPr>
              <a:buNone/>
            </a:pPr>
            <a:r>
              <a:rPr lang="zh-CN" altLang="en-US" sz="4000" b="1" dirty="0"/>
              <a:t>          </a:t>
            </a:r>
            <a:r>
              <a:rPr lang="en-US" altLang="zh-CN" sz="4000" b="1" dirty="0"/>
              <a:t>2</a:t>
            </a:r>
            <a:r>
              <a:rPr lang="zh-CN" altLang="en-US" sz="4000" b="1" dirty="0"/>
              <a:t>、通过对春雁集会的日常程序的观察，人们注意到，所有的孤雁都有一种共性：它们的飞行和鸣叫很频繁，而且声调忧郁，于是人们就得出结论：这些孤雁是伤心的单身。</a:t>
            </a:r>
            <a:endParaRPr lang="zh-CN" altLang="en-US" sz="4000" b="1" dirty="0"/>
          </a:p>
        </p:txBody>
      </p:sp>
      <p:sp>
        <p:nvSpPr>
          <p:cNvPr id="31748" name="文本框 31747"/>
          <p:cNvSpPr txBox="1"/>
          <p:nvPr/>
        </p:nvSpPr>
        <p:spPr>
          <a:xfrm>
            <a:off x="4427538" y="2708275"/>
            <a:ext cx="1873250" cy="823913"/>
          </a:xfrm>
          <a:prstGeom prst="rect">
            <a:avLst/>
          </a:prstGeom>
          <a:noFill/>
          <a:ln w="9525">
            <a:noFill/>
          </a:ln>
        </p:spPr>
        <p:txBody>
          <a:bodyPr anchor="t">
            <a:spAutoFit/>
          </a:bodyPr>
          <a:p>
            <a:pPr lvl="0" indent="0">
              <a:spcBef>
                <a:spcPct val="50000"/>
              </a:spcBef>
            </a:pPr>
            <a:r>
              <a:rPr lang="zh-CN" altLang="en-US" sz="4800" b="1" dirty="0">
                <a:solidFill>
                  <a:srgbClr val="FF0000"/>
                </a:solidFill>
                <a:latin typeface="Arial" panose="020B0604020202020204" pitchFamily="34" charset="0"/>
                <a:ea typeface="宋体" panose="02010600030101010101" pitchFamily="2" charset="-122"/>
              </a:rPr>
              <a:t>叙述</a:t>
            </a:r>
            <a:endParaRPr lang="zh-CN" altLang="en-US" sz="4800" b="1" dirty="0">
              <a:solidFill>
                <a:srgbClr val="FF0000"/>
              </a:solidFill>
              <a:latin typeface="Arial" panose="020B0604020202020204" pitchFamily="34" charset="0"/>
              <a:ea typeface="宋体" panose="02010600030101010101" pitchFamily="2" charset="-122"/>
            </a:endParaRPr>
          </a:p>
        </p:txBody>
      </p:sp>
      <p:sp>
        <p:nvSpPr>
          <p:cNvPr id="31749" name="文本框 31748"/>
          <p:cNvSpPr txBox="1"/>
          <p:nvPr/>
        </p:nvSpPr>
        <p:spPr>
          <a:xfrm>
            <a:off x="7451725" y="5949950"/>
            <a:ext cx="1584325" cy="823913"/>
          </a:xfrm>
          <a:prstGeom prst="rect">
            <a:avLst/>
          </a:prstGeom>
          <a:noFill/>
          <a:ln w="9525">
            <a:noFill/>
          </a:ln>
        </p:spPr>
        <p:txBody>
          <a:bodyPr anchor="t">
            <a:spAutoFit/>
          </a:bodyPr>
          <a:p>
            <a:pPr lvl="0" indent="0">
              <a:spcBef>
                <a:spcPct val="50000"/>
              </a:spcBef>
            </a:pPr>
            <a:r>
              <a:rPr lang="zh-CN" altLang="en-US" sz="4800" b="1" dirty="0">
                <a:solidFill>
                  <a:srgbClr val="FF0000"/>
                </a:solidFill>
                <a:latin typeface="Arial" panose="020B0604020202020204" pitchFamily="34" charset="0"/>
                <a:ea typeface="宋体" panose="02010600030101010101" pitchFamily="2" charset="-122"/>
              </a:rPr>
              <a:t>叙述</a:t>
            </a:r>
            <a:endParaRPr lang="zh-CN" altLang="en-US" sz="4800" b="1" dirty="0">
              <a:solidFill>
                <a:srgbClr val="FF0000"/>
              </a:solidFill>
              <a:latin typeface="Arial" panose="020B0604020202020204" pitchFamily="34" charset="0"/>
              <a:ea typeface="宋体" panose="02010600030101010101" pitchFamily="2" charset="-122"/>
            </a:endParaRPr>
          </a:p>
        </p:txBody>
      </p:sp>
      <p:pic>
        <p:nvPicPr>
          <p:cNvPr id="33797" name="图片 31749" descr="u=2006336946,3807279952&amp;fm=21&amp;gp=0"/>
          <p:cNvPicPr>
            <a:picLocks noChangeAspect="1"/>
          </p:cNvPicPr>
          <p:nvPr/>
        </p:nvPicPr>
        <p:blipFill>
          <a:blip r:embed="rId1"/>
          <a:stretch>
            <a:fillRect/>
          </a:stretch>
        </p:blipFill>
        <p:spPr>
          <a:xfrm>
            <a:off x="0" y="0"/>
            <a:ext cx="971550" cy="2133600"/>
          </a:xfrm>
          <a:prstGeom prst="rect">
            <a:avLst/>
          </a:prstGeom>
          <a:noFill/>
          <a:ln w="9525">
            <a:noFill/>
          </a:ln>
        </p:spPr>
      </p:pic>
    </p:spTree>
  </p:cSld>
  <p:clrMapOvr>
    <a:masterClrMapping/>
  </p:clrMapOvr>
  <p:transition spd="med">
    <p:wheel spokes="8"/>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31748">
                                            <p:txEl>
                                              <p:charRg st="0" end="3"/>
                                            </p:txEl>
                                          </p:spTgt>
                                        </p:tgtEl>
                                        <p:attrNameLst>
                                          <p:attrName>style.visibility</p:attrName>
                                        </p:attrNameLst>
                                      </p:cBhvr>
                                      <p:to>
                                        <p:strVal val="visible"/>
                                      </p:to>
                                    </p:set>
                                    <p:animEffect transition="in" filter="diamond(in)">
                                      <p:cBhvr>
                                        <p:cTn id="7" dur="2000"/>
                                        <p:tgtEl>
                                          <p:spTgt spid="31748">
                                            <p:txEl>
                                              <p:charRg st="0" end="3"/>
                                            </p:txEl>
                                          </p:spTgt>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nodeType="clickEffect">
                                  <p:stCondLst>
                                    <p:cond delay="0"/>
                                  </p:stCondLst>
                                  <p:childTnLst>
                                    <p:set>
                                      <p:cBhvr>
                                        <p:cTn id="11" dur="1" fill="hold">
                                          <p:stCondLst>
                                            <p:cond delay="0"/>
                                          </p:stCondLst>
                                        </p:cTn>
                                        <p:tgtEl>
                                          <p:spTgt spid="31749">
                                            <p:txEl>
                                              <p:charRg st="0" end="3"/>
                                            </p:txEl>
                                          </p:spTgt>
                                        </p:tgtEl>
                                        <p:attrNameLst>
                                          <p:attrName>style.visibility</p:attrName>
                                        </p:attrNameLst>
                                      </p:cBhvr>
                                      <p:to>
                                        <p:strVal val="visible"/>
                                      </p:to>
                                    </p:set>
                                    <p:animEffect transition="in" filter="diamond(in)">
                                      <p:cBhvr>
                                        <p:cTn id="12" dur="2000"/>
                                        <p:tgtEl>
                                          <p:spTgt spid="31749">
                                            <p:txEl>
                                              <p:charRg st="0"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4817" name="标题 32769"/>
          <p:cNvSpPr>
            <a:spLocks noGrp="1"/>
          </p:cNvSpPr>
          <p:nvPr>
            <p:ph type="title"/>
          </p:nvPr>
        </p:nvSpPr>
        <p:spPr>
          <a:ln/>
        </p:spPr>
        <p:txBody>
          <a:bodyPr anchor="ctr"/>
          <a:p>
            <a:br>
              <a:rPr lang="en-US" altLang="zh-CN" sz="4000" dirty="0"/>
            </a:br>
            <a:endParaRPr lang="en-US" altLang="zh-CN" sz="4000" dirty="0"/>
          </a:p>
        </p:txBody>
      </p:sp>
      <p:sp>
        <p:nvSpPr>
          <p:cNvPr id="34818" name="文本占位符 32770"/>
          <p:cNvSpPr>
            <a:spLocks noGrp="1"/>
          </p:cNvSpPr>
          <p:nvPr>
            <p:ph idx="1"/>
          </p:nvPr>
        </p:nvSpPr>
        <p:spPr>
          <a:xfrm>
            <a:off x="0" y="0"/>
            <a:ext cx="9144000" cy="6858000"/>
          </a:xfrm>
          <a:ln/>
        </p:spPr>
        <p:txBody>
          <a:bodyPr anchor="t"/>
          <a:p>
            <a:pPr>
              <a:buNone/>
            </a:pPr>
            <a:r>
              <a:rPr lang="en-US" altLang="zh-CN" sz="4400" b="1" dirty="0"/>
              <a:t>          3</a:t>
            </a:r>
            <a:r>
              <a:rPr lang="zh-CN" altLang="en-US" sz="4400" b="1" dirty="0"/>
              <a:t>、在我们的沼泽上空做了几次试探性的盘旋之后，它们白色的尾部朝着远方的山丘，终于慢慢扇动着黑色的翅膀，静静地向池塘滑翔下来。</a:t>
            </a:r>
            <a:endParaRPr lang="zh-CN" altLang="en-US" sz="4400" b="1" dirty="0"/>
          </a:p>
          <a:p>
            <a:pPr>
              <a:buNone/>
            </a:pPr>
            <a:endParaRPr lang="zh-CN" altLang="en-US" sz="4400" b="1" dirty="0"/>
          </a:p>
          <a:p>
            <a:pPr>
              <a:buNone/>
            </a:pPr>
            <a:r>
              <a:rPr lang="zh-CN" altLang="en-US" sz="4400" b="1" dirty="0"/>
              <a:t>          </a:t>
            </a:r>
            <a:r>
              <a:rPr lang="en-US" altLang="zh-CN" sz="4400" b="1" dirty="0"/>
              <a:t>4</a:t>
            </a:r>
            <a:r>
              <a:rPr lang="zh-CN" altLang="en-US" sz="4400" b="1" dirty="0"/>
              <a:t>、大雁属鸟纲，鸭科，是一种大型游禽。 </a:t>
            </a:r>
            <a:endParaRPr lang="zh-CN" altLang="en-US" sz="4400" b="1" dirty="0"/>
          </a:p>
        </p:txBody>
      </p:sp>
      <p:sp>
        <p:nvSpPr>
          <p:cNvPr id="32772" name="文本框 32771"/>
          <p:cNvSpPr txBox="1"/>
          <p:nvPr/>
        </p:nvSpPr>
        <p:spPr>
          <a:xfrm>
            <a:off x="4211638" y="3068638"/>
            <a:ext cx="2952750" cy="823912"/>
          </a:xfrm>
          <a:prstGeom prst="rect">
            <a:avLst/>
          </a:prstGeom>
          <a:noFill/>
          <a:ln w="9525">
            <a:noFill/>
          </a:ln>
        </p:spPr>
        <p:txBody>
          <a:bodyPr anchor="t">
            <a:spAutoFit/>
          </a:bodyPr>
          <a:p>
            <a:pPr lvl="0" indent="0">
              <a:spcBef>
                <a:spcPct val="50000"/>
              </a:spcBef>
            </a:pPr>
            <a:r>
              <a:rPr lang="zh-CN" altLang="en-US" sz="4800" b="1" dirty="0">
                <a:solidFill>
                  <a:srgbClr val="FF0000"/>
                </a:solidFill>
                <a:latin typeface="Arial" panose="020B0604020202020204" pitchFamily="34" charset="0"/>
                <a:ea typeface="宋体" panose="02010600030101010101" pitchFamily="2" charset="-122"/>
              </a:rPr>
              <a:t>描写</a:t>
            </a:r>
            <a:endParaRPr lang="zh-CN" altLang="en-US" sz="4800" b="1" dirty="0">
              <a:solidFill>
                <a:srgbClr val="FF0000"/>
              </a:solidFill>
              <a:latin typeface="Arial" panose="020B0604020202020204" pitchFamily="34" charset="0"/>
              <a:ea typeface="宋体" panose="02010600030101010101" pitchFamily="2" charset="-122"/>
            </a:endParaRPr>
          </a:p>
        </p:txBody>
      </p:sp>
      <p:sp>
        <p:nvSpPr>
          <p:cNvPr id="32773" name="文本框 32772"/>
          <p:cNvSpPr txBox="1"/>
          <p:nvPr/>
        </p:nvSpPr>
        <p:spPr>
          <a:xfrm>
            <a:off x="4356100" y="5229225"/>
            <a:ext cx="2232025" cy="823913"/>
          </a:xfrm>
          <a:prstGeom prst="rect">
            <a:avLst/>
          </a:prstGeom>
          <a:noFill/>
          <a:ln w="9525">
            <a:noFill/>
          </a:ln>
        </p:spPr>
        <p:txBody>
          <a:bodyPr anchor="t">
            <a:spAutoFit/>
          </a:bodyPr>
          <a:p>
            <a:pPr lvl="0" indent="0">
              <a:spcBef>
                <a:spcPct val="50000"/>
              </a:spcBef>
            </a:pPr>
            <a:r>
              <a:rPr lang="zh-CN" altLang="en-US" sz="4800" b="1" dirty="0">
                <a:solidFill>
                  <a:srgbClr val="FF0000"/>
                </a:solidFill>
                <a:latin typeface="Arial" panose="020B0604020202020204" pitchFamily="34" charset="0"/>
                <a:ea typeface="宋体" panose="02010600030101010101" pitchFamily="2" charset="-122"/>
              </a:rPr>
              <a:t>说明</a:t>
            </a:r>
            <a:endParaRPr lang="zh-CN" altLang="en-US" sz="4800" b="1" dirty="0">
              <a:solidFill>
                <a:srgbClr val="FF0000"/>
              </a:solidFill>
              <a:latin typeface="Arial" panose="020B0604020202020204" pitchFamily="34" charset="0"/>
              <a:ea typeface="宋体" panose="02010600030101010101" pitchFamily="2" charset="-122"/>
            </a:endParaRPr>
          </a:p>
        </p:txBody>
      </p:sp>
      <p:pic>
        <p:nvPicPr>
          <p:cNvPr id="34821" name="图片 32773" descr="u=2368008694,685260755&amp;fm=21&amp;gp=0"/>
          <p:cNvPicPr>
            <a:picLocks noChangeAspect="1"/>
          </p:cNvPicPr>
          <p:nvPr/>
        </p:nvPicPr>
        <p:blipFill>
          <a:blip r:embed="rId1"/>
          <a:stretch>
            <a:fillRect/>
          </a:stretch>
        </p:blipFill>
        <p:spPr>
          <a:xfrm>
            <a:off x="6767513" y="5157788"/>
            <a:ext cx="2376487" cy="1700212"/>
          </a:xfrm>
          <a:prstGeom prst="rect">
            <a:avLst/>
          </a:prstGeom>
          <a:noFill/>
          <a:ln w="9525">
            <a:noFill/>
          </a:ln>
        </p:spPr>
      </p:pic>
      <p:pic>
        <p:nvPicPr>
          <p:cNvPr id="34822" name="图片 32774" descr="u=2368008694,685260755&amp;fm=21&amp;gp=0"/>
          <p:cNvPicPr>
            <a:picLocks noChangeAspect="1"/>
          </p:cNvPicPr>
          <p:nvPr/>
        </p:nvPicPr>
        <p:blipFill>
          <a:blip r:embed="rId1"/>
          <a:stretch>
            <a:fillRect/>
          </a:stretch>
        </p:blipFill>
        <p:spPr>
          <a:xfrm>
            <a:off x="5724525" y="2781300"/>
            <a:ext cx="2376488" cy="1700213"/>
          </a:xfrm>
          <a:prstGeom prst="rect">
            <a:avLst/>
          </a:prstGeom>
          <a:noFill/>
          <a:ln w="9525">
            <a:noFill/>
          </a:ln>
        </p:spPr>
      </p:pic>
    </p:spTree>
  </p:cSld>
  <p:clrMapOvr>
    <a:masterClrMapping/>
  </p:clrMapOvr>
  <p:transition spd="med">
    <p:wheel spokes="8"/>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2772">
                                            <p:txEl>
                                              <p:charRg st="0" end="3"/>
                                            </p:txEl>
                                          </p:spTgt>
                                        </p:tgtEl>
                                        <p:attrNameLst>
                                          <p:attrName>style.visibility</p:attrName>
                                        </p:attrNameLst>
                                      </p:cBhvr>
                                      <p:to>
                                        <p:strVal val="visible"/>
                                      </p:to>
                                    </p:set>
                                    <p:animEffect transition="in" filter="blinds(horizontal)">
                                      <p:cBhvr>
                                        <p:cTn id="7" dur="500"/>
                                        <p:tgtEl>
                                          <p:spTgt spid="32772">
                                            <p:txEl>
                                              <p:charRg st="0" end="3"/>
                                            </p:txEl>
                                          </p:spTgt>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32773">
                                            <p:txEl>
                                              <p:charRg st="0" end="3"/>
                                            </p:txEl>
                                          </p:spTgt>
                                        </p:tgtEl>
                                        <p:attrNameLst>
                                          <p:attrName>style.visibility</p:attrName>
                                        </p:attrNameLst>
                                      </p:cBhvr>
                                      <p:to>
                                        <p:strVal val="visible"/>
                                      </p:to>
                                    </p:set>
                                    <p:animEffect transition="in" filter="checkerboard(across)">
                                      <p:cBhvr>
                                        <p:cTn id="12" dur="500"/>
                                        <p:tgtEl>
                                          <p:spTgt spid="32773">
                                            <p:txEl>
                                              <p:charRg st="0"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5841" name="标题 52225"/>
          <p:cNvSpPr>
            <a:spLocks noGrp="1"/>
          </p:cNvSpPr>
          <p:nvPr>
            <p:ph type="title"/>
          </p:nvPr>
        </p:nvSpPr>
        <p:spPr>
          <a:xfrm>
            <a:off x="457200" y="0"/>
            <a:ext cx="8229600" cy="765175"/>
          </a:xfrm>
          <a:ln/>
        </p:spPr>
        <p:txBody>
          <a:bodyPr anchor="ctr"/>
          <a:p>
            <a:r>
              <a:rPr lang="zh-CN" altLang="en-US" sz="4000" b="1" dirty="0">
                <a:solidFill>
                  <a:srgbClr val="FF0000"/>
                </a:solidFill>
              </a:rPr>
              <a:t>与雁有关的古诗句</a:t>
            </a:r>
            <a:endParaRPr lang="zh-CN" altLang="en-US" sz="4000" b="1" dirty="0">
              <a:solidFill>
                <a:srgbClr val="FF0000"/>
              </a:solidFill>
            </a:endParaRPr>
          </a:p>
        </p:txBody>
      </p:sp>
      <p:sp>
        <p:nvSpPr>
          <p:cNvPr id="35842" name="文本占位符 52226"/>
          <p:cNvSpPr>
            <a:spLocks noGrp="1"/>
          </p:cNvSpPr>
          <p:nvPr>
            <p:ph idx="1"/>
          </p:nvPr>
        </p:nvSpPr>
        <p:spPr>
          <a:xfrm>
            <a:off x="0" y="765175"/>
            <a:ext cx="9144000" cy="6092825"/>
          </a:xfrm>
          <a:ln/>
        </p:spPr>
        <p:txBody>
          <a:bodyPr anchor="t"/>
          <a:p>
            <a:pPr>
              <a:buNone/>
            </a:pPr>
            <a:r>
              <a:rPr lang="en-US" altLang="zh-CN" sz="4800" b="1" dirty="0"/>
              <a:t>         </a:t>
            </a:r>
            <a:r>
              <a:rPr lang="en-US" altLang="zh-CN" sz="4400" b="1" dirty="0"/>
              <a:t>1</a:t>
            </a:r>
            <a:r>
              <a:rPr lang="zh-CN" altLang="en-US" sz="4400" b="1" dirty="0"/>
              <a:t>、征蓬出汉塞，归雁入胡天。</a:t>
            </a:r>
            <a:endParaRPr lang="zh-CN" altLang="en-US" sz="4400" b="1" dirty="0"/>
          </a:p>
          <a:p>
            <a:pPr>
              <a:buNone/>
            </a:pPr>
            <a:r>
              <a:rPr lang="zh-CN" altLang="en-US" sz="4400" b="1" dirty="0"/>
              <a:t>          </a:t>
            </a:r>
            <a:r>
              <a:rPr lang="en-US" altLang="zh-CN" sz="4400" b="1" dirty="0"/>
              <a:t>2</a:t>
            </a:r>
            <a:r>
              <a:rPr lang="zh-CN" altLang="en-US" sz="4400" b="1" dirty="0"/>
              <a:t>、长风万里送秋雁，对此可以酣高楼。</a:t>
            </a:r>
            <a:endParaRPr lang="zh-CN" altLang="en-US" sz="4400" b="1" dirty="0"/>
          </a:p>
          <a:p>
            <a:pPr>
              <a:buNone/>
            </a:pPr>
            <a:r>
              <a:rPr lang="zh-CN" altLang="en-US" sz="4400" b="1" dirty="0"/>
              <a:t>          </a:t>
            </a:r>
            <a:r>
              <a:rPr lang="en-US" altLang="zh-CN" sz="4400" b="1" dirty="0"/>
              <a:t>3</a:t>
            </a:r>
            <a:r>
              <a:rPr lang="zh-CN" altLang="en-US" sz="4400" b="1" dirty="0"/>
              <a:t>、乡书何处达？归雁洛阳边。   </a:t>
            </a:r>
            <a:endParaRPr lang="zh-CN" altLang="en-US" sz="4400" b="1" dirty="0"/>
          </a:p>
          <a:p>
            <a:pPr>
              <a:buNone/>
            </a:pPr>
            <a:r>
              <a:rPr lang="zh-CN" altLang="en-US" sz="4400" b="1" dirty="0"/>
              <a:t>          </a:t>
            </a:r>
            <a:r>
              <a:rPr lang="en-US" altLang="zh-CN" sz="4400" b="1" dirty="0"/>
              <a:t>4</a:t>
            </a:r>
            <a:r>
              <a:rPr lang="zh-CN" altLang="en-US" sz="4400" b="1" dirty="0"/>
              <a:t>、塞下秋来风景异，衡阳雁去无留意。</a:t>
            </a:r>
            <a:endParaRPr lang="zh-CN" altLang="en-US" sz="4400" b="1" dirty="0"/>
          </a:p>
        </p:txBody>
      </p:sp>
      <p:pic>
        <p:nvPicPr>
          <p:cNvPr id="35843" name="图片 52232" descr="u=611967915,1721113303&amp;fm=21&amp;gp=0"/>
          <p:cNvPicPr>
            <a:picLocks noChangeAspect="1"/>
          </p:cNvPicPr>
          <p:nvPr/>
        </p:nvPicPr>
        <p:blipFill>
          <a:blip r:embed="rId1"/>
          <a:stretch>
            <a:fillRect/>
          </a:stretch>
        </p:blipFill>
        <p:spPr>
          <a:xfrm>
            <a:off x="3492500" y="5084763"/>
            <a:ext cx="5651500" cy="1773237"/>
          </a:xfrm>
          <a:prstGeom prst="rect">
            <a:avLst/>
          </a:prstGeom>
          <a:noFill/>
          <a:ln w="9525">
            <a:noFill/>
          </a:ln>
        </p:spPr>
      </p:pic>
    </p:spTree>
  </p:cSld>
  <p:clrMapOvr>
    <a:masterClrMapping/>
  </p:clrMapOvr>
  <p:transition spd="med">
    <p:wheel spokes="8"/>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6865" name="标题 34817"/>
          <p:cNvSpPr>
            <a:spLocks noGrp="1"/>
          </p:cNvSpPr>
          <p:nvPr>
            <p:ph type="title"/>
          </p:nvPr>
        </p:nvSpPr>
        <p:spPr>
          <a:xfrm>
            <a:off x="457200" y="0"/>
            <a:ext cx="8229600" cy="620713"/>
          </a:xfrm>
          <a:ln/>
        </p:spPr>
        <p:txBody>
          <a:bodyPr anchor="ctr"/>
          <a:p>
            <a:r>
              <a:rPr lang="zh-CN" altLang="en-US" b="1" dirty="0">
                <a:solidFill>
                  <a:srgbClr val="FF0000"/>
                </a:solidFill>
              </a:rPr>
              <a:t>小结</a:t>
            </a:r>
            <a:endParaRPr lang="zh-CN" altLang="en-US" b="1" dirty="0">
              <a:solidFill>
                <a:srgbClr val="FF0000"/>
              </a:solidFill>
            </a:endParaRPr>
          </a:p>
        </p:txBody>
      </p:sp>
      <p:sp>
        <p:nvSpPr>
          <p:cNvPr id="36866" name="文本占位符 34818"/>
          <p:cNvSpPr>
            <a:spLocks noGrp="1"/>
          </p:cNvSpPr>
          <p:nvPr>
            <p:ph idx="1"/>
          </p:nvPr>
        </p:nvSpPr>
        <p:spPr>
          <a:xfrm>
            <a:off x="0" y="765175"/>
            <a:ext cx="9144000" cy="6092825"/>
          </a:xfrm>
          <a:ln/>
        </p:spPr>
        <p:txBody>
          <a:bodyPr anchor="t"/>
          <a:p>
            <a:pPr>
              <a:buNone/>
            </a:pPr>
            <a:r>
              <a:rPr lang="en-US" altLang="zh-CN" sz="3600" b="1" dirty="0">
                <a:latin typeface="宋体" panose="02010600030101010101" pitchFamily="2" charset="-122"/>
              </a:rPr>
              <a:t>      </a:t>
            </a:r>
            <a:r>
              <a:rPr lang="zh-CN" altLang="en-US" sz="4400" b="1" dirty="0">
                <a:latin typeface="宋体" panose="02010600030101010101" pitchFamily="2" charset="-122"/>
              </a:rPr>
              <a:t>本文是一篇优美的</a:t>
            </a:r>
            <a:r>
              <a:rPr lang="zh-CN" altLang="en-US" sz="4400" b="1" dirty="0">
                <a:solidFill>
                  <a:srgbClr val="FF0000"/>
                </a:solidFill>
                <a:latin typeface="宋体" panose="02010600030101010101" pitchFamily="2" charset="-122"/>
              </a:rPr>
              <a:t>散文</a:t>
            </a:r>
            <a:r>
              <a:rPr lang="zh-CN" altLang="en-US" sz="4400" b="1" dirty="0">
                <a:latin typeface="宋体" panose="02010600030101010101" pitchFamily="2" charset="-122"/>
              </a:rPr>
              <a:t>。作者对鸟儿有一份诗人的情怀。在作者心目中，大雁的迁徙和日常生活都是富有诗意的，作者通过自己的观察和描写传达出这样一个信息，动物是我们的朋友，世界因了它们的存在才有了如许的生机和情趣，我们与它们和谐共处，这才是人类在这个世界上的最恰当的定位。</a:t>
            </a:r>
            <a:endParaRPr lang="zh-CN" altLang="en-US" sz="4400" b="1" dirty="0">
              <a:latin typeface="宋体" panose="02010600030101010101" pitchFamily="2" charset="-122"/>
            </a:endParaRPr>
          </a:p>
          <a:p>
            <a:pPr>
              <a:buNone/>
            </a:pPr>
            <a:r>
              <a:rPr lang="zh-CN" altLang="en-US" sz="3600" b="1" dirty="0">
                <a:latin typeface="宋体" panose="02010600030101010101" pitchFamily="2" charset="-122"/>
              </a:rPr>
              <a:t>      </a:t>
            </a:r>
            <a:endParaRPr lang="zh-CN" altLang="en-US" sz="3600" b="1" dirty="0">
              <a:solidFill>
                <a:srgbClr val="0033CC"/>
              </a:solidFill>
            </a:endParaRPr>
          </a:p>
        </p:txBody>
      </p:sp>
      <p:pic>
        <p:nvPicPr>
          <p:cNvPr id="36867" name="图片 34819" descr="t014b4ac9e89cf42da9"/>
          <p:cNvPicPr>
            <a:picLocks noChangeAspect="1"/>
          </p:cNvPicPr>
          <p:nvPr/>
        </p:nvPicPr>
        <p:blipFill>
          <a:blip r:embed="rId1"/>
          <a:stretch>
            <a:fillRect/>
          </a:stretch>
        </p:blipFill>
        <p:spPr>
          <a:xfrm>
            <a:off x="0" y="0"/>
            <a:ext cx="1258888" cy="1268413"/>
          </a:xfrm>
          <a:prstGeom prst="rect">
            <a:avLst/>
          </a:prstGeom>
          <a:noFill/>
          <a:ln w="9525">
            <a:noFill/>
          </a:ln>
        </p:spPr>
      </p:pic>
    </p:spTree>
  </p:cSld>
  <p:clrMapOvr>
    <a:masterClrMapping/>
  </p:clrMapOvr>
  <p:transition spd="med">
    <p:wheel spokes="8"/>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7889" name="标题 35841"/>
          <p:cNvSpPr>
            <a:spLocks noGrp="1"/>
          </p:cNvSpPr>
          <p:nvPr>
            <p:ph type="title"/>
          </p:nvPr>
        </p:nvSpPr>
        <p:spPr>
          <a:ln/>
        </p:spPr>
        <p:txBody>
          <a:bodyPr anchor="ctr"/>
          <a:p>
            <a:br>
              <a:rPr lang="en-US" altLang="zh-CN" sz="4000" dirty="0"/>
            </a:br>
            <a:endParaRPr lang="en-US" altLang="zh-CN" sz="4000" dirty="0"/>
          </a:p>
        </p:txBody>
      </p:sp>
      <p:sp>
        <p:nvSpPr>
          <p:cNvPr id="37890" name="文本占位符 35842"/>
          <p:cNvSpPr>
            <a:spLocks noGrp="1"/>
          </p:cNvSpPr>
          <p:nvPr>
            <p:ph idx="1"/>
          </p:nvPr>
        </p:nvSpPr>
        <p:spPr>
          <a:xfrm>
            <a:off x="0" y="0"/>
            <a:ext cx="9144000" cy="6858000"/>
          </a:xfrm>
          <a:ln/>
        </p:spPr>
        <p:txBody>
          <a:bodyPr anchor="t"/>
          <a:p>
            <a:pPr>
              <a:buNone/>
            </a:pPr>
            <a:r>
              <a:rPr lang="en-US" altLang="zh-CN" sz="4400" b="1" dirty="0">
                <a:latin typeface="宋体" panose="02010600030101010101" pitchFamily="2" charset="-122"/>
              </a:rPr>
              <a:t>            </a:t>
            </a:r>
            <a:r>
              <a:rPr lang="zh-CN" altLang="en-US" sz="4400" b="1" dirty="0">
                <a:solidFill>
                  <a:srgbClr val="FF0000"/>
                </a:solidFill>
                <a:latin typeface="宋体" panose="02010600030101010101" pitchFamily="2" charset="-122"/>
              </a:rPr>
              <a:t>阅读感悟</a:t>
            </a:r>
            <a:endParaRPr lang="zh-CN" altLang="en-US" sz="4400" b="1" dirty="0">
              <a:solidFill>
                <a:srgbClr val="FF0000"/>
              </a:solidFill>
              <a:latin typeface="宋体" panose="02010600030101010101" pitchFamily="2" charset="-122"/>
            </a:endParaRPr>
          </a:p>
          <a:p>
            <a:pPr>
              <a:buNone/>
            </a:pPr>
            <a:r>
              <a:rPr lang="zh-CN" altLang="en-US" sz="4400" b="1" dirty="0">
                <a:latin typeface="宋体" panose="02010600030101010101" pitchFamily="2" charset="-122"/>
              </a:rPr>
              <a:t>     作者是一个</a:t>
            </a:r>
            <a:r>
              <a:rPr lang="zh-CN" altLang="en-US" sz="4400" b="1" dirty="0">
                <a:solidFill>
                  <a:srgbClr val="FF0000"/>
                </a:solidFill>
              </a:rPr>
              <a:t>“</a:t>
            </a:r>
            <a:r>
              <a:rPr lang="zh-CN" altLang="en-US" sz="4400" b="1" dirty="0">
                <a:solidFill>
                  <a:srgbClr val="FF0000"/>
                </a:solidFill>
                <a:latin typeface="宋体" panose="02010600030101010101" pitchFamily="2" charset="-122"/>
              </a:rPr>
              <a:t>爱鸟者</a:t>
            </a:r>
            <a:r>
              <a:rPr lang="zh-CN" altLang="en-US" sz="4400" b="1" dirty="0">
                <a:solidFill>
                  <a:srgbClr val="FF0000"/>
                </a:solidFill>
              </a:rPr>
              <a:t>”</a:t>
            </a:r>
            <a:r>
              <a:rPr lang="zh-CN" altLang="en-US" sz="4400" b="1" dirty="0">
                <a:latin typeface="宋体" panose="02010600030101010101" pitchFamily="2" charset="-122"/>
              </a:rPr>
              <a:t>，对大雁的喜爱之情充溢在字里行间，正因为这种对动物怀有的真挚感情，所以他才能观察得这么细致，也才能描写这么美妙</a:t>
            </a:r>
            <a:r>
              <a:rPr lang="zh-CN" altLang="en-US" sz="4400" b="1" dirty="0"/>
              <a:t>。</a:t>
            </a:r>
            <a:endParaRPr lang="zh-CN" altLang="en-US" sz="4400" b="1" dirty="0"/>
          </a:p>
          <a:p>
            <a:endParaRPr lang="zh-CN" altLang="en-US" sz="4400" dirty="0"/>
          </a:p>
        </p:txBody>
      </p:sp>
      <p:pic>
        <p:nvPicPr>
          <p:cNvPr id="37891" name="图片 35843" descr="u=4077010180,3237671&amp;fm=21&amp;gp=0"/>
          <p:cNvPicPr>
            <a:picLocks noChangeAspect="1"/>
          </p:cNvPicPr>
          <p:nvPr/>
        </p:nvPicPr>
        <p:blipFill>
          <a:blip r:embed="rId1"/>
          <a:stretch>
            <a:fillRect/>
          </a:stretch>
        </p:blipFill>
        <p:spPr>
          <a:xfrm>
            <a:off x="0" y="4470400"/>
            <a:ext cx="9144000" cy="2387600"/>
          </a:xfrm>
          <a:prstGeom prst="rect">
            <a:avLst/>
          </a:prstGeom>
          <a:noFill/>
          <a:ln w="9525">
            <a:noFill/>
          </a:ln>
        </p:spPr>
      </p:pic>
    </p:spTree>
  </p:cSld>
  <p:clrMapOvr>
    <a:masterClrMapping/>
  </p:clrMapOvr>
  <p:transition spd="med">
    <p:wheel spokes="8"/>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8913" name="标题 36865"/>
          <p:cNvSpPr>
            <a:spLocks noGrp="1"/>
          </p:cNvSpPr>
          <p:nvPr>
            <p:ph type="title"/>
          </p:nvPr>
        </p:nvSpPr>
        <p:spPr>
          <a:xfrm>
            <a:off x="457200" y="0"/>
            <a:ext cx="8229600" cy="620713"/>
          </a:xfrm>
          <a:ln/>
        </p:spPr>
        <p:txBody>
          <a:bodyPr anchor="ctr"/>
          <a:p>
            <a:r>
              <a:rPr lang="zh-CN" altLang="en-US" sz="4000" b="1" dirty="0">
                <a:solidFill>
                  <a:srgbClr val="FF0000"/>
                </a:solidFill>
              </a:rPr>
              <a:t>主题</a:t>
            </a:r>
            <a:endParaRPr lang="zh-CN" altLang="en-US" sz="4000" b="1" dirty="0">
              <a:solidFill>
                <a:srgbClr val="FF0000"/>
              </a:solidFill>
            </a:endParaRPr>
          </a:p>
        </p:txBody>
      </p:sp>
      <p:sp>
        <p:nvSpPr>
          <p:cNvPr id="38914" name="文本占位符 36866"/>
          <p:cNvSpPr>
            <a:spLocks noGrp="1"/>
          </p:cNvSpPr>
          <p:nvPr>
            <p:ph idx="1"/>
          </p:nvPr>
        </p:nvSpPr>
        <p:spPr>
          <a:xfrm>
            <a:off x="0" y="765175"/>
            <a:ext cx="9144000" cy="6092825"/>
          </a:xfrm>
          <a:ln/>
        </p:spPr>
        <p:txBody>
          <a:bodyPr anchor="t"/>
          <a:p>
            <a:pPr>
              <a:buNone/>
            </a:pPr>
            <a:r>
              <a:rPr lang="en-US" altLang="zh-CN" sz="4400" b="1" dirty="0"/>
              <a:t>         </a:t>
            </a:r>
            <a:r>
              <a:rPr lang="zh-CN" altLang="en-US" sz="4400" b="1" dirty="0"/>
              <a:t>本文通过拟人的手法，介绍了大雁的鸣叫、觅食、群居、飞行的活动，说明了大雁是人类有益无损的伙伴，表达了作者对野生动物的喜爱之情，呼吁人们保护野生动物。</a:t>
            </a:r>
            <a:endParaRPr lang="zh-CN" altLang="en-US" sz="4400" b="1" dirty="0"/>
          </a:p>
        </p:txBody>
      </p:sp>
      <p:pic>
        <p:nvPicPr>
          <p:cNvPr id="38915" name="图片 36867" descr="u=2947796783,3829196813&amp;fm=21&amp;gp=0"/>
          <p:cNvPicPr>
            <a:picLocks noChangeAspect="1"/>
          </p:cNvPicPr>
          <p:nvPr/>
        </p:nvPicPr>
        <p:blipFill>
          <a:blip r:embed="rId1"/>
          <a:stretch>
            <a:fillRect/>
          </a:stretch>
        </p:blipFill>
        <p:spPr>
          <a:xfrm>
            <a:off x="0" y="4652963"/>
            <a:ext cx="9144000" cy="2205037"/>
          </a:xfrm>
          <a:prstGeom prst="rect">
            <a:avLst/>
          </a:prstGeom>
          <a:noFill/>
          <a:ln w="9525">
            <a:noFill/>
          </a:ln>
        </p:spPr>
      </p:pic>
    </p:spTree>
  </p:cSld>
  <p:clrMapOvr>
    <a:masterClrMapping/>
  </p:clrMapOvr>
  <p:transition spd="med">
    <p:wheel spokes="8"/>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45" name="标题 4097"/>
          <p:cNvSpPr>
            <a:spLocks noGrp="1"/>
          </p:cNvSpPr>
          <p:nvPr>
            <p:ph type="title"/>
          </p:nvPr>
        </p:nvSpPr>
        <p:spPr>
          <a:xfrm>
            <a:off x="457200" y="0"/>
            <a:ext cx="8229600" cy="692150"/>
          </a:xfrm>
          <a:ln/>
        </p:spPr>
        <p:txBody>
          <a:bodyPr anchor="ctr"/>
          <a:p>
            <a:r>
              <a:rPr lang="zh-CN" altLang="en-US" sz="4000" b="1" dirty="0">
                <a:solidFill>
                  <a:srgbClr val="FF0000"/>
                </a:solidFill>
              </a:rPr>
              <a:t>学习目标</a:t>
            </a:r>
            <a:endParaRPr lang="zh-CN" altLang="en-US" sz="4000" b="1" dirty="0">
              <a:solidFill>
                <a:srgbClr val="FF0000"/>
              </a:solidFill>
            </a:endParaRPr>
          </a:p>
        </p:txBody>
      </p:sp>
      <p:sp>
        <p:nvSpPr>
          <p:cNvPr id="6146" name="文本占位符 4098"/>
          <p:cNvSpPr>
            <a:spLocks noGrp="1"/>
          </p:cNvSpPr>
          <p:nvPr>
            <p:ph idx="1"/>
          </p:nvPr>
        </p:nvSpPr>
        <p:spPr>
          <a:xfrm>
            <a:off x="0" y="836613"/>
            <a:ext cx="9144000" cy="6021387"/>
          </a:xfrm>
          <a:ln/>
        </p:spPr>
        <p:txBody>
          <a:bodyPr anchor="t"/>
          <a:p>
            <a:pPr>
              <a:buNone/>
            </a:pPr>
            <a:r>
              <a:rPr lang="en-US" altLang="zh-CN" sz="4400" b="1" dirty="0">
                <a:solidFill>
                  <a:srgbClr val="001A19"/>
                </a:solidFill>
              </a:rPr>
              <a:t>         </a:t>
            </a:r>
            <a:r>
              <a:rPr lang="zh-CN" altLang="en-US" sz="4400" b="1" dirty="0">
                <a:solidFill>
                  <a:srgbClr val="001A19"/>
                </a:solidFill>
              </a:rPr>
              <a:t>１、积累生字、词语和与作者相关的文学常识；</a:t>
            </a:r>
            <a:endParaRPr lang="zh-CN" altLang="en-US" sz="4400" b="1" dirty="0">
              <a:solidFill>
                <a:srgbClr val="001A19"/>
              </a:solidFill>
            </a:endParaRPr>
          </a:p>
          <a:p>
            <a:pPr>
              <a:buNone/>
            </a:pPr>
            <a:r>
              <a:rPr lang="zh-CN" altLang="en-US" sz="4400" b="1" dirty="0">
                <a:solidFill>
                  <a:srgbClr val="001A19"/>
                </a:solidFill>
              </a:rPr>
              <a:t>         ２、朗读课文，把握文章内容；</a:t>
            </a:r>
            <a:endParaRPr lang="zh-CN" altLang="en-US" sz="4400" b="1" dirty="0">
              <a:solidFill>
                <a:srgbClr val="001A19"/>
              </a:solidFill>
            </a:endParaRPr>
          </a:p>
          <a:p>
            <a:pPr>
              <a:buNone/>
            </a:pPr>
            <a:r>
              <a:rPr lang="zh-CN" altLang="en-US" sz="4400" b="1" dirty="0">
                <a:solidFill>
                  <a:srgbClr val="001A19"/>
                </a:solidFill>
              </a:rPr>
              <a:t>         ３、品味文章优美的抒情性语言、体会作者对大雁的喜爱之情；</a:t>
            </a:r>
            <a:endParaRPr lang="zh-CN" altLang="en-US" sz="4400" b="1" dirty="0">
              <a:solidFill>
                <a:srgbClr val="001A19"/>
              </a:solidFill>
            </a:endParaRPr>
          </a:p>
          <a:p>
            <a:pPr>
              <a:buNone/>
            </a:pPr>
            <a:r>
              <a:rPr lang="zh-CN" altLang="en-US" sz="4400" b="1" dirty="0">
                <a:solidFill>
                  <a:srgbClr val="001A19"/>
                </a:solidFill>
              </a:rPr>
              <a:t>        ４、培养环保意识和人文关怀的精神。</a:t>
            </a:r>
            <a:endParaRPr lang="zh-CN" altLang="en-US" sz="4400" b="1" dirty="0">
              <a:solidFill>
                <a:srgbClr val="001A19"/>
              </a:solidFill>
            </a:endParaRPr>
          </a:p>
        </p:txBody>
      </p:sp>
      <p:pic>
        <p:nvPicPr>
          <p:cNvPr id="6147" name="图片 4099" descr="u=2936301507,3756003287&amp;fm=21&amp;gp=0"/>
          <p:cNvPicPr>
            <a:picLocks noChangeAspect="1"/>
          </p:cNvPicPr>
          <p:nvPr/>
        </p:nvPicPr>
        <p:blipFill>
          <a:blip r:embed="rId1"/>
          <a:stretch>
            <a:fillRect/>
          </a:stretch>
        </p:blipFill>
        <p:spPr>
          <a:xfrm>
            <a:off x="0" y="0"/>
            <a:ext cx="1331913" cy="1412875"/>
          </a:xfrm>
          <a:prstGeom prst="rect">
            <a:avLst/>
          </a:prstGeom>
          <a:noFill/>
          <a:ln w="9525">
            <a:noFill/>
          </a:ln>
        </p:spPr>
      </p:pic>
      <p:pic>
        <p:nvPicPr>
          <p:cNvPr id="6148" name="图片 4100" descr="u=3715612132,3621510533&amp;fm=21&amp;gp=0"/>
          <p:cNvPicPr>
            <a:picLocks noChangeAspect="1"/>
          </p:cNvPicPr>
          <p:nvPr/>
        </p:nvPicPr>
        <p:blipFill>
          <a:blip r:embed="rId2"/>
          <a:stretch>
            <a:fillRect/>
          </a:stretch>
        </p:blipFill>
        <p:spPr>
          <a:xfrm>
            <a:off x="6516688" y="2997200"/>
            <a:ext cx="1001712" cy="792163"/>
          </a:xfrm>
          <a:prstGeom prst="rect">
            <a:avLst/>
          </a:prstGeom>
          <a:noFill/>
          <a:ln w="9525">
            <a:noFill/>
          </a:ln>
        </p:spPr>
      </p:pic>
      <p:pic>
        <p:nvPicPr>
          <p:cNvPr id="6149" name="图片 4101" descr="u=614494554,1398059131&amp;fm=21&amp;gp=0"/>
          <p:cNvPicPr>
            <a:picLocks noChangeAspect="1"/>
          </p:cNvPicPr>
          <p:nvPr/>
        </p:nvPicPr>
        <p:blipFill>
          <a:blip r:embed="rId3"/>
          <a:stretch>
            <a:fillRect/>
          </a:stretch>
        </p:blipFill>
        <p:spPr>
          <a:xfrm>
            <a:off x="4716463" y="6021388"/>
            <a:ext cx="936625" cy="836612"/>
          </a:xfrm>
          <a:prstGeom prst="rect">
            <a:avLst/>
          </a:prstGeom>
          <a:noFill/>
          <a:ln w="9525">
            <a:noFill/>
          </a:ln>
        </p:spPr>
      </p:pic>
    </p:spTree>
  </p:cSld>
  <p:clrMapOvr>
    <a:masterClrMapping/>
  </p:clrMapOvr>
  <p:transition spd="med">
    <p:wheel spokes="8"/>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169" name="标题 6145"/>
          <p:cNvSpPr>
            <a:spLocks noGrp="1"/>
          </p:cNvSpPr>
          <p:nvPr>
            <p:ph type="title"/>
          </p:nvPr>
        </p:nvSpPr>
        <p:spPr>
          <a:xfrm>
            <a:off x="457200" y="0"/>
            <a:ext cx="8229600" cy="620713"/>
          </a:xfrm>
          <a:ln/>
        </p:spPr>
        <p:txBody>
          <a:bodyPr anchor="ctr"/>
          <a:p>
            <a:r>
              <a:rPr lang="zh-CN" altLang="en-US" b="1" dirty="0">
                <a:solidFill>
                  <a:srgbClr val="FF0000"/>
                </a:solidFill>
              </a:rPr>
              <a:t>揭示课题</a:t>
            </a:r>
            <a:endParaRPr lang="zh-CN" altLang="en-US" b="1" dirty="0">
              <a:solidFill>
                <a:srgbClr val="FF0000"/>
              </a:solidFill>
            </a:endParaRPr>
          </a:p>
        </p:txBody>
      </p:sp>
      <p:sp>
        <p:nvSpPr>
          <p:cNvPr id="6147" name="内容占位符 6146"/>
          <p:cNvSpPr>
            <a:spLocks noGrp="1"/>
          </p:cNvSpPr>
          <p:nvPr>
            <p:ph idx="1"/>
          </p:nvPr>
        </p:nvSpPr>
        <p:spPr>
          <a:xfrm>
            <a:off x="0" y="620713"/>
            <a:ext cx="9144000" cy="6237287"/>
          </a:xfrm>
          <a:ln/>
        </p:spPr>
        <p:txBody>
          <a:bodyPr anchor="t"/>
          <a:p>
            <a:pPr>
              <a:buNone/>
            </a:pPr>
            <a:r>
              <a:rPr lang="en-US" altLang="zh-CN" sz="4400" b="1" dirty="0"/>
              <a:t>        《</a:t>
            </a:r>
            <a:r>
              <a:rPr lang="zh-CN" altLang="en-US" sz="4400" b="1" dirty="0"/>
              <a:t>大雁归来</a:t>
            </a:r>
            <a:r>
              <a:rPr lang="en-US" altLang="zh-CN" sz="4400" b="1" dirty="0"/>
              <a:t>》</a:t>
            </a:r>
            <a:r>
              <a:rPr lang="zh-CN" altLang="en-US" sz="4400" b="1" dirty="0"/>
              <a:t>选自</a:t>
            </a:r>
            <a:r>
              <a:rPr lang="en-US" altLang="zh-CN" sz="4400" b="1" dirty="0"/>
              <a:t>《</a:t>
            </a:r>
            <a:r>
              <a:rPr lang="zh-CN" altLang="en-US" sz="4400" b="1" dirty="0"/>
              <a:t>沙乡年鉴</a:t>
            </a:r>
            <a:r>
              <a:rPr lang="en-US" altLang="zh-CN" sz="4400" b="1" dirty="0"/>
              <a:t>》</a:t>
            </a:r>
            <a:r>
              <a:rPr lang="zh-CN" altLang="en-US" sz="4400" b="1" dirty="0"/>
              <a:t>。是由美国著名环境保护主义者，环保先驱人物奥尔多</a:t>
            </a:r>
            <a:r>
              <a:rPr lang="en-US" altLang="zh-CN" sz="4400" b="1" dirty="0"/>
              <a:t>·</a:t>
            </a:r>
            <a:r>
              <a:rPr lang="zh-CN" altLang="en-US" sz="4400" b="1" dirty="0"/>
              <a:t>利奥波德所写的。</a:t>
            </a:r>
            <a:r>
              <a:rPr lang="zh-CN" altLang="en-US" sz="4400" dirty="0"/>
              <a:t> </a:t>
            </a:r>
            <a:r>
              <a:rPr lang="zh-CN" altLang="en-US" sz="4400" b="1" dirty="0"/>
              <a:t>“大雁归来”中的“归来”有两层含义： </a:t>
            </a:r>
            <a:endParaRPr lang="zh-CN" altLang="en-US" sz="4400" b="1" dirty="0"/>
          </a:p>
          <a:p>
            <a:pPr>
              <a:buNone/>
            </a:pPr>
            <a:r>
              <a:rPr lang="zh-CN" altLang="en-US" sz="4400" b="1" dirty="0"/>
              <a:t>          </a:t>
            </a:r>
            <a:r>
              <a:rPr lang="en-US" altLang="zh-CN" sz="4400" b="1" dirty="0">
                <a:solidFill>
                  <a:srgbClr val="FF0000"/>
                </a:solidFill>
              </a:rPr>
              <a:t>①</a:t>
            </a:r>
            <a:r>
              <a:rPr lang="zh-CN" altLang="en-US" sz="4400" b="1" dirty="0">
                <a:solidFill>
                  <a:srgbClr val="FF0000"/>
                </a:solidFill>
              </a:rPr>
              <a:t>飞回来了； </a:t>
            </a:r>
            <a:endParaRPr lang="zh-CN" altLang="en-US" sz="4400" b="1" dirty="0">
              <a:solidFill>
                <a:srgbClr val="FF0000"/>
              </a:solidFill>
            </a:endParaRPr>
          </a:p>
          <a:p>
            <a:pPr>
              <a:buNone/>
            </a:pPr>
            <a:r>
              <a:rPr lang="zh-CN" altLang="en-US" sz="4400" b="1" dirty="0">
                <a:solidFill>
                  <a:srgbClr val="FF0000"/>
                </a:solidFill>
              </a:rPr>
              <a:t>          </a:t>
            </a:r>
            <a:r>
              <a:rPr lang="en-US" altLang="zh-CN" sz="4400" b="1" dirty="0">
                <a:solidFill>
                  <a:srgbClr val="FF0000"/>
                </a:solidFill>
              </a:rPr>
              <a:t>②</a:t>
            </a:r>
            <a:r>
              <a:rPr lang="zh-CN" altLang="en-US" sz="4400" b="1" dirty="0">
                <a:solidFill>
                  <a:srgbClr val="FF0000"/>
                </a:solidFill>
              </a:rPr>
              <a:t>表达了对大雁的呼唤、期盼和喜爱之情。</a:t>
            </a:r>
            <a:endParaRPr lang="zh-CN" altLang="en-US" sz="4400" b="1" dirty="0">
              <a:solidFill>
                <a:srgbClr val="FF0000"/>
              </a:solidFill>
            </a:endParaRPr>
          </a:p>
        </p:txBody>
      </p:sp>
      <p:pic>
        <p:nvPicPr>
          <p:cNvPr id="7171" name="图片 6147" descr="bird15"/>
          <p:cNvPicPr>
            <a:picLocks noChangeAspect="1"/>
          </p:cNvPicPr>
          <p:nvPr/>
        </p:nvPicPr>
        <p:blipFill>
          <a:blip r:embed="rId1"/>
          <a:stretch>
            <a:fillRect/>
          </a:stretch>
        </p:blipFill>
        <p:spPr>
          <a:xfrm>
            <a:off x="323850" y="188913"/>
            <a:ext cx="800100" cy="800100"/>
          </a:xfrm>
          <a:prstGeom prst="rect">
            <a:avLst/>
          </a:prstGeom>
          <a:noFill/>
          <a:ln w="9525">
            <a:noFill/>
          </a:ln>
        </p:spPr>
      </p:pic>
      <p:pic>
        <p:nvPicPr>
          <p:cNvPr id="7172" name="图片 6148" descr="bird15"/>
          <p:cNvPicPr>
            <a:picLocks noChangeAspect="1"/>
          </p:cNvPicPr>
          <p:nvPr/>
        </p:nvPicPr>
        <p:blipFill>
          <a:blip r:embed="rId1"/>
          <a:stretch>
            <a:fillRect/>
          </a:stretch>
        </p:blipFill>
        <p:spPr>
          <a:xfrm>
            <a:off x="395288" y="4084638"/>
            <a:ext cx="1152525" cy="1152525"/>
          </a:xfrm>
          <a:prstGeom prst="rect">
            <a:avLst/>
          </a:prstGeom>
          <a:noFill/>
          <a:ln w="9525">
            <a:noFill/>
          </a:ln>
        </p:spPr>
      </p:pic>
      <p:pic>
        <p:nvPicPr>
          <p:cNvPr id="7173" name="图片 6149" descr="bird15"/>
          <p:cNvPicPr>
            <a:picLocks noChangeAspect="1"/>
          </p:cNvPicPr>
          <p:nvPr/>
        </p:nvPicPr>
        <p:blipFill>
          <a:blip r:embed="rId1"/>
          <a:stretch>
            <a:fillRect/>
          </a:stretch>
        </p:blipFill>
        <p:spPr>
          <a:xfrm>
            <a:off x="4716463" y="3357563"/>
            <a:ext cx="1152525" cy="1152525"/>
          </a:xfrm>
          <a:prstGeom prst="rect">
            <a:avLst/>
          </a:prstGeom>
          <a:noFill/>
          <a:ln w="9525">
            <a:noFill/>
          </a:ln>
        </p:spPr>
      </p:pic>
      <p:pic>
        <p:nvPicPr>
          <p:cNvPr id="7174" name="图片 6150" descr="bird15"/>
          <p:cNvPicPr>
            <a:picLocks noChangeAspect="1"/>
          </p:cNvPicPr>
          <p:nvPr/>
        </p:nvPicPr>
        <p:blipFill>
          <a:blip r:embed="rId1"/>
          <a:stretch>
            <a:fillRect/>
          </a:stretch>
        </p:blipFill>
        <p:spPr>
          <a:xfrm>
            <a:off x="5940425" y="4005263"/>
            <a:ext cx="1152525" cy="1152525"/>
          </a:xfrm>
          <a:prstGeom prst="rect">
            <a:avLst/>
          </a:prstGeom>
          <a:noFill/>
          <a:ln w="9525">
            <a:noFill/>
          </a:ln>
        </p:spPr>
      </p:pic>
      <p:pic>
        <p:nvPicPr>
          <p:cNvPr id="7175" name="图片 6151" descr="bird15"/>
          <p:cNvPicPr>
            <a:picLocks noChangeAspect="1"/>
          </p:cNvPicPr>
          <p:nvPr/>
        </p:nvPicPr>
        <p:blipFill>
          <a:blip r:embed="rId1"/>
          <a:stretch>
            <a:fillRect/>
          </a:stretch>
        </p:blipFill>
        <p:spPr>
          <a:xfrm>
            <a:off x="7991475" y="3860800"/>
            <a:ext cx="1152525" cy="1152525"/>
          </a:xfrm>
          <a:prstGeom prst="rect">
            <a:avLst/>
          </a:prstGeom>
          <a:noFill/>
          <a:ln w="9525">
            <a:noFill/>
          </a:ln>
        </p:spPr>
      </p:pic>
      <p:pic>
        <p:nvPicPr>
          <p:cNvPr id="7176" name="图片 6152" descr="bird15"/>
          <p:cNvPicPr>
            <a:picLocks noChangeAspect="1"/>
          </p:cNvPicPr>
          <p:nvPr/>
        </p:nvPicPr>
        <p:blipFill>
          <a:blip r:embed="rId1"/>
          <a:stretch>
            <a:fillRect/>
          </a:stretch>
        </p:blipFill>
        <p:spPr>
          <a:xfrm>
            <a:off x="3851275" y="5589588"/>
            <a:ext cx="1152525" cy="1152525"/>
          </a:xfrm>
          <a:prstGeom prst="rect">
            <a:avLst/>
          </a:prstGeom>
          <a:noFill/>
          <a:ln w="9525">
            <a:noFill/>
          </a:ln>
        </p:spPr>
      </p:pic>
      <p:pic>
        <p:nvPicPr>
          <p:cNvPr id="7177" name="图片 6153" descr="bird15"/>
          <p:cNvPicPr>
            <a:picLocks noChangeAspect="1"/>
          </p:cNvPicPr>
          <p:nvPr/>
        </p:nvPicPr>
        <p:blipFill>
          <a:blip r:embed="rId1"/>
          <a:stretch>
            <a:fillRect/>
          </a:stretch>
        </p:blipFill>
        <p:spPr>
          <a:xfrm>
            <a:off x="6011863" y="5516563"/>
            <a:ext cx="1152525" cy="1152525"/>
          </a:xfrm>
          <a:prstGeom prst="rect">
            <a:avLst/>
          </a:prstGeom>
          <a:noFill/>
          <a:ln w="9525">
            <a:noFill/>
          </a:ln>
        </p:spPr>
      </p:pic>
      <p:pic>
        <p:nvPicPr>
          <p:cNvPr id="7178" name="图片 6154" descr="bird15"/>
          <p:cNvPicPr>
            <a:picLocks noChangeAspect="1"/>
          </p:cNvPicPr>
          <p:nvPr/>
        </p:nvPicPr>
        <p:blipFill>
          <a:blip r:embed="rId1"/>
          <a:stretch>
            <a:fillRect/>
          </a:stretch>
        </p:blipFill>
        <p:spPr>
          <a:xfrm>
            <a:off x="7991475" y="5705475"/>
            <a:ext cx="1152525" cy="1152525"/>
          </a:xfrm>
          <a:prstGeom prst="rect">
            <a:avLst/>
          </a:prstGeom>
          <a:noFill/>
          <a:ln w="9525">
            <a:noFill/>
          </a:ln>
        </p:spPr>
      </p:pic>
    </p:spTree>
  </p:cSld>
  <p:clrMapOvr>
    <a:masterClrMapping/>
  </p:clrMapOvr>
  <p:transition spd="med">
    <p:wheel spokes="8"/>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6147">
                                            <p:txEl>
                                              <p:charRg st="76" end="94"/>
                                            </p:txEl>
                                          </p:spTgt>
                                        </p:tgtEl>
                                        <p:attrNameLst>
                                          <p:attrName>style.visibility</p:attrName>
                                        </p:attrNameLst>
                                      </p:cBhvr>
                                      <p:to>
                                        <p:strVal val="visible"/>
                                      </p:to>
                                    </p:set>
                                    <p:animEffect transition="in" filter="blinds(horizontal)">
                                      <p:cBhvr>
                                        <p:cTn id="7" dur="500"/>
                                        <p:tgtEl>
                                          <p:spTgt spid="6147">
                                            <p:txEl>
                                              <p:charRg st="76" end="94"/>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6147">
                                            <p:txEl>
                                              <p:charRg st="94" end="124"/>
                                            </p:txEl>
                                          </p:spTgt>
                                        </p:tgtEl>
                                        <p:attrNameLst>
                                          <p:attrName>style.visibility</p:attrName>
                                        </p:attrNameLst>
                                      </p:cBhvr>
                                      <p:to>
                                        <p:strVal val="visible"/>
                                      </p:to>
                                    </p:set>
                                    <p:animEffect transition="in" filter="blinds(horizontal)">
                                      <p:cBhvr>
                                        <p:cTn id="12" dur="500"/>
                                        <p:tgtEl>
                                          <p:spTgt spid="6147">
                                            <p:txEl>
                                              <p:charRg st="94" end="12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标题 50177"/>
          <p:cNvSpPr>
            <a:spLocks noGrp="1"/>
          </p:cNvSpPr>
          <p:nvPr>
            <p:ph type="title"/>
          </p:nvPr>
        </p:nvSpPr>
        <p:spPr>
          <a:xfrm>
            <a:off x="0" y="0"/>
            <a:ext cx="2339975" cy="908050"/>
          </a:xfrm>
          <a:ln/>
        </p:spPr>
        <p:txBody>
          <a:bodyPr anchor="ctr"/>
          <a:p>
            <a:r>
              <a:rPr lang="zh-CN" altLang="en-US" sz="4000" b="1" dirty="0">
                <a:solidFill>
                  <a:srgbClr val="FF0000"/>
                </a:solidFill>
              </a:rPr>
              <a:t>作者简介</a:t>
            </a:r>
            <a:endParaRPr lang="zh-CN" altLang="en-US" sz="4000" b="1" dirty="0">
              <a:solidFill>
                <a:srgbClr val="FF0000"/>
              </a:solidFill>
            </a:endParaRPr>
          </a:p>
        </p:txBody>
      </p:sp>
      <p:sp>
        <p:nvSpPr>
          <p:cNvPr id="9218" name="文本占位符 50178"/>
          <p:cNvSpPr>
            <a:spLocks noGrp="1"/>
          </p:cNvSpPr>
          <p:nvPr>
            <p:ph idx="1"/>
          </p:nvPr>
        </p:nvSpPr>
        <p:spPr>
          <a:xfrm>
            <a:off x="0" y="1600200"/>
            <a:ext cx="8686800" cy="4525963"/>
          </a:xfrm>
          <a:ln/>
        </p:spPr>
        <p:txBody>
          <a:bodyPr anchor="t"/>
          <a:p>
            <a:pPr>
              <a:buNone/>
            </a:pPr>
            <a:endParaRPr lang="en-US" altLang="zh-CN" dirty="0"/>
          </a:p>
          <a:p>
            <a:pPr>
              <a:buNone/>
            </a:pPr>
            <a:endParaRPr lang="en-US" altLang="zh-CN" dirty="0"/>
          </a:p>
        </p:txBody>
      </p:sp>
      <p:pic>
        <p:nvPicPr>
          <p:cNvPr id="9219" name="图片 50180" descr="t01630b2d63a22073f7"/>
          <p:cNvPicPr>
            <a:picLocks noChangeAspect="1"/>
          </p:cNvPicPr>
          <p:nvPr/>
        </p:nvPicPr>
        <p:blipFill>
          <a:blip r:embed="rId1"/>
          <a:stretch>
            <a:fillRect/>
          </a:stretch>
        </p:blipFill>
        <p:spPr>
          <a:xfrm>
            <a:off x="0" y="1052513"/>
            <a:ext cx="2144713" cy="5805487"/>
          </a:xfrm>
          <a:prstGeom prst="rect">
            <a:avLst/>
          </a:prstGeom>
          <a:noFill/>
          <a:ln w="9525">
            <a:noFill/>
          </a:ln>
        </p:spPr>
      </p:pic>
      <p:sp>
        <p:nvSpPr>
          <p:cNvPr id="9220" name="文本框 50181"/>
          <p:cNvSpPr txBox="1"/>
          <p:nvPr/>
        </p:nvSpPr>
        <p:spPr>
          <a:xfrm>
            <a:off x="2195513" y="0"/>
            <a:ext cx="6948487" cy="7627938"/>
          </a:xfrm>
          <a:prstGeom prst="rect">
            <a:avLst/>
          </a:prstGeom>
          <a:noFill/>
          <a:ln w="9525">
            <a:noFill/>
          </a:ln>
        </p:spPr>
        <p:txBody>
          <a:bodyPr anchor="t">
            <a:spAutoFit/>
          </a:bodyPr>
          <a:p>
            <a:pPr lvl="0" indent="0">
              <a:spcBef>
                <a:spcPct val="50000"/>
              </a:spcBef>
            </a:pPr>
            <a:r>
              <a:rPr lang="en-US" altLang="zh-CN" sz="4400" b="1" dirty="0">
                <a:latin typeface="Arial" panose="020B0604020202020204" pitchFamily="34" charset="0"/>
                <a:ea typeface="宋体" panose="02010600030101010101" pitchFamily="2" charset="-122"/>
              </a:rPr>
              <a:t>          </a:t>
            </a:r>
            <a:r>
              <a:rPr lang="zh-CN" altLang="en-US" sz="3600" b="1" dirty="0">
                <a:solidFill>
                  <a:srgbClr val="FF0000"/>
                </a:solidFill>
                <a:latin typeface="Arial" panose="020B0604020202020204" pitchFamily="34" charset="0"/>
                <a:ea typeface="宋体" panose="02010600030101010101" pitchFamily="2" charset="-122"/>
              </a:rPr>
              <a:t>奥尔多</a:t>
            </a:r>
            <a:r>
              <a:rPr lang="en-US" altLang="zh-CN" sz="3600" b="1" dirty="0">
                <a:solidFill>
                  <a:srgbClr val="FF0000"/>
                </a:solidFill>
                <a:latin typeface="Arial" panose="020B0604020202020204" pitchFamily="34" charset="0"/>
                <a:ea typeface="宋体" panose="02010600030101010101" pitchFamily="2" charset="-122"/>
              </a:rPr>
              <a:t>·</a:t>
            </a:r>
            <a:r>
              <a:rPr lang="zh-CN" altLang="en-US" sz="3600" b="1" dirty="0">
                <a:solidFill>
                  <a:srgbClr val="FF0000"/>
                </a:solidFill>
                <a:latin typeface="Arial" panose="020B0604020202020204" pitchFamily="34" charset="0"/>
                <a:ea typeface="宋体" panose="02010600030101010101" pitchFamily="2" charset="-122"/>
              </a:rPr>
              <a:t>利奥波德</a:t>
            </a:r>
            <a:r>
              <a:rPr lang="zh-CN" altLang="en-US" sz="3600" b="1" dirty="0">
                <a:latin typeface="Arial" panose="020B0604020202020204" pitchFamily="34" charset="0"/>
                <a:ea typeface="宋体" panose="02010600030101010101" pitchFamily="2" charset="-122"/>
              </a:rPr>
              <a:t>（</a:t>
            </a:r>
            <a:r>
              <a:rPr lang="en-US" altLang="zh-CN" sz="3600" b="1" dirty="0">
                <a:latin typeface="Arial" panose="020B0604020202020204" pitchFamily="34" charset="0"/>
                <a:ea typeface="宋体" panose="02010600030101010101" pitchFamily="2" charset="-122"/>
              </a:rPr>
              <a:t>1887-1948</a:t>
            </a:r>
            <a:r>
              <a:rPr lang="zh-CN" altLang="en-US" sz="3600" b="1" dirty="0">
                <a:latin typeface="Arial" panose="020B0604020202020204" pitchFamily="34" charset="0"/>
                <a:ea typeface="宋体" panose="02010600030101010101" pitchFamily="2" charset="-122"/>
              </a:rPr>
              <a:t>），美国著名环境保护主义者，环保先驱人物，被称为“美国的先知”，被称为“一个热心的观察家，一个敏锐的思想家，一个造诣极深的奥尔多</a:t>
            </a:r>
            <a:r>
              <a:rPr lang="en-US" altLang="zh-CN" sz="3600" b="1" dirty="0">
                <a:latin typeface="Arial" panose="020B0604020202020204" pitchFamily="34" charset="0"/>
                <a:ea typeface="宋体" panose="02010600030101010101" pitchFamily="2" charset="-122"/>
              </a:rPr>
              <a:t>·</a:t>
            </a:r>
            <a:r>
              <a:rPr lang="zh-CN" altLang="en-US" sz="3600" b="1" dirty="0">
                <a:latin typeface="Arial" panose="020B0604020202020204" pitchFamily="34" charset="0"/>
                <a:ea typeface="宋体" panose="02010600030101010101" pitchFamily="2" charset="-122"/>
              </a:rPr>
              <a:t>利奥波。他长期从事林学和猎物管理研究。</a:t>
            </a:r>
            <a:r>
              <a:rPr lang="en-US" altLang="zh-CN" sz="3600" b="1" dirty="0">
                <a:solidFill>
                  <a:srgbClr val="FF0000"/>
                </a:solidFill>
                <a:latin typeface="Arial" panose="020B0604020202020204" pitchFamily="34" charset="0"/>
                <a:ea typeface="宋体" panose="02010600030101010101" pitchFamily="2" charset="-122"/>
              </a:rPr>
              <a:t>《</a:t>
            </a:r>
            <a:r>
              <a:rPr lang="zh-CN" altLang="en-US" sz="3600" b="1" dirty="0">
                <a:solidFill>
                  <a:srgbClr val="FF0000"/>
                </a:solidFill>
                <a:latin typeface="Arial" panose="020B0604020202020204" pitchFamily="34" charset="0"/>
                <a:ea typeface="宋体" panose="02010600030101010101" pitchFamily="2" charset="-122"/>
              </a:rPr>
              <a:t>沙乡年鉴</a:t>
            </a:r>
            <a:r>
              <a:rPr lang="en-US" altLang="zh-CN" sz="3600" b="1" dirty="0">
                <a:solidFill>
                  <a:srgbClr val="FF0000"/>
                </a:solidFill>
                <a:latin typeface="Arial" panose="020B0604020202020204" pitchFamily="34" charset="0"/>
                <a:ea typeface="宋体" panose="02010600030101010101" pitchFamily="2" charset="-122"/>
              </a:rPr>
              <a:t>》</a:t>
            </a:r>
            <a:r>
              <a:rPr lang="zh-CN" altLang="en-US" sz="3600" b="1" dirty="0">
                <a:latin typeface="Arial" panose="020B0604020202020204" pitchFamily="34" charset="0"/>
                <a:ea typeface="宋体" panose="02010600030101010101" pitchFamily="2" charset="-122"/>
              </a:rPr>
              <a:t>是他最著名的著作。这是一本随笔和哲学论文集，是他一生观察、经历和思考的结晶。</a:t>
            </a:r>
            <a:r>
              <a:rPr lang="en-US" altLang="zh-CN" sz="3600" b="1" dirty="0">
                <a:solidFill>
                  <a:srgbClr val="FF0000"/>
                </a:solidFill>
                <a:latin typeface="Arial" panose="020B0604020202020204" pitchFamily="34" charset="0"/>
                <a:ea typeface="宋体" panose="02010600030101010101" pitchFamily="2" charset="-122"/>
              </a:rPr>
              <a:t>《</a:t>
            </a:r>
            <a:r>
              <a:rPr lang="zh-CN" altLang="en-US" sz="3600" b="1" dirty="0">
                <a:solidFill>
                  <a:srgbClr val="FF0000"/>
                </a:solidFill>
                <a:latin typeface="Arial" panose="020B0604020202020204" pitchFamily="34" charset="0"/>
                <a:ea typeface="宋体" panose="02010600030101010101" pitchFamily="2" charset="-122"/>
              </a:rPr>
              <a:t>土地伦理</a:t>
            </a:r>
            <a:r>
              <a:rPr lang="en-US" altLang="zh-CN" sz="3600" b="1" dirty="0">
                <a:solidFill>
                  <a:srgbClr val="FF0000"/>
                </a:solidFill>
                <a:latin typeface="Arial" panose="020B0604020202020204" pitchFamily="34" charset="0"/>
                <a:ea typeface="宋体" panose="02010600030101010101" pitchFamily="2" charset="-122"/>
              </a:rPr>
              <a:t>》</a:t>
            </a:r>
            <a:r>
              <a:rPr lang="zh-CN" altLang="en-US" sz="3600" b="1" dirty="0">
                <a:latin typeface="Arial" panose="020B0604020202020204" pitchFamily="34" charset="0"/>
                <a:ea typeface="宋体" panose="02010600030101010101" pitchFamily="2" charset="-122"/>
              </a:rPr>
              <a:t>是其中最有代表性的一篇。</a:t>
            </a:r>
            <a:endParaRPr lang="zh-CN" altLang="en-US" sz="3600" b="1" dirty="0">
              <a:latin typeface="Arial" panose="020B0604020202020204" pitchFamily="34" charset="0"/>
              <a:ea typeface="宋体" panose="02010600030101010101" pitchFamily="2" charset="-122"/>
            </a:endParaRPr>
          </a:p>
          <a:p>
            <a:pPr lvl="0" indent="0">
              <a:spcBef>
                <a:spcPct val="50000"/>
              </a:spcBef>
            </a:pPr>
            <a:endParaRPr lang="zh-CN" altLang="en-US" sz="3600" b="1" dirty="0">
              <a:latin typeface="Arial" panose="020B0604020202020204" pitchFamily="34" charset="0"/>
              <a:ea typeface="宋体" panose="02010600030101010101" pitchFamily="2" charset="-122"/>
            </a:endParaRPr>
          </a:p>
        </p:txBody>
      </p:sp>
    </p:spTree>
  </p:cSld>
  <p:clrMapOvr>
    <a:masterClrMapping/>
  </p:clrMapOvr>
  <p:transition spd="med">
    <p:wheel spokes="8"/>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241" name="标题 7169"/>
          <p:cNvSpPr>
            <a:spLocks noGrp="1"/>
          </p:cNvSpPr>
          <p:nvPr>
            <p:ph type="title"/>
          </p:nvPr>
        </p:nvSpPr>
        <p:spPr>
          <a:xfrm>
            <a:off x="457200" y="0"/>
            <a:ext cx="8229600" cy="620713"/>
          </a:xfrm>
          <a:ln/>
        </p:spPr>
        <p:txBody>
          <a:bodyPr anchor="ctr"/>
          <a:p>
            <a:r>
              <a:rPr lang="zh-CN" altLang="en-US" sz="3600" b="1" dirty="0">
                <a:solidFill>
                  <a:srgbClr val="FF0000"/>
                </a:solidFill>
              </a:rPr>
              <a:t>读准字音</a:t>
            </a:r>
            <a:endParaRPr lang="zh-CN" altLang="en-US" sz="3600" b="1" dirty="0">
              <a:solidFill>
                <a:srgbClr val="FF0000"/>
              </a:solidFill>
            </a:endParaRPr>
          </a:p>
        </p:txBody>
      </p:sp>
      <p:sp>
        <p:nvSpPr>
          <p:cNvPr id="10242" name="文本占位符 7170"/>
          <p:cNvSpPr>
            <a:spLocks noGrp="1"/>
          </p:cNvSpPr>
          <p:nvPr>
            <p:ph idx="1"/>
          </p:nvPr>
        </p:nvSpPr>
        <p:spPr>
          <a:xfrm>
            <a:off x="0" y="765175"/>
            <a:ext cx="9144000" cy="6092825"/>
          </a:xfrm>
          <a:ln/>
        </p:spPr>
        <p:txBody>
          <a:bodyPr anchor="t"/>
          <a:p>
            <a:pPr>
              <a:buNone/>
            </a:pPr>
            <a:r>
              <a:rPr lang="en-US" altLang="zh-CN" sz="4000" b="1" dirty="0"/>
              <a:t>       </a:t>
            </a:r>
            <a:r>
              <a:rPr lang="zh-CN" altLang="en-US" sz="4000" b="1" dirty="0"/>
              <a:t>僻</a:t>
            </a:r>
            <a:r>
              <a:rPr lang="en-US" altLang="zh-CN" sz="4000" b="1" dirty="0">
                <a:solidFill>
                  <a:srgbClr val="FF0000"/>
                </a:solidFill>
              </a:rPr>
              <a:t>pì</a:t>
            </a:r>
            <a:r>
              <a:rPr lang="zh-CN" altLang="en-US" sz="4000" b="1" dirty="0"/>
              <a:t>静                 弥</a:t>
            </a:r>
            <a:r>
              <a:rPr lang="en-US" altLang="zh-CN" sz="4000" b="1" dirty="0">
                <a:solidFill>
                  <a:srgbClr val="FF0000"/>
                </a:solidFill>
              </a:rPr>
              <a:t>mí</a:t>
            </a:r>
            <a:r>
              <a:rPr lang="zh-CN" altLang="en-US" sz="4000" b="1" dirty="0"/>
              <a:t>漫      </a:t>
            </a:r>
            <a:endParaRPr lang="zh-CN" altLang="en-US" sz="4000" b="1" dirty="0"/>
          </a:p>
          <a:p>
            <a:pPr>
              <a:buNone/>
            </a:pPr>
            <a:r>
              <a:rPr lang="zh-CN" altLang="en-US" sz="4000" b="1" dirty="0"/>
              <a:t>       覆</a:t>
            </a:r>
            <a:r>
              <a:rPr lang="en-US" altLang="zh-CN" sz="4000" b="1" dirty="0">
                <a:solidFill>
                  <a:srgbClr val="FF0000"/>
                </a:solidFill>
              </a:rPr>
              <a:t>fù</a:t>
            </a:r>
            <a:r>
              <a:rPr lang="zh-CN" altLang="en-US" sz="4000" b="1" dirty="0"/>
              <a:t>盖                 环颈</a:t>
            </a:r>
            <a:r>
              <a:rPr lang="en-US" altLang="zh-CN" sz="4000" b="1" dirty="0">
                <a:solidFill>
                  <a:srgbClr val="FF0000"/>
                </a:solidFill>
              </a:rPr>
              <a:t>jǐng</a:t>
            </a:r>
            <a:r>
              <a:rPr lang="zh-CN" altLang="en-US" sz="4000" b="1" dirty="0"/>
              <a:t>雉</a:t>
            </a:r>
            <a:r>
              <a:rPr lang="en-US" altLang="zh-CN" sz="4000" b="1" dirty="0">
                <a:solidFill>
                  <a:srgbClr val="FF0000"/>
                </a:solidFill>
              </a:rPr>
              <a:t>zhì</a:t>
            </a:r>
            <a:endParaRPr lang="en-US" altLang="zh-CN" sz="4000" b="1" dirty="0">
              <a:solidFill>
                <a:srgbClr val="FF0000"/>
              </a:solidFill>
            </a:endParaRPr>
          </a:p>
          <a:p>
            <a:pPr>
              <a:buNone/>
            </a:pPr>
            <a:r>
              <a:rPr lang="en-US" altLang="zh-CN" sz="4000" b="1" dirty="0"/>
              <a:t>       </a:t>
            </a:r>
            <a:r>
              <a:rPr lang="zh-CN" altLang="en-US" sz="4000" b="1" dirty="0"/>
              <a:t>璞</a:t>
            </a:r>
            <a:r>
              <a:rPr lang="en-US" altLang="zh-CN" sz="4000" b="1" dirty="0">
                <a:solidFill>
                  <a:srgbClr val="FF0000"/>
                </a:solidFill>
              </a:rPr>
              <a:t>pǔ</a:t>
            </a:r>
            <a:r>
              <a:rPr lang="zh-CN" altLang="en-US" sz="4000" b="1" dirty="0"/>
              <a:t>鹬</a:t>
            </a:r>
            <a:r>
              <a:rPr lang="en-US" altLang="zh-CN" sz="4000" b="1" dirty="0">
                <a:solidFill>
                  <a:srgbClr val="FF0000"/>
                </a:solidFill>
              </a:rPr>
              <a:t>yù</a:t>
            </a:r>
            <a:r>
              <a:rPr lang="en-US" altLang="zh-CN" sz="4000" b="1" dirty="0"/>
              <a:t>            </a:t>
            </a:r>
            <a:r>
              <a:rPr lang="zh-CN" altLang="en-US" sz="4000" b="1" dirty="0"/>
              <a:t>狩</a:t>
            </a:r>
            <a:r>
              <a:rPr lang="en-US" altLang="zh-CN" sz="4000" b="1" dirty="0">
                <a:solidFill>
                  <a:srgbClr val="FF0000"/>
                </a:solidFill>
              </a:rPr>
              <a:t>shòu</a:t>
            </a:r>
            <a:r>
              <a:rPr lang="zh-CN" altLang="en-US" sz="4000" b="1" dirty="0"/>
              <a:t>猎         </a:t>
            </a:r>
            <a:endParaRPr lang="zh-CN" altLang="en-US" sz="4000" b="1" dirty="0"/>
          </a:p>
          <a:p>
            <a:pPr>
              <a:buNone/>
            </a:pPr>
            <a:r>
              <a:rPr lang="zh-CN" altLang="en-US" sz="4000" b="1" dirty="0"/>
              <a:t>       雾</a:t>
            </a:r>
            <a:r>
              <a:rPr lang="en-US" altLang="zh-CN" sz="4000" b="1" dirty="0">
                <a:solidFill>
                  <a:srgbClr val="FF0000"/>
                </a:solidFill>
              </a:rPr>
              <a:t>wù</a:t>
            </a:r>
            <a:r>
              <a:rPr lang="zh-CN" altLang="en-US" sz="4000" b="1" dirty="0"/>
              <a:t>霭</a:t>
            </a:r>
            <a:r>
              <a:rPr lang="en-US" altLang="zh-CN" sz="4000" b="1" dirty="0">
                <a:solidFill>
                  <a:srgbClr val="FF0000"/>
                </a:solidFill>
              </a:rPr>
              <a:t>ǎi</a:t>
            </a:r>
            <a:r>
              <a:rPr lang="en-US" altLang="zh-CN" sz="4000" b="1" dirty="0"/>
              <a:t>            </a:t>
            </a:r>
            <a:r>
              <a:rPr lang="zh-CN" altLang="en-US" sz="4000" b="1" dirty="0"/>
              <a:t>缄</a:t>
            </a:r>
            <a:r>
              <a:rPr lang="en-US" altLang="zh-CN" sz="4000" b="1" dirty="0">
                <a:solidFill>
                  <a:srgbClr val="FF0000"/>
                </a:solidFill>
              </a:rPr>
              <a:t>jiān</a:t>
            </a:r>
            <a:r>
              <a:rPr lang="zh-CN" altLang="en-US" sz="4000" b="1" dirty="0"/>
              <a:t>默</a:t>
            </a:r>
            <a:endParaRPr lang="zh-CN" altLang="en-US" sz="4000" b="1" dirty="0"/>
          </a:p>
          <a:p>
            <a:pPr>
              <a:buNone/>
            </a:pPr>
            <a:r>
              <a:rPr lang="zh-CN" altLang="en-US" sz="4000" b="1" dirty="0"/>
              <a:t>       窥</a:t>
            </a:r>
            <a:r>
              <a:rPr lang="en-US" altLang="zh-CN" sz="4000" b="1" dirty="0">
                <a:solidFill>
                  <a:srgbClr val="FF0000"/>
                </a:solidFill>
              </a:rPr>
              <a:t>kuī</a:t>
            </a:r>
            <a:r>
              <a:rPr lang="zh-CN" altLang="en-US" sz="4000" b="1" dirty="0"/>
              <a:t>探              凋</a:t>
            </a:r>
            <a:r>
              <a:rPr lang="en-US" altLang="zh-CN" sz="4000" b="1" dirty="0">
                <a:solidFill>
                  <a:srgbClr val="FF0000"/>
                </a:solidFill>
              </a:rPr>
              <a:t>diāo</a:t>
            </a:r>
            <a:r>
              <a:rPr lang="zh-CN" altLang="en-US" sz="4000" b="1" dirty="0"/>
              <a:t>零        </a:t>
            </a:r>
            <a:endParaRPr lang="zh-CN" altLang="en-US" sz="4000" b="1" dirty="0"/>
          </a:p>
          <a:p>
            <a:pPr>
              <a:buNone/>
            </a:pPr>
            <a:r>
              <a:rPr lang="zh-CN" altLang="en-US" sz="4000" b="1" dirty="0"/>
              <a:t>       顾忌</a:t>
            </a:r>
            <a:r>
              <a:rPr lang="en-US" altLang="zh-CN" sz="4000" b="1" dirty="0">
                <a:solidFill>
                  <a:srgbClr val="FF0000"/>
                </a:solidFill>
              </a:rPr>
              <a:t>jì </a:t>
            </a:r>
            <a:r>
              <a:rPr lang="en-US" altLang="zh-CN" sz="4000" b="1" dirty="0"/>
              <a:t>                 </a:t>
            </a:r>
            <a:r>
              <a:rPr lang="zh-CN" altLang="en-US" sz="4000" b="1" dirty="0"/>
              <a:t>迁徙</a:t>
            </a:r>
            <a:r>
              <a:rPr lang="en-US" altLang="zh-CN" sz="4000" b="1" dirty="0">
                <a:solidFill>
                  <a:srgbClr val="FF0000"/>
                </a:solidFill>
              </a:rPr>
              <a:t>xǐ</a:t>
            </a:r>
            <a:endParaRPr lang="en-US" altLang="zh-CN" sz="4000" b="1" dirty="0">
              <a:solidFill>
                <a:srgbClr val="FF0000"/>
              </a:solidFill>
            </a:endParaRPr>
          </a:p>
          <a:p>
            <a:pPr>
              <a:buNone/>
            </a:pPr>
            <a:r>
              <a:rPr lang="en-US" altLang="zh-CN" sz="4000" b="1" dirty="0">
                <a:solidFill>
                  <a:srgbClr val="FF0000"/>
                </a:solidFill>
              </a:rPr>
              <a:t>       </a:t>
            </a:r>
            <a:r>
              <a:rPr lang="zh-CN" altLang="en-US" sz="4000" b="1" dirty="0"/>
              <a:t>滑翔</a:t>
            </a:r>
            <a:r>
              <a:rPr lang="en-US" altLang="zh-CN" sz="4000" b="1" dirty="0">
                <a:solidFill>
                  <a:srgbClr val="FF0000"/>
                </a:solidFill>
              </a:rPr>
              <a:t>xiáng          </a:t>
            </a:r>
            <a:r>
              <a:rPr lang="zh-CN" altLang="en-US" sz="4000" b="1" dirty="0"/>
              <a:t>沼</a:t>
            </a:r>
            <a:r>
              <a:rPr lang="en-US" altLang="zh-CN" sz="4000" b="1" dirty="0">
                <a:solidFill>
                  <a:srgbClr val="FF0000"/>
                </a:solidFill>
              </a:rPr>
              <a:t>zhǎo</a:t>
            </a:r>
            <a:r>
              <a:rPr lang="zh-CN" altLang="en-US" sz="4000" b="1" dirty="0"/>
              <a:t>泽 </a:t>
            </a:r>
            <a:r>
              <a:rPr lang="en-US" altLang="zh-CN" sz="4000" b="1" dirty="0">
                <a:solidFill>
                  <a:srgbClr val="FF0000"/>
                </a:solidFill>
              </a:rPr>
              <a:t>zé</a:t>
            </a:r>
            <a:endParaRPr lang="en-US" altLang="zh-CN" sz="4000" b="1" dirty="0">
              <a:solidFill>
                <a:srgbClr val="FF0000"/>
              </a:solidFill>
            </a:endParaRPr>
          </a:p>
          <a:p>
            <a:pPr>
              <a:buNone/>
            </a:pPr>
            <a:r>
              <a:rPr lang="en-US" altLang="zh-CN" sz="4000" b="1" dirty="0">
                <a:solidFill>
                  <a:srgbClr val="FF0000"/>
                </a:solidFill>
              </a:rPr>
              <a:t>       </a:t>
            </a:r>
            <a:r>
              <a:rPr lang="zh-CN" altLang="en-US" sz="4000" b="1" dirty="0"/>
              <a:t>香蒲</a:t>
            </a:r>
            <a:r>
              <a:rPr lang="en-US" altLang="zh-CN" sz="4000" b="1" dirty="0">
                <a:solidFill>
                  <a:srgbClr val="FF0000"/>
                </a:solidFill>
              </a:rPr>
              <a:t>pú               </a:t>
            </a:r>
            <a:r>
              <a:rPr lang="zh-CN" altLang="en-US" sz="4000" b="1" dirty="0"/>
              <a:t>忧郁</a:t>
            </a:r>
            <a:r>
              <a:rPr lang="en-US" altLang="zh-CN" sz="4000" b="1" dirty="0">
                <a:solidFill>
                  <a:srgbClr val="FF0000"/>
                </a:solidFill>
              </a:rPr>
              <a:t>yù</a:t>
            </a:r>
            <a:endParaRPr lang="en-US" altLang="zh-CN" sz="4000" b="1" dirty="0">
              <a:solidFill>
                <a:srgbClr val="FF0000"/>
              </a:solidFill>
            </a:endParaRPr>
          </a:p>
        </p:txBody>
      </p:sp>
      <p:pic>
        <p:nvPicPr>
          <p:cNvPr id="10243" name="图片 7171" descr="u=605726705,390243192&amp;fm=21&amp;gp=0"/>
          <p:cNvPicPr>
            <a:picLocks noChangeAspect="1"/>
          </p:cNvPicPr>
          <p:nvPr/>
        </p:nvPicPr>
        <p:blipFill>
          <a:blip r:embed="rId1"/>
          <a:stretch>
            <a:fillRect/>
          </a:stretch>
        </p:blipFill>
        <p:spPr>
          <a:xfrm>
            <a:off x="7596188" y="2276475"/>
            <a:ext cx="1547812" cy="2881313"/>
          </a:xfrm>
          <a:prstGeom prst="rect">
            <a:avLst/>
          </a:prstGeom>
          <a:noFill/>
          <a:ln w="9525">
            <a:noFill/>
          </a:ln>
        </p:spPr>
      </p:pic>
      <p:pic>
        <p:nvPicPr>
          <p:cNvPr id="10244" name="图片 7172" descr="t01e2c85fab625c4972"/>
          <p:cNvPicPr>
            <a:picLocks noChangeAspect="1"/>
          </p:cNvPicPr>
          <p:nvPr/>
        </p:nvPicPr>
        <p:blipFill>
          <a:blip r:embed="rId2"/>
          <a:stretch>
            <a:fillRect/>
          </a:stretch>
        </p:blipFill>
        <p:spPr>
          <a:xfrm>
            <a:off x="3492500" y="908050"/>
            <a:ext cx="1146175" cy="5761038"/>
          </a:xfrm>
          <a:prstGeom prst="rect">
            <a:avLst/>
          </a:prstGeom>
          <a:noFill/>
          <a:ln w="9525">
            <a:noFill/>
          </a:ln>
        </p:spPr>
      </p:pic>
    </p:spTree>
  </p:cSld>
  <p:clrMapOvr>
    <a:masterClrMapping/>
  </p:clrMapOvr>
  <p:transition spd="med">
    <p:wheel spokes="8"/>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265" name="标题 8193"/>
          <p:cNvSpPr>
            <a:spLocks noGrp="1"/>
          </p:cNvSpPr>
          <p:nvPr>
            <p:ph type="title"/>
          </p:nvPr>
        </p:nvSpPr>
        <p:spPr>
          <a:xfrm>
            <a:off x="457200" y="0"/>
            <a:ext cx="8229600" cy="765175"/>
          </a:xfrm>
          <a:ln/>
        </p:spPr>
        <p:txBody>
          <a:bodyPr anchor="ctr"/>
          <a:p>
            <a:r>
              <a:rPr lang="zh-CN" altLang="en-US" sz="4000" b="1" dirty="0">
                <a:solidFill>
                  <a:srgbClr val="FF0000"/>
                </a:solidFill>
              </a:rPr>
              <a:t>多音字</a:t>
            </a:r>
            <a:endParaRPr lang="zh-CN" altLang="en-US" sz="4000" b="1" dirty="0">
              <a:solidFill>
                <a:srgbClr val="FF0000"/>
              </a:solidFill>
            </a:endParaRPr>
          </a:p>
        </p:txBody>
      </p:sp>
      <p:sp>
        <p:nvSpPr>
          <p:cNvPr id="11266" name="文本占位符 8194"/>
          <p:cNvSpPr>
            <a:spLocks noGrp="1"/>
          </p:cNvSpPr>
          <p:nvPr>
            <p:ph idx="1"/>
          </p:nvPr>
        </p:nvSpPr>
        <p:spPr>
          <a:xfrm>
            <a:off x="0" y="836613"/>
            <a:ext cx="9144000" cy="6021387"/>
          </a:xfrm>
          <a:ln/>
        </p:spPr>
        <p:txBody>
          <a:bodyPr anchor="t"/>
          <a:p>
            <a:pPr>
              <a:buNone/>
            </a:pPr>
            <a:endParaRPr lang="en-US" altLang="zh-CN" dirty="0"/>
          </a:p>
          <a:p>
            <a:pPr>
              <a:buNone/>
            </a:pPr>
            <a:endParaRPr lang="en-US" altLang="zh-CN" dirty="0"/>
          </a:p>
        </p:txBody>
      </p:sp>
      <p:sp>
        <p:nvSpPr>
          <p:cNvPr id="11267" name="文本框 8195"/>
          <p:cNvSpPr txBox="1"/>
          <p:nvPr/>
        </p:nvSpPr>
        <p:spPr>
          <a:xfrm>
            <a:off x="0" y="3284538"/>
            <a:ext cx="971550" cy="762000"/>
          </a:xfrm>
          <a:prstGeom prst="rect">
            <a:avLst/>
          </a:prstGeom>
          <a:noFill/>
          <a:ln w="9525">
            <a:noFill/>
          </a:ln>
        </p:spPr>
        <p:txBody>
          <a:bodyPr anchor="t">
            <a:spAutoFit/>
          </a:bodyPr>
          <a:p>
            <a:pPr lvl="0" indent="0">
              <a:spcBef>
                <a:spcPct val="50000"/>
              </a:spcBef>
            </a:pPr>
            <a:r>
              <a:rPr lang="zh-CN" altLang="en-US" sz="4400" b="1" dirty="0">
                <a:solidFill>
                  <a:srgbClr val="FF0000"/>
                </a:solidFill>
                <a:latin typeface="Arial" panose="020B0604020202020204" pitchFamily="34" charset="0"/>
                <a:ea typeface="宋体" panose="02010600030101010101" pitchFamily="2" charset="-122"/>
              </a:rPr>
              <a:t>吓</a:t>
            </a:r>
            <a:endParaRPr lang="zh-CN" altLang="en-US" sz="4400" b="1" dirty="0">
              <a:solidFill>
                <a:srgbClr val="FF0000"/>
              </a:solidFill>
              <a:latin typeface="Arial" panose="020B0604020202020204" pitchFamily="34" charset="0"/>
              <a:ea typeface="宋体" panose="02010600030101010101" pitchFamily="2" charset="-122"/>
            </a:endParaRPr>
          </a:p>
        </p:txBody>
      </p:sp>
      <p:sp>
        <p:nvSpPr>
          <p:cNvPr id="11268" name="左大括号 8196"/>
          <p:cNvSpPr/>
          <p:nvPr/>
        </p:nvSpPr>
        <p:spPr>
          <a:xfrm>
            <a:off x="611188" y="981075"/>
            <a:ext cx="1008062" cy="5400675"/>
          </a:xfrm>
          <a:prstGeom prst="leftBrace">
            <a:avLst>
              <a:gd name="adj1" fmla="val 44447"/>
              <a:gd name="adj2" fmla="val 50000"/>
            </a:avLst>
          </a:prstGeom>
          <a:noFill/>
          <a:ln w="9525" cap="flat" cmpd="sng">
            <a:solidFill>
              <a:schemeClr val="tx1"/>
            </a:solidFill>
            <a:prstDash val="solid"/>
            <a:round/>
            <a:headEnd type="none" w="med" len="med"/>
            <a:tailEnd type="none" w="med" len="med"/>
          </a:ln>
        </p:spPr>
        <p:txBody>
          <a:bodyPr anchor="t"/>
          <a:p>
            <a:pPr lvl="0" indent="0"/>
            <a:endParaRPr lang="zh-CN" altLang="en-US">
              <a:latin typeface="Arial" panose="020B0604020202020204" pitchFamily="34" charset="0"/>
              <a:ea typeface="宋体" panose="02010600030101010101" pitchFamily="2" charset="-122"/>
            </a:endParaRPr>
          </a:p>
        </p:txBody>
      </p:sp>
      <p:sp>
        <p:nvSpPr>
          <p:cNvPr id="11269" name="文本框 8197"/>
          <p:cNvSpPr txBox="1"/>
          <p:nvPr/>
        </p:nvSpPr>
        <p:spPr>
          <a:xfrm>
            <a:off x="1619250" y="692150"/>
            <a:ext cx="1439863" cy="762000"/>
          </a:xfrm>
          <a:prstGeom prst="rect">
            <a:avLst/>
          </a:prstGeom>
          <a:noFill/>
          <a:ln w="9525">
            <a:noFill/>
          </a:ln>
        </p:spPr>
        <p:txBody>
          <a:bodyPr anchor="t">
            <a:spAutoFit/>
          </a:bodyPr>
          <a:p>
            <a:pPr lvl="0" indent="0">
              <a:spcBef>
                <a:spcPct val="50000"/>
              </a:spcBef>
            </a:pPr>
            <a:r>
              <a:rPr lang="en-US" altLang="zh-CN" sz="4400" b="1" dirty="0">
                <a:solidFill>
                  <a:srgbClr val="FF0000"/>
                </a:solidFill>
                <a:latin typeface="Arial" panose="020B0604020202020204" pitchFamily="34" charset="0"/>
                <a:ea typeface="宋体" panose="02010600030101010101" pitchFamily="2" charset="-122"/>
              </a:rPr>
              <a:t>xià</a:t>
            </a:r>
            <a:endParaRPr lang="en-US" altLang="zh-CN" sz="4400" b="1" dirty="0">
              <a:solidFill>
                <a:srgbClr val="FF0000"/>
              </a:solidFill>
              <a:latin typeface="Arial" panose="020B0604020202020204" pitchFamily="34" charset="0"/>
              <a:ea typeface="宋体" panose="02010600030101010101" pitchFamily="2" charset="-122"/>
            </a:endParaRPr>
          </a:p>
        </p:txBody>
      </p:sp>
      <p:sp>
        <p:nvSpPr>
          <p:cNvPr id="11270" name="文本框 8198"/>
          <p:cNvSpPr txBox="1"/>
          <p:nvPr/>
        </p:nvSpPr>
        <p:spPr>
          <a:xfrm>
            <a:off x="1547813" y="5805488"/>
            <a:ext cx="1152525" cy="762000"/>
          </a:xfrm>
          <a:prstGeom prst="rect">
            <a:avLst/>
          </a:prstGeom>
          <a:noFill/>
          <a:ln w="9525">
            <a:noFill/>
          </a:ln>
        </p:spPr>
        <p:txBody>
          <a:bodyPr anchor="t">
            <a:spAutoFit/>
          </a:bodyPr>
          <a:p>
            <a:pPr lvl="0" indent="0">
              <a:spcBef>
                <a:spcPct val="50000"/>
              </a:spcBef>
            </a:pPr>
            <a:r>
              <a:rPr lang="en-US" altLang="zh-CN" sz="4400" b="1" dirty="0">
                <a:solidFill>
                  <a:srgbClr val="FF0000"/>
                </a:solidFill>
                <a:latin typeface="Arial" panose="020B0604020202020204" pitchFamily="34" charset="0"/>
                <a:ea typeface="宋体" panose="02010600030101010101" pitchFamily="2" charset="-122"/>
              </a:rPr>
              <a:t>hè</a:t>
            </a:r>
            <a:endParaRPr lang="en-US" altLang="zh-CN" sz="4400" b="1" dirty="0">
              <a:solidFill>
                <a:srgbClr val="FF0000"/>
              </a:solidFill>
              <a:latin typeface="Arial" panose="020B0604020202020204" pitchFamily="34" charset="0"/>
              <a:ea typeface="宋体" panose="02010600030101010101" pitchFamily="2" charset="-122"/>
            </a:endParaRPr>
          </a:p>
        </p:txBody>
      </p:sp>
      <p:sp>
        <p:nvSpPr>
          <p:cNvPr id="11271" name="文本框 8199"/>
          <p:cNvSpPr txBox="1"/>
          <p:nvPr/>
        </p:nvSpPr>
        <p:spPr>
          <a:xfrm>
            <a:off x="2555875" y="692150"/>
            <a:ext cx="1511300" cy="762000"/>
          </a:xfrm>
          <a:prstGeom prst="rect">
            <a:avLst/>
          </a:prstGeom>
          <a:noFill/>
          <a:ln w="9525">
            <a:noFill/>
          </a:ln>
        </p:spPr>
        <p:txBody>
          <a:bodyPr anchor="t">
            <a:spAutoFit/>
          </a:bodyPr>
          <a:p>
            <a:pPr lvl="0" indent="0">
              <a:spcBef>
                <a:spcPct val="50000"/>
              </a:spcBef>
            </a:pPr>
            <a:r>
              <a:rPr lang="zh-CN" altLang="en-US" sz="4400" b="1" dirty="0">
                <a:latin typeface="Arial" panose="020B0604020202020204" pitchFamily="34" charset="0"/>
                <a:ea typeface="宋体" panose="02010600030101010101" pitchFamily="2" charset="-122"/>
              </a:rPr>
              <a:t>吓唬</a:t>
            </a:r>
            <a:endParaRPr lang="zh-CN" altLang="en-US" sz="4400" b="1" dirty="0">
              <a:latin typeface="Arial" panose="020B0604020202020204" pitchFamily="34" charset="0"/>
              <a:ea typeface="宋体" panose="02010600030101010101" pitchFamily="2" charset="-122"/>
            </a:endParaRPr>
          </a:p>
        </p:txBody>
      </p:sp>
      <p:sp>
        <p:nvSpPr>
          <p:cNvPr id="11272" name="文本框 8200"/>
          <p:cNvSpPr txBox="1"/>
          <p:nvPr/>
        </p:nvSpPr>
        <p:spPr>
          <a:xfrm>
            <a:off x="2339975" y="5805488"/>
            <a:ext cx="1511300" cy="762000"/>
          </a:xfrm>
          <a:prstGeom prst="rect">
            <a:avLst/>
          </a:prstGeom>
          <a:noFill/>
          <a:ln w="9525">
            <a:noFill/>
          </a:ln>
        </p:spPr>
        <p:txBody>
          <a:bodyPr anchor="t">
            <a:spAutoFit/>
          </a:bodyPr>
          <a:p>
            <a:pPr lvl="0" indent="0">
              <a:spcBef>
                <a:spcPct val="50000"/>
              </a:spcBef>
            </a:pPr>
            <a:r>
              <a:rPr lang="zh-CN" altLang="en-US" sz="4400" b="1" dirty="0">
                <a:latin typeface="Arial" panose="020B0604020202020204" pitchFamily="34" charset="0"/>
                <a:ea typeface="宋体" panose="02010600030101010101" pitchFamily="2" charset="-122"/>
              </a:rPr>
              <a:t>恐吓</a:t>
            </a:r>
            <a:endParaRPr lang="zh-CN" altLang="en-US" sz="4400" b="1" dirty="0">
              <a:latin typeface="Arial" panose="020B0604020202020204" pitchFamily="34" charset="0"/>
              <a:ea typeface="宋体" panose="02010600030101010101" pitchFamily="2" charset="-122"/>
            </a:endParaRPr>
          </a:p>
        </p:txBody>
      </p:sp>
      <p:sp>
        <p:nvSpPr>
          <p:cNvPr id="11273" name="文本框 8201"/>
          <p:cNvSpPr txBox="1"/>
          <p:nvPr/>
        </p:nvSpPr>
        <p:spPr>
          <a:xfrm>
            <a:off x="3492500" y="3284538"/>
            <a:ext cx="1079500" cy="762000"/>
          </a:xfrm>
          <a:prstGeom prst="rect">
            <a:avLst/>
          </a:prstGeom>
          <a:noFill/>
          <a:ln w="9525">
            <a:noFill/>
          </a:ln>
        </p:spPr>
        <p:txBody>
          <a:bodyPr anchor="t">
            <a:spAutoFit/>
          </a:bodyPr>
          <a:p>
            <a:pPr lvl="0" indent="0">
              <a:spcBef>
                <a:spcPct val="50000"/>
              </a:spcBef>
            </a:pPr>
            <a:r>
              <a:rPr lang="zh-CN" altLang="en-US" sz="4400" b="1" dirty="0">
                <a:solidFill>
                  <a:srgbClr val="FF0000"/>
                </a:solidFill>
                <a:latin typeface="Arial" panose="020B0604020202020204" pitchFamily="34" charset="0"/>
                <a:ea typeface="宋体" panose="02010600030101010101" pitchFamily="2" charset="-122"/>
              </a:rPr>
              <a:t>背</a:t>
            </a:r>
            <a:endParaRPr lang="zh-CN" altLang="en-US" sz="4400" b="1" dirty="0">
              <a:solidFill>
                <a:srgbClr val="FF0000"/>
              </a:solidFill>
              <a:latin typeface="Arial" panose="020B0604020202020204" pitchFamily="34" charset="0"/>
              <a:ea typeface="宋体" panose="02010600030101010101" pitchFamily="2" charset="-122"/>
            </a:endParaRPr>
          </a:p>
        </p:txBody>
      </p:sp>
      <p:sp>
        <p:nvSpPr>
          <p:cNvPr id="11274" name="左大括号 8202"/>
          <p:cNvSpPr/>
          <p:nvPr/>
        </p:nvSpPr>
        <p:spPr>
          <a:xfrm>
            <a:off x="4067175" y="981075"/>
            <a:ext cx="1223963" cy="5400675"/>
          </a:xfrm>
          <a:prstGeom prst="leftBrace">
            <a:avLst>
              <a:gd name="adj1" fmla="val 36606"/>
              <a:gd name="adj2" fmla="val 50000"/>
            </a:avLst>
          </a:prstGeom>
          <a:noFill/>
          <a:ln w="9525" cap="flat" cmpd="sng">
            <a:solidFill>
              <a:schemeClr val="tx1"/>
            </a:solidFill>
            <a:prstDash val="solid"/>
            <a:round/>
            <a:headEnd type="none" w="med" len="med"/>
            <a:tailEnd type="none" w="med" len="med"/>
          </a:ln>
        </p:spPr>
        <p:txBody>
          <a:bodyPr anchor="t"/>
          <a:p>
            <a:pPr lvl="0" indent="0"/>
            <a:endParaRPr lang="zh-CN" altLang="en-US">
              <a:latin typeface="Arial" panose="020B0604020202020204" pitchFamily="34" charset="0"/>
              <a:ea typeface="宋体" panose="02010600030101010101" pitchFamily="2" charset="-122"/>
            </a:endParaRPr>
          </a:p>
        </p:txBody>
      </p:sp>
      <p:sp>
        <p:nvSpPr>
          <p:cNvPr id="11275" name="文本框 8203"/>
          <p:cNvSpPr txBox="1"/>
          <p:nvPr/>
        </p:nvSpPr>
        <p:spPr>
          <a:xfrm>
            <a:off x="5219700" y="620713"/>
            <a:ext cx="1223963" cy="762000"/>
          </a:xfrm>
          <a:prstGeom prst="rect">
            <a:avLst/>
          </a:prstGeom>
          <a:noFill/>
          <a:ln w="9525">
            <a:noFill/>
          </a:ln>
        </p:spPr>
        <p:txBody>
          <a:bodyPr anchor="t">
            <a:spAutoFit/>
          </a:bodyPr>
          <a:p>
            <a:pPr lvl="0" indent="0">
              <a:spcBef>
                <a:spcPct val="50000"/>
              </a:spcBef>
            </a:pPr>
            <a:r>
              <a:rPr lang="en-US" altLang="zh-CN" sz="4400" b="1" dirty="0">
                <a:solidFill>
                  <a:srgbClr val="FF0000"/>
                </a:solidFill>
                <a:latin typeface="Arial" panose="020B0604020202020204" pitchFamily="34" charset="0"/>
                <a:ea typeface="宋体" panose="02010600030101010101" pitchFamily="2" charset="-122"/>
              </a:rPr>
              <a:t>bēi</a:t>
            </a:r>
            <a:endParaRPr lang="en-US" altLang="zh-CN" sz="4400" b="1" dirty="0">
              <a:solidFill>
                <a:srgbClr val="FF0000"/>
              </a:solidFill>
              <a:latin typeface="Arial" panose="020B0604020202020204" pitchFamily="34" charset="0"/>
              <a:ea typeface="宋体" panose="02010600030101010101" pitchFamily="2" charset="-122"/>
            </a:endParaRPr>
          </a:p>
        </p:txBody>
      </p:sp>
      <p:sp>
        <p:nvSpPr>
          <p:cNvPr id="11276" name="文本框 8204"/>
          <p:cNvSpPr txBox="1"/>
          <p:nvPr/>
        </p:nvSpPr>
        <p:spPr>
          <a:xfrm>
            <a:off x="5219700" y="5949950"/>
            <a:ext cx="1152525" cy="762000"/>
          </a:xfrm>
          <a:prstGeom prst="rect">
            <a:avLst/>
          </a:prstGeom>
          <a:noFill/>
          <a:ln w="9525">
            <a:noFill/>
          </a:ln>
        </p:spPr>
        <p:txBody>
          <a:bodyPr anchor="t">
            <a:spAutoFit/>
          </a:bodyPr>
          <a:p>
            <a:pPr lvl="0" indent="0">
              <a:spcBef>
                <a:spcPct val="50000"/>
              </a:spcBef>
            </a:pPr>
            <a:r>
              <a:rPr lang="en-US" altLang="zh-CN" sz="4400" b="1" dirty="0">
                <a:solidFill>
                  <a:srgbClr val="FF0000"/>
                </a:solidFill>
                <a:latin typeface="Arial" panose="020B0604020202020204" pitchFamily="34" charset="0"/>
                <a:ea typeface="宋体" panose="02010600030101010101" pitchFamily="2" charset="-122"/>
              </a:rPr>
              <a:t>bèi</a:t>
            </a:r>
            <a:endParaRPr lang="en-US" altLang="zh-CN" sz="4400" b="1" dirty="0">
              <a:solidFill>
                <a:srgbClr val="FF0000"/>
              </a:solidFill>
              <a:latin typeface="Arial" panose="020B0604020202020204" pitchFamily="34" charset="0"/>
              <a:ea typeface="宋体" panose="02010600030101010101" pitchFamily="2" charset="-122"/>
            </a:endParaRPr>
          </a:p>
        </p:txBody>
      </p:sp>
      <p:sp>
        <p:nvSpPr>
          <p:cNvPr id="11277" name="文本框 8205"/>
          <p:cNvSpPr txBox="1"/>
          <p:nvPr/>
        </p:nvSpPr>
        <p:spPr>
          <a:xfrm>
            <a:off x="6156325" y="549275"/>
            <a:ext cx="1873250" cy="762000"/>
          </a:xfrm>
          <a:prstGeom prst="rect">
            <a:avLst/>
          </a:prstGeom>
          <a:noFill/>
          <a:ln w="9525">
            <a:noFill/>
          </a:ln>
        </p:spPr>
        <p:txBody>
          <a:bodyPr anchor="t">
            <a:spAutoFit/>
          </a:bodyPr>
          <a:p>
            <a:pPr lvl="0" indent="0">
              <a:spcBef>
                <a:spcPct val="50000"/>
              </a:spcBef>
            </a:pPr>
            <a:r>
              <a:rPr lang="zh-CN" altLang="en-US" sz="4400" b="1" dirty="0">
                <a:latin typeface="Arial" panose="020B0604020202020204" pitchFamily="34" charset="0"/>
                <a:ea typeface="宋体" panose="02010600030101010101" pitchFamily="2" charset="-122"/>
              </a:rPr>
              <a:t>背包</a:t>
            </a:r>
            <a:endParaRPr lang="zh-CN" altLang="en-US" sz="4400" b="1" dirty="0">
              <a:latin typeface="Arial" panose="020B0604020202020204" pitchFamily="34" charset="0"/>
              <a:ea typeface="宋体" panose="02010600030101010101" pitchFamily="2" charset="-122"/>
            </a:endParaRPr>
          </a:p>
        </p:txBody>
      </p:sp>
      <p:sp>
        <p:nvSpPr>
          <p:cNvPr id="11278" name="文本框 8207"/>
          <p:cNvSpPr txBox="1"/>
          <p:nvPr/>
        </p:nvSpPr>
        <p:spPr>
          <a:xfrm>
            <a:off x="6084888" y="5876925"/>
            <a:ext cx="2016125" cy="762000"/>
          </a:xfrm>
          <a:prstGeom prst="rect">
            <a:avLst/>
          </a:prstGeom>
          <a:noFill/>
          <a:ln w="9525">
            <a:noFill/>
          </a:ln>
        </p:spPr>
        <p:txBody>
          <a:bodyPr anchor="t">
            <a:spAutoFit/>
          </a:bodyPr>
          <a:p>
            <a:pPr lvl="0" indent="0">
              <a:spcBef>
                <a:spcPct val="50000"/>
              </a:spcBef>
            </a:pPr>
            <a:r>
              <a:rPr lang="zh-CN" altLang="en-US" sz="4400" b="1" dirty="0">
                <a:latin typeface="Arial" panose="020B0604020202020204" pitchFamily="34" charset="0"/>
                <a:ea typeface="宋体" panose="02010600030101010101" pitchFamily="2" charset="-122"/>
              </a:rPr>
              <a:t>背诵</a:t>
            </a:r>
            <a:endParaRPr lang="zh-CN" altLang="en-US" sz="4400" b="1" dirty="0">
              <a:latin typeface="Arial" panose="020B0604020202020204" pitchFamily="34" charset="0"/>
              <a:ea typeface="宋体" panose="02010600030101010101" pitchFamily="2" charset="-122"/>
            </a:endParaRPr>
          </a:p>
        </p:txBody>
      </p:sp>
      <p:pic>
        <p:nvPicPr>
          <p:cNvPr id="11279" name="图片 8208" descr="u=290881404,2626562558&amp;fm=21&amp;gp=0"/>
          <p:cNvPicPr>
            <a:picLocks noChangeAspect="1"/>
          </p:cNvPicPr>
          <p:nvPr/>
        </p:nvPicPr>
        <p:blipFill>
          <a:blip r:embed="rId1"/>
          <a:stretch>
            <a:fillRect/>
          </a:stretch>
        </p:blipFill>
        <p:spPr>
          <a:xfrm>
            <a:off x="1763713" y="1844675"/>
            <a:ext cx="1439862" cy="3384550"/>
          </a:xfrm>
          <a:prstGeom prst="rect">
            <a:avLst/>
          </a:prstGeom>
          <a:noFill/>
          <a:ln w="9525">
            <a:noFill/>
          </a:ln>
        </p:spPr>
      </p:pic>
      <p:pic>
        <p:nvPicPr>
          <p:cNvPr id="11280" name="图片 8209" descr="u=290881404,2626562558&amp;fm=21&amp;gp=0"/>
          <p:cNvPicPr>
            <a:picLocks noChangeAspect="1"/>
          </p:cNvPicPr>
          <p:nvPr/>
        </p:nvPicPr>
        <p:blipFill>
          <a:blip r:embed="rId1"/>
          <a:stretch>
            <a:fillRect/>
          </a:stretch>
        </p:blipFill>
        <p:spPr>
          <a:xfrm>
            <a:off x="5292725" y="1916113"/>
            <a:ext cx="1655763" cy="3384550"/>
          </a:xfrm>
          <a:prstGeom prst="rect">
            <a:avLst/>
          </a:prstGeom>
          <a:noFill/>
          <a:ln w="9525">
            <a:noFill/>
          </a:ln>
        </p:spPr>
      </p:pic>
    </p:spTree>
  </p:cSld>
  <p:clrMapOvr>
    <a:masterClrMapping/>
  </p:clrMapOvr>
  <p:transition spd="med">
    <p:wheel spokes="8"/>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289" name="标题 1"/>
          <p:cNvSpPr>
            <a:spLocks noGrp="1"/>
          </p:cNvSpPr>
          <p:nvPr>
            <p:ph type="title"/>
          </p:nvPr>
        </p:nvSpPr>
        <p:spPr>
          <a:xfrm>
            <a:off x="376238" y="220663"/>
            <a:ext cx="8310562" cy="688975"/>
          </a:xfrm>
          <a:ln/>
        </p:spPr>
        <p:txBody>
          <a:bodyPr anchor="ctr"/>
          <a:p>
            <a:r>
              <a:rPr lang="zh-CN" altLang="en-US" b="1" dirty="0">
                <a:solidFill>
                  <a:srgbClr val="FF0000"/>
                </a:solidFill>
              </a:rPr>
              <a:t>学习词语</a:t>
            </a:r>
            <a:br>
              <a:rPr lang="zh-CN" altLang="en-US" b="1" dirty="0">
                <a:solidFill>
                  <a:srgbClr val="FF0000"/>
                </a:solidFill>
              </a:rPr>
            </a:br>
            <a:endParaRPr lang="zh-CN" altLang="en-US"/>
          </a:p>
        </p:txBody>
      </p:sp>
      <p:sp>
        <p:nvSpPr>
          <p:cNvPr id="12290" name="内容占位符 2"/>
          <p:cNvSpPr>
            <a:spLocks noGrp="1"/>
          </p:cNvSpPr>
          <p:nvPr>
            <p:ph idx="1"/>
          </p:nvPr>
        </p:nvSpPr>
        <p:spPr>
          <a:xfrm>
            <a:off x="-66675" y="638175"/>
            <a:ext cx="9221788" cy="6180138"/>
          </a:xfrm>
          <a:ln/>
        </p:spPr>
        <p:txBody>
          <a:bodyPr anchor="t"/>
          <a:p>
            <a:pPr marL="0" indent="0">
              <a:buNone/>
            </a:pPr>
            <a:r>
              <a:rPr lang="zh-CN" altLang="en-US" sz="4000" b="1" dirty="0"/>
              <a:t>雾霭</a:t>
            </a:r>
            <a:r>
              <a:rPr lang="en-US" altLang="zh-CN" sz="4000" b="1" dirty="0">
                <a:solidFill>
                  <a:srgbClr val="FF0000"/>
                </a:solidFill>
              </a:rPr>
              <a:t>wù         ǎi</a:t>
            </a:r>
            <a:r>
              <a:rPr lang="zh-CN" altLang="en-US" sz="4000" b="1" dirty="0"/>
              <a:t>雾气。</a:t>
            </a:r>
            <a:endParaRPr lang="zh-CN" altLang="en-US" sz="4000" b="1" dirty="0"/>
          </a:p>
          <a:p>
            <a:pPr marL="0" indent="0">
              <a:buNone/>
            </a:pPr>
            <a:r>
              <a:rPr lang="zh-CN" altLang="en-US" sz="4000" b="1" dirty="0"/>
              <a:t>缄默</a:t>
            </a:r>
            <a:r>
              <a:rPr lang="en-US" altLang="zh-CN" sz="4000" b="1" dirty="0">
                <a:solidFill>
                  <a:srgbClr val="FF0000"/>
                </a:solidFill>
              </a:rPr>
              <a:t>jiān        mò</a:t>
            </a:r>
            <a:r>
              <a:rPr lang="zh-CN" altLang="en-US" sz="4000" b="1" dirty="0"/>
              <a:t>闭口不说话。</a:t>
            </a:r>
            <a:endParaRPr lang="zh-CN" altLang="en-US" sz="4000" b="1" dirty="0"/>
          </a:p>
          <a:p>
            <a:pPr marL="0" indent="0">
              <a:buNone/>
            </a:pPr>
            <a:r>
              <a:rPr lang="zh-CN" altLang="en-US" sz="4000" b="1" dirty="0"/>
              <a:t>迁徙</a:t>
            </a:r>
            <a:r>
              <a:rPr lang="en-US" altLang="zh-CN" sz="4000" b="1" dirty="0">
                <a:solidFill>
                  <a:srgbClr val="FF0000"/>
                </a:solidFill>
              </a:rPr>
              <a:t>qiān      xǐ</a:t>
            </a:r>
            <a:r>
              <a:rPr lang="en-US" altLang="zh-CN" sz="4000" b="1" dirty="0"/>
              <a:t> </a:t>
            </a:r>
            <a:r>
              <a:rPr lang="zh-CN" altLang="en-US" sz="4000" b="1" dirty="0"/>
              <a:t>迁移。</a:t>
            </a:r>
            <a:endParaRPr lang="zh-CN" altLang="en-US" sz="4000" b="1" dirty="0"/>
          </a:p>
          <a:p>
            <a:pPr marL="0" indent="0">
              <a:buNone/>
            </a:pPr>
            <a:r>
              <a:rPr lang="zh-CN" altLang="en-US" sz="4000" b="1" dirty="0"/>
              <a:t>赌注 </a:t>
            </a:r>
            <a:r>
              <a:rPr lang="zh-CN" altLang="en-US" sz="4000" b="1" dirty="0">
                <a:solidFill>
                  <a:srgbClr val="FF0000"/>
                </a:solidFill>
              </a:rPr>
              <a:t>d</a:t>
            </a:r>
            <a:r>
              <a:rPr lang="en-US" altLang="zh-CN" sz="4000" b="1" dirty="0">
                <a:solidFill>
                  <a:srgbClr val="FF0000"/>
                </a:solidFill>
              </a:rPr>
              <a:t>ǔ    zhù</a:t>
            </a:r>
            <a:r>
              <a:rPr lang="zh-CN" altLang="en-US" sz="4000" b="1" dirty="0"/>
              <a:t>指</a:t>
            </a:r>
            <a:r>
              <a:rPr lang="zh-CN" altLang="en-US" sz="4000" b="1" dirty="0">
                <a:sym typeface="宋体" panose="02010600030101010101" pitchFamily="2" charset="-122"/>
              </a:rPr>
              <a:t>赌博时所押的财物。</a:t>
            </a:r>
            <a:endParaRPr lang="zh-CN" altLang="en-US" sz="4000" b="1" dirty="0">
              <a:sym typeface="宋体" panose="02010600030101010101" pitchFamily="2" charset="-122"/>
            </a:endParaRPr>
          </a:p>
          <a:p>
            <a:pPr marL="0" indent="0">
              <a:buNone/>
            </a:pPr>
            <a:r>
              <a:rPr lang="zh-CN" altLang="en-US" sz="4000" b="1" dirty="0">
                <a:sym typeface="宋体" panose="02010600030101010101" pitchFamily="2" charset="-122"/>
              </a:rPr>
              <a:t>沼泽</a:t>
            </a:r>
            <a:r>
              <a:rPr lang="zh-CN" altLang="en-US" sz="4000" b="1" dirty="0">
                <a:solidFill>
                  <a:srgbClr val="FF0000"/>
                </a:solidFill>
                <a:sym typeface="宋体" panose="02010600030101010101" pitchFamily="2" charset="-122"/>
              </a:rPr>
              <a:t>zhǎo   zé </a:t>
            </a:r>
            <a:r>
              <a:rPr lang="zh-CN" altLang="en-US" sz="4000" b="1" dirty="0">
                <a:sym typeface="宋体" panose="02010600030101010101" pitchFamily="2" charset="-122"/>
              </a:rPr>
              <a:t>低洼积水、杂草丛生的大片泥淖区。</a:t>
            </a:r>
            <a:endParaRPr lang="zh-CN" altLang="en-US" sz="4000" b="1" dirty="0">
              <a:sym typeface="宋体" panose="02010600030101010101" pitchFamily="2" charset="-122"/>
            </a:endParaRPr>
          </a:p>
          <a:p>
            <a:pPr marL="0" indent="0">
              <a:buNone/>
            </a:pPr>
            <a:r>
              <a:rPr lang="zh-CN" altLang="en-US" sz="4000" b="1" dirty="0">
                <a:sym typeface="宋体" panose="02010600030101010101" pitchFamily="2" charset="-122"/>
              </a:rPr>
              <a:t>瞄准</a:t>
            </a:r>
            <a:r>
              <a:rPr lang="zh-CN" altLang="en-US" sz="4000" b="1" dirty="0">
                <a:solidFill>
                  <a:srgbClr val="FF0000"/>
                </a:solidFill>
                <a:sym typeface="宋体" panose="02010600030101010101" pitchFamily="2" charset="-122"/>
              </a:rPr>
              <a:t>miáo   zhǔn</a:t>
            </a:r>
            <a:r>
              <a:rPr lang="zh-CN" altLang="en-US" sz="4000" b="1" dirty="0">
                <a:sym typeface="宋体" panose="02010600030101010101" pitchFamily="2" charset="-122"/>
              </a:rPr>
              <a:t>射击时注视目标，以期命中。</a:t>
            </a:r>
            <a:endParaRPr lang="zh-CN" altLang="en-US" sz="4000" b="1" dirty="0">
              <a:sym typeface="宋体" panose="02010600030101010101" pitchFamily="2" charset="-122"/>
            </a:endParaRPr>
          </a:p>
          <a:p>
            <a:pPr marL="0" indent="0">
              <a:buNone/>
            </a:pPr>
            <a:endParaRPr lang="zh-CN" altLang="en-US" sz="4000" b="1" dirty="0">
              <a:sym typeface="宋体" panose="02010600030101010101" pitchFamily="2" charset="-122"/>
            </a:endParaRPr>
          </a:p>
          <a:p>
            <a:pPr marL="0" indent="0">
              <a:buNone/>
            </a:pPr>
            <a:endParaRPr lang="zh-CN" altLang="en-US" sz="4000" b="1" dirty="0"/>
          </a:p>
        </p:txBody>
      </p:sp>
      <p:pic>
        <p:nvPicPr>
          <p:cNvPr id="12291" name="图片 8201" descr="t0185e4a5a163d61dcb"/>
          <p:cNvPicPr>
            <a:picLocks noChangeAspect="1"/>
          </p:cNvPicPr>
          <p:nvPr/>
        </p:nvPicPr>
        <p:blipFill>
          <a:blip r:embed="rId1"/>
          <a:stretch>
            <a:fillRect/>
          </a:stretch>
        </p:blipFill>
        <p:spPr>
          <a:xfrm>
            <a:off x="7281863" y="-230187"/>
            <a:ext cx="1873250" cy="2016125"/>
          </a:xfrm>
          <a:prstGeom prst="rect">
            <a:avLst/>
          </a:prstGeom>
          <a:noFill/>
          <a:ln w="9525">
            <a:noFill/>
          </a:ln>
        </p:spPr>
      </p:pic>
    </p:spTree>
  </p:cSld>
  <p:clrMapOvr>
    <a:masterClrMapping/>
  </p:clrMapOvr>
  <p:transition spd="med">
    <p:wheel spokes="8"/>
  </p:transition>
</p:sld>
</file>

<file path=ppt/theme/theme1.xml><?xml version="1.0" encoding="utf-8"?>
<a:theme xmlns:a="http://schemas.openxmlformats.org/drawingml/2006/main" name="默认设计模板">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7B7E5"/>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
        <a:dk1>
          <a:srgbClr val="000000"/>
        </a:dk1>
        <a:lt1>
          <a:srgbClr val="DEF6F1"/>
        </a:lt1>
        <a:dk2>
          <a:srgbClr val="000000"/>
        </a:dk2>
        <a:lt2>
          <a:srgbClr val="969696"/>
        </a:lt2>
        <a:accent1>
          <a:srgbClr val="FFFFFF"/>
        </a:accent1>
        <a:accent2>
          <a:srgbClr val="8DC6FF"/>
        </a:accent2>
        <a:accent3>
          <a:srgbClr val="EBFAF7"/>
        </a:accent3>
        <a:accent4>
          <a:srgbClr val="000000"/>
        </a:accent4>
        <a:accent5>
          <a:srgbClr val="FFFFFF"/>
        </a:accent5>
        <a:accent6>
          <a:srgbClr val="7EB1E5"/>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7B7"/>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
        <a:dk1>
          <a:srgbClr val="FFFFFF"/>
        </a:dk1>
        <a:lt1>
          <a:srgbClr val="008080"/>
        </a:lt1>
        <a:dk2>
          <a:srgbClr val="FFFF99"/>
        </a:dk2>
        <a:lt2>
          <a:srgbClr val="005A58"/>
        </a:lt2>
        <a:accent1>
          <a:srgbClr val="006462"/>
        </a:accent1>
        <a:accent2>
          <a:srgbClr val="6D6FC7"/>
        </a:accent2>
        <a:accent3>
          <a:srgbClr val="AAC1C1"/>
        </a:accent3>
        <a:accent4>
          <a:srgbClr val="DCDCDC"/>
        </a:accent4>
        <a:accent5>
          <a:srgbClr val="AAB8B8"/>
        </a:accent5>
        <a:accent6>
          <a:srgbClr val="6163B2"/>
        </a:accent6>
        <a:hlink>
          <a:srgbClr val="00FFFF"/>
        </a:hlink>
        <a:folHlink>
          <a:srgbClr val="00FF00"/>
        </a:folHlink>
      </a:clrScheme>
      <a:clrMap bg1="lt1" tx1="dk1" bg2="lt2" tx2="dk2" accent1="accent1" accent2="accent2" accent3="accent3" accent4="accent4" accent5="accent5" accent6="accent6" hlink="hlink" folHlink="folHlink"/>
    </a:extraClrScheme>
    <a:extraClrScheme>
      <a:clrScheme name="">
        <a:dk1>
          <a:srgbClr val="FFFFFF"/>
        </a:dk1>
        <a:lt1>
          <a:srgbClr val="800000"/>
        </a:lt1>
        <a:dk2>
          <a:srgbClr val="DFD293"/>
        </a:dk2>
        <a:lt2>
          <a:srgbClr val="5C1F00"/>
        </a:lt2>
        <a:accent1>
          <a:srgbClr val="CC3300"/>
        </a:accent1>
        <a:accent2>
          <a:srgbClr val="BE7960"/>
        </a:accent2>
        <a:accent3>
          <a:srgbClr val="C1AAAA"/>
        </a:accent3>
        <a:accent4>
          <a:srgbClr val="DCDCDC"/>
        </a:accent4>
        <a:accent5>
          <a:srgbClr val="E2ADAA"/>
        </a:accent5>
        <a:accent6>
          <a:srgbClr val="AA6C55"/>
        </a:accent6>
        <a:hlink>
          <a:srgbClr val="FFFF99"/>
        </a:hlink>
        <a:folHlink>
          <a:srgbClr val="D3A219"/>
        </a:folHlink>
      </a:clrScheme>
      <a:clrMap bg1="lt1" tx1="dk1" bg2="lt2" tx2="dk2" accent1="accent1" accent2="accent2" accent3="accent3" accent4="accent4" accent5="accent5" accent6="accent6" hlink="hlink" folHlink="folHlink"/>
    </a:extraClrScheme>
    <a:extraClrScheme>
      <a:clrScheme name="">
        <a:dk1>
          <a:srgbClr val="FFFFFF"/>
        </a:dk1>
        <a:lt1>
          <a:srgbClr val="000099"/>
        </a:lt1>
        <a:dk2>
          <a:srgbClr val="CCFFFF"/>
        </a:dk2>
        <a:lt2>
          <a:srgbClr val="003366"/>
        </a:lt2>
        <a:accent1>
          <a:srgbClr val="3366CC"/>
        </a:accent1>
        <a:accent2>
          <a:srgbClr val="00B000"/>
        </a:accent2>
        <a:accent3>
          <a:srgbClr val="AAAACA"/>
        </a:accent3>
        <a:accent4>
          <a:srgbClr val="DCDCDC"/>
        </a:accent4>
        <a:accent5>
          <a:srgbClr val="ADB9E2"/>
        </a:accent5>
        <a:accent6>
          <a:srgbClr val="009D00"/>
        </a:accent6>
        <a:hlink>
          <a:srgbClr val="66CCFF"/>
        </a:hlink>
        <a:folHlink>
          <a:srgbClr val="FFE701"/>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E3EBF1"/>
        </a:dk2>
        <a:lt2>
          <a:srgbClr val="336699"/>
        </a:lt2>
        <a:accent1>
          <a:srgbClr val="003399"/>
        </a:accent1>
        <a:accent2>
          <a:srgbClr val="468A4B"/>
        </a:accent2>
        <a:accent3>
          <a:srgbClr val="AAAAAA"/>
        </a:accent3>
        <a:accent4>
          <a:srgbClr val="DCDCDC"/>
        </a:accent4>
        <a:accent5>
          <a:srgbClr val="AAADCA"/>
        </a:accent5>
        <a:accent6>
          <a:srgbClr val="3E7B43"/>
        </a:accent6>
        <a:hlink>
          <a:srgbClr val="66CCFF"/>
        </a:hlink>
        <a:folHlink>
          <a:srgbClr val="F0E500"/>
        </a:folHlink>
      </a:clrScheme>
      <a:clrMap bg1="lt1" tx1="dk1" bg2="lt2" tx2="dk2" accent1="accent1" accent2="accent2" accent3="accent3" accent4="accent4" accent5="accent5" accent6="accent6" hlink="hlink" folHlink="folHlink"/>
    </a:extraClrScheme>
    <a:extraClrScheme>
      <a:clrScheme name="">
        <a:dk1>
          <a:srgbClr val="FFFFFF"/>
        </a:dk1>
        <a:lt1>
          <a:srgbClr val="686B5D"/>
        </a:lt1>
        <a:dk2>
          <a:srgbClr val="D1D1CB"/>
        </a:dk2>
        <a:lt2>
          <a:srgbClr val="777777"/>
        </a:lt2>
        <a:accent1>
          <a:srgbClr val="909082"/>
        </a:accent1>
        <a:accent2>
          <a:srgbClr val="809EA8"/>
        </a:accent2>
        <a:accent3>
          <a:srgbClr val="B9BAB6"/>
        </a:accent3>
        <a:accent4>
          <a:srgbClr val="DCDCDC"/>
        </a:accent4>
        <a:accent5>
          <a:srgbClr val="C7C7C1"/>
        </a:accent5>
        <a:accent6>
          <a:srgbClr val="728D96"/>
        </a:accent6>
        <a:hlink>
          <a:srgbClr val="FFCC66"/>
        </a:hlink>
        <a:folHlink>
          <a:srgbClr val="E9DCB9"/>
        </a:folHlink>
      </a:clrScheme>
      <a:clrMap bg1="lt1" tx1="dk1" bg2="lt2" tx2="dk2" accent1="accent1" accent2="accent2" accent3="accent3" accent4="accent4" accent5="accent5" accent6="accent6" hlink="hlink" folHlink="folHlink"/>
    </a:extraClrScheme>
    <a:extraClrScheme>
      <a:clrScheme name="">
        <a:dk1>
          <a:srgbClr val="FFFFFF"/>
        </a:dk1>
        <a:lt1>
          <a:srgbClr val="666699"/>
        </a:lt1>
        <a:dk2>
          <a:srgbClr val="FFFFFF"/>
        </a:dk2>
        <a:lt2>
          <a:srgbClr val="3E3E5C"/>
        </a:lt2>
        <a:accent1>
          <a:srgbClr val="60597B"/>
        </a:accent1>
        <a:accent2>
          <a:srgbClr val="6666FF"/>
        </a:accent2>
        <a:accent3>
          <a:srgbClr val="B9B9CA"/>
        </a:accent3>
        <a:accent4>
          <a:srgbClr val="DCDCDC"/>
        </a:accent4>
        <a:accent5>
          <a:srgbClr val="B7B5BF"/>
        </a:accent5>
        <a:accent6>
          <a:srgbClr val="5B5BE5"/>
        </a:accent6>
        <a:hlink>
          <a:srgbClr val="99CCFF"/>
        </a:hlink>
        <a:folHlink>
          <a:srgbClr val="FFFF99"/>
        </a:folHlink>
      </a:clrScheme>
      <a:clrMap bg1="lt1" tx1="dk1" bg2="lt2" tx2="dk2" accent1="accent1" accent2="accent2" accent3="accent3" accent4="accent4" accent5="accent5" accent6="accent6" hlink="hlink" folHlink="folHlink"/>
    </a:extraClrScheme>
    <a:extraClrScheme>
      <a:clrScheme name="">
        <a:dk1>
          <a:srgbClr val="FFFFFF"/>
        </a:dk1>
        <a:lt1>
          <a:srgbClr val="523E26"/>
        </a:lt1>
        <a:dk2>
          <a:srgbClr val="DFC08D"/>
        </a:dk2>
        <a:lt2>
          <a:srgbClr val="2D2015"/>
        </a:lt2>
        <a:accent1>
          <a:srgbClr val="8C7B70"/>
        </a:accent1>
        <a:accent2>
          <a:srgbClr val="8F5F2F"/>
        </a:accent2>
        <a:accent3>
          <a:srgbClr val="B3AFAB"/>
        </a:accent3>
        <a:accent4>
          <a:srgbClr val="DCDCDC"/>
        </a:accent4>
        <a:accent5>
          <a:srgbClr val="C5BFBC"/>
        </a:accent5>
        <a:accent6>
          <a:srgbClr val="805529"/>
        </a:accent6>
        <a:hlink>
          <a:srgbClr val="CCB400"/>
        </a:hlink>
        <a:folHlink>
          <a:srgbClr val="8C9EA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Cambria-Calibri">
      <a:majorFont>
        <a:latin typeface="Cambria"/>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4750</Words>
  <Application>WPS 演示</Application>
  <PresentationFormat>在屏幕上显示</PresentationFormat>
  <Paragraphs>290</Paragraphs>
  <Slides>35</Slides>
  <Notes>1</Notes>
  <HiddenSlides>0</HiddenSlides>
  <MMClips>1</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35</vt:i4>
      </vt:variant>
    </vt:vector>
  </HeadingPairs>
  <TitlesOfParts>
    <vt:vector size="42" baseType="lpstr">
      <vt:lpstr>Arial</vt:lpstr>
      <vt:lpstr>宋体</vt:lpstr>
      <vt:lpstr>Wingdings</vt:lpstr>
      <vt:lpstr>Times New Roman</vt:lpstr>
      <vt:lpstr>微软雅黑</vt:lpstr>
      <vt:lpstr>Arial Unicode MS</vt:lpstr>
      <vt:lpstr>默认设计模板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未知用户</dc:creator>
  <cp:lastModifiedBy>Administrator</cp:lastModifiedBy>
  <cp:revision>15</cp:revision>
  <dcterms:created xsi:type="dcterms:W3CDTF">2015-04-24T11:15:00Z</dcterms:created>
  <dcterms:modified xsi:type="dcterms:W3CDTF">2018-12-08T03:20:55Z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2052-10.1.0.6065</vt:lpwstr>
  </property>
</Properties>
</file>