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4" r:id="rId4"/>
    <p:sldId id="257" r:id="rId5"/>
    <p:sldId id="270" r:id="rId6"/>
    <p:sldId id="262" r:id="rId7"/>
    <p:sldId id="263" r:id="rId8"/>
    <p:sldId id="266" r:id="rId9"/>
    <p:sldId id="264" r:id="rId10"/>
    <p:sldId id="271" r:id="rId11"/>
    <p:sldId id="272" r:id="rId12"/>
    <p:sldId id="268" r:id="rId13"/>
    <p:sldId id="269" r:id="rId14"/>
    <p:sldId id="27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altLang="en-US" sz="5400" dirty="0" smtClean="0"/>
              <a:t>第二讲 十八路诸侯</a:t>
            </a:r>
            <a:r>
              <a:rPr lang="en-US" altLang="en-US" sz="5400" dirty="0" smtClean="0"/>
              <a:t/>
            </a:r>
            <a:br>
              <a:rPr lang="en-US" altLang="en-US" sz="5400" dirty="0" smtClean="0"/>
            </a:br>
            <a:r>
              <a:rPr altLang="en-US" sz="5400" dirty="0" smtClean="0"/>
              <a:t>与温酒斩华雄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928934"/>
            <a:ext cx="6100534" cy="1740989"/>
          </a:xfrm>
        </p:spPr>
        <p:txBody>
          <a:bodyPr/>
          <a:lstStyle/>
          <a:p>
            <a:r>
              <a:rPr altLang="en-US" dirty="0" smtClean="0"/>
              <a:t>史彦杰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lenovo\Desktop\海风教育\1、三国演义\0eb30f2442a7d933f4af7d4dac4bd11373f001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9611"/>
            <a:ext cx="4714908" cy="6458778"/>
          </a:xfrm>
          <a:prstGeom prst="rect">
            <a:avLst/>
          </a:prstGeom>
          <a:noFill/>
        </p:spPr>
      </p:pic>
      <p:pic>
        <p:nvPicPr>
          <p:cNvPr id="7170" name="Picture 2" descr="C:\Users\lenovo\Desktop\海风教育\1、三国演义\2e7a7863cbbeca2edfbe8399fcd39f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3061" y="678649"/>
            <a:ext cx="4470939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lenovo\Desktop\海风教育\1、三国演义\Gucn_20120531254150132246Pi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342651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、主盟的是臧洪，袁绍当时还在南阳屯兵呢！</a:t>
            </a:r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为啥这么写，看一下二袁的表现就知道了。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三、人物形象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吕布：勇猛（陪衬）</a:t>
            </a:r>
            <a:endParaRPr lang="en-US" altLang="zh-CN" dirty="0" smtClean="0"/>
          </a:p>
          <a:p>
            <a:r>
              <a:rPr lang="zh-CN" altLang="en-US" dirty="0" smtClean="0"/>
              <a:t>十八路诸侯：各怀鬼胎，虎头蛇尾。</a:t>
            </a:r>
            <a:endParaRPr lang="en-US" altLang="zh-CN" dirty="0" smtClean="0"/>
          </a:p>
          <a:p>
            <a:r>
              <a:rPr lang="zh-CN" altLang="en-US" dirty="0" smtClean="0"/>
              <a:t>张飞：焦躁</a:t>
            </a:r>
            <a:endParaRPr lang="en-US" altLang="zh-CN" dirty="0" smtClean="0"/>
          </a:p>
          <a:p>
            <a:r>
              <a:rPr lang="zh-CN" altLang="en-US" dirty="0" smtClean="0"/>
              <a:t>关羽：武艺高强；骄傲</a:t>
            </a:r>
            <a:endParaRPr lang="en-US" altLang="zh-CN" dirty="0" smtClean="0"/>
          </a:p>
          <a:p>
            <a:r>
              <a:rPr lang="zh-CN" altLang="en-US" dirty="0" smtClean="0"/>
              <a:t>袁术：以貌取人；骄傲在上</a:t>
            </a:r>
            <a:endParaRPr lang="en-US" altLang="zh-CN" dirty="0" smtClean="0"/>
          </a:p>
          <a:p>
            <a:r>
              <a:rPr lang="zh-CN" altLang="en-US" dirty="0" smtClean="0"/>
              <a:t>袁绍：优柔寡断</a:t>
            </a:r>
            <a:endParaRPr lang="en-US" altLang="zh-CN" dirty="0" smtClean="0"/>
          </a:p>
          <a:p>
            <a:r>
              <a:rPr lang="zh-CN" altLang="en-US" dirty="0" smtClean="0"/>
              <a:t>曹操：慧眼识人、勇于任事、眼界迥高于众人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四、艺术手法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、对比</a:t>
            </a:r>
            <a:r>
              <a:rPr lang="en-US" altLang="zh-CN" dirty="0" smtClean="0"/>
              <a:t>/</a:t>
            </a:r>
            <a:r>
              <a:rPr lang="zh-CN" altLang="en-US" dirty="0" smtClean="0"/>
              <a:t>衬托</a:t>
            </a:r>
            <a:endParaRPr lang="en-US" altLang="zh-CN" dirty="0" smtClean="0"/>
          </a:p>
          <a:p>
            <a:r>
              <a:rPr lang="en-US" altLang="zh-CN" dirty="0" smtClean="0"/>
              <a:t>A</a:t>
            </a:r>
            <a:r>
              <a:rPr lang="zh-CN" altLang="en-US" dirty="0" smtClean="0"/>
              <a:t>衬托关羽</a:t>
            </a:r>
            <a:endParaRPr lang="en-US" altLang="zh-CN" dirty="0" smtClean="0"/>
          </a:p>
          <a:p>
            <a:r>
              <a:rPr lang="en-US" altLang="zh-CN" dirty="0" smtClean="0"/>
              <a:t>B</a:t>
            </a:r>
            <a:r>
              <a:rPr lang="zh-CN" altLang="en-US" dirty="0" smtClean="0"/>
              <a:t>衬托曹操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、细节描写</a:t>
            </a:r>
            <a:r>
              <a:rPr lang="en-US" altLang="zh-CN" dirty="0" smtClean="0"/>
              <a:t>+</a:t>
            </a:r>
            <a:r>
              <a:rPr lang="zh-CN" altLang="en-US" b="1" dirty="0" smtClean="0"/>
              <a:t>语言描写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一、源起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曹操逃离洛阳，到达陈留以后，立即发矫诏给各地，号召各路英雄共同讨伐篡夺朝廷大权、胡作非为的董卓。很快便有十八路诸侯分别起兵，会集到洛阳附近，“各 自安营下寨，连接二百余里。”真是声势浩大，威风凛凛。尽管这次讨伐虎头蛇尾，最后竟草草收场；但它却是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三国演义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中的一次重大战役，更是书中一批重要人 物</a:t>
            </a:r>
            <a:r>
              <a:rPr lang="zh-CN" altLang="en-US" dirty="0" smtClean="0"/>
              <a:t>的首次</a:t>
            </a:r>
            <a:r>
              <a:rPr lang="zh-CN" altLang="en-US" dirty="0" smtClean="0"/>
              <a:t>集中“亮相”。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，在宋元以来的通俗文艺中，早已出现“十八路诸侯”讨伐董卓的说法，元代的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三国志平话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和元杂剧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虎牢关三战吕布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，均写到“十八路诸侯”共讨董卓，而把刘关张写成战功最为卓著、最引人注目的英雄。罗贯中吸纳了这一思路，并加以改写。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lenovo\Desktop\海风教育\1、三国演义\5ec9687bt637b13f07f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3261" y="763577"/>
            <a:ext cx="7117478" cy="5330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lenovo\Desktop\海风教育\1、三国演义\100312731992333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285728"/>
            <a:ext cx="8662559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二、小说的改写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b="1" dirty="0" smtClean="0"/>
              <a:t>首先，历史上号召诸侯共讨董卓的，不是曹操，而是桥瑁（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演义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中作“乔瑁”）。</a:t>
            </a:r>
            <a:endParaRPr lang="en-US" altLang="zh-CN" b="1" dirty="0" smtClean="0"/>
          </a:p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并非刻意丑化曹操。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b="1" dirty="0" smtClean="0"/>
              <a:t>其次，历史上参与讨伐董卓的诸侯，并无“十八路”之多。更重要的是，各州郡起兵后，驻扎在不同的地方并未在洛阳外围汇合。</a:t>
            </a:r>
            <a:endParaRPr lang="en-US" altLang="zh-CN" b="1" dirty="0" smtClean="0"/>
          </a:p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书中人物的集中亮相。</a:t>
            </a:r>
            <a:endParaRPr lang="en-US" altLang="zh-CN" b="1" dirty="0" smtClean="0"/>
          </a:p>
          <a:p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lenovo\Desktop\海风教育\1、三国演义\9213b07eca806538f66cff4f97dda144ac3482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61950"/>
            <a:ext cx="5267325" cy="6496050"/>
          </a:xfrm>
          <a:prstGeom prst="rect">
            <a:avLst/>
          </a:prstGeom>
          <a:noFill/>
        </p:spPr>
      </p:pic>
      <p:pic>
        <p:nvPicPr>
          <p:cNvPr id="5" name="Picture 3" descr="C:\Users\lenovo\Desktop\海风教育\1、三国演义\3865777330144383319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459" y="285740"/>
            <a:ext cx="8385082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、刘皇叔只是打酱油的。</a:t>
            </a:r>
            <a:endParaRPr lang="en-US" altLang="zh-CN" b="1" dirty="0" smtClean="0"/>
          </a:p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刻意突出孙、曹、刘三家。</a:t>
            </a:r>
            <a:endParaRPr lang="en-US" altLang="zh-CN" b="1" dirty="0" smtClean="0"/>
          </a:p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亦为后文张本。（可见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三国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确实经过一人的手笔改写过。）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112</TotalTime>
  <Words>405</Words>
  <PresentationFormat>全屏显示(4:3)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凤舞九天</vt:lpstr>
      <vt:lpstr>第二讲 十八路诸侯 与温酒斩华雄</vt:lpstr>
      <vt:lpstr>一、源起</vt:lpstr>
      <vt:lpstr>幻灯片 3</vt:lpstr>
      <vt:lpstr>幻灯片 4</vt:lpstr>
      <vt:lpstr>幻灯片 5</vt:lpstr>
      <vt:lpstr>二、小说的改写</vt:lpstr>
      <vt:lpstr>幻灯片 7</vt:lpstr>
      <vt:lpstr>幻灯片 8</vt:lpstr>
      <vt:lpstr>幻灯片 9</vt:lpstr>
      <vt:lpstr>幻灯片 10</vt:lpstr>
      <vt:lpstr>幻灯片 11</vt:lpstr>
      <vt:lpstr>幻灯片 12</vt:lpstr>
      <vt:lpstr>三、人物形象</vt:lpstr>
      <vt:lpstr>四、艺术手法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第二讲 十八路诸侯 与温酒斩华雄</dc:title>
  <dc:creator>史彦杰</dc:creator>
  <cp:lastModifiedBy>lenovo</cp:lastModifiedBy>
  <cp:revision>16</cp:revision>
  <dcterms:created xsi:type="dcterms:W3CDTF">2016-07-21T14:42:59Z</dcterms:created>
  <dcterms:modified xsi:type="dcterms:W3CDTF">2017-02-27T14:22:47Z</dcterms:modified>
</cp:coreProperties>
</file>