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7" r:id="rId5"/>
    <p:sldId id="258" r:id="rId6"/>
    <p:sldId id="26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0-01T09:21:42.541" idx="1">
    <p:pos x="1044" y="1404"/>
    <p:text>黄巾起义</p:tex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altLang="en-US" dirty="0" smtClean="0"/>
              <a:t>第一讲 版本与梗概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altLang="en-US" dirty="0" smtClean="0"/>
              <a:t>史彦杰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00" y="0"/>
            <a:ext cx="7776000" cy="1143000"/>
          </a:xfrm>
        </p:spPr>
        <p:txBody>
          <a:bodyPr/>
          <a:lstStyle/>
          <a:p>
            <a:pPr algn="ctr"/>
            <a:r>
              <a:rPr altLang="en-US" dirty="0" smtClean="0"/>
              <a:t>回目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2976" y="861093"/>
            <a:ext cx="6962780" cy="5996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75" y="103259"/>
            <a:ext cx="7715250" cy="6651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9912" y="253239"/>
            <a:ext cx="8004175" cy="63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lenovo\Downloads\91ef76c6a7efce1b0ffa07afae51f3deb58f658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-31"/>
            <a:ext cx="5143524" cy="6858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32" y="142852"/>
            <a:ext cx="4500594" cy="65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0" y="857250"/>
            <a:ext cx="90678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25" y="833438"/>
            <a:ext cx="90487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4490" y="52546"/>
            <a:ext cx="5768827" cy="673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Picture 3" descr="C:\Users\lenovo\Desktop\海风教育\1、三国演义\P4)C~X}[TIK7ZT%~I2`3Z7Y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2" y="357166"/>
            <a:ext cx="914403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lenovo\Desktop\海风教育\1、三国演义\W`T0N]1M6LK9D_4{YC37J(H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29878"/>
            <a:ext cx="9144000" cy="4938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6231" y="0"/>
            <a:ext cx="94960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altLang="en-US" dirty="0" smtClean="0"/>
              <a:t>杜牧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折戟沉沙铁未销，自将磨洗认前朝。</a:t>
            </a:r>
            <a:endParaRPr lang="en-US" altLang="zh-CN" dirty="0" smtClean="0"/>
          </a:p>
          <a:p>
            <a:r>
              <a:rPr lang="zh-CN" altLang="en-US" dirty="0" smtClean="0"/>
              <a:t>东风不与周郎便，铜雀春深锁二乔。</a:t>
            </a:r>
            <a:endParaRPr lang="en-US" altLang="zh-CN" dirty="0" smtClean="0"/>
          </a:p>
          <a:p>
            <a:endParaRPr lang="en-US" altLang="zh-CN" dirty="0" smtClean="0"/>
          </a:p>
          <a:p>
            <a:pPr algn="ctr"/>
            <a:r>
              <a:rPr lang="zh-CN" altLang="en-US" sz="4400" spc="50" dirty="0" smtClean="0">
                <a:ln w="12700">
                  <a:noFill/>
                  <a:prstDash val="solid"/>
                </a:ln>
                <a:solidFill>
                  <a:srgbClr val="4BC5B9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Footlight MT Light"/>
                <a:ea typeface="华文新魏"/>
                <a:cs typeface="+mj-cs"/>
              </a:rPr>
              <a:t>杜甫</a:t>
            </a:r>
            <a:endParaRPr lang="en-US" altLang="zh-CN" dirty="0" smtClean="0"/>
          </a:p>
          <a:p>
            <a:r>
              <a:rPr lang="zh-CN" altLang="en-US" dirty="0" smtClean="0"/>
              <a:t>功盖三分国，名成八阵图。江流石不转，遗恨失吞吴。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0</TotalTime>
  <Words>74</Words>
  <Application>WPS 演示</Application>
  <PresentationFormat>全屏显示(4:3)</PresentationFormat>
  <Paragraphs>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Wingdings 2</vt:lpstr>
      <vt:lpstr>Arial</vt:lpstr>
      <vt:lpstr>Footlight MT Light</vt:lpstr>
      <vt:lpstr>华文新魏</vt:lpstr>
      <vt:lpstr>华文新魏</vt:lpstr>
      <vt:lpstr>Footlight MT Light</vt:lpstr>
      <vt:lpstr>Segoe Print</vt:lpstr>
      <vt:lpstr>Goudy Old Style</vt:lpstr>
      <vt:lpstr>微软雅黑</vt:lpstr>
      <vt:lpstr>Calibri</vt:lpstr>
      <vt:lpstr>凤舞九天</vt:lpstr>
      <vt:lpstr>第一讲 版本与梗概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杜牧</vt:lpstr>
      <vt:lpstr>回目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史彦杰</dc:creator>
  <cp:lastModifiedBy>Administrator</cp:lastModifiedBy>
  <cp:revision>21</cp:revision>
  <dcterms:created xsi:type="dcterms:W3CDTF">2016-07-19T13:33:00Z</dcterms:created>
  <dcterms:modified xsi:type="dcterms:W3CDTF">2018-03-10T06:40:33Z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