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9" r:id="rId7"/>
    <p:sldMasterId id="2147483721" r:id="rId8"/>
    <p:sldMasterId id="2147483733" r:id="rId9"/>
  </p:sldMasterIdLst>
  <p:notesMasterIdLst>
    <p:notesMasterId r:id="rId17"/>
  </p:notesMasterIdLst>
  <p:sldIdLst>
    <p:sldId id="315" r:id="rId10"/>
    <p:sldId id="284" r:id="rId11"/>
    <p:sldId id="285" r:id="rId12"/>
    <p:sldId id="286" r:id="rId13"/>
    <p:sldId id="263" r:id="rId14"/>
    <p:sldId id="264" r:id="rId15"/>
    <p:sldId id="287" r:id="rId16"/>
    <p:sldId id="279" r:id="rId18"/>
    <p:sldId id="312" r:id="rId19"/>
    <p:sldId id="271" r:id="rId20"/>
    <p:sldId id="272" r:id="rId21"/>
    <p:sldId id="273" r:id="rId22"/>
    <p:sldId id="313" r:id="rId23"/>
    <p:sldId id="314" r:id="rId24"/>
    <p:sldId id="275" r:id="rId25"/>
    <p:sldId id="276" r:id="rId26"/>
    <p:sldId id="277" r:id="rId27"/>
    <p:sldId id="278" r:id="rId28"/>
    <p:sldId id="281" r:id="rId29"/>
    <p:sldId id="316" r:id="rId30"/>
  </p:sldIdLst>
  <p:sldSz cx="9144000" cy="6858000" type="screen4x3"/>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94" d="100"/>
          <a:sy n="94" d="100"/>
        </p:scale>
        <p:origin x="-882" y="-108"/>
      </p:cViewPr>
      <p:guideLst>
        <p:guide orient="horz" pos="2159"/>
        <p:guide pos="286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notesMaster" Target="notesMasters/notesMaster1.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slide" Target="slides/slid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幻灯片图像占位符 1"/>
          <p:cNvSpPr>
            <a:spLocks noGrp="1" noRot="1" noChangeAspect="1" noTextEdit="1"/>
          </p:cNvSpPr>
          <p:nvPr>
            <p:ph type="sldImg"/>
          </p:nvPr>
        </p:nvSpPr>
        <p:spPr>
          <a:ln>
            <a:solidFill>
              <a:srgbClr val="000000"/>
            </a:solidFill>
            <a:miter/>
          </a:ln>
        </p:spPr>
      </p:sp>
      <p:sp>
        <p:nvSpPr>
          <p:cNvPr id="49155"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4915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60418" name="Rectangle 2"/>
          <p:cNvSpPr>
            <a:spLocks noGrp="1" noRot="1" noChangeArrowheads="1"/>
          </p:cNvSpPr>
          <p:nvPr>
            <p:ph type="ctrTitle"/>
          </p:nvPr>
        </p:nvSpPr>
        <p:spPr>
          <a:xfrm>
            <a:off x="685800" y="2286000"/>
            <a:ext cx="7772400" cy="1143000"/>
          </a:xfrm>
        </p:spPr>
        <p:txBody>
          <a:bodyPr/>
          <a:lstStyle>
            <a:lvl1pPr>
              <a:defRPr/>
            </a:lvl1pPr>
          </a:lstStyle>
          <a:p>
            <a:r>
              <a:rPr lang="zh-CN" altLang="en-US"/>
              <a:t>单击此处编辑母版标题样式</a:t>
            </a:r>
            <a:endParaRPr lang="zh-CN" altLang="en-US"/>
          </a:p>
        </p:txBody>
      </p:sp>
      <p:sp>
        <p:nvSpPr>
          <p:cNvPr id="60419"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r>
              <a:rPr lang="zh-CN" altLang="en-US"/>
              <a:t>单击此处编辑母版副标题样式</a:t>
            </a:r>
            <a:endParaRPr lang="zh-CN" altLang="en-US"/>
          </a:p>
        </p:txBody>
      </p:sp>
      <p:sp>
        <p:nvSpPr>
          <p:cNvPr id="7" name="Rectangle 4"/>
          <p:cNvSpPr>
            <a:spLocks noGrp="1" noChangeArrowheads="1"/>
          </p:cNvSpPr>
          <p:nvPr>
            <p:ph type="dt" sz="half" idx="2"/>
          </p:nvPr>
        </p:nvSpPr>
        <p:spPr bwMode="auto">
          <a:xfrm>
            <a:off x="301625" y="6245225"/>
            <a:ext cx="2289175" cy="476250"/>
          </a:xfrm>
          <a:prstGeom prst="rect">
            <a:avLst/>
          </a:prstGeom>
          <a:ln>
            <a:miter lim="800000"/>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228600"/>
            <a:ext cx="2135187"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228600"/>
            <a:ext cx="6253163" cy="5870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11266" name="Group 2"/>
          <p:cNvGrpSpPr/>
          <p:nvPr/>
        </p:nvGrpSpPr>
        <p:grpSpPr>
          <a:xfrm>
            <a:off x="1658938" y="1600200"/>
            <a:ext cx="6837362" cy="3200400"/>
            <a:chOff x="1045" y="1008"/>
            <a:chExt cx="4307" cy="2016"/>
          </a:xfrm>
        </p:grpSpPr>
        <p:sp>
          <p:nvSpPr>
            <p:cNvPr id="14" name="Oval 3"/>
            <p:cNvSpPr>
              <a:spLocks noChangeArrowheads="1"/>
            </p:cNvSpPr>
            <p:nvPr/>
          </p:nvSpPr>
          <p:spPr bwMode="hidden">
            <a:xfrm flipH="1">
              <a:off x="4392" y="1008"/>
              <a:ext cx="960" cy="960"/>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5" name="Oval 4"/>
            <p:cNvSpPr>
              <a:spLocks noChangeArrowheads="1"/>
            </p:cNvSpPr>
            <p:nvPr/>
          </p:nvSpPr>
          <p:spPr bwMode="hidden">
            <a:xfrm flipH="1">
              <a:off x="3264" y="1008"/>
              <a:ext cx="960" cy="960"/>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6" name="Oval 5"/>
            <p:cNvSpPr>
              <a:spLocks noChangeArrowheads="1"/>
            </p:cNvSpPr>
            <p:nvPr/>
          </p:nvSpPr>
          <p:spPr bwMode="hidden">
            <a:xfrm flipH="1">
              <a:off x="2136" y="1008"/>
              <a:ext cx="960" cy="960"/>
            </a:xfrm>
            <a:prstGeom prst="ellipse">
              <a:avLst/>
            </a:prstGeom>
            <a:noFill/>
            <a:ln w="28575">
              <a:solidFill>
                <a:schemeClr val="accent2"/>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7" name="Oval 6"/>
            <p:cNvSpPr>
              <a:spLocks noChangeArrowheads="1"/>
            </p:cNvSpPr>
            <p:nvPr/>
          </p:nvSpPr>
          <p:spPr bwMode="hidden">
            <a:xfrm flipH="1">
              <a:off x="2136" y="2064"/>
              <a:ext cx="960" cy="960"/>
            </a:xfrm>
            <a:prstGeom prst="ellipse">
              <a:avLst/>
            </a:prstGeom>
            <a:solidFill>
              <a:schemeClr val="accent2"/>
            </a:solidFill>
            <a:ln w="2857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8" name="Oval 7"/>
            <p:cNvSpPr>
              <a:spLocks noChangeArrowheads="1"/>
            </p:cNvSpPr>
            <p:nvPr/>
          </p:nvSpPr>
          <p:spPr bwMode="hidden">
            <a:xfrm flipH="1">
              <a:off x="1045" y="2064"/>
              <a:ext cx="960" cy="960"/>
            </a:xfrm>
            <a:prstGeom prst="ellipse">
              <a:avLst/>
            </a:prstGeom>
            <a:solidFill>
              <a:schemeClr val="accent2"/>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9" name="Oval 8"/>
            <p:cNvSpPr>
              <a:spLocks noChangeArrowheads="1"/>
            </p:cNvSpPr>
            <p:nvPr/>
          </p:nvSpPr>
          <p:spPr bwMode="hidden">
            <a:xfrm flipH="1">
              <a:off x="4392" y="2064"/>
              <a:ext cx="960" cy="960"/>
            </a:xfrm>
            <a:prstGeom prst="ellipse">
              <a:avLst/>
            </a:prstGeom>
            <a:noFill/>
            <a:ln w="28575">
              <a:solidFill>
                <a:schemeClr val="accent2"/>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66572" name="Rectangle 12"/>
          <p:cNvSpPr>
            <a:spLocks noGrp="1" noChangeArrowheads="1"/>
          </p:cNvSpPr>
          <p:nvPr>
            <p:ph type="ctrTitle"/>
          </p:nvPr>
        </p:nvSpPr>
        <p:spPr>
          <a:xfrm>
            <a:off x="685800" y="1219200"/>
            <a:ext cx="7772400" cy="1933575"/>
          </a:xfrm>
        </p:spPr>
        <p:txBody>
          <a:bodyPr anchor="b"/>
          <a:lstStyle>
            <a:lvl1pPr algn="r">
              <a:defRPr sz="4400"/>
            </a:lvl1pPr>
          </a:lstStyle>
          <a:p>
            <a:r>
              <a:rPr lang="zh-CN" altLang="en-US"/>
              <a:t>单击此处编辑母版标题样式</a:t>
            </a:r>
            <a:endParaRPr lang="zh-CN" altLang="en-US"/>
          </a:p>
        </p:txBody>
      </p:sp>
      <p:sp>
        <p:nvSpPr>
          <p:cNvPr id="66573" name="Rectangle 13"/>
          <p:cNvSpPr>
            <a:spLocks noGrp="1" noChangeArrowheads="1"/>
          </p:cNvSpPr>
          <p:nvPr>
            <p:ph type="subTitle" idx="1"/>
          </p:nvPr>
        </p:nvSpPr>
        <p:spPr>
          <a:xfrm>
            <a:off x="2057400" y="3505200"/>
            <a:ext cx="6400800" cy="1752600"/>
          </a:xfrm>
        </p:spPr>
        <p:txBody>
          <a:bodyPr/>
          <a:lstStyle>
            <a:lvl1pPr marL="0" indent="0" algn="r">
              <a:buFont typeface="Wingdings" panose="05000000000000000000" pitchFamily="2" charset="2"/>
              <a:buNone/>
              <a:defRPr/>
            </a:lvl1pPr>
          </a:lstStyle>
          <a:p>
            <a:r>
              <a:rPr lang="zh-CN" altLang="en-US"/>
              <a:t>单击此处编辑母版副标题样式</a:t>
            </a:r>
            <a:endParaRPr lang="zh-CN" altLang="en-US"/>
          </a:p>
        </p:txBody>
      </p:sp>
      <p:sp>
        <p:nvSpPr>
          <p:cNvPr id="20" name="Rectangle 9"/>
          <p:cNvSpPr>
            <a:spLocks noGrp="1" noChangeArrowheads="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Rectangle 10"/>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defRPr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Rectangle 11"/>
          <p:cNvSpPr>
            <a:spLocks noGrp="1" noChangeArrowheads="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zh-CN"/>
            </a:fld>
            <a:endParaRPr lang="en-US" altLang="zh-CN"/>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1"/>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62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628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12290" name="Group 2"/>
          <p:cNvGrpSpPr/>
          <p:nvPr/>
        </p:nvGrpSpPr>
        <p:grpSpPr>
          <a:xfrm>
            <a:off x="0" y="0"/>
            <a:ext cx="8805863" cy="6858000"/>
            <a:chOff x="0" y="0"/>
            <a:chExt cx="5547" cy="4320"/>
          </a:xfrm>
        </p:grpSpPr>
        <p:grpSp>
          <p:nvGrpSpPr>
            <p:cNvPr id="12296" name="Group 3"/>
            <p:cNvGrpSpPr/>
            <p:nvPr userDrawn="1"/>
          </p:nvGrpSpPr>
          <p:grpSpPr>
            <a:xfrm rot="-215207">
              <a:off x="3690" y="234"/>
              <a:ext cx="1857" cy="3625"/>
              <a:chOff x="3010" y="778"/>
              <a:chExt cx="1857" cy="3625"/>
            </a:xfrm>
          </p:grpSpPr>
          <p:sp>
            <p:nvSpPr>
              <p:cNvPr id="85" name="Freeform 4"/>
              <p:cNvSpPr/>
              <p:nvPr/>
            </p:nvSpPr>
            <p:spPr bwMode="ltGray">
              <a:xfrm rot="12185230" flipV="1">
                <a:off x="3533" y="777"/>
                <a:ext cx="1333" cy="1485"/>
              </a:xfrm>
              <a:custGeom>
                <a:avLst/>
                <a:gdLst/>
                <a:ahLst/>
                <a:cxnLst>
                  <a:cxn ang="0">
                    <a:pos x="16" y="370"/>
                  </a:cxn>
                  <a:cxn ang="0">
                    <a:pos x="6" y="341"/>
                  </a:cxn>
                  <a:cxn ang="0">
                    <a:pos x="0" y="289"/>
                  </a:cxn>
                  <a:cxn ang="0">
                    <a:pos x="4" y="222"/>
                  </a:cxn>
                  <a:cxn ang="0">
                    <a:pos x="25" y="151"/>
                  </a:cxn>
                  <a:cxn ang="0">
                    <a:pos x="69" y="84"/>
                  </a:cxn>
                  <a:cxn ang="0">
                    <a:pos x="142" y="31"/>
                  </a:cxn>
                  <a:cxn ang="0">
                    <a:pos x="247" y="2"/>
                  </a:cxn>
                  <a:cxn ang="0">
                    <a:pos x="380" y="9"/>
                  </a:cxn>
                  <a:cxn ang="0">
                    <a:pos x="484" y="68"/>
                  </a:cxn>
                  <a:cxn ang="0">
                    <a:pos x="554" y="165"/>
                  </a:cxn>
                  <a:cxn ang="0">
                    <a:pos x="591" y="284"/>
                  </a:cxn>
                  <a:cxn ang="0">
                    <a:pos x="595" y="409"/>
                  </a:cxn>
                  <a:cxn ang="0">
                    <a:pos x="566" y="525"/>
                  </a:cxn>
                  <a:cxn ang="0">
                    <a:pos x="507" y="615"/>
                  </a:cxn>
                  <a:cxn ang="0">
                    <a:pos x="417" y="663"/>
                  </a:cxn>
                  <a:cxn ang="0">
                    <a:pos x="389" y="659"/>
                  </a:cxn>
                  <a:cxn ang="0">
                    <a:pos x="441" y="617"/>
                  </a:cxn>
                  <a:cxn ang="0">
                    <a:pos x="482" y="544"/>
                  </a:cxn>
                  <a:cxn ang="0">
                    <a:pos x="509" y="454"/>
                  </a:cxn>
                  <a:cxn ang="0">
                    <a:pos x="520" y="355"/>
                  </a:cxn>
                  <a:cxn ang="0">
                    <a:pos x="514" y="258"/>
                  </a:cxn>
                  <a:cxn ang="0">
                    <a:pos x="485" y="174"/>
                  </a:cxn>
                  <a:cxn ang="0">
                    <a:pos x="433" y="112"/>
                  </a:cxn>
                  <a:cxn ang="0">
                    <a:pos x="341" y="75"/>
                  </a:cxn>
                  <a:cxn ang="0">
                    <a:pos x="246" y="61"/>
                  </a:cxn>
                  <a:cxn ang="0">
                    <a:pos x="174" y="71"/>
                  </a:cxn>
                  <a:cxn ang="0">
                    <a:pos x="121" y="101"/>
                  </a:cxn>
                  <a:cxn ang="0">
                    <a:pos x="84" y="149"/>
                  </a:cxn>
                  <a:cxn ang="0">
                    <a:pos x="57" y="206"/>
                  </a:cxn>
                  <a:cxn ang="0">
                    <a:pos x="40" y="272"/>
                  </a:cxn>
                  <a:cxn ang="0">
                    <a:pos x="28" y="339"/>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6" name="Freeform 5"/>
              <p:cNvSpPr/>
              <p:nvPr/>
            </p:nvSpPr>
            <p:spPr bwMode="ltGray">
              <a:xfrm rot="12185230" flipV="1">
                <a:off x="4028" y="1801"/>
                <a:ext cx="571" cy="531"/>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7" name="Freeform 6"/>
              <p:cNvSpPr/>
              <p:nvPr/>
            </p:nvSpPr>
            <p:spPr bwMode="ltGray">
              <a:xfrm rot="12185230" flipV="1">
                <a:off x="3638" y="2166"/>
                <a:ext cx="277" cy="249"/>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8" name="Freeform 7"/>
              <p:cNvSpPr/>
              <p:nvPr/>
            </p:nvSpPr>
            <p:spPr bwMode="ltGray">
              <a:xfrm rot="12185230" flipV="1">
                <a:off x="3978" y="976"/>
                <a:ext cx="245" cy="347"/>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9" name="Freeform 8"/>
              <p:cNvSpPr/>
              <p:nvPr/>
            </p:nvSpPr>
            <p:spPr bwMode="ltGray">
              <a:xfrm rot="12185230" flipV="1">
                <a:off x="3844" y="2207"/>
                <a:ext cx="103" cy="209"/>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0" name="Freeform 9"/>
              <p:cNvSpPr/>
              <p:nvPr/>
            </p:nvSpPr>
            <p:spPr bwMode="ltGray">
              <a:xfrm rot="12185230" flipV="1">
                <a:off x="3894" y="1325"/>
                <a:ext cx="120" cy="90"/>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 name="Freeform 10"/>
              <p:cNvSpPr/>
              <p:nvPr/>
            </p:nvSpPr>
            <p:spPr bwMode="ltGray">
              <a:xfrm rot="12185230" flipV="1">
                <a:off x="3010" y="2344"/>
                <a:ext cx="330" cy="2059"/>
              </a:xfrm>
              <a:custGeom>
                <a:avLst/>
                <a:gdLst/>
                <a:ahLst/>
                <a:cxnLst>
                  <a:cxn ang="0">
                    <a:pos x="0" y="0"/>
                  </a:cxn>
                  <a:cxn ang="0">
                    <a:pos x="6" y="6"/>
                  </a:cxn>
                  <a:cxn ang="0">
                    <a:pos x="16" y="14"/>
                  </a:cxn>
                  <a:cxn ang="0">
                    <a:pos x="28" y="24"/>
                  </a:cxn>
                  <a:cxn ang="0">
                    <a:pos x="41" y="37"/>
                  </a:cxn>
                  <a:cxn ang="0">
                    <a:pos x="58" y="53"/>
                  </a:cxn>
                  <a:cxn ang="0">
                    <a:pos x="73" y="70"/>
                  </a:cxn>
                  <a:cxn ang="0">
                    <a:pos x="88" y="90"/>
                  </a:cxn>
                  <a:cxn ang="0">
                    <a:pos x="100" y="113"/>
                  </a:cxn>
                  <a:cxn ang="0">
                    <a:pos x="112" y="137"/>
                  </a:cxn>
                  <a:cxn ang="0">
                    <a:pos x="120" y="165"/>
                  </a:cxn>
                  <a:cxn ang="0">
                    <a:pos x="124" y="196"/>
                  </a:cxn>
                  <a:cxn ang="0">
                    <a:pos x="126" y="228"/>
                  </a:cxn>
                  <a:cxn ang="0">
                    <a:pos x="120" y="264"/>
                  </a:cxn>
                  <a:cxn ang="0">
                    <a:pos x="109" y="302"/>
                  </a:cxn>
                  <a:cxn ang="0">
                    <a:pos x="92" y="342"/>
                  </a:cxn>
                  <a:cxn ang="0">
                    <a:pos x="67" y="386"/>
                  </a:cxn>
                  <a:cxn ang="0">
                    <a:pos x="39" y="436"/>
                  </a:cxn>
                  <a:cxn ang="0">
                    <a:pos x="21" y="482"/>
                  </a:cxn>
                  <a:cxn ang="0">
                    <a:pos x="10" y="525"/>
                  </a:cxn>
                  <a:cxn ang="0">
                    <a:pos x="6" y="566"/>
                  </a:cxn>
                  <a:cxn ang="0">
                    <a:pos x="6" y="605"/>
                  </a:cxn>
                  <a:cxn ang="0">
                    <a:pos x="8" y="641"/>
                  </a:cxn>
                  <a:cxn ang="0">
                    <a:pos x="12" y="673"/>
                  </a:cxn>
                  <a:cxn ang="0">
                    <a:pos x="14" y="704"/>
                  </a:cxn>
                  <a:cxn ang="0">
                    <a:pos x="41" y="688"/>
                  </a:cxn>
                  <a:cxn ang="0">
                    <a:pos x="39" y="680"/>
                  </a:cxn>
                  <a:cxn ang="0">
                    <a:pos x="36" y="657"/>
                  </a:cxn>
                  <a:cxn ang="0">
                    <a:pos x="33" y="622"/>
                  </a:cxn>
                  <a:cxn ang="0">
                    <a:pos x="35" y="575"/>
                  </a:cxn>
                  <a:cxn ang="0">
                    <a:pos x="41" y="519"/>
                  </a:cxn>
                  <a:cxn ang="0">
                    <a:pos x="58" y="455"/>
                  </a:cxn>
                  <a:cxn ang="0">
                    <a:pos x="86" y="386"/>
                  </a:cxn>
                  <a:cxn ang="0">
                    <a:pos x="129" y="313"/>
                  </a:cxn>
                  <a:cxn ang="0">
                    <a:pos x="143" y="279"/>
                  </a:cxn>
                  <a:cxn ang="0">
                    <a:pos x="149" y="235"/>
                  </a:cxn>
                  <a:cxn ang="0">
                    <a:pos x="144" y="184"/>
                  </a:cxn>
                  <a:cxn ang="0">
                    <a:pos x="131" y="134"/>
                  </a:cxn>
                  <a:cxn ang="0">
                    <a:pos x="109" y="85"/>
                  </a:cxn>
                  <a:cxn ang="0">
                    <a:pos x="81" y="44"/>
                  </a:cxn>
                  <a:cxn ang="0">
                    <a:pos x="44" y="14"/>
                  </a:cxn>
                  <a:cxn ang="0">
                    <a:pos x="0" y="0"/>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2" name="Freeform 11"/>
            <p:cNvSpPr/>
            <p:nvPr/>
          </p:nvSpPr>
          <p:spPr bwMode="ltGray">
            <a:xfrm rot="373331" flipH="1">
              <a:off x="22" y="1957"/>
              <a:ext cx="323" cy="649"/>
            </a:xfrm>
            <a:custGeom>
              <a:avLst/>
              <a:gdLst/>
              <a:ahLst/>
              <a:cxnLst>
                <a:cxn ang="0">
                  <a:pos x="94" y="0"/>
                </a:cxn>
                <a:cxn ang="0">
                  <a:pos x="105" y="9"/>
                </a:cxn>
                <a:cxn ang="0">
                  <a:pos x="115" y="27"/>
                </a:cxn>
                <a:cxn ang="0">
                  <a:pos x="123" y="50"/>
                </a:cxn>
                <a:cxn ang="0">
                  <a:pos x="128" y="78"/>
                </a:cxn>
                <a:cxn ang="0">
                  <a:pos x="127" y="111"/>
                </a:cxn>
                <a:cxn ang="0">
                  <a:pos x="116" y="145"/>
                </a:cxn>
                <a:cxn ang="0">
                  <a:pos x="94" y="181"/>
                </a:cxn>
                <a:cxn ang="0">
                  <a:pos x="60" y="217"/>
                </a:cxn>
                <a:cxn ang="0">
                  <a:pos x="49" y="213"/>
                </a:cxn>
                <a:cxn ang="0">
                  <a:pos x="38" y="210"/>
                </a:cxn>
                <a:cxn ang="0">
                  <a:pos x="26" y="205"/>
                </a:cxn>
                <a:cxn ang="0">
                  <a:pos x="16" y="201"/>
                </a:cxn>
                <a:cxn ang="0">
                  <a:pos x="8" y="196"/>
                </a:cxn>
                <a:cxn ang="0">
                  <a:pos x="2" y="190"/>
                </a:cxn>
                <a:cxn ang="0">
                  <a:pos x="0" y="183"/>
                </a:cxn>
                <a:cxn ang="0">
                  <a:pos x="1" y="178"/>
                </a:cxn>
                <a:cxn ang="0">
                  <a:pos x="13" y="171"/>
                </a:cxn>
                <a:cxn ang="0">
                  <a:pos x="29" y="161"/>
                </a:cxn>
                <a:cxn ang="0">
                  <a:pos x="46" y="150"/>
                </a:cxn>
                <a:cxn ang="0">
                  <a:pos x="63" y="134"/>
                </a:cxn>
                <a:cxn ang="0">
                  <a:pos x="79" y="112"/>
                </a:cxn>
                <a:cxn ang="0">
                  <a:pos x="91" y="83"/>
                </a:cxn>
                <a:cxn ang="0">
                  <a:pos x="97" y="46"/>
                </a:cxn>
                <a:cxn ang="0">
                  <a:pos x="94" y="0"/>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Freeform 12"/>
            <p:cNvSpPr/>
            <p:nvPr/>
          </p:nvSpPr>
          <p:spPr bwMode="ltGray">
            <a:xfrm>
              <a:off x="168" y="1260"/>
              <a:ext cx="1259" cy="1532"/>
            </a:xfrm>
            <a:custGeom>
              <a:avLst/>
              <a:gdLst/>
              <a:ahLst/>
              <a:cxnLst>
                <a:cxn ang="0">
                  <a:pos x="891" y="1532"/>
                </a:cxn>
                <a:cxn ang="0">
                  <a:pos x="954" y="1452"/>
                </a:cxn>
                <a:cxn ang="0">
                  <a:pos x="1032" y="1338"/>
                </a:cxn>
                <a:cxn ang="0">
                  <a:pos x="1115" y="1188"/>
                </a:cxn>
                <a:cxn ang="0">
                  <a:pos x="1194" y="1023"/>
                </a:cxn>
                <a:cxn ang="0">
                  <a:pos x="1244" y="841"/>
                </a:cxn>
                <a:cxn ang="0">
                  <a:pos x="1259" y="647"/>
                </a:cxn>
                <a:cxn ang="0">
                  <a:pos x="1230" y="463"/>
                </a:cxn>
                <a:cxn ang="0">
                  <a:pos x="1140" y="294"/>
                </a:cxn>
                <a:cxn ang="0">
                  <a:pos x="1043" y="190"/>
                </a:cxn>
                <a:cxn ang="0">
                  <a:pos x="961" y="109"/>
                </a:cxn>
                <a:cxn ang="0">
                  <a:pos x="894" y="65"/>
                </a:cxn>
                <a:cxn ang="0">
                  <a:pos x="786" y="18"/>
                </a:cxn>
                <a:cxn ang="0">
                  <a:pos x="642" y="0"/>
                </a:cxn>
                <a:cxn ang="0">
                  <a:pos x="440" y="23"/>
                </a:cxn>
                <a:cxn ang="0">
                  <a:pos x="366" y="44"/>
                </a:cxn>
                <a:cxn ang="0">
                  <a:pos x="292" y="58"/>
                </a:cxn>
                <a:cxn ang="0">
                  <a:pos x="229" y="79"/>
                </a:cxn>
                <a:cxn ang="0">
                  <a:pos x="178" y="103"/>
                </a:cxn>
                <a:cxn ang="0">
                  <a:pos x="127" y="127"/>
                </a:cxn>
                <a:cxn ang="0">
                  <a:pos x="82" y="158"/>
                </a:cxn>
                <a:cxn ang="0">
                  <a:pos x="41" y="197"/>
                </a:cxn>
                <a:cxn ang="0">
                  <a:pos x="0" y="243"/>
                </a:cxn>
                <a:cxn ang="0">
                  <a:pos x="76" y="215"/>
                </a:cxn>
                <a:cxn ang="0">
                  <a:pos x="144" y="194"/>
                </a:cxn>
                <a:cxn ang="0">
                  <a:pos x="212" y="179"/>
                </a:cxn>
                <a:cxn ang="0">
                  <a:pos x="280" y="164"/>
                </a:cxn>
                <a:cxn ang="0">
                  <a:pos x="336" y="149"/>
                </a:cxn>
                <a:cxn ang="0">
                  <a:pos x="397" y="149"/>
                </a:cxn>
                <a:cxn ang="0">
                  <a:pos x="458" y="141"/>
                </a:cxn>
                <a:cxn ang="0">
                  <a:pos x="511" y="146"/>
                </a:cxn>
                <a:cxn ang="0">
                  <a:pos x="565" y="152"/>
                </a:cxn>
                <a:cxn ang="0">
                  <a:pos x="618" y="166"/>
                </a:cxn>
                <a:cxn ang="0">
                  <a:pos x="669" y="186"/>
                </a:cxn>
                <a:cxn ang="0">
                  <a:pos x="715" y="205"/>
                </a:cxn>
                <a:cxn ang="0">
                  <a:pos x="760" y="239"/>
                </a:cxn>
                <a:cxn ang="0">
                  <a:pos x="811" y="267"/>
                </a:cxn>
                <a:cxn ang="0">
                  <a:pos x="855" y="307"/>
                </a:cxn>
                <a:cxn ang="0">
                  <a:pos x="899" y="348"/>
                </a:cxn>
                <a:cxn ang="0">
                  <a:pos x="971" y="464"/>
                </a:cxn>
                <a:cxn ang="0">
                  <a:pos x="1016" y="606"/>
                </a:cxn>
                <a:cxn ang="0">
                  <a:pos x="1027" y="774"/>
                </a:cxn>
                <a:cxn ang="0">
                  <a:pos x="1022" y="939"/>
                </a:cxn>
                <a:cxn ang="0">
                  <a:pos x="1002" y="1117"/>
                </a:cxn>
                <a:cxn ang="0">
                  <a:pos x="966" y="1279"/>
                </a:cxn>
                <a:cxn ang="0">
                  <a:pos x="933" y="1421"/>
                </a:cxn>
                <a:cxn ang="0">
                  <a:pos x="891" y="1532"/>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13"/>
            <p:cNvSpPr/>
            <p:nvPr/>
          </p:nvSpPr>
          <p:spPr bwMode="ltGray">
            <a:xfrm>
              <a:off x="0" y="2610"/>
              <a:ext cx="801" cy="459"/>
            </a:xfrm>
            <a:custGeom>
              <a:avLst/>
              <a:gdLst/>
              <a:ahLst/>
              <a:cxnLst>
                <a:cxn ang="0">
                  <a:pos x="0" y="0"/>
                </a:cxn>
                <a:cxn ang="0">
                  <a:pos x="37" y="69"/>
                </a:cxn>
                <a:cxn ang="0">
                  <a:pos x="68" y="132"/>
                </a:cxn>
                <a:cxn ang="0">
                  <a:pos x="110" y="188"/>
                </a:cxn>
                <a:cxn ang="0">
                  <a:pos x="149" y="229"/>
                </a:cxn>
                <a:cxn ang="0">
                  <a:pos x="192" y="278"/>
                </a:cxn>
                <a:cxn ang="0">
                  <a:pos x="250" y="314"/>
                </a:cxn>
                <a:cxn ang="0">
                  <a:pos x="308" y="336"/>
                </a:cxn>
                <a:cxn ang="0">
                  <a:pos x="365" y="365"/>
                </a:cxn>
                <a:cxn ang="0">
                  <a:pos x="430" y="381"/>
                </a:cxn>
                <a:cxn ang="0">
                  <a:pos x="501" y="390"/>
                </a:cxn>
                <a:cxn ang="0">
                  <a:pos x="573" y="392"/>
                </a:cxn>
                <a:cxn ang="0">
                  <a:pos x="646" y="381"/>
                </a:cxn>
                <a:cxn ang="0">
                  <a:pos x="726" y="362"/>
                </a:cxn>
                <a:cxn ang="0">
                  <a:pos x="801" y="335"/>
                </a:cxn>
                <a:cxn ang="0">
                  <a:pos x="731" y="377"/>
                </a:cxn>
                <a:cxn ang="0">
                  <a:pos x="662" y="404"/>
                </a:cxn>
                <a:cxn ang="0">
                  <a:pos x="594" y="432"/>
                </a:cxn>
                <a:cxn ang="0">
                  <a:pos x="532" y="445"/>
                </a:cxn>
                <a:cxn ang="0">
                  <a:pos x="471" y="459"/>
                </a:cxn>
                <a:cxn ang="0">
                  <a:pos x="411" y="458"/>
                </a:cxn>
                <a:cxn ang="0">
                  <a:pos x="350" y="458"/>
                </a:cxn>
                <a:cxn ang="0">
                  <a:pos x="291" y="450"/>
                </a:cxn>
                <a:cxn ang="0">
                  <a:pos x="244" y="436"/>
                </a:cxn>
                <a:cxn ang="0">
                  <a:pos x="192" y="415"/>
                </a:cxn>
                <a:cxn ang="0">
                  <a:pos x="145" y="394"/>
                </a:cxn>
                <a:cxn ang="0">
                  <a:pos x="100" y="373"/>
                </a:cxn>
                <a:cxn ang="0">
                  <a:pos x="60" y="347"/>
                </a:cxn>
                <a:cxn ang="0">
                  <a:pos x="0" y="294"/>
                </a:cxn>
                <a:cxn ang="0">
                  <a:pos x="0" y="0"/>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Freeform 14"/>
            <p:cNvSpPr/>
            <p:nvPr/>
          </p:nvSpPr>
          <p:spPr bwMode="ltGray">
            <a:xfrm rot="373331" flipH="1">
              <a:off x="898" y="2855"/>
              <a:ext cx="354" cy="464"/>
            </a:xfrm>
            <a:custGeom>
              <a:avLst/>
              <a:gdLst/>
              <a:ahLst/>
              <a:cxnLst>
                <a:cxn ang="0">
                  <a:pos x="75" y="0"/>
                </a:cxn>
                <a:cxn ang="0">
                  <a:pos x="0" y="25"/>
                </a:cxn>
                <a:cxn ang="0">
                  <a:pos x="3" y="26"/>
                </a:cxn>
                <a:cxn ang="0">
                  <a:pos x="14" y="29"/>
                </a:cxn>
                <a:cxn ang="0">
                  <a:pos x="29" y="36"/>
                </a:cxn>
                <a:cxn ang="0">
                  <a:pos x="46" y="47"/>
                </a:cxn>
                <a:cxn ang="0">
                  <a:pos x="66" y="62"/>
                </a:cxn>
                <a:cxn ang="0">
                  <a:pos x="84" y="80"/>
                </a:cxn>
                <a:cxn ang="0">
                  <a:pos x="102" y="103"/>
                </a:cxn>
                <a:cxn ang="0">
                  <a:pos x="116" y="132"/>
                </a:cxn>
                <a:cxn ang="0">
                  <a:pos x="117" y="120"/>
                </a:cxn>
                <a:cxn ang="0">
                  <a:pos x="115" y="107"/>
                </a:cxn>
                <a:cxn ang="0">
                  <a:pos x="108" y="90"/>
                </a:cxn>
                <a:cxn ang="0">
                  <a:pos x="99" y="74"/>
                </a:cxn>
                <a:cxn ang="0">
                  <a:pos x="89" y="58"/>
                </a:cxn>
                <a:cxn ang="0">
                  <a:pos x="78" y="45"/>
                </a:cxn>
                <a:cxn ang="0">
                  <a:pos x="67" y="36"/>
                </a:cxn>
                <a:cxn ang="0">
                  <a:pos x="58" y="32"/>
                </a:cxn>
                <a:cxn ang="0">
                  <a:pos x="69" y="29"/>
                </a:cxn>
                <a:cxn ang="0">
                  <a:pos x="79" y="28"/>
                </a:cxn>
                <a:cxn ang="0">
                  <a:pos x="89" y="26"/>
                </a:cxn>
                <a:cxn ang="0">
                  <a:pos x="98" y="25"/>
                </a:cxn>
                <a:cxn ang="0">
                  <a:pos x="105" y="24"/>
                </a:cxn>
                <a:cxn ang="0">
                  <a:pos x="109" y="22"/>
                </a:cxn>
                <a:cxn ang="0">
                  <a:pos x="113" y="21"/>
                </a:cxn>
                <a:cxn ang="0">
                  <a:pos x="114" y="21"/>
                </a:cxn>
                <a:cxn ang="0">
                  <a:pos x="75" y="0"/>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Freeform 15"/>
            <p:cNvSpPr/>
            <p:nvPr/>
          </p:nvSpPr>
          <p:spPr bwMode="ltGray">
            <a:xfrm rot="373331" flipH="1">
              <a:off x="799" y="2979"/>
              <a:ext cx="87" cy="274"/>
            </a:xfrm>
            <a:custGeom>
              <a:avLst/>
              <a:gdLst/>
              <a:ahLst/>
              <a:cxnLst>
                <a:cxn ang="0">
                  <a:pos x="29" y="0"/>
                </a:cxn>
                <a:cxn ang="0">
                  <a:pos x="23" y="0"/>
                </a:cxn>
                <a:cxn ang="0">
                  <a:pos x="16" y="4"/>
                </a:cxn>
                <a:cxn ang="0">
                  <a:pos x="9" y="9"/>
                </a:cxn>
                <a:cxn ang="0">
                  <a:pos x="4" y="19"/>
                </a:cxn>
                <a:cxn ang="0">
                  <a:pos x="1" y="30"/>
                </a:cxn>
                <a:cxn ang="0">
                  <a:pos x="0" y="44"/>
                </a:cxn>
                <a:cxn ang="0">
                  <a:pos x="3" y="60"/>
                </a:cxn>
                <a:cxn ang="0">
                  <a:pos x="11" y="77"/>
                </a:cxn>
                <a:cxn ang="0">
                  <a:pos x="15" y="53"/>
                </a:cxn>
                <a:cxn ang="0">
                  <a:pos x="19" y="37"/>
                </a:cxn>
                <a:cxn ang="0">
                  <a:pos x="23" y="22"/>
                </a:cxn>
                <a:cxn ang="0">
                  <a:pos x="29" y="0"/>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Freeform 16"/>
            <p:cNvSpPr/>
            <p:nvPr/>
          </p:nvSpPr>
          <p:spPr bwMode="ltGray">
            <a:xfrm>
              <a:off x="1190" y="3273"/>
              <a:ext cx="1108" cy="1047"/>
            </a:xfrm>
            <a:custGeom>
              <a:avLst/>
              <a:gdLst/>
              <a:ahLst/>
              <a:cxnLst>
                <a:cxn ang="0">
                  <a:pos x="784" y="1047"/>
                </a:cxn>
                <a:cxn ang="0">
                  <a:pos x="692" y="1011"/>
                </a:cxn>
                <a:cxn ang="0">
                  <a:pos x="607" y="945"/>
                </a:cxn>
                <a:cxn ang="0">
                  <a:pos x="517" y="861"/>
                </a:cxn>
                <a:cxn ang="0">
                  <a:pos x="432" y="776"/>
                </a:cxn>
                <a:cxn ang="0">
                  <a:pos x="350" y="677"/>
                </a:cxn>
                <a:cxn ang="0">
                  <a:pos x="266" y="563"/>
                </a:cxn>
                <a:cxn ang="0">
                  <a:pos x="188" y="447"/>
                </a:cxn>
                <a:cxn ang="0">
                  <a:pos x="122" y="325"/>
                </a:cxn>
                <a:cxn ang="0">
                  <a:pos x="65" y="211"/>
                </a:cxn>
                <a:cxn ang="0">
                  <a:pos x="21" y="101"/>
                </a:cxn>
                <a:cxn ang="0">
                  <a:pos x="0" y="0"/>
                </a:cxn>
                <a:cxn ang="0">
                  <a:pos x="109" y="217"/>
                </a:cxn>
                <a:cxn ang="0">
                  <a:pos x="209" y="378"/>
                </a:cxn>
                <a:cxn ang="0">
                  <a:pos x="294" y="500"/>
                </a:cxn>
                <a:cxn ang="0">
                  <a:pos x="373" y="590"/>
                </a:cxn>
                <a:cxn ang="0">
                  <a:pos x="441" y="661"/>
                </a:cxn>
                <a:cxn ang="0">
                  <a:pos x="506" y="713"/>
                </a:cxn>
                <a:cxn ang="0">
                  <a:pos x="564" y="754"/>
                </a:cxn>
                <a:cxn ang="0">
                  <a:pos x="620" y="801"/>
                </a:cxn>
                <a:cxn ang="0">
                  <a:pos x="754" y="899"/>
                </a:cxn>
                <a:cxn ang="0">
                  <a:pos x="925" y="977"/>
                </a:cxn>
                <a:cxn ang="0">
                  <a:pos x="1108" y="1047"/>
                </a:cxn>
                <a:cxn ang="0">
                  <a:pos x="784" y="10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2303" name="Group 17"/>
            <p:cNvGrpSpPr/>
            <p:nvPr userDrawn="1"/>
          </p:nvGrpSpPr>
          <p:grpSpPr>
            <a:xfrm rot="3220060">
              <a:off x="2631" y="754"/>
              <a:ext cx="569" cy="637"/>
              <a:chOff x="1727" y="866"/>
              <a:chExt cx="129" cy="157"/>
            </a:xfrm>
          </p:grpSpPr>
          <p:sp>
            <p:nvSpPr>
              <p:cNvPr id="82" name="Freeform 18"/>
              <p:cNvSpPr/>
              <p:nvPr/>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 name="Freeform 19"/>
              <p:cNvSpPr/>
              <p:nvPr/>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4" name="Freeform 20"/>
              <p:cNvSpPr/>
              <p:nvPr/>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2304" name="Group 21"/>
            <p:cNvGrpSpPr/>
            <p:nvPr userDrawn="1"/>
          </p:nvGrpSpPr>
          <p:grpSpPr>
            <a:xfrm rot="-6691250">
              <a:off x="3636" y="132"/>
              <a:ext cx="356" cy="607"/>
              <a:chOff x="1727" y="866"/>
              <a:chExt cx="129" cy="157"/>
            </a:xfrm>
          </p:grpSpPr>
          <p:sp>
            <p:nvSpPr>
              <p:cNvPr id="79" name="Freeform 22"/>
              <p:cNvSpPr/>
              <p:nvPr/>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0" name="Freeform 23"/>
              <p:cNvSpPr/>
              <p:nvPr/>
            </p:nvSpPr>
            <p:spPr bwMode="ltGray">
              <a:xfrm>
                <a:off x="1787"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 name="Freeform 24"/>
              <p:cNvSpPr/>
              <p:nvPr/>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2305" name="Group 25"/>
            <p:cNvGrpSpPr/>
            <p:nvPr userDrawn="1"/>
          </p:nvGrpSpPr>
          <p:grpSpPr>
            <a:xfrm rot="8524840">
              <a:off x="668" y="3321"/>
              <a:ext cx="501" cy="502"/>
              <a:chOff x="1727" y="866"/>
              <a:chExt cx="129" cy="157"/>
            </a:xfrm>
          </p:grpSpPr>
          <p:sp>
            <p:nvSpPr>
              <p:cNvPr id="76" name="Freeform 26"/>
              <p:cNvSpPr/>
              <p:nvPr/>
            </p:nvSpPr>
            <p:spPr bwMode="ltGray">
              <a:xfrm>
                <a:off x="1727" y="867"/>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7" name="Freeform 27"/>
              <p:cNvSpPr/>
              <p:nvPr/>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8" name="Freeform 28"/>
              <p:cNvSpPr/>
              <p:nvPr/>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2306" name="Group 29"/>
            <p:cNvGrpSpPr/>
            <p:nvPr userDrawn="1"/>
          </p:nvGrpSpPr>
          <p:grpSpPr>
            <a:xfrm rot="4106450" flipH="1">
              <a:off x="393" y="261"/>
              <a:ext cx="709" cy="892"/>
              <a:chOff x="1727" y="866"/>
              <a:chExt cx="129" cy="157"/>
            </a:xfrm>
          </p:grpSpPr>
          <p:sp>
            <p:nvSpPr>
              <p:cNvPr id="73" name="Freeform 30"/>
              <p:cNvSpPr/>
              <p:nvPr/>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4" name="Freeform 31"/>
              <p:cNvSpPr/>
              <p:nvPr/>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 name="Freeform 32"/>
              <p:cNvSpPr/>
              <p:nvPr/>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2307" name="Group 33"/>
            <p:cNvGrpSpPr/>
            <p:nvPr userDrawn="1"/>
          </p:nvGrpSpPr>
          <p:grpSpPr>
            <a:xfrm rot="10015322" flipH="1">
              <a:off x="4625" y="2382"/>
              <a:ext cx="709" cy="892"/>
              <a:chOff x="1727" y="866"/>
              <a:chExt cx="129" cy="157"/>
            </a:xfrm>
          </p:grpSpPr>
          <p:sp>
            <p:nvSpPr>
              <p:cNvPr id="70" name="Freeform 34"/>
              <p:cNvSpPr/>
              <p:nvPr/>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 name="Freeform 35"/>
              <p:cNvSpPr/>
              <p:nvPr/>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 name="Freeform 36"/>
              <p:cNvSpPr/>
              <p:nvPr/>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3" name="Freeform 37"/>
            <p:cNvSpPr/>
            <p:nvPr/>
          </p:nvSpPr>
          <p:spPr bwMode="ltGray">
            <a:xfrm>
              <a:off x="1217" y="2"/>
              <a:ext cx="862" cy="886"/>
            </a:xfrm>
            <a:custGeom>
              <a:avLst/>
              <a:gdLst/>
              <a:ahLst/>
              <a:cxnLst>
                <a:cxn ang="0">
                  <a:pos x="0" y="0"/>
                </a:cxn>
                <a:cxn ang="0">
                  <a:pos x="6" y="107"/>
                </a:cxn>
                <a:cxn ang="0">
                  <a:pos x="37" y="262"/>
                </a:cxn>
                <a:cxn ang="0">
                  <a:pos x="83" y="410"/>
                </a:cxn>
                <a:cxn ang="0">
                  <a:pos x="149" y="546"/>
                </a:cxn>
                <a:cxn ang="0">
                  <a:pos x="237" y="666"/>
                </a:cxn>
                <a:cxn ang="0">
                  <a:pos x="338" y="764"/>
                </a:cxn>
                <a:cxn ang="0">
                  <a:pos x="450" y="838"/>
                </a:cxn>
                <a:cxn ang="0">
                  <a:pos x="579" y="879"/>
                </a:cxn>
                <a:cxn ang="0">
                  <a:pos x="714" y="886"/>
                </a:cxn>
                <a:cxn ang="0">
                  <a:pos x="862" y="851"/>
                </a:cxn>
                <a:cxn ang="0">
                  <a:pos x="784" y="856"/>
                </a:cxn>
                <a:cxn ang="0">
                  <a:pos x="700" y="835"/>
                </a:cxn>
                <a:cxn ang="0">
                  <a:pos x="621" y="794"/>
                </a:cxn>
                <a:cxn ang="0">
                  <a:pos x="542" y="728"/>
                </a:cxn>
                <a:cxn ang="0">
                  <a:pos x="466" y="649"/>
                </a:cxn>
                <a:cxn ang="0">
                  <a:pos x="397" y="557"/>
                </a:cxn>
                <a:cxn ang="0">
                  <a:pos x="334" y="454"/>
                </a:cxn>
                <a:cxn ang="0">
                  <a:pos x="279" y="339"/>
                </a:cxn>
                <a:cxn ang="0">
                  <a:pos x="238" y="225"/>
                </a:cxn>
                <a:cxn ang="0">
                  <a:pos x="205" y="105"/>
                </a:cxn>
                <a:cxn ang="0">
                  <a:pos x="184" y="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Freeform 38"/>
            <p:cNvSpPr/>
            <p:nvPr/>
          </p:nvSpPr>
          <p:spPr bwMode="ltGray">
            <a:xfrm rot="9832527" flipV="1">
              <a:off x="2158" y="102"/>
              <a:ext cx="681" cy="593"/>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Freeform 39"/>
            <p:cNvSpPr/>
            <p:nvPr/>
          </p:nvSpPr>
          <p:spPr bwMode="ltGray">
            <a:xfrm rot="9832527" flipV="1">
              <a:off x="1997" y="858"/>
              <a:ext cx="330" cy="278"/>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 name="Freeform 40"/>
            <p:cNvSpPr/>
            <p:nvPr/>
          </p:nvSpPr>
          <p:spPr bwMode="ltGray">
            <a:xfrm rot="9832527" flipV="1">
              <a:off x="2224" y="808"/>
              <a:ext cx="123" cy="233"/>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7" name="Freeform 41"/>
            <p:cNvSpPr/>
            <p:nvPr/>
          </p:nvSpPr>
          <p:spPr bwMode="ltGray">
            <a:xfrm>
              <a:off x="1603" y="0"/>
              <a:ext cx="124" cy="121"/>
            </a:xfrm>
            <a:custGeom>
              <a:avLst/>
              <a:gdLst/>
              <a:ahLst/>
              <a:cxnLst>
                <a:cxn ang="0">
                  <a:pos x="124" y="0"/>
                </a:cxn>
                <a:cxn ang="0">
                  <a:pos x="113" y="9"/>
                </a:cxn>
                <a:cxn ang="0">
                  <a:pos x="99" y="25"/>
                </a:cxn>
                <a:cxn ang="0">
                  <a:pos x="81" y="41"/>
                </a:cxn>
                <a:cxn ang="0">
                  <a:pos x="63" y="54"/>
                </a:cxn>
                <a:cxn ang="0">
                  <a:pos x="41" y="66"/>
                </a:cxn>
                <a:cxn ang="0">
                  <a:pos x="22" y="74"/>
                </a:cxn>
                <a:cxn ang="0">
                  <a:pos x="0" y="75"/>
                </a:cxn>
                <a:cxn ang="0">
                  <a:pos x="10" y="96"/>
                </a:cxn>
                <a:cxn ang="0">
                  <a:pos x="23" y="113"/>
                </a:cxn>
                <a:cxn ang="0">
                  <a:pos x="41" y="121"/>
                </a:cxn>
                <a:cxn ang="0">
                  <a:pos x="60" y="121"/>
                </a:cxn>
                <a:cxn ang="0">
                  <a:pos x="83" y="111"/>
                </a:cxn>
                <a:cxn ang="0">
                  <a:pos x="101" y="88"/>
                </a:cxn>
                <a:cxn ang="0">
                  <a:pos x="116" y="53"/>
                </a:cxn>
                <a:cxn ang="0">
                  <a:pos x="124" y="0"/>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 name="Freeform 42"/>
            <p:cNvSpPr/>
            <p:nvPr/>
          </p:nvSpPr>
          <p:spPr bwMode="ltGray">
            <a:xfrm rot="9832527" flipV="1">
              <a:off x="2173" y="1238"/>
              <a:ext cx="393" cy="2300"/>
            </a:xfrm>
            <a:custGeom>
              <a:avLst/>
              <a:gdLst/>
              <a:ahLst/>
              <a:cxnLst>
                <a:cxn ang="0">
                  <a:pos x="0" y="0"/>
                </a:cxn>
                <a:cxn ang="0">
                  <a:pos x="6" y="6"/>
                </a:cxn>
                <a:cxn ang="0">
                  <a:pos x="16" y="14"/>
                </a:cxn>
                <a:cxn ang="0">
                  <a:pos x="28" y="24"/>
                </a:cxn>
                <a:cxn ang="0">
                  <a:pos x="41" y="37"/>
                </a:cxn>
                <a:cxn ang="0">
                  <a:pos x="58" y="53"/>
                </a:cxn>
                <a:cxn ang="0">
                  <a:pos x="73" y="70"/>
                </a:cxn>
                <a:cxn ang="0">
                  <a:pos x="88" y="90"/>
                </a:cxn>
                <a:cxn ang="0">
                  <a:pos x="100" y="113"/>
                </a:cxn>
                <a:cxn ang="0">
                  <a:pos x="112" y="137"/>
                </a:cxn>
                <a:cxn ang="0">
                  <a:pos x="120" y="165"/>
                </a:cxn>
                <a:cxn ang="0">
                  <a:pos x="124" y="196"/>
                </a:cxn>
                <a:cxn ang="0">
                  <a:pos x="126" y="228"/>
                </a:cxn>
                <a:cxn ang="0">
                  <a:pos x="120" y="264"/>
                </a:cxn>
                <a:cxn ang="0">
                  <a:pos x="109" y="302"/>
                </a:cxn>
                <a:cxn ang="0">
                  <a:pos x="92" y="342"/>
                </a:cxn>
                <a:cxn ang="0">
                  <a:pos x="67" y="386"/>
                </a:cxn>
                <a:cxn ang="0">
                  <a:pos x="39" y="436"/>
                </a:cxn>
                <a:cxn ang="0">
                  <a:pos x="21" y="482"/>
                </a:cxn>
                <a:cxn ang="0">
                  <a:pos x="10" y="525"/>
                </a:cxn>
                <a:cxn ang="0">
                  <a:pos x="6" y="566"/>
                </a:cxn>
                <a:cxn ang="0">
                  <a:pos x="6" y="605"/>
                </a:cxn>
                <a:cxn ang="0">
                  <a:pos x="8" y="641"/>
                </a:cxn>
                <a:cxn ang="0">
                  <a:pos x="12" y="673"/>
                </a:cxn>
                <a:cxn ang="0">
                  <a:pos x="14" y="704"/>
                </a:cxn>
                <a:cxn ang="0">
                  <a:pos x="41" y="688"/>
                </a:cxn>
                <a:cxn ang="0">
                  <a:pos x="39" y="680"/>
                </a:cxn>
                <a:cxn ang="0">
                  <a:pos x="36" y="657"/>
                </a:cxn>
                <a:cxn ang="0">
                  <a:pos x="33" y="622"/>
                </a:cxn>
                <a:cxn ang="0">
                  <a:pos x="35" y="575"/>
                </a:cxn>
                <a:cxn ang="0">
                  <a:pos x="41" y="519"/>
                </a:cxn>
                <a:cxn ang="0">
                  <a:pos x="58" y="455"/>
                </a:cxn>
                <a:cxn ang="0">
                  <a:pos x="86" y="386"/>
                </a:cxn>
                <a:cxn ang="0">
                  <a:pos x="129" y="313"/>
                </a:cxn>
                <a:cxn ang="0">
                  <a:pos x="143" y="279"/>
                </a:cxn>
                <a:cxn ang="0">
                  <a:pos x="149" y="235"/>
                </a:cxn>
                <a:cxn ang="0">
                  <a:pos x="144" y="184"/>
                </a:cxn>
                <a:cxn ang="0">
                  <a:pos x="131" y="134"/>
                </a:cxn>
                <a:cxn ang="0">
                  <a:pos x="109" y="85"/>
                </a:cxn>
                <a:cxn ang="0">
                  <a:pos x="81" y="44"/>
                </a:cxn>
                <a:cxn ang="0">
                  <a:pos x="44" y="14"/>
                </a:cxn>
                <a:cxn ang="0">
                  <a:pos x="0" y="0"/>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 name="Freeform 43"/>
            <p:cNvSpPr/>
            <p:nvPr/>
          </p:nvSpPr>
          <p:spPr bwMode="ltGray">
            <a:xfrm>
              <a:off x="0" y="1848"/>
              <a:ext cx="36" cy="132"/>
            </a:xfrm>
            <a:custGeom>
              <a:avLst/>
              <a:gdLst/>
              <a:ahLst/>
              <a:cxnLst>
                <a:cxn ang="0">
                  <a:pos x="0" y="0"/>
                </a:cxn>
                <a:cxn ang="0">
                  <a:pos x="36" y="12"/>
                </a:cxn>
                <a:cxn ang="0">
                  <a:pos x="0" y="132"/>
                </a:cxn>
                <a:cxn ang="0">
                  <a:pos x="0" y="0"/>
                </a:cxn>
              </a:cxnLst>
              <a:rect l="0" t="0" r="r" b="b"/>
              <a:pathLst>
                <a:path w="36" h="132">
                  <a:moveTo>
                    <a:pt x="0" y="0"/>
                  </a:moveTo>
                  <a:lnTo>
                    <a:pt x="36" y="12"/>
                  </a:lnTo>
                  <a:lnTo>
                    <a:pt x="0" y="132"/>
                  </a:lnTo>
                  <a:lnTo>
                    <a:pt x="0" y="0"/>
                  </a:lnTo>
                  <a:close/>
                </a:path>
              </a:pathLst>
            </a:custGeom>
            <a:solidFill>
              <a:schemeClr val="folHlink"/>
            </a:solidFill>
            <a:ln w="9525">
              <a:no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9679" name="Rectangle 47"/>
          <p:cNvSpPr>
            <a:spLocks noGrp="1" noChangeArrowheads="1"/>
          </p:cNvSpPr>
          <p:nvPr>
            <p:ph type="ctrTitle"/>
          </p:nvPr>
        </p:nvSpPr>
        <p:spPr>
          <a:xfrm>
            <a:off x="2455863" y="596900"/>
            <a:ext cx="6192837" cy="3581400"/>
          </a:xfrm>
        </p:spPr>
        <p:txBody>
          <a:bodyPr/>
          <a:lstStyle>
            <a:lvl1pPr>
              <a:defRPr sz="5200" b="1"/>
            </a:lvl1pPr>
          </a:lstStyle>
          <a:p>
            <a:r>
              <a:rPr lang="zh-CN" altLang="en-US"/>
              <a:t>单击此处编辑母版标题样式</a:t>
            </a:r>
            <a:endParaRPr lang="zh-CN" altLang="en-US"/>
          </a:p>
        </p:txBody>
      </p:sp>
      <p:sp>
        <p:nvSpPr>
          <p:cNvPr id="69680" name="Rectangle 48"/>
          <p:cNvSpPr>
            <a:spLocks noGrp="1" noChangeArrowheads="1"/>
          </p:cNvSpPr>
          <p:nvPr>
            <p:ph type="subTitle" idx="1"/>
          </p:nvPr>
        </p:nvSpPr>
        <p:spPr>
          <a:xfrm>
            <a:off x="2489200" y="4279900"/>
            <a:ext cx="6146800" cy="1485900"/>
          </a:xfrm>
        </p:spPr>
        <p:txBody>
          <a:bodyPr/>
          <a:lstStyle>
            <a:lvl1pPr marL="0" indent="0" algn="ctr">
              <a:buFontTx/>
              <a:buNone/>
              <a:defRPr b="1">
                <a:effectLst>
                  <a:outerShdw blurRad="38100" dist="38100" dir="2700000" algn="tl">
                    <a:srgbClr val="C0C0C0"/>
                  </a:outerShdw>
                </a:effectLst>
              </a:defRPr>
            </a:lvl1pPr>
          </a:lstStyle>
          <a:p>
            <a:r>
              <a:rPr lang="zh-CN" altLang="en-US"/>
              <a:t>单击此处编辑母版副标题样式</a:t>
            </a:r>
            <a:endParaRPr lang="zh-CN" altLang="en-US"/>
          </a:p>
        </p:txBody>
      </p:sp>
      <p:sp>
        <p:nvSpPr>
          <p:cNvPr id="92" name="Rectangle 44"/>
          <p:cNvSpPr>
            <a:spLocks noGrp="1" noChangeArrowheads="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3" name="Rectangle 45"/>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defRPr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4" name="Rectangle 46"/>
          <p:cNvSpPr>
            <a:spLocks noGrp="1" noChangeArrowheads="1"/>
          </p:cNvSpPr>
          <p:nvPr>
            <p:ph type="sldNum" sz="quarter" idx="4"/>
          </p:nvPr>
        </p:nvSpPr>
        <p:spPr bwMode="auto">
          <a:xfrm>
            <a:off x="6553200" y="6243638"/>
            <a:ext cx="2133600" cy="45720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zh-CN">
                <a:latin typeface="Verdana" panose="020B0604030504040204" pitchFamily="34" charset="0"/>
              </a:rPr>
            </a:fld>
            <a:endParaRPr lang="en-US" altLang="zh-CN">
              <a:latin typeface="Verdana" panose="020B060403050404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03188"/>
            <a:ext cx="2060575" cy="59531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42913" y="103188"/>
            <a:ext cx="6030912" cy="59531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14338" name="Group 2"/>
          <p:cNvGrpSpPr/>
          <p:nvPr/>
        </p:nvGrpSpPr>
        <p:grpSpPr>
          <a:xfrm>
            <a:off x="0" y="0"/>
            <a:ext cx="5867400" cy="6858000"/>
            <a:chOff x="0" y="0"/>
            <a:chExt cx="3696" cy="4320"/>
          </a:xfrm>
        </p:grpSpPr>
        <p:sp>
          <p:nvSpPr>
            <p:cNvPr id="15" name="Rectangle 3"/>
            <p:cNvSpPr>
              <a:spLocks noChangeArrowheads="1"/>
            </p:cNvSpPr>
            <p:nvPr/>
          </p:nvSpPr>
          <p:spPr bwMode="auto">
            <a:xfrm>
              <a:off x="0" y="0"/>
              <a:ext cx="2880" cy="4320"/>
            </a:xfrm>
            <a:prstGeom prst="rect">
              <a:avLst/>
            </a:prstGeom>
            <a:solidFill>
              <a:schemeClr val="accent2"/>
            </a:soli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6" name="AutoShape 4"/>
            <p:cNvSpPr>
              <a:spLocks noChangeArrowheads="1"/>
            </p:cNvSpPr>
            <p:nvPr/>
          </p:nvSpPr>
          <p:spPr bwMode="white">
            <a:xfrm>
              <a:off x="432" y="624"/>
              <a:ext cx="3264" cy="1200"/>
            </a:xfrm>
            <a:prstGeom prst="roundRect">
              <a:avLst>
                <a:gd name="adj" fmla="val 50000"/>
              </a:avLst>
            </a:prstGeom>
            <a:solidFill>
              <a:schemeClr val="bg1"/>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grpSp>
        <p:nvGrpSpPr>
          <p:cNvPr id="14339" name="Group 5"/>
          <p:cNvGrpSpPr/>
          <p:nvPr/>
        </p:nvGrpSpPr>
        <p:grpSpPr>
          <a:xfrm>
            <a:off x="3632200" y="4889500"/>
            <a:ext cx="4876800" cy="319088"/>
            <a:chOff x="2288" y="3080"/>
            <a:chExt cx="3072" cy="201"/>
          </a:xfrm>
        </p:grpSpPr>
        <p:sp>
          <p:nvSpPr>
            <p:cNvPr id="18" name="AutoShape 6"/>
            <p:cNvSpPr>
              <a:spLocks noChangeArrowheads="1"/>
            </p:cNvSpPr>
            <p:nvPr/>
          </p:nvSpPr>
          <p:spPr bwMode="auto">
            <a:xfrm flipH="1">
              <a:off x="2288" y="3080"/>
              <a:ext cx="2914" cy="200"/>
            </a:xfrm>
            <a:prstGeom prst="roundRect">
              <a:avLst>
                <a:gd name="adj" fmla="val 0"/>
              </a:avLst>
            </a:prstGeom>
            <a:solidFill>
              <a:schemeClr va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AutoShape 7"/>
            <p:cNvSpPr>
              <a:spLocks noChangeArrowheads="1"/>
            </p:cNvSpPr>
            <p:nvPr/>
          </p:nvSpPr>
          <p:spPr bwMode="auto">
            <a:xfrm>
              <a:off x="5196" y="3080"/>
              <a:ext cx="164" cy="201"/>
            </a:xfrm>
            <a:prstGeom prst="flowChartDelay">
              <a:avLst/>
            </a:prstGeom>
            <a:solidFill>
              <a:schemeClr val="hlink"/>
            </a:solidFill>
            <a:ln w="9525">
              <a:noFill/>
              <a:miter lim="800000"/>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76808" name="Rectangle 8"/>
          <p:cNvSpPr>
            <a:spLocks noGrp="1" noChangeArrowheads="1"/>
          </p:cNvSpPr>
          <p:nvPr>
            <p:ph type="subTitle" idx="1"/>
          </p:nvPr>
        </p:nvSpPr>
        <p:spPr>
          <a:xfrm>
            <a:off x="4673600" y="2927350"/>
            <a:ext cx="4013200" cy="1822450"/>
          </a:xfrm>
        </p:spPr>
        <p:txBody>
          <a:bodyPr anchor="b"/>
          <a:lstStyle>
            <a:lvl1pPr marL="0" indent="0">
              <a:buFont typeface="Wingdings" panose="05000000000000000000" pitchFamily="2" charset="2"/>
              <a:buNone/>
              <a:defRPr>
                <a:solidFill>
                  <a:schemeClr val="tx2"/>
                </a:solidFill>
              </a:defRPr>
            </a:lvl1pPr>
          </a:lstStyle>
          <a:p>
            <a:r>
              <a:rPr lang="zh-CN" altLang="en-US"/>
              <a:t>单击此处编辑母版副标题样式</a:t>
            </a:r>
            <a:endParaRPr lang="zh-CN" altLang="en-US"/>
          </a:p>
        </p:txBody>
      </p:sp>
      <p:sp>
        <p:nvSpPr>
          <p:cNvPr id="76812"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r>
              <a:rPr lang="zh-CN" altLang="en-US"/>
              <a:t>单击此处编辑母版标题样式</a:t>
            </a:r>
            <a:endParaRPr lang="zh-CN" altLang="en-US"/>
          </a:p>
        </p:txBody>
      </p:sp>
      <p:sp>
        <p:nvSpPr>
          <p:cNvPr id="20" name="Rectangle 9"/>
          <p:cNvSpPr>
            <a:spLocks noGrp="1" noChangeArrowheads="1"/>
          </p:cNvSpPr>
          <p:nvPr>
            <p:ph type="dt" sz="quarter" idx="2"/>
          </p:nvPr>
        </p:nvSpPr>
        <p:spPr bwMode="auto">
          <a:xfrm>
            <a:off x="2438400" y="6248400"/>
            <a:ext cx="2130425" cy="474663"/>
          </a:xfrm>
          <a:prstGeom prst="rect">
            <a:avLst/>
          </a:prstGeom>
          <a:ln>
            <a:miter lim="800000"/>
          </a:ln>
        </p:spPr>
        <p:txBody>
          <a:bodyPr vert="horz" wrap="square" lIns="91440" tIns="45720" rIns="91440" bIns="45720" numCol="1" anchor="b" anchorCtr="0" compatLnSpc="1"/>
          <a:lstStyle>
            <a:lvl1pPr>
              <a:defRPr smtClean="0">
                <a:solidFill>
                  <a:schemeClr val="bg1"/>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1" name="Rectangle 10"/>
          <p:cNvSpPr>
            <a:spLocks noGrp="1" noChangeArrowheads="1"/>
          </p:cNvSpPr>
          <p:nvPr>
            <p:ph type="ftr" sz="quarter" idx="3"/>
          </p:nvPr>
        </p:nvSpPr>
        <p:spPr bwMode="auto">
          <a:xfrm>
            <a:off x="5791200" y="6248400"/>
            <a:ext cx="2897188" cy="474663"/>
          </a:xfrm>
          <a:prstGeom prst="rect">
            <a:avLst/>
          </a:prstGeom>
          <a:ln>
            <a:miter lim="800000"/>
          </a:ln>
        </p:spPr>
        <p:txBody>
          <a:bodyPr vert="horz" wrap="square" lIns="91440" tIns="45720" rIns="91440" bIns="45720" numCol="1" anchor="b" anchorCtr="0" compatLnSpc="1"/>
          <a:lstStyle>
            <a:lvl1pPr algn="r">
              <a:defRPr smtClean="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Rectangle 11"/>
          <p:cNvSpPr>
            <a:spLocks noGrp="1" noChangeArrowheads="1"/>
          </p:cNvSpPr>
          <p:nvPr>
            <p:ph type="sldNum" sz="quarter" idx="4"/>
          </p:nvPr>
        </p:nvSpPr>
        <p:spPr bwMode="auto">
          <a:xfrm>
            <a:off x="76200" y="6248400"/>
            <a:ext cx="587375" cy="488950"/>
          </a:xfrm>
          <a:prstGeom prst="rect">
            <a:avLst/>
          </a:prstGeom>
          <a:ln>
            <a:miter lim="800000"/>
          </a:ln>
        </p:spPr>
        <p:txBody>
          <a:bodyPr vert="horz" wrap="square" lIns="91440" tIns="45720" rIns="91440" bIns="45720" numCol="1" anchor="b" anchorCtr="0" compatLnSpc="1"/>
          <a:p>
            <a:pPr eaLnBrk="1" hangingPunct="1"/>
            <a:fld id="{9A0DB2DC-4C9A-4742-B13C-FB6460FD3503}" type="slidenum">
              <a:rPr lang="en-US" altLang="zh-CN"/>
            </a:fld>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600200"/>
            <a:ext cx="419417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19417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1"/>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5600" y="762000"/>
            <a:ext cx="1981200" cy="53244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62000" y="762000"/>
            <a:ext cx="5791200" cy="53244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9" name="AutoShape 7"/>
          <p:cNvSpPr>
            <a:spLocks noChangeArrowheads="1"/>
          </p:cNvSpPr>
          <p:nvPr/>
        </p:nvSpPr>
        <p:spPr bwMode="auto">
          <a:xfrm>
            <a:off x="685800" y="2393950"/>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2946" name="Rectangle 2"/>
          <p:cNvSpPr>
            <a:spLocks noGrp="1" noChangeArrowheads="1"/>
          </p:cNvSpPr>
          <p:nvPr>
            <p:ph type="ctrTitle"/>
          </p:nvPr>
        </p:nvSpPr>
        <p:spPr>
          <a:xfrm>
            <a:off x="685800" y="990600"/>
            <a:ext cx="7772400" cy="1371600"/>
          </a:xfrm>
        </p:spPr>
        <p:txBody>
          <a:bodyPr/>
          <a:lstStyle>
            <a:lvl1pPr>
              <a:defRPr sz="4000"/>
            </a:lvl1pPr>
          </a:lstStyle>
          <a:p>
            <a:r>
              <a:rPr lang="zh-CN" altLang="en-US"/>
              <a:t>单击此处编辑母版标题样式</a:t>
            </a:r>
            <a:endParaRPr lang="zh-CN" altLang="en-US"/>
          </a:p>
        </p:txBody>
      </p:sp>
      <p:sp>
        <p:nvSpPr>
          <p:cNvPr id="82947"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r>
              <a:rPr lang="zh-CN" altLang="en-US"/>
              <a:t>单击此处编辑母版副标题样式</a:t>
            </a:r>
            <a:endParaRPr lang="zh-CN" altLang="en-US"/>
          </a:p>
        </p:txBody>
      </p:sp>
      <p:sp>
        <p:nvSpPr>
          <p:cNvPr id="10" name="Rectangle 4"/>
          <p:cNvSpPr>
            <a:spLocks noGrp="1" noChangeArrowheads="1"/>
          </p:cNvSpPr>
          <p:nvPr>
            <p:ph type="dt" sz="half" idx="2"/>
          </p:nvPr>
        </p:nvSpPr>
        <p:spPr bwMode="auto">
          <a:xfrm>
            <a:off x="685800" y="6248400"/>
            <a:ext cx="1905000" cy="457200"/>
          </a:xfrm>
          <a:prstGeom prst="rect">
            <a:avLst/>
          </a:prstGeom>
          <a:ln>
            <a:miter lim="800000"/>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defRPr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6553200" y="6248400"/>
            <a:ext cx="1905000" cy="45720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zh-CN">
                <a:latin typeface="Verdana" panose="020B0604030504040204" pitchFamily="34" charset="0"/>
              </a:rPr>
            </a:fld>
            <a:endParaRPr lang="en-US" altLang="zh-CN">
              <a:latin typeface="Verdana" panose="020B0604030504040204" pitchFamily="34" charset="0"/>
            </a:endParaRPr>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34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838" y="304800"/>
            <a:ext cx="2001837"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54700"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40" name="Line 2"/>
          <p:cNvSpPr>
            <a:spLocks noChangeShapeType="1"/>
          </p:cNvSpPr>
          <p:nvPr/>
        </p:nvSpPr>
        <p:spPr bwMode="auto">
          <a:xfrm>
            <a:off x="7315200" y="1066800"/>
            <a:ext cx="0" cy="44958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8435" name="Group 8"/>
          <p:cNvGrpSpPr/>
          <p:nvPr/>
        </p:nvGrpSpPr>
        <p:grpSpPr>
          <a:xfrm>
            <a:off x="7493000" y="2992438"/>
            <a:ext cx="1338263" cy="2189162"/>
            <a:chOff x="4704" y="1885"/>
            <a:chExt cx="843" cy="1379"/>
          </a:xfrm>
        </p:grpSpPr>
        <p:sp>
          <p:nvSpPr>
            <p:cNvPr id="42" name="Oval 9"/>
            <p:cNvSpPr>
              <a:spLocks noChangeArrowheads="1"/>
            </p:cNvSpPr>
            <p:nvPr/>
          </p:nvSpPr>
          <p:spPr bwMode="auto">
            <a:xfrm>
              <a:off x="4704" y="1885"/>
              <a:ext cx="127" cy="127"/>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Oval 10"/>
            <p:cNvSpPr>
              <a:spLocks noChangeArrowheads="1"/>
            </p:cNvSpPr>
            <p:nvPr/>
          </p:nvSpPr>
          <p:spPr bwMode="auto">
            <a:xfrm>
              <a:off x="4883" y="1885"/>
              <a:ext cx="127" cy="127"/>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Oval 11"/>
            <p:cNvSpPr>
              <a:spLocks noChangeArrowheads="1"/>
            </p:cNvSpPr>
            <p:nvPr/>
          </p:nvSpPr>
          <p:spPr bwMode="auto">
            <a:xfrm>
              <a:off x="5062" y="1885"/>
              <a:ext cx="127" cy="127"/>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Oval 12"/>
            <p:cNvSpPr>
              <a:spLocks noChangeArrowheads="1"/>
            </p:cNvSpPr>
            <p:nvPr/>
          </p:nvSpPr>
          <p:spPr bwMode="auto">
            <a:xfrm>
              <a:off x="4704" y="2064"/>
              <a:ext cx="127" cy="127"/>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Oval 13"/>
            <p:cNvSpPr>
              <a:spLocks noChangeArrowheads="1"/>
            </p:cNvSpPr>
            <p:nvPr/>
          </p:nvSpPr>
          <p:spPr bwMode="auto">
            <a:xfrm>
              <a:off x="4883" y="2064"/>
              <a:ext cx="127" cy="127"/>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Oval 14"/>
            <p:cNvSpPr>
              <a:spLocks noChangeArrowheads="1"/>
            </p:cNvSpPr>
            <p:nvPr/>
          </p:nvSpPr>
          <p:spPr bwMode="auto">
            <a:xfrm>
              <a:off x="5062" y="2064"/>
              <a:ext cx="127" cy="127"/>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Oval 15"/>
            <p:cNvSpPr>
              <a:spLocks noChangeArrowheads="1"/>
            </p:cNvSpPr>
            <p:nvPr/>
          </p:nvSpPr>
          <p:spPr bwMode="auto">
            <a:xfrm>
              <a:off x="5241" y="2064"/>
              <a:ext cx="127" cy="127"/>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Oval 16"/>
            <p:cNvSpPr>
              <a:spLocks noChangeArrowheads="1"/>
            </p:cNvSpPr>
            <p:nvPr/>
          </p:nvSpPr>
          <p:spPr bwMode="auto">
            <a:xfrm>
              <a:off x="4704" y="2243"/>
              <a:ext cx="127" cy="127"/>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Oval 17"/>
            <p:cNvSpPr>
              <a:spLocks noChangeArrowheads="1"/>
            </p:cNvSpPr>
            <p:nvPr/>
          </p:nvSpPr>
          <p:spPr bwMode="auto">
            <a:xfrm>
              <a:off x="4883" y="2243"/>
              <a:ext cx="127" cy="127"/>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Oval 18"/>
            <p:cNvSpPr>
              <a:spLocks noChangeArrowheads="1"/>
            </p:cNvSpPr>
            <p:nvPr/>
          </p:nvSpPr>
          <p:spPr bwMode="auto">
            <a:xfrm>
              <a:off x="5062" y="2243"/>
              <a:ext cx="127" cy="127"/>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Oval 19"/>
            <p:cNvSpPr>
              <a:spLocks noChangeArrowheads="1"/>
            </p:cNvSpPr>
            <p:nvPr/>
          </p:nvSpPr>
          <p:spPr bwMode="auto">
            <a:xfrm>
              <a:off x="5241" y="2243"/>
              <a:ext cx="127" cy="127"/>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Oval 20"/>
            <p:cNvSpPr>
              <a:spLocks noChangeArrowheads="1"/>
            </p:cNvSpPr>
            <p:nvPr/>
          </p:nvSpPr>
          <p:spPr bwMode="auto">
            <a:xfrm>
              <a:off x="5420" y="2243"/>
              <a:ext cx="127" cy="127"/>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Oval 21"/>
            <p:cNvSpPr>
              <a:spLocks noChangeArrowheads="1"/>
            </p:cNvSpPr>
            <p:nvPr/>
          </p:nvSpPr>
          <p:spPr bwMode="auto">
            <a:xfrm>
              <a:off x="4704" y="2421"/>
              <a:ext cx="127" cy="128"/>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Oval 22"/>
            <p:cNvSpPr>
              <a:spLocks noChangeArrowheads="1"/>
            </p:cNvSpPr>
            <p:nvPr/>
          </p:nvSpPr>
          <p:spPr bwMode="auto">
            <a:xfrm>
              <a:off x="4883" y="2421"/>
              <a:ext cx="127" cy="128"/>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 name="Oval 23"/>
            <p:cNvSpPr>
              <a:spLocks noChangeArrowheads="1"/>
            </p:cNvSpPr>
            <p:nvPr/>
          </p:nvSpPr>
          <p:spPr bwMode="auto">
            <a:xfrm>
              <a:off x="5062" y="2421"/>
              <a:ext cx="127" cy="128"/>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 name="Oval 24"/>
            <p:cNvSpPr>
              <a:spLocks noChangeArrowheads="1"/>
            </p:cNvSpPr>
            <p:nvPr/>
          </p:nvSpPr>
          <p:spPr bwMode="auto">
            <a:xfrm>
              <a:off x="5241" y="2421"/>
              <a:ext cx="127" cy="128"/>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Oval 25"/>
            <p:cNvSpPr>
              <a:spLocks noChangeArrowheads="1"/>
            </p:cNvSpPr>
            <p:nvPr/>
          </p:nvSpPr>
          <p:spPr bwMode="auto">
            <a:xfrm>
              <a:off x="4704" y="2600"/>
              <a:ext cx="127" cy="128"/>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 name="Oval 26"/>
            <p:cNvSpPr>
              <a:spLocks noChangeArrowheads="1"/>
            </p:cNvSpPr>
            <p:nvPr/>
          </p:nvSpPr>
          <p:spPr bwMode="auto">
            <a:xfrm>
              <a:off x="4883" y="2600"/>
              <a:ext cx="127" cy="128"/>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Oval 27"/>
            <p:cNvSpPr>
              <a:spLocks noChangeArrowheads="1"/>
            </p:cNvSpPr>
            <p:nvPr/>
          </p:nvSpPr>
          <p:spPr bwMode="auto">
            <a:xfrm>
              <a:off x="5062" y="2600"/>
              <a:ext cx="127" cy="128"/>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Oval 28"/>
            <p:cNvSpPr>
              <a:spLocks noChangeArrowheads="1"/>
            </p:cNvSpPr>
            <p:nvPr/>
          </p:nvSpPr>
          <p:spPr bwMode="auto">
            <a:xfrm>
              <a:off x="5241" y="2600"/>
              <a:ext cx="127" cy="128"/>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 name="Oval 29"/>
            <p:cNvSpPr>
              <a:spLocks noChangeArrowheads="1"/>
            </p:cNvSpPr>
            <p:nvPr/>
          </p:nvSpPr>
          <p:spPr bwMode="auto">
            <a:xfrm>
              <a:off x="5420" y="2600"/>
              <a:ext cx="127" cy="128"/>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3" name="Oval 30"/>
            <p:cNvSpPr>
              <a:spLocks noChangeArrowheads="1"/>
            </p:cNvSpPr>
            <p:nvPr/>
          </p:nvSpPr>
          <p:spPr bwMode="auto">
            <a:xfrm>
              <a:off x="4704" y="2779"/>
              <a:ext cx="127" cy="127"/>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Oval 31"/>
            <p:cNvSpPr>
              <a:spLocks noChangeArrowheads="1"/>
            </p:cNvSpPr>
            <p:nvPr/>
          </p:nvSpPr>
          <p:spPr bwMode="auto">
            <a:xfrm>
              <a:off x="4883" y="2779"/>
              <a:ext cx="127" cy="127"/>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Oval 32"/>
            <p:cNvSpPr>
              <a:spLocks noChangeArrowheads="1"/>
            </p:cNvSpPr>
            <p:nvPr/>
          </p:nvSpPr>
          <p:spPr bwMode="auto">
            <a:xfrm>
              <a:off x="5062" y="2779"/>
              <a:ext cx="127" cy="127"/>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 name="Oval 33"/>
            <p:cNvSpPr>
              <a:spLocks noChangeArrowheads="1"/>
            </p:cNvSpPr>
            <p:nvPr/>
          </p:nvSpPr>
          <p:spPr bwMode="auto">
            <a:xfrm>
              <a:off x="5241" y="2779"/>
              <a:ext cx="127" cy="127"/>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7" name="Oval 34"/>
            <p:cNvSpPr>
              <a:spLocks noChangeArrowheads="1"/>
            </p:cNvSpPr>
            <p:nvPr/>
          </p:nvSpPr>
          <p:spPr bwMode="auto">
            <a:xfrm>
              <a:off x="4704" y="2958"/>
              <a:ext cx="127" cy="127"/>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 name="Oval 35"/>
            <p:cNvSpPr>
              <a:spLocks noChangeArrowheads="1"/>
            </p:cNvSpPr>
            <p:nvPr/>
          </p:nvSpPr>
          <p:spPr bwMode="auto">
            <a:xfrm>
              <a:off x="4883" y="2958"/>
              <a:ext cx="127" cy="127"/>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9" name="Oval 36"/>
            <p:cNvSpPr>
              <a:spLocks noChangeArrowheads="1"/>
            </p:cNvSpPr>
            <p:nvPr/>
          </p:nvSpPr>
          <p:spPr bwMode="auto">
            <a:xfrm>
              <a:off x="5062" y="2958"/>
              <a:ext cx="127" cy="127"/>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 name="Oval 37"/>
            <p:cNvSpPr>
              <a:spLocks noChangeArrowheads="1"/>
            </p:cNvSpPr>
            <p:nvPr/>
          </p:nvSpPr>
          <p:spPr bwMode="auto">
            <a:xfrm>
              <a:off x="5241" y="2958"/>
              <a:ext cx="127" cy="127"/>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 name="Oval 38"/>
            <p:cNvSpPr>
              <a:spLocks noChangeArrowheads="1"/>
            </p:cNvSpPr>
            <p:nvPr/>
          </p:nvSpPr>
          <p:spPr bwMode="auto">
            <a:xfrm>
              <a:off x="4883" y="3137"/>
              <a:ext cx="127" cy="127"/>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 name="Oval 39"/>
            <p:cNvSpPr>
              <a:spLocks noChangeArrowheads="1"/>
            </p:cNvSpPr>
            <p:nvPr/>
          </p:nvSpPr>
          <p:spPr bwMode="auto">
            <a:xfrm>
              <a:off x="5241" y="3137"/>
              <a:ext cx="127" cy="127"/>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73" name="Line 40"/>
          <p:cNvSpPr>
            <a:spLocks noChangeShapeType="1"/>
          </p:cNvSpPr>
          <p:nvPr/>
        </p:nvSpPr>
        <p:spPr bwMode="auto">
          <a:xfrm>
            <a:off x="304800" y="2819400"/>
            <a:ext cx="8229600" cy="0"/>
          </a:xfrm>
          <a:prstGeom prst="line">
            <a:avLst/>
          </a:prstGeom>
          <a:noFill/>
          <a:ln w="6350">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331" name="Rectangle 3"/>
          <p:cNvSpPr>
            <a:spLocks noGrp="1" noChangeArrowheads="1"/>
          </p:cNvSpPr>
          <p:nvPr>
            <p:ph type="ctrTitle"/>
          </p:nvPr>
        </p:nvSpPr>
        <p:spPr>
          <a:xfrm>
            <a:off x="315913" y="466725"/>
            <a:ext cx="6781800" cy="2133600"/>
          </a:xfrm>
        </p:spPr>
        <p:txBody>
          <a:bodyPr/>
          <a:lstStyle>
            <a:lvl1pPr algn="r">
              <a:defRPr sz="4800"/>
            </a:lvl1pPr>
          </a:lstStyle>
          <a:p>
            <a:r>
              <a:rPr lang="zh-CN" altLang="en-US"/>
              <a:t>单击此处编辑母版标题样式</a:t>
            </a:r>
            <a:endParaRPr lang="zh-CN" altLang="en-US"/>
          </a:p>
        </p:txBody>
      </p:sp>
      <p:sp>
        <p:nvSpPr>
          <p:cNvPr id="99332" name="Rectangle 4"/>
          <p:cNvSpPr>
            <a:spLocks noGrp="1" noChangeArrowheads="1"/>
          </p:cNvSpPr>
          <p:nvPr>
            <p:ph type="subTitle" idx="1"/>
          </p:nvPr>
        </p:nvSpPr>
        <p:spPr>
          <a:xfrm>
            <a:off x="849313" y="3049588"/>
            <a:ext cx="6248400" cy="2362200"/>
          </a:xfrm>
        </p:spPr>
        <p:txBody>
          <a:bodyPr/>
          <a:lstStyle>
            <a:lvl1pPr marL="0" indent="0" algn="r">
              <a:buFont typeface="Wingdings" panose="05000000000000000000" pitchFamily="2" charset="2"/>
              <a:buNone/>
              <a:defRPr sz="3200"/>
            </a:lvl1pPr>
          </a:lstStyle>
          <a:p>
            <a:r>
              <a:rPr lang="zh-CN" altLang="en-US"/>
              <a:t>单击此处编辑母版副标题样式</a:t>
            </a:r>
            <a:endParaRPr lang="zh-CN" altLang="en-US"/>
          </a:p>
        </p:txBody>
      </p:sp>
      <p:sp>
        <p:nvSpPr>
          <p:cNvPr id="74" name="Rectangle 5"/>
          <p:cNvSpPr>
            <a:spLocks noGrp="1" noChangeArrowheads="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 name="Rectangle 6"/>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defRPr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6" name="Rectangle 7"/>
          <p:cNvSpPr>
            <a:spLocks noGrp="1" noChangeArrowheads="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zh-CN"/>
            </a:fld>
            <a:endParaRPr lang="en-US" altLang="zh-CN"/>
          </a:p>
        </p:txBody>
      </p:sp>
    </p:spTree>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2238"/>
            <a:ext cx="6019800" cy="600868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14338" name="Group 2"/>
          <p:cNvGrpSpPr/>
          <p:nvPr/>
        </p:nvGrpSpPr>
        <p:grpSpPr>
          <a:xfrm>
            <a:off x="0" y="0"/>
            <a:ext cx="5867400" cy="6858000"/>
            <a:chOff x="0" y="0"/>
            <a:chExt cx="3696" cy="4320"/>
          </a:xfrm>
        </p:grpSpPr>
        <p:sp>
          <p:nvSpPr>
            <p:cNvPr id="15" name="Rectangle 3"/>
            <p:cNvSpPr>
              <a:spLocks noChangeArrowheads="1"/>
            </p:cNvSpPr>
            <p:nvPr/>
          </p:nvSpPr>
          <p:spPr bwMode="auto">
            <a:xfrm>
              <a:off x="0" y="0"/>
              <a:ext cx="2880" cy="4320"/>
            </a:xfrm>
            <a:prstGeom prst="rect">
              <a:avLst/>
            </a:prstGeom>
            <a:solidFill>
              <a:schemeClr val="accent2"/>
            </a:soli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6" name="AutoShape 4"/>
            <p:cNvSpPr>
              <a:spLocks noChangeArrowheads="1"/>
            </p:cNvSpPr>
            <p:nvPr/>
          </p:nvSpPr>
          <p:spPr bwMode="white">
            <a:xfrm>
              <a:off x="432" y="624"/>
              <a:ext cx="3264" cy="1200"/>
            </a:xfrm>
            <a:prstGeom prst="roundRect">
              <a:avLst>
                <a:gd name="adj" fmla="val 50000"/>
              </a:avLst>
            </a:prstGeom>
            <a:solidFill>
              <a:schemeClr val="bg1"/>
            </a:soli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grpSp>
        <p:nvGrpSpPr>
          <p:cNvPr id="14339" name="Group 5"/>
          <p:cNvGrpSpPr/>
          <p:nvPr/>
        </p:nvGrpSpPr>
        <p:grpSpPr>
          <a:xfrm>
            <a:off x="3632200" y="4889500"/>
            <a:ext cx="4876800" cy="319088"/>
            <a:chOff x="2288" y="3080"/>
            <a:chExt cx="3072" cy="201"/>
          </a:xfrm>
        </p:grpSpPr>
        <p:sp>
          <p:nvSpPr>
            <p:cNvPr id="18" name="AutoShape 6"/>
            <p:cNvSpPr>
              <a:spLocks noChangeArrowheads="1"/>
            </p:cNvSpPr>
            <p:nvPr/>
          </p:nvSpPr>
          <p:spPr bwMode="auto">
            <a:xfrm flipH="1">
              <a:off x="2288" y="3080"/>
              <a:ext cx="2914" cy="200"/>
            </a:xfrm>
            <a:prstGeom prst="roundRect">
              <a:avLst>
                <a:gd name="adj" fmla="val 0"/>
              </a:avLst>
            </a:prstGeom>
            <a:solidFill>
              <a:schemeClr va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AutoShape 7"/>
            <p:cNvSpPr>
              <a:spLocks noChangeArrowheads="1"/>
            </p:cNvSpPr>
            <p:nvPr/>
          </p:nvSpPr>
          <p:spPr bwMode="auto">
            <a:xfrm>
              <a:off x="5196" y="3080"/>
              <a:ext cx="164" cy="201"/>
            </a:xfrm>
            <a:prstGeom prst="flowChartDelay">
              <a:avLst/>
            </a:prstGeom>
            <a:solidFill>
              <a:schemeClr val="hlink"/>
            </a:solidFill>
            <a:ln w="9525">
              <a:noFill/>
              <a:miter lim="800000"/>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76808" name="Rectangle 8"/>
          <p:cNvSpPr>
            <a:spLocks noGrp="1" noChangeArrowheads="1"/>
          </p:cNvSpPr>
          <p:nvPr>
            <p:ph type="subTitle" idx="1"/>
          </p:nvPr>
        </p:nvSpPr>
        <p:spPr>
          <a:xfrm>
            <a:off x="4673600" y="2927350"/>
            <a:ext cx="4013200" cy="1822450"/>
          </a:xfrm>
        </p:spPr>
        <p:txBody>
          <a:bodyPr anchor="b"/>
          <a:lstStyle>
            <a:lvl1pPr marL="0" indent="0">
              <a:buFont typeface="Wingdings" panose="05000000000000000000" pitchFamily="2" charset="2"/>
              <a:buNone/>
              <a:defRPr>
                <a:solidFill>
                  <a:schemeClr val="tx2"/>
                </a:solidFill>
              </a:defRPr>
            </a:lvl1pPr>
          </a:lstStyle>
          <a:p>
            <a:r>
              <a:rPr lang="zh-CN" altLang="en-US"/>
              <a:t>单击此处编辑母版副标题样式</a:t>
            </a:r>
            <a:endParaRPr lang="zh-CN" altLang="en-US"/>
          </a:p>
        </p:txBody>
      </p:sp>
      <p:sp>
        <p:nvSpPr>
          <p:cNvPr id="76812"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r>
              <a:rPr lang="zh-CN" altLang="en-US"/>
              <a:t>单击此处编辑母版标题样式</a:t>
            </a:r>
            <a:endParaRPr lang="zh-CN" altLang="en-US"/>
          </a:p>
        </p:txBody>
      </p:sp>
      <p:sp>
        <p:nvSpPr>
          <p:cNvPr id="20" name="Rectangle 9"/>
          <p:cNvSpPr>
            <a:spLocks noGrp="1" noChangeArrowheads="1"/>
          </p:cNvSpPr>
          <p:nvPr>
            <p:ph type="dt" sz="quarter" idx="2"/>
          </p:nvPr>
        </p:nvSpPr>
        <p:spPr bwMode="auto">
          <a:xfrm>
            <a:off x="2438400" y="6248400"/>
            <a:ext cx="2130425" cy="474663"/>
          </a:xfrm>
          <a:prstGeom prst="rect">
            <a:avLst/>
          </a:prstGeom>
          <a:ln>
            <a:miter lim="800000"/>
          </a:ln>
        </p:spPr>
        <p:txBody>
          <a:bodyPr vert="horz" wrap="square" lIns="91440" tIns="45720" rIns="91440" bIns="45720" numCol="1" anchor="b" anchorCtr="0" compatLnSpc="1"/>
          <a:lstStyle>
            <a:lvl1pPr>
              <a:defRPr smtClean="0">
                <a:solidFill>
                  <a:schemeClr val="bg1"/>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1" name="Rectangle 10"/>
          <p:cNvSpPr>
            <a:spLocks noGrp="1" noChangeArrowheads="1"/>
          </p:cNvSpPr>
          <p:nvPr>
            <p:ph type="ftr" sz="quarter" idx="3"/>
          </p:nvPr>
        </p:nvSpPr>
        <p:spPr bwMode="auto">
          <a:xfrm>
            <a:off x="5791200" y="6248400"/>
            <a:ext cx="2897188" cy="474663"/>
          </a:xfrm>
          <a:prstGeom prst="rect">
            <a:avLst/>
          </a:prstGeom>
          <a:ln>
            <a:miter lim="800000"/>
          </a:ln>
        </p:spPr>
        <p:txBody>
          <a:bodyPr vert="horz" wrap="square" lIns="91440" tIns="45720" rIns="91440" bIns="45720" numCol="1" anchor="b" anchorCtr="0" compatLnSpc="1"/>
          <a:lstStyle>
            <a:lvl1pPr algn="r">
              <a:defRPr smtClean="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Rectangle 11"/>
          <p:cNvSpPr>
            <a:spLocks noGrp="1" noChangeArrowheads="1"/>
          </p:cNvSpPr>
          <p:nvPr>
            <p:ph type="sldNum" sz="quarter" idx="4"/>
          </p:nvPr>
        </p:nvSpPr>
        <p:spPr bwMode="auto">
          <a:xfrm>
            <a:off x="76200" y="6248400"/>
            <a:ext cx="587375" cy="488950"/>
          </a:xfrm>
          <a:prstGeom prst="rect">
            <a:avLst/>
          </a:prstGeom>
          <a:ln>
            <a:miter lim="800000"/>
          </a:ln>
        </p:spPr>
        <p:txBody>
          <a:bodyPr vert="horz" wrap="square" lIns="91440" tIns="45720" rIns="91440" bIns="45720" numCol="1" anchor="b" anchorCtr="0" compatLnSpc="1"/>
          <a:p>
            <a:pPr eaLnBrk="1" hangingPunct="1"/>
            <a:fld id="{9A0DB2DC-4C9A-4742-B13C-FB6460FD3503}" type="slidenum">
              <a:rPr lang="en-US" altLang="zh-CN"/>
            </a:fld>
            <a:endParaRPr lang="en-US" altLang="zh-CN"/>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1"/>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5600" y="762000"/>
            <a:ext cx="1981200" cy="53244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62000" y="762000"/>
            <a:ext cx="5791200" cy="53244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9" name="AutoShape 7"/>
          <p:cNvSpPr>
            <a:spLocks noChangeArrowheads="1"/>
          </p:cNvSpPr>
          <p:nvPr/>
        </p:nvSpPr>
        <p:spPr bwMode="auto">
          <a:xfrm>
            <a:off x="685800" y="2393950"/>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2946" name="Rectangle 2"/>
          <p:cNvSpPr>
            <a:spLocks noGrp="1" noChangeArrowheads="1"/>
          </p:cNvSpPr>
          <p:nvPr>
            <p:ph type="ctrTitle"/>
          </p:nvPr>
        </p:nvSpPr>
        <p:spPr>
          <a:xfrm>
            <a:off x="685800" y="990600"/>
            <a:ext cx="7772400" cy="1371600"/>
          </a:xfrm>
        </p:spPr>
        <p:txBody>
          <a:bodyPr/>
          <a:lstStyle>
            <a:lvl1pPr>
              <a:defRPr sz="4000"/>
            </a:lvl1pPr>
          </a:lstStyle>
          <a:p>
            <a:r>
              <a:rPr lang="zh-CN" altLang="en-US"/>
              <a:t>单击此处编辑母版标题样式</a:t>
            </a:r>
            <a:endParaRPr lang="zh-CN" altLang="en-US"/>
          </a:p>
        </p:txBody>
      </p:sp>
      <p:sp>
        <p:nvSpPr>
          <p:cNvPr id="82947" name="Rectangle 3"/>
          <p:cNvSpPr>
            <a:spLocks noGrp="1" noChangeArrowheads="1"/>
          </p:cNvSpPr>
          <p:nvPr>
            <p:ph type="subTitle" idx="1"/>
          </p:nvPr>
        </p:nvSpPr>
        <p:spPr>
          <a:xfrm>
            <a:off x="1447800" y="3429000"/>
            <a:ext cx="7010400" cy="1600200"/>
          </a:xfrm>
        </p:spPr>
        <p:txBody>
          <a:bodyPr/>
          <a:lstStyle>
            <a:lvl1pPr marL="0" indent="0">
              <a:buFont typeface="Wingdings" panose="05000000000000000000" pitchFamily="2" charset="2"/>
              <a:buNone/>
              <a:defRPr sz="2800"/>
            </a:lvl1pPr>
          </a:lstStyle>
          <a:p>
            <a:r>
              <a:rPr lang="zh-CN" altLang="en-US"/>
              <a:t>单击此处编辑母版副标题样式</a:t>
            </a:r>
            <a:endParaRPr lang="zh-CN" altLang="en-US"/>
          </a:p>
        </p:txBody>
      </p:sp>
      <p:sp>
        <p:nvSpPr>
          <p:cNvPr id="10" name="Rectangle 4"/>
          <p:cNvSpPr>
            <a:spLocks noGrp="1" noChangeArrowheads="1"/>
          </p:cNvSpPr>
          <p:nvPr>
            <p:ph type="dt" sz="half" idx="2"/>
          </p:nvPr>
        </p:nvSpPr>
        <p:spPr bwMode="auto">
          <a:xfrm>
            <a:off x="685800" y="6248400"/>
            <a:ext cx="1905000" cy="457200"/>
          </a:xfrm>
          <a:prstGeom prst="rect">
            <a:avLst/>
          </a:prstGeom>
          <a:ln>
            <a:miter lim="800000"/>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defRPr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6553200" y="6248400"/>
            <a:ext cx="1905000" cy="45720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zh-CN">
                <a:latin typeface="Verdana" panose="020B0604030504040204" pitchFamily="34" charset="0"/>
              </a:rPr>
            </a:fld>
            <a:endParaRPr lang="en-US" altLang="zh-CN">
              <a:latin typeface="Verdana" panose="020B0604030504040204" pitchFamily="34" charset="0"/>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34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838" y="304800"/>
            <a:ext cx="2001837"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54700"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9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3" Type="http://schemas.openxmlformats.org/officeDocument/2006/relationships/theme" Target="../theme/theme5.xml"/><Relationship Id="rId12" Type="http://schemas.openxmlformats.org/officeDocument/2006/relationships/slideLayout" Target="../slideLayouts/slideLayout56.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2" Type="http://schemas.openxmlformats.org/officeDocument/2006/relationships/theme" Target="../theme/theme6.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6.xml"/><Relationship Id="rId8" Type="http://schemas.openxmlformats.org/officeDocument/2006/relationships/slideLayout" Target="../slideLayouts/slideLayout75.xml"/><Relationship Id="rId7" Type="http://schemas.openxmlformats.org/officeDocument/2006/relationships/slideLayout" Target="../slideLayouts/slideLayout74.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 Id="rId3" Type="http://schemas.openxmlformats.org/officeDocument/2006/relationships/slideLayout" Target="../slideLayouts/slideLayout70.xml"/><Relationship Id="rId2" Type="http://schemas.openxmlformats.org/officeDocument/2006/relationships/slideLayout" Target="../slideLayouts/slideLayout69.xml"/><Relationship Id="rId12" Type="http://schemas.openxmlformats.org/officeDocument/2006/relationships/theme" Target="../theme/theme7.xml"/><Relationship Id="rId11" Type="http://schemas.openxmlformats.org/officeDocument/2006/relationships/slideLayout" Target="../slideLayouts/slideLayout78.xml"/><Relationship Id="rId10" Type="http://schemas.openxmlformats.org/officeDocument/2006/relationships/slideLayout" Target="../slideLayouts/slideLayout77.xml"/><Relationship Id="rId1" Type="http://schemas.openxmlformats.org/officeDocument/2006/relationships/slideLayout" Target="../slideLayouts/slideLayout68.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7.xml"/><Relationship Id="rId8" Type="http://schemas.openxmlformats.org/officeDocument/2006/relationships/slideLayout" Target="../slideLayouts/slideLayout86.xml"/><Relationship Id="rId7" Type="http://schemas.openxmlformats.org/officeDocument/2006/relationships/slideLayout" Target="../slideLayouts/slideLayout85.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 Id="rId3" Type="http://schemas.openxmlformats.org/officeDocument/2006/relationships/slideLayout" Target="../slideLayouts/slideLayout81.xml"/><Relationship Id="rId2" Type="http://schemas.openxmlformats.org/officeDocument/2006/relationships/slideLayout" Target="../slideLayouts/slideLayout80.xml"/><Relationship Id="rId12" Type="http://schemas.openxmlformats.org/officeDocument/2006/relationships/theme" Target="../theme/theme8.xml"/><Relationship Id="rId11" Type="http://schemas.openxmlformats.org/officeDocument/2006/relationships/slideLayout" Target="../slideLayouts/slideLayout89.xml"/><Relationship Id="rId10" Type="http://schemas.openxmlformats.org/officeDocument/2006/relationships/slideLayout" Target="../slideLayouts/slideLayout88.xml"/><Relationship Id="rId1"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noRot="1"/>
          </p:cNvSpPr>
          <p:nvPr>
            <p:ph type="title"/>
          </p:nvPr>
        </p:nvSpPr>
        <p:spPr>
          <a:xfrm>
            <a:off x="301625" y="2286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noRot="1"/>
          </p:cNvSpPr>
          <p:nvPr>
            <p:ph type="body" idx="1"/>
          </p:nvPr>
        </p:nvSpPr>
        <p:spPr>
          <a:xfrm>
            <a:off x="301625" y="1600200"/>
            <a:ext cx="8540750" cy="44989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9396"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397"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4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398"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95000"/>
        <a:buFont typeface="Wingdings" panose="05000000000000000000"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SzPct val="90000"/>
        <a:buFont typeface="Wingdings" panose="05000000000000000000" pitchFamily="2" charset="2"/>
        <a:buChar char="ª"/>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Font typeface="Wingdings" panose="05000000000000000000" pitchFamily="2" charset="2"/>
        <a:buChar char="w"/>
        <a:defRPr sz="2400">
          <a:solidFill>
            <a:schemeClr val="tx1"/>
          </a:solidFill>
          <a:latin typeface="+mn-lt"/>
          <a:ea typeface="+mn-ea"/>
        </a:defRPr>
      </a:lvl3pPr>
      <a:lvl4pPr marL="1600200" indent="-228600" algn="l" rtl="0" eaLnBrk="0" fontAlgn="base" hangingPunct="0">
        <a:spcBef>
          <a:spcPct val="20000"/>
        </a:spcBef>
        <a:spcAft>
          <a:spcPct val="0"/>
        </a:spcAft>
        <a:buClr>
          <a:schemeClr val="folHlink"/>
        </a:buClr>
        <a:buSzPct val="90000"/>
        <a:buFont typeface="Wingdings" panose="05000000000000000000" pitchFamily="2" charset="2"/>
        <a:buChar char="ª"/>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Font typeface="Wingdings" panose="05000000000000000000" pitchFamily="2" charset="2"/>
        <a:buChar char="w"/>
        <a:defRPr sz="2000">
          <a:solidFill>
            <a:schemeClr val="tx1"/>
          </a:solidFill>
          <a:latin typeface="+mn-lt"/>
          <a:ea typeface="+mn-ea"/>
        </a:defRPr>
      </a:lvl5pPr>
      <a:lvl6pPr marL="2514600" indent="-228600" algn="l" rtl="0" fontAlgn="base">
        <a:spcBef>
          <a:spcPct val="20000"/>
        </a:spcBef>
        <a:spcAft>
          <a:spcPct val="0"/>
        </a:spcAft>
        <a:buClr>
          <a:schemeClr val="hlink"/>
        </a:buClr>
        <a:buFont typeface="Wingdings" panose="05000000000000000000" pitchFamily="2" charset="2"/>
        <a:buChar char="w"/>
        <a:defRPr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panose="05000000000000000000" pitchFamily="2" charset="2"/>
        <a:buChar char="w"/>
        <a:defRPr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panose="05000000000000000000" pitchFamily="2" charset="2"/>
        <a:buChar char="w"/>
        <a:defRPr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panose="05000000000000000000" pitchFamily="2" charset="2"/>
        <a:buChar char="w"/>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2050" name="Group 2"/>
          <p:cNvGrpSpPr/>
          <p:nvPr/>
        </p:nvGrpSpPr>
        <p:grpSpPr>
          <a:xfrm>
            <a:off x="1071563" y="304800"/>
            <a:ext cx="7615237" cy="1106488"/>
            <a:chOff x="675" y="192"/>
            <a:chExt cx="4797" cy="697"/>
          </a:xfrm>
        </p:grpSpPr>
        <p:sp>
          <p:nvSpPr>
            <p:cNvPr id="65539" name="Oval 3"/>
            <p:cNvSpPr>
              <a:spLocks noChangeArrowheads="1"/>
            </p:cNvSpPr>
            <p:nvPr/>
          </p:nvSpPr>
          <p:spPr bwMode="hidden">
            <a:xfrm flipH="1">
              <a:off x="3067" y="192"/>
              <a:ext cx="696" cy="696"/>
            </a:xfrm>
            <a:prstGeom prst="ellipse">
              <a:avLst/>
            </a:prstGeom>
            <a:solidFill>
              <a:schemeClr val="accent2"/>
            </a:solidFill>
            <a:ln w="2857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5540" name="Oval 4"/>
            <p:cNvSpPr>
              <a:spLocks noChangeArrowheads="1"/>
            </p:cNvSpPr>
            <p:nvPr/>
          </p:nvSpPr>
          <p:spPr bwMode="hidden">
            <a:xfrm flipH="1">
              <a:off x="4777" y="192"/>
              <a:ext cx="695" cy="696"/>
            </a:xfrm>
            <a:prstGeom prst="ellipse">
              <a:avLst/>
            </a:prstGeom>
            <a:solidFill>
              <a:schemeClr val="accent2"/>
            </a:solidFill>
            <a:ln w="2857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5541" name="Oval 5"/>
            <p:cNvSpPr>
              <a:spLocks noChangeArrowheads="1"/>
            </p:cNvSpPr>
            <p:nvPr/>
          </p:nvSpPr>
          <p:spPr bwMode="hidden">
            <a:xfrm flipH="1">
              <a:off x="675" y="193"/>
              <a:ext cx="695" cy="696"/>
            </a:xfrm>
            <a:prstGeom prst="ellipse">
              <a:avLst/>
            </a:prstGeom>
            <a:solidFill>
              <a:schemeClr val="accent2"/>
            </a:solidFill>
            <a:ln w="2857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5542" name="Oval 6"/>
            <p:cNvSpPr>
              <a:spLocks noChangeArrowheads="1"/>
            </p:cNvSpPr>
            <p:nvPr/>
          </p:nvSpPr>
          <p:spPr bwMode="hidden">
            <a:xfrm flipH="1">
              <a:off x="3984" y="192"/>
              <a:ext cx="695" cy="696"/>
            </a:xfrm>
            <a:prstGeom prst="ellipse">
              <a:avLst/>
            </a:prstGeom>
            <a:noFill/>
            <a:ln w="28575">
              <a:solidFill>
                <a:schemeClr val="accent2"/>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5543" name="Oval 7"/>
            <p:cNvSpPr>
              <a:spLocks noChangeArrowheads="1"/>
            </p:cNvSpPr>
            <p:nvPr/>
          </p:nvSpPr>
          <p:spPr bwMode="hidden">
            <a:xfrm flipH="1">
              <a:off x="1486" y="192"/>
              <a:ext cx="695" cy="696"/>
            </a:xfrm>
            <a:prstGeom prst="ellipse">
              <a:avLst/>
            </a:prstGeom>
            <a:noFill/>
            <a:ln w="28575">
              <a:solidFill>
                <a:schemeClr val="accent2"/>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pSp>
      <p:sp>
        <p:nvSpPr>
          <p:cNvPr id="2051" name="Rectangle 8"/>
          <p:cNvSpPr>
            <a:spLocks noGrp="1"/>
          </p:cNvSpPr>
          <p:nvPr>
            <p:ph type="body" idx="1"/>
          </p:nvPr>
        </p:nvSpPr>
        <p:spPr>
          <a:xfrm>
            <a:off x="457200" y="1600200"/>
            <a:ext cx="8229600" cy="4530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5545" name="Rectangle 9"/>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0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46" name="Rectangle 10"/>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0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47" name="Rectangle 11"/>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
        <p:nvSpPr>
          <p:cNvPr id="2055" name="Rectangle 12"/>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a:solidFill>
            <a:schemeClr val="tx1"/>
          </a:solidFill>
          <a:latin typeface="+mn-lt"/>
          <a:ea typeface="+mn-ea"/>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a:solidFill>
            <a:schemeClr val="tx1"/>
          </a:solidFill>
          <a:latin typeface="+mn-lt"/>
          <a:ea typeface="+mn-ea"/>
        </a:defRPr>
      </a:lvl3pPr>
      <a:lvl4pPr marL="1600200" indent="-228600" algn="l" rtl="0" eaLnBrk="0" fontAlgn="base" hangingPunct="0">
        <a:spcBef>
          <a:spcPct val="20000"/>
        </a:spcBef>
        <a:spcAft>
          <a:spcPct val="0"/>
        </a:spcAft>
        <a:buClr>
          <a:schemeClr val="accent1"/>
        </a:buClr>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3074" name="Group 2"/>
          <p:cNvGrpSpPr/>
          <p:nvPr/>
        </p:nvGrpSpPr>
        <p:grpSpPr>
          <a:xfrm>
            <a:off x="-7937" y="0"/>
            <a:ext cx="2833687" cy="6856413"/>
            <a:chOff x="-5" y="0"/>
            <a:chExt cx="1785" cy="4319"/>
          </a:xfrm>
        </p:grpSpPr>
        <p:sp>
          <p:nvSpPr>
            <p:cNvPr id="68611" name="Freeform 3"/>
            <p:cNvSpPr/>
            <p:nvPr/>
          </p:nvSpPr>
          <p:spPr bwMode="ltGray">
            <a:xfrm>
              <a:off x="-5" y="3262"/>
              <a:ext cx="472" cy="802"/>
            </a:xfrm>
            <a:custGeom>
              <a:avLst/>
              <a:gdLst/>
              <a:ahLst/>
              <a:cxnLst>
                <a:cxn ang="0">
                  <a:pos x="5" y="32"/>
                </a:cxn>
                <a:cxn ang="0">
                  <a:pos x="189" y="26"/>
                </a:cxn>
                <a:cxn ang="0">
                  <a:pos x="309" y="66"/>
                </a:cxn>
                <a:cxn ang="0">
                  <a:pos x="357" y="98"/>
                </a:cxn>
                <a:cxn ang="0">
                  <a:pos x="413" y="162"/>
                </a:cxn>
                <a:cxn ang="0">
                  <a:pos x="437" y="250"/>
                </a:cxn>
                <a:cxn ang="0">
                  <a:pos x="397" y="530"/>
                </a:cxn>
                <a:cxn ang="0">
                  <a:pos x="341" y="634"/>
                </a:cxn>
                <a:cxn ang="0">
                  <a:pos x="173" y="714"/>
                </a:cxn>
                <a:cxn ang="0">
                  <a:pos x="77" y="730"/>
                </a:cxn>
                <a:cxn ang="0">
                  <a:pos x="69" y="802"/>
                </a:cxn>
                <a:cxn ang="0">
                  <a:pos x="7" y="788"/>
                </a:cxn>
                <a:cxn ang="0">
                  <a:pos x="5" y="751"/>
                </a:cxn>
                <a:cxn ang="0">
                  <a:pos x="37" y="722"/>
                </a:cxn>
                <a:cxn ang="0">
                  <a:pos x="5" y="670"/>
                </a:cxn>
                <a:cxn ang="0">
                  <a:pos x="5" y="32"/>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w="9525">
              <a:no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3081" name="Group 4"/>
            <p:cNvGrpSpPr/>
            <p:nvPr/>
          </p:nvGrpSpPr>
          <p:grpSpPr>
            <a:xfrm rot="-6635092" flipH="1">
              <a:off x="104" y="2441"/>
              <a:ext cx="452" cy="444"/>
              <a:chOff x="1727" y="866"/>
              <a:chExt cx="129" cy="157"/>
            </a:xfrm>
          </p:grpSpPr>
          <p:sp>
            <p:nvSpPr>
              <p:cNvPr id="68613" name="Freeform 5"/>
              <p:cNvSpPr/>
              <p:nvPr/>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14" name="Freeform 6"/>
              <p:cNvSpPr/>
              <p:nvPr/>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15" name="Freeform 7"/>
              <p:cNvSpPr/>
              <p:nvPr/>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8616" name="Freeform 8"/>
            <p:cNvSpPr/>
            <p:nvPr/>
          </p:nvSpPr>
          <p:spPr bwMode="ltGray">
            <a:xfrm>
              <a:off x="90" y="1736"/>
              <a:ext cx="710" cy="768"/>
            </a:xfrm>
            <a:custGeom>
              <a:avLst/>
              <a:gdLst/>
              <a:ahLst/>
              <a:cxnLst>
                <a:cxn ang="0">
                  <a:pos x="14" y="416"/>
                </a:cxn>
                <a:cxn ang="0">
                  <a:pos x="14" y="272"/>
                </a:cxn>
                <a:cxn ang="0">
                  <a:pos x="102" y="144"/>
                </a:cxn>
                <a:cxn ang="0">
                  <a:pos x="150" y="96"/>
                </a:cxn>
                <a:cxn ang="0">
                  <a:pos x="198" y="64"/>
                </a:cxn>
                <a:cxn ang="0">
                  <a:pos x="350" y="0"/>
                </a:cxn>
                <a:cxn ang="0">
                  <a:pos x="534" y="8"/>
                </a:cxn>
                <a:cxn ang="0">
                  <a:pos x="662" y="96"/>
                </a:cxn>
                <a:cxn ang="0">
                  <a:pos x="710" y="200"/>
                </a:cxn>
                <a:cxn ang="0">
                  <a:pos x="702" y="400"/>
                </a:cxn>
                <a:cxn ang="0">
                  <a:pos x="678" y="448"/>
                </a:cxn>
                <a:cxn ang="0">
                  <a:pos x="550" y="632"/>
                </a:cxn>
                <a:cxn ang="0">
                  <a:pos x="518" y="656"/>
                </a:cxn>
                <a:cxn ang="0">
                  <a:pos x="470" y="664"/>
                </a:cxn>
                <a:cxn ang="0">
                  <a:pos x="518" y="680"/>
                </a:cxn>
                <a:cxn ang="0">
                  <a:pos x="566" y="696"/>
                </a:cxn>
                <a:cxn ang="0">
                  <a:pos x="574" y="720"/>
                </a:cxn>
                <a:cxn ang="0">
                  <a:pos x="526" y="736"/>
                </a:cxn>
                <a:cxn ang="0">
                  <a:pos x="502" y="752"/>
                </a:cxn>
                <a:cxn ang="0">
                  <a:pos x="454" y="768"/>
                </a:cxn>
                <a:cxn ang="0">
                  <a:pos x="438" y="712"/>
                </a:cxn>
                <a:cxn ang="0">
                  <a:pos x="246" y="688"/>
                </a:cxn>
                <a:cxn ang="0">
                  <a:pos x="134" y="648"/>
                </a:cxn>
                <a:cxn ang="0">
                  <a:pos x="110" y="624"/>
                </a:cxn>
                <a:cxn ang="0">
                  <a:pos x="78" y="576"/>
                </a:cxn>
                <a:cxn ang="0">
                  <a:pos x="54" y="464"/>
                </a:cxn>
                <a:cxn ang="0">
                  <a:pos x="30" y="408"/>
                </a:cxn>
                <a:cxn ang="0">
                  <a:pos x="22" y="384"/>
                </a:cxn>
                <a:cxn ang="0">
                  <a:pos x="14" y="416"/>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w="9525">
              <a:no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3083" name="Group 9"/>
            <p:cNvGrpSpPr/>
            <p:nvPr/>
          </p:nvGrpSpPr>
          <p:grpSpPr>
            <a:xfrm rot="416244">
              <a:off x="9" y="1746"/>
              <a:ext cx="1771" cy="1741"/>
              <a:chOff x="41" y="2787"/>
              <a:chExt cx="902" cy="833"/>
            </a:xfrm>
          </p:grpSpPr>
          <p:sp>
            <p:nvSpPr>
              <p:cNvPr id="68618" name="Freeform 10"/>
              <p:cNvSpPr/>
              <p:nvPr/>
            </p:nvSpPr>
            <p:spPr bwMode="ltGray">
              <a:xfrm rot="373331" flipH="1">
                <a:off x="125" y="2787"/>
                <a:ext cx="313" cy="303"/>
              </a:xfrm>
              <a:custGeom>
                <a:avLst/>
                <a:gdLst/>
                <a:ahLst/>
                <a:cxnLst>
                  <a:cxn ang="0">
                    <a:pos x="46" y="210"/>
                  </a:cxn>
                  <a:cxn ang="0">
                    <a:pos x="37" y="198"/>
                  </a:cxn>
                  <a:cxn ang="0">
                    <a:pos x="26" y="181"/>
                  </a:cxn>
                  <a:cxn ang="0">
                    <a:pos x="15" y="159"/>
                  </a:cxn>
                  <a:cxn ang="0">
                    <a:pos x="5" y="135"/>
                  </a:cxn>
                  <a:cxn ang="0">
                    <a:pos x="0" y="109"/>
                  </a:cxn>
                  <a:cxn ang="0">
                    <a:pos x="1" y="82"/>
                  </a:cxn>
                  <a:cxn ang="0">
                    <a:pos x="9" y="57"/>
                  </a:cxn>
                  <a:cxn ang="0">
                    <a:pos x="27" y="35"/>
                  </a:cxn>
                  <a:cxn ang="0">
                    <a:pos x="45" y="22"/>
                  </a:cxn>
                  <a:cxn ang="0">
                    <a:pos x="60" y="12"/>
                  </a:cxn>
                  <a:cxn ang="0">
                    <a:pos x="72" y="7"/>
                  </a:cxn>
                  <a:cxn ang="0">
                    <a:pos x="81" y="5"/>
                  </a:cxn>
                  <a:cxn ang="0">
                    <a:pos x="88" y="5"/>
                  </a:cxn>
                  <a:cxn ang="0">
                    <a:pos x="104" y="0"/>
                  </a:cxn>
                  <a:cxn ang="0">
                    <a:pos x="148" y="8"/>
                  </a:cxn>
                  <a:cxn ang="0">
                    <a:pos x="160" y="12"/>
                  </a:cxn>
                  <a:cxn ang="0">
                    <a:pos x="172" y="15"/>
                  </a:cxn>
                  <a:cxn ang="0">
                    <a:pos x="182" y="19"/>
                  </a:cxn>
                  <a:cxn ang="0">
                    <a:pos x="190" y="23"/>
                  </a:cxn>
                  <a:cxn ang="0">
                    <a:pos x="198" y="27"/>
                  </a:cxn>
                  <a:cxn ang="0">
                    <a:pos x="205" y="32"/>
                  </a:cxn>
                  <a:cxn ang="0">
                    <a:pos x="211" y="38"/>
                  </a:cxn>
                  <a:cxn ang="0">
                    <a:pos x="217" y="45"/>
                  </a:cxn>
                  <a:cxn ang="0">
                    <a:pos x="205" y="40"/>
                  </a:cxn>
                  <a:cxn ang="0">
                    <a:pos x="194" y="36"/>
                  </a:cxn>
                  <a:cxn ang="0">
                    <a:pos x="183" y="33"/>
                  </a:cxn>
                  <a:cxn ang="0">
                    <a:pos x="172" y="30"/>
                  </a:cxn>
                  <a:cxn ang="0">
                    <a:pos x="163" y="27"/>
                  </a:cxn>
                  <a:cxn ang="0">
                    <a:pos x="153" y="26"/>
                  </a:cxn>
                  <a:cxn ang="0">
                    <a:pos x="143" y="24"/>
                  </a:cxn>
                  <a:cxn ang="0">
                    <a:pos x="134" y="24"/>
                  </a:cxn>
                  <a:cxn ang="0">
                    <a:pos x="125" y="24"/>
                  </a:cxn>
                  <a:cxn ang="0">
                    <a:pos x="116" y="25"/>
                  </a:cxn>
                  <a:cxn ang="0">
                    <a:pos x="107" y="27"/>
                  </a:cxn>
                  <a:cxn ang="0">
                    <a:pos x="99" y="29"/>
                  </a:cxn>
                  <a:cxn ang="0">
                    <a:pos x="91" y="33"/>
                  </a:cxn>
                  <a:cxn ang="0">
                    <a:pos x="82" y="36"/>
                  </a:cxn>
                  <a:cxn ang="0">
                    <a:pos x="74" y="41"/>
                  </a:cxn>
                  <a:cxn ang="0">
                    <a:pos x="66" y="46"/>
                  </a:cxn>
                  <a:cxn ang="0">
                    <a:pos x="52" y="61"/>
                  </a:cxn>
                  <a:cxn ang="0">
                    <a:pos x="42" y="80"/>
                  </a:cxn>
                  <a:cxn ang="0">
                    <a:pos x="37" y="103"/>
                  </a:cxn>
                  <a:cxn ang="0">
                    <a:pos x="35" y="126"/>
                  </a:cxn>
                  <a:cxn ang="0">
                    <a:pos x="35" y="151"/>
                  </a:cxn>
                  <a:cxn ang="0">
                    <a:pos x="38" y="174"/>
                  </a:cxn>
                  <a:cxn ang="0">
                    <a:pos x="41" y="194"/>
                  </a:cxn>
                  <a:cxn ang="0">
                    <a:pos x="46" y="210"/>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19" name="Freeform 11"/>
              <p:cNvSpPr/>
              <p:nvPr/>
            </p:nvSpPr>
            <p:spPr bwMode="ltGray">
              <a:xfrm rot="373331" flipH="1">
                <a:off x="41" y="2843"/>
                <a:ext cx="262" cy="308"/>
              </a:xfrm>
              <a:custGeom>
                <a:avLst/>
                <a:gdLst/>
                <a:ahLst/>
                <a:cxnLst>
                  <a:cxn ang="0">
                    <a:pos x="109" y="0"/>
                  </a:cxn>
                  <a:cxn ang="0">
                    <a:pos x="112" y="2"/>
                  </a:cxn>
                  <a:cxn ang="0">
                    <a:pos x="118" y="8"/>
                  </a:cxn>
                  <a:cxn ang="0">
                    <a:pos x="127" y="18"/>
                  </a:cxn>
                  <a:cxn ang="0">
                    <a:pos x="137" y="33"/>
                  </a:cxn>
                  <a:cxn ang="0">
                    <a:pos x="145" y="52"/>
                  </a:cxn>
                  <a:cxn ang="0">
                    <a:pos x="150" y="76"/>
                  </a:cxn>
                  <a:cxn ang="0">
                    <a:pos x="150" y="105"/>
                  </a:cxn>
                  <a:cxn ang="0">
                    <a:pos x="144" y="139"/>
                  </a:cxn>
                  <a:cxn ang="0">
                    <a:pos x="140" y="149"/>
                  </a:cxn>
                  <a:cxn ang="0">
                    <a:pos x="136" y="157"/>
                  </a:cxn>
                  <a:cxn ang="0">
                    <a:pos x="131" y="165"/>
                  </a:cxn>
                  <a:cxn ang="0">
                    <a:pos x="125" y="173"/>
                  </a:cxn>
                  <a:cxn ang="0">
                    <a:pos x="117" y="180"/>
                  </a:cxn>
                  <a:cxn ang="0">
                    <a:pos x="110" y="185"/>
                  </a:cxn>
                  <a:cxn ang="0">
                    <a:pos x="102" y="191"/>
                  </a:cxn>
                  <a:cxn ang="0">
                    <a:pos x="92" y="195"/>
                  </a:cxn>
                  <a:cxn ang="0">
                    <a:pos x="82" y="197"/>
                  </a:cxn>
                  <a:cxn ang="0">
                    <a:pos x="72" y="200"/>
                  </a:cxn>
                  <a:cxn ang="0">
                    <a:pos x="61" y="201"/>
                  </a:cxn>
                  <a:cxn ang="0">
                    <a:pos x="49" y="201"/>
                  </a:cxn>
                  <a:cxn ang="0">
                    <a:pos x="37" y="200"/>
                  </a:cxn>
                  <a:cxn ang="0">
                    <a:pos x="25" y="197"/>
                  </a:cxn>
                  <a:cxn ang="0">
                    <a:pos x="12" y="193"/>
                  </a:cxn>
                  <a:cxn ang="0">
                    <a:pos x="0" y="188"/>
                  </a:cxn>
                  <a:cxn ang="0">
                    <a:pos x="11" y="195"/>
                  </a:cxn>
                  <a:cxn ang="0">
                    <a:pos x="22" y="200"/>
                  </a:cxn>
                  <a:cxn ang="0">
                    <a:pos x="33" y="205"/>
                  </a:cxn>
                  <a:cxn ang="0">
                    <a:pos x="43" y="208"/>
                  </a:cxn>
                  <a:cxn ang="0">
                    <a:pos x="53" y="211"/>
                  </a:cxn>
                  <a:cxn ang="0">
                    <a:pos x="63" y="212"/>
                  </a:cxn>
                  <a:cxn ang="0">
                    <a:pos x="73" y="213"/>
                  </a:cxn>
                  <a:cxn ang="0">
                    <a:pos x="83" y="213"/>
                  </a:cxn>
                  <a:cxn ang="0">
                    <a:pos x="91" y="212"/>
                  </a:cxn>
                  <a:cxn ang="0">
                    <a:pos x="100" y="210"/>
                  </a:cxn>
                  <a:cxn ang="0">
                    <a:pos x="108" y="208"/>
                  </a:cxn>
                  <a:cxn ang="0">
                    <a:pos x="116" y="206"/>
                  </a:cxn>
                  <a:cxn ang="0">
                    <a:pos x="123" y="203"/>
                  </a:cxn>
                  <a:cxn ang="0">
                    <a:pos x="130" y="199"/>
                  </a:cxn>
                  <a:cxn ang="0">
                    <a:pos x="136" y="195"/>
                  </a:cxn>
                  <a:cxn ang="0">
                    <a:pos x="142" y="191"/>
                  </a:cxn>
                  <a:cxn ang="0">
                    <a:pos x="158" y="176"/>
                  </a:cxn>
                  <a:cxn ang="0">
                    <a:pos x="169" y="161"/>
                  </a:cxn>
                  <a:cxn ang="0">
                    <a:pos x="176" y="144"/>
                  </a:cxn>
                  <a:cxn ang="0">
                    <a:pos x="179" y="128"/>
                  </a:cxn>
                  <a:cxn ang="0">
                    <a:pos x="181" y="111"/>
                  </a:cxn>
                  <a:cxn ang="0">
                    <a:pos x="181" y="95"/>
                  </a:cxn>
                  <a:cxn ang="0">
                    <a:pos x="182" y="79"/>
                  </a:cxn>
                  <a:cxn ang="0">
                    <a:pos x="173" y="46"/>
                  </a:cxn>
                  <a:cxn ang="0">
                    <a:pos x="156" y="21"/>
                  </a:cxn>
                  <a:cxn ang="0">
                    <a:pos x="151" y="18"/>
                  </a:cxn>
                  <a:cxn ang="0">
                    <a:pos x="147" y="15"/>
                  </a:cxn>
                  <a:cxn ang="0">
                    <a:pos x="142" y="13"/>
                  </a:cxn>
                  <a:cxn ang="0">
                    <a:pos x="138" y="11"/>
                  </a:cxn>
                  <a:cxn ang="0">
                    <a:pos x="132" y="9"/>
                  </a:cxn>
                  <a:cxn ang="0">
                    <a:pos x="126" y="6"/>
                  </a:cxn>
                  <a:cxn ang="0">
                    <a:pos x="119" y="3"/>
                  </a:cxn>
                  <a:cxn ang="0">
                    <a:pos x="109" y="0"/>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20" name="Freeform 12"/>
              <p:cNvSpPr/>
              <p:nvPr/>
            </p:nvSpPr>
            <p:spPr bwMode="ltGray">
              <a:xfrm rot="373331" flipH="1">
                <a:off x="121" y="2907"/>
                <a:ext cx="93" cy="156"/>
              </a:xfrm>
              <a:custGeom>
                <a:avLst/>
                <a:gdLst/>
                <a:ahLst/>
                <a:cxnLst>
                  <a:cxn ang="0">
                    <a:pos x="94" y="0"/>
                  </a:cxn>
                  <a:cxn ang="0">
                    <a:pos x="105" y="9"/>
                  </a:cxn>
                  <a:cxn ang="0">
                    <a:pos x="115" y="27"/>
                  </a:cxn>
                  <a:cxn ang="0">
                    <a:pos x="123" y="50"/>
                  </a:cxn>
                  <a:cxn ang="0">
                    <a:pos x="128" y="78"/>
                  </a:cxn>
                  <a:cxn ang="0">
                    <a:pos x="127" y="111"/>
                  </a:cxn>
                  <a:cxn ang="0">
                    <a:pos x="116" y="145"/>
                  </a:cxn>
                  <a:cxn ang="0">
                    <a:pos x="94" y="181"/>
                  </a:cxn>
                  <a:cxn ang="0">
                    <a:pos x="60" y="217"/>
                  </a:cxn>
                  <a:cxn ang="0">
                    <a:pos x="49" y="213"/>
                  </a:cxn>
                  <a:cxn ang="0">
                    <a:pos x="38" y="210"/>
                  </a:cxn>
                  <a:cxn ang="0">
                    <a:pos x="26" y="205"/>
                  </a:cxn>
                  <a:cxn ang="0">
                    <a:pos x="16" y="201"/>
                  </a:cxn>
                  <a:cxn ang="0">
                    <a:pos x="8" y="196"/>
                  </a:cxn>
                  <a:cxn ang="0">
                    <a:pos x="2" y="190"/>
                  </a:cxn>
                  <a:cxn ang="0">
                    <a:pos x="0" y="183"/>
                  </a:cxn>
                  <a:cxn ang="0">
                    <a:pos x="1" y="178"/>
                  </a:cxn>
                  <a:cxn ang="0">
                    <a:pos x="13" y="171"/>
                  </a:cxn>
                  <a:cxn ang="0">
                    <a:pos x="29" y="161"/>
                  </a:cxn>
                  <a:cxn ang="0">
                    <a:pos x="46" y="150"/>
                  </a:cxn>
                  <a:cxn ang="0">
                    <a:pos x="63" y="134"/>
                  </a:cxn>
                  <a:cxn ang="0">
                    <a:pos x="79" y="112"/>
                  </a:cxn>
                  <a:cxn ang="0">
                    <a:pos x="91" y="83"/>
                  </a:cxn>
                  <a:cxn ang="0">
                    <a:pos x="97" y="46"/>
                  </a:cxn>
                  <a:cxn ang="0">
                    <a:pos x="94" y="0"/>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21" name="Freeform 13"/>
              <p:cNvSpPr/>
              <p:nvPr/>
            </p:nvSpPr>
            <p:spPr bwMode="ltGray">
              <a:xfrm rot="373331" flipH="1">
                <a:off x="313" y="3110"/>
                <a:ext cx="85" cy="93"/>
              </a:xfrm>
              <a:custGeom>
                <a:avLst/>
                <a:gdLst/>
                <a:ahLst/>
                <a:cxnLst>
                  <a:cxn ang="0">
                    <a:pos x="75" y="0"/>
                  </a:cxn>
                  <a:cxn ang="0">
                    <a:pos x="0" y="25"/>
                  </a:cxn>
                  <a:cxn ang="0">
                    <a:pos x="3" y="26"/>
                  </a:cxn>
                  <a:cxn ang="0">
                    <a:pos x="14" y="29"/>
                  </a:cxn>
                  <a:cxn ang="0">
                    <a:pos x="29" y="36"/>
                  </a:cxn>
                  <a:cxn ang="0">
                    <a:pos x="46" y="47"/>
                  </a:cxn>
                  <a:cxn ang="0">
                    <a:pos x="66" y="62"/>
                  </a:cxn>
                  <a:cxn ang="0">
                    <a:pos x="84" y="80"/>
                  </a:cxn>
                  <a:cxn ang="0">
                    <a:pos x="102" y="103"/>
                  </a:cxn>
                  <a:cxn ang="0">
                    <a:pos x="116" y="132"/>
                  </a:cxn>
                  <a:cxn ang="0">
                    <a:pos x="117" y="120"/>
                  </a:cxn>
                  <a:cxn ang="0">
                    <a:pos x="115" y="107"/>
                  </a:cxn>
                  <a:cxn ang="0">
                    <a:pos x="108" y="90"/>
                  </a:cxn>
                  <a:cxn ang="0">
                    <a:pos x="99" y="74"/>
                  </a:cxn>
                  <a:cxn ang="0">
                    <a:pos x="89" y="58"/>
                  </a:cxn>
                  <a:cxn ang="0">
                    <a:pos x="78" y="45"/>
                  </a:cxn>
                  <a:cxn ang="0">
                    <a:pos x="67" y="36"/>
                  </a:cxn>
                  <a:cxn ang="0">
                    <a:pos x="58" y="32"/>
                  </a:cxn>
                  <a:cxn ang="0">
                    <a:pos x="69" y="29"/>
                  </a:cxn>
                  <a:cxn ang="0">
                    <a:pos x="79" y="28"/>
                  </a:cxn>
                  <a:cxn ang="0">
                    <a:pos x="89" y="26"/>
                  </a:cxn>
                  <a:cxn ang="0">
                    <a:pos x="98" y="25"/>
                  </a:cxn>
                  <a:cxn ang="0">
                    <a:pos x="105" y="24"/>
                  </a:cxn>
                  <a:cxn ang="0">
                    <a:pos x="109" y="22"/>
                  </a:cxn>
                  <a:cxn ang="0">
                    <a:pos x="113" y="21"/>
                  </a:cxn>
                  <a:cxn ang="0">
                    <a:pos x="114" y="21"/>
                  </a:cxn>
                  <a:cxn ang="0">
                    <a:pos x="75" y="0"/>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22" name="Freeform 14"/>
              <p:cNvSpPr/>
              <p:nvPr/>
            </p:nvSpPr>
            <p:spPr bwMode="ltGray">
              <a:xfrm rot="373331" flipH="1">
                <a:off x="289" y="3134"/>
                <a:ext cx="21" cy="55"/>
              </a:xfrm>
              <a:custGeom>
                <a:avLst/>
                <a:gdLst/>
                <a:ahLst/>
                <a:cxnLst>
                  <a:cxn ang="0">
                    <a:pos x="29" y="0"/>
                  </a:cxn>
                  <a:cxn ang="0">
                    <a:pos x="23" y="0"/>
                  </a:cxn>
                  <a:cxn ang="0">
                    <a:pos x="16" y="4"/>
                  </a:cxn>
                  <a:cxn ang="0">
                    <a:pos x="9" y="9"/>
                  </a:cxn>
                  <a:cxn ang="0">
                    <a:pos x="4" y="19"/>
                  </a:cxn>
                  <a:cxn ang="0">
                    <a:pos x="1" y="30"/>
                  </a:cxn>
                  <a:cxn ang="0">
                    <a:pos x="0" y="44"/>
                  </a:cxn>
                  <a:cxn ang="0">
                    <a:pos x="3" y="60"/>
                  </a:cxn>
                  <a:cxn ang="0">
                    <a:pos x="11" y="77"/>
                  </a:cxn>
                  <a:cxn ang="0">
                    <a:pos x="15" y="53"/>
                  </a:cxn>
                  <a:cxn ang="0">
                    <a:pos x="19" y="37"/>
                  </a:cxn>
                  <a:cxn ang="0">
                    <a:pos x="23" y="22"/>
                  </a:cxn>
                  <a:cxn ang="0">
                    <a:pos x="29" y="0"/>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3115" name="Group 15"/>
              <p:cNvGrpSpPr/>
              <p:nvPr userDrawn="1"/>
            </p:nvGrpSpPr>
            <p:grpSpPr>
              <a:xfrm rot="-10713554" flipH="1">
                <a:off x="335" y="3251"/>
                <a:ext cx="608" cy="369"/>
                <a:chOff x="-366" y="1704"/>
                <a:chExt cx="608" cy="369"/>
              </a:xfrm>
            </p:grpSpPr>
            <p:sp>
              <p:nvSpPr>
                <p:cNvPr id="68624" name="Freeform 16"/>
                <p:cNvSpPr/>
                <p:nvPr/>
              </p:nvSpPr>
              <p:spPr bwMode="ltGray">
                <a:xfrm rot="4200091">
                  <a:off x="-242" y="1807"/>
                  <a:ext cx="143" cy="390"/>
                </a:xfrm>
                <a:custGeom>
                  <a:avLst/>
                  <a:gdLst/>
                  <a:ahLst/>
                  <a:cxnLst>
                    <a:cxn ang="0">
                      <a:pos x="12" y="44"/>
                    </a:cxn>
                    <a:cxn ang="0">
                      <a:pos x="6" y="72"/>
                    </a:cxn>
                    <a:cxn ang="0">
                      <a:pos x="3" y="99"/>
                    </a:cxn>
                    <a:cxn ang="0">
                      <a:pos x="0" y="125"/>
                    </a:cxn>
                    <a:cxn ang="0">
                      <a:pos x="0" y="151"/>
                    </a:cxn>
                    <a:cxn ang="0">
                      <a:pos x="3" y="180"/>
                    </a:cxn>
                    <a:cxn ang="0">
                      <a:pos x="7" y="211"/>
                    </a:cxn>
                    <a:cxn ang="0">
                      <a:pos x="16" y="247"/>
                    </a:cxn>
                    <a:cxn ang="0">
                      <a:pos x="29" y="287"/>
                    </a:cxn>
                    <a:cxn ang="0">
                      <a:pos x="43" y="325"/>
                    </a:cxn>
                    <a:cxn ang="0">
                      <a:pos x="61" y="364"/>
                    </a:cxn>
                    <a:cxn ang="0">
                      <a:pos x="83" y="406"/>
                    </a:cxn>
                    <a:cxn ang="0">
                      <a:pos x="106" y="446"/>
                    </a:cxn>
                    <a:cxn ang="0">
                      <a:pos x="132" y="483"/>
                    </a:cxn>
                    <a:cxn ang="0">
                      <a:pos x="157" y="516"/>
                    </a:cxn>
                    <a:cxn ang="0">
                      <a:pos x="182" y="544"/>
                    </a:cxn>
                    <a:cxn ang="0">
                      <a:pos x="207" y="564"/>
                    </a:cxn>
                    <a:cxn ang="0">
                      <a:pos x="160" y="501"/>
                    </a:cxn>
                    <a:cxn ang="0">
                      <a:pos x="127" y="448"/>
                    </a:cxn>
                    <a:cxn ang="0">
                      <a:pos x="103" y="405"/>
                    </a:cxn>
                    <a:cxn ang="0">
                      <a:pos x="87" y="368"/>
                    </a:cxn>
                    <a:cxn ang="0">
                      <a:pos x="75" y="337"/>
                    </a:cxn>
                    <a:cxn ang="0">
                      <a:pos x="68" y="309"/>
                    </a:cxn>
                    <a:cxn ang="0">
                      <a:pos x="63" y="285"/>
                    </a:cxn>
                    <a:cxn ang="0">
                      <a:pos x="56" y="261"/>
                    </a:cxn>
                    <a:cxn ang="0">
                      <a:pos x="44" y="205"/>
                    </a:cxn>
                    <a:cxn ang="0">
                      <a:pos x="41" y="140"/>
                    </a:cxn>
                    <a:cxn ang="0">
                      <a:pos x="43" y="68"/>
                    </a:cxn>
                    <a:cxn ang="0">
                      <a:pos x="50" y="0"/>
                    </a:cxn>
                    <a:cxn ang="0">
                      <a:pos x="12" y="44"/>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25" name="Freeform 17"/>
                <p:cNvSpPr/>
                <p:nvPr/>
              </p:nvSpPr>
              <p:spPr bwMode="ltGray">
                <a:xfrm rot="4200091">
                  <a:off x="125" y="1761"/>
                  <a:ext cx="33" cy="160"/>
                </a:xfrm>
                <a:custGeom>
                  <a:avLst/>
                  <a:gdLst/>
                  <a:ahLst/>
                  <a:cxnLst>
                    <a:cxn ang="0">
                      <a:pos x="0" y="19"/>
                    </a:cxn>
                    <a:cxn ang="0">
                      <a:pos x="14" y="55"/>
                    </a:cxn>
                    <a:cxn ang="0">
                      <a:pos x="22" y="101"/>
                    </a:cxn>
                    <a:cxn ang="0">
                      <a:pos x="24" y="159"/>
                    </a:cxn>
                    <a:cxn ang="0">
                      <a:pos x="19" y="232"/>
                    </a:cxn>
                    <a:cxn ang="0">
                      <a:pos x="45" y="217"/>
                    </a:cxn>
                    <a:cxn ang="0">
                      <a:pos x="47" y="178"/>
                    </a:cxn>
                    <a:cxn ang="0">
                      <a:pos x="47" y="140"/>
                    </a:cxn>
                    <a:cxn ang="0">
                      <a:pos x="45" y="103"/>
                    </a:cxn>
                    <a:cxn ang="0">
                      <a:pos x="41" y="71"/>
                    </a:cxn>
                    <a:cxn ang="0">
                      <a:pos x="36" y="52"/>
                    </a:cxn>
                    <a:cxn ang="0">
                      <a:pos x="29" y="34"/>
                    </a:cxn>
                    <a:cxn ang="0">
                      <a:pos x="22" y="17"/>
                    </a:cxn>
                    <a:cxn ang="0">
                      <a:pos x="13" y="0"/>
                    </a:cxn>
                    <a:cxn ang="0">
                      <a:pos x="0" y="1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26" name="Freeform 18"/>
                <p:cNvSpPr/>
                <p:nvPr/>
              </p:nvSpPr>
              <p:spPr bwMode="ltGray">
                <a:xfrm rot="4200091">
                  <a:off x="197" y="1722"/>
                  <a:ext cx="60" cy="27"/>
                </a:xfrm>
                <a:custGeom>
                  <a:avLst/>
                  <a:gdLst/>
                  <a:ahLst/>
                  <a:cxnLst>
                    <a:cxn ang="0">
                      <a:pos x="87" y="22"/>
                    </a:cxn>
                    <a:cxn ang="0">
                      <a:pos x="77" y="17"/>
                    </a:cxn>
                    <a:cxn ang="0">
                      <a:pos x="68" y="12"/>
                    </a:cxn>
                    <a:cxn ang="0">
                      <a:pos x="58" y="7"/>
                    </a:cxn>
                    <a:cxn ang="0">
                      <a:pos x="47" y="5"/>
                    </a:cxn>
                    <a:cxn ang="0">
                      <a:pos x="37" y="3"/>
                    </a:cxn>
                    <a:cxn ang="0">
                      <a:pos x="26" y="2"/>
                    </a:cxn>
                    <a:cxn ang="0">
                      <a:pos x="13" y="0"/>
                    </a:cxn>
                    <a:cxn ang="0">
                      <a:pos x="0" y="2"/>
                    </a:cxn>
                    <a:cxn ang="0">
                      <a:pos x="6" y="6"/>
                    </a:cxn>
                    <a:cxn ang="0">
                      <a:pos x="14" y="10"/>
                    </a:cxn>
                    <a:cxn ang="0">
                      <a:pos x="22" y="14"/>
                    </a:cxn>
                    <a:cxn ang="0">
                      <a:pos x="33" y="18"/>
                    </a:cxn>
                    <a:cxn ang="0">
                      <a:pos x="42" y="22"/>
                    </a:cxn>
                    <a:cxn ang="0">
                      <a:pos x="52" y="27"/>
                    </a:cxn>
                    <a:cxn ang="0">
                      <a:pos x="64" y="33"/>
                    </a:cxn>
                    <a:cxn ang="0">
                      <a:pos x="74" y="40"/>
                    </a:cxn>
                    <a:cxn ang="0">
                      <a:pos x="87" y="22"/>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grpSp>
          <p:nvGrpSpPr>
            <p:cNvPr id="3084" name="Group 19"/>
            <p:cNvGrpSpPr/>
            <p:nvPr/>
          </p:nvGrpSpPr>
          <p:grpSpPr>
            <a:xfrm rot="6248562">
              <a:off x="343" y="3854"/>
              <a:ext cx="392" cy="424"/>
              <a:chOff x="1727" y="866"/>
              <a:chExt cx="129" cy="157"/>
            </a:xfrm>
          </p:grpSpPr>
          <p:sp>
            <p:nvSpPr>
              <p:cNvPr id="68628" name="Freeform 20"/>
              <p:cNvSpPr/>
              <p:nvPr/>
            </p:nvSpPr>
            <p:spPr bwMode="ltGray">
              <a:xfrm>
                <a:off x="1727" y="867"/>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29" name="Freeform 21"/>
              <p:cNvSpPr/>
              <p:nvPr/>
            </p:nvSpPr>
            <p:spPr bwMode="ltGray">
              <a:xfrm>
                <a:off x="1786" y="895"/>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30" name="Freeform 22"/>
              <p:cNvSpPr/>
              <p:nvPr/>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085" name="Group 23"/>
            <p:cNvGrpSpPr/>
            <p:nvPr/>
          </p:nvGrpSpPr>
          <p:grpSpPr>
            <a:xfrm rot="5003157">
              <a:off x="249" y="1102"/>
              <a:ext cx="412" cy="500"/>
              <a:chOff x="1727" y="866"/>
              <a:chExt cx="129" cy="157"/>
            </a:xfrm>
          </p:grpSpPr>
          <p:sp>
            <p:nvSpPr>
              <p:cNvPr id="68632" name="Freeform 24"/>
              <p:cNvSpPr/>
              <p:nvPr/>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33" name="Freeform 25"/>
              <p:cNvSpPr/>
              <p:nvPr/>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34" name="Freeform 26"/>
              <p:cNvSpPr/>
              <p:nvPr/>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086" name="Group 27"/>
            <p:cNvGrpSpPr/>
            <p:nvPr/>
          </p:nvGrpSpPr>
          <p:grpSpPr>
            <a:xfrm>
              <a:off x="815" y="0"/>
              <a:ext cx="345" cy="367"/>
              <a:chOff x="1727" y="866"/>
              <a:chExt cx="129" cy="157"/>
            </a:xfrm>
          </p:grpSpPr>
          <p:sp>
            <p:nvSpPr>
              <p:cNvPr id="68636" name="Freeform 28"/>
              <p:cNvSpPr/>
              <p:nvPr/>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37" name="Freeform 29"/>
              <p:cNvSpPr/>
              <p:nvPr/>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38" name="Freeform 30"/>
              <p:cNvSpPr/>
              <p:nvPr/>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8639" name="Freeform 31"/>
            <p:cNvSpPr/>
            <p:nvPr/>
          </p:nvSpPr>
          <p:spPr bwMode="ltGray">
            <a:xfrm>
              <a:off x="87" y="94"/>
              <a:ext cx="699" cy="756"/>
            </a:xfrm>
            <a:custGeom>
              <a:avLst/>
              <a:gdLst/>
              <a:ahLst/>
              <a:cxnLst>
                <a:cxn ang="0">
                  <a:pos x="1" y="392"/>
                </a:cxn>
                <a:cxn ang="0">
                  <a:pos x="3" y="252"/>
                </a:cxn>
                <a:cxn ang="0">
                  <a:pos x="21" y="210"/>
                </a:cxn>
                <a:cxn ang="0">
                  <a:pos x="29" y="182"/>
                </a:cxn>
                <a:cxn ang="0">
                  <a:pos x="39" y="154"/>
                </a:cxn>
                <a:cxn ang="0">
                  <a:pos x="51" y="138"/>
                </a:cxn>
                <a:cxn ang="0">
                  <a:pos x="111" y="74"/>
                </a:cxn>
                <a:cxn ang="0">
                  <a:pos x="169" y="30"/>
                </a:cxn>
                <a:cxn ang="0">
                  <a:pos x="225" y="10"/>
                </a:cxn>
                <a:cxn ang="0">
                  <a:pos x="249" y="4"/>
                </a:cxn>
                <a:cxn ang="0">
                  <a:pos x="265" y="0"/>
                </a:cxn>
                <a:cxn ang="0">
                  <a:pos x="357" y="2"/>
                </a:cxn>
                <a:cxn ang="0">
                  <a:pos x="385" y="6"/>
                </a:cxn>
                <a:cxn ang="0">
                  <a:pos x="489" y="40"/>
                </a:cxn>
                <a:cxn ang="0">
                  <a:pos x="619" y="128"/>
                </a:cxn>
                <a:cxn ang="0">
                  <a:pos x="653" y="178"/>
                </a:cxn>
                <a:cxn ang="0">
                  <a:pos x="693" y="322"/>
                </a:cxn>
                <a:cxn ang="0">
                  <a:pos x="687" y="434"/>
                </a:cxn>
                <a:cxn ang="0">
                  <a:pos x="665" y="538"/>
                </a:cxn>
                <a:cxn ang="0">
                  <a:pos x="639" y="564"/>
                </a:cxn>
                <a:cxn ang="0">
                  <a:pos x="631" y="580"/>
                </a:cxn>
                <a:cxn ang="0">
                  <a:pos x="607" y="588"/>
                </a:cxn>
                <a:cxn ang="0">
                  <a:pos x="473" y="664"/>
                </a:cxn>
                <a:cxn ang="0">
                  <a:pos x="449" y="678"/>
                </a:cxn>
                <a:cxn ang="0">
                  <a:pos x="405" y="684"/>
                </a:cxn>
                <a:cxn ang="0">
                  <a:pos x="375" y="690"/>
                </a:cxn>
                <a:cxn ang="0">
                  <a:pos x="267" y="684"/>
                </a:cxn>
                <a:cxn ang="0">
                  <a:pos x="259" y="722"/>
                </a:cxn>
                <a:cxn ang="0">
                  <a:pos x="241" y="756"/>
                </a:cxn>
                <a:cxn ang="0">
                  <a:pos x="185" y="728"/>
                </a:cxn>
                <a:cxn ang="0">
                  <a:pos x="163" y="720"/>
                </a:cxn>
                <a:cxn ang="0">
                  <a:pos x="151" y="716"/>
                </a:cxn>
                <a:cxn ang="0">
                  <a:pos x="195" y="674"/>
                </a:cxn>
                <a:cxn ang="0">
                  <a:pos x="211" y="644"/>
                </a:cxn>
                <a:cxn ang="0">
                  <a:pos x="209" y="626"/>
                </a:cxn>
                <a:cxn ang="0">
                  <a:pos x="195" y="620"/>
                </a:cxn>
                <a:cxn ang="0">
                  <a:pos x="165" y="596"/>
                </a:cxn>
                <a:cxn ang="0">
                  <a:pos x="99" y="534"/>
                </a:cxn>
                <a:cxn ang="0">
                  <a:pos x="61" y="506"/>
                </a:cxn>
                <a:cxn ang="0">
                  <a:pos x="23" y="470"/>
                </a:cxn>
                <a:cxn ang="0">
                  <a:pos x="7" y="434"/>
                </a:cxn>
                <a:cxn ang="0">
                  <a:pos x="5" y="396"/>
                </a:cxn>
                <a:cxn ang="0">
                  <a:pos x="1" y="392"/>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w="9525">
              <a:no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40" name="Freeform 32"/>
            <p:cNvSpPr/>
            <p:nvPr/>
          </p:nvSpPr>
          <p:spPr bwMode="ltGray">
            <a:xfrm rot="828663">
              <a:off x="242" y="3404"/>
              <a:ext cx="132" cy="167"/>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41" name="Freeform 33"/>
            <p:cNvSpPr/>
            <p:nvPr/>
          </p:nvSpPr>
          <p:spPr bwMode="ltGray">
            <a:xfrm rot="828663">
              <a:off x="266" y="3592"/>
              <a:ext cx="66" cy="43"/>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42" name="Freeform 34"/>
            <p:cNvSpPr/>
            <p:nvPr/>
          </p:nvSpPr>
          <p:spPr bwMode="ltGray">
            <a:xfrm>
              <a:off x="11" y="4110"/>
              <a:ext cx="118" cy="209"/>
            </a:xfrm>
            <a:custGeom>
              <a:avLst/>
              <a:gdLst/>
              <a:ahLst/>
              <a:cxnLst>
                <a:cxn ang="0">
                  <a:pos x="0" y="0"/>
                </a:cxn>
                <a:cxn ang="0">
                  <a:pos x="6" y="8"/>
                </a:cxn>
                <a:cxn ang="0">
                  <a:pos x="15" y="19"/>
                </a:cxn>
                <a:cxn ang="0">
                  <a:pos x="26" y="33"/>
                </a:cxn>
                <a:cxn ang="0">
                  <a:pos x="38" y="51"/>
                </a:cxn>
                <a:cxn ang="0">
                  <a:pos x="54" y="72"/>
                </a:cxn>
                <a:cxn ang="0">
                  <a:pos x="67" y="94"/>
                </a:cxn>
                <a:cxn ang="0">
                  <a:pos x="79" y="119"/>
                </a:cxn>
                <a:cxn ang="0">
                  <a:pos x="87" y="146"/>
                </a:cxn>
                <a:cxn ang="0">
                  <a:pos x="94" y="175"/>
                </a:cxn>
                <a:cxn ang="0">
                  <a:pos x="91" y="209"/>
                </a:cxn>
                <a:cxn ang="0">
                  <a:pos x="118" y="209"/>
                </a:cxn>
                <a:cxn ang="0">
                  <a:pos x="117" y="177"/>
                </a:cxn>
                <a:cxn ang="0">
                  <a:pos x="104" y="119"/>
                </a:cxn>
                <a:cxn ang="0">
                  <a:pos x="82" y="69"/>
                </a:cxn>
                <a:cxn ang="0">
                  <a:pos x="47" y="27"/>
                </a:cxn>
                <a:cxn ang="0">
                  <a:pos x="0" y="0"/>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43" name="Freeform 35"/>
            <p:cNvSpPr/>
            <p:nvPr/>
          </p:nvSpPr>
          <p:spPr bwMode="ltGray">
            <a:xfrm>
              <a:off x="0" y="3968"/>
              <a:ext cx="130" cy="128"/>
            </a:xfrm>
            <a:custGeom>
              <a:avLst/>
              <a:gdLst/>
              <a:ahLst/>
              <a:cxnLst>
                <a:cxn ang="0">
                  <a:pos x="103" y="0"/>
                </a:cxn>
                <a:cxn ang="0">
                  <a:pos x="130" y="128"/>
                </a:cxn>
                <a:cxn ang="0">
                  <a:pos x="125" y="126"/>
                </a:cxn>
                <a:cxn ang="0">
                  <a:pos x="111" y="121"/>
                </a:cxn>
                <a:cxn ang="0">
                  <a:pos x="92" y="111"/>
                </a:cxn>
                <a:cxn ang="0">
                  <a:pos x="68" y="103"/>
                </a:cxn>
                <a:cxn ang="0">
                  <a:pos x="41" y="94"/>
                </a:cxn>
                <a:cxn ang="0">
                  <a:pos x="19" y="90"/>
                </a:cxn>
                <a:cxn ang="0">
                  <a:pos x="0" y="93"/>
                </a:cxn>
                <a:cxn ang="0">
                  <a:pos x="0" y="72"/>
                </a:cxn>
                <a:cxn ang="0">
                  <a:pos x="12" y="70"/>
                </a:cxn>
                <a:cxn ang="0">
                  <a:pos x="24" y="66"/>
                </a:cxn>
                <a:cxn ang="0">
                  <a:pos x="38" y="66"/>
                </a:cxn>
                <a:cxn ang="0">
                  <a:pos x="51" y="67"/>
                </a:cxn>
                <a:cxn ang="0">
                  <a:pos x="65" y="70"/>
                </a:cxn>
                <a:cxn ang="0">
                  <a:pos x="78" y="78"/>
                </a:cxn>
                <a:cxn ang="0">
                  <a:pos x="81" y="74"/>
                </a:cxn>
                <a:cxn ang="0">
                  <a:pos x="81" y="58"/>
                </a:cxn>
                <a:cxn ang="0">
                  <a:pos x="82" y="37"/>
                </a:cxn>
                <a:cxn ang="0">
                  <a:pos x="82" y="29"/>
                </a:cxn>
                <a:cxn ang="0">
                  <a:pos x="80" y="29"/>
                </a:cxn>
                <a:cxn ang="0">
                  <a:pos x="77" y="27"/>
                </a:cxn>
                <a:cxn ang="0">
                  <a:pos x="76" y="22"/>
                </a:cxn>
                <a:cxn ang="0">
                  <a:pos x="75" y="19"/>
                </a:cxn>
                <a:cxn ang="0">
                  <a:pos x="76" y="15"/>
                </a:cxn>
                <a:cxn ang="0">
                  <a:pos x="79" y="10"/>
                </a:cxn>
                <a:cxn ang="0">
                  <a:pos x="89" y="6"/>
                </a:cxn>
                <a:cxn ang="0">
                  <a:pos x="103" y="0"/>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44" name="Freeform 36"/>
            <p:cNvSpPr/>
            <p:nvPr/>
          </p:nvSpPr>
          <p:spPr bwMode="ltGray">
            <a:xfrm>
              <a:off x="0" y="3949"/>
              <a:ext cx="47" cy="86"/>
            </a:xfrm>
            <a:custGeom>
              <a:avLst/>
              <a:gdLst/>
              <a:ahLst/>
              <a:cxnLst>
                <a:cxn ang="0">
                  <a:pos x="37" y="0"/>
                </a:cxn>
                <a:cxn ang="0">
                  <a:pos x="15" y="37"/>
                </a:cxn>
                <a:cxn ang="0">
                  <a:pos x="0" y="59"/>
                </a:cxn>
                <a:cxn ang="0">
                  <a:pos x="0" y="86"/>
                </a:cxn>
                <a:cxn ang="0">
                  <a:pos x="8" y="82"/>
                </a:cxn>
                <a:cxn ang="0">
                  <a:pos x="20" y="73"/>
                </a:cxn>
                <a:cxn ang="0">
                  <a:pos x="33" y="63"/>
                </a:cxn>
                <a:cxn ang="0">
                  <a:pos x="42" y="51"/>
                </a:cxn>
                <a:cxn ang="0">
                  <a:pos x="47" y="36"/>
                </a:cxn>
                <a:cxn ang="0">
                  <a:pos x="46" y="19"/>
                </a:cxn>
                <a:cxn ang="0">
                  <a:pos x="37" y="0"/>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45" name="Freeform 37"/>
            <p:cNvSpPr/>
            <p:nvPr/>
          </p:nvSpPr>
          <p:spPr bwMode="ltGray">
            <a:xfrm>
              <a:off x="0" y="3239"/>
              <a:ext cx="497" cy="740"/>
            </a:xfrm>
            <a:custGeom>
              <a:avLst/>
              <a:gdLst/>
              <a:ahLst/>
              <a:cxnLst>
                <a:cxn ang="0">
                  <a:pos x="0" y="13"/>
                </a:cxn>
                <a:cxn ang="0">
                  <a:pos x="41" y="4"/>
                </a:cxn>
                <a:cxn ang="0">
                  <a:pos x="101" y="0"/>
                </a:cxn>
                <a:cxn ang="0">
                  <a:pos x="170" y="4"/>
                </a:cxn>
                <a:cxn ang="0">
                  <a:pos x="248" y="21"/>
                </a:cxn>
                <a:cxn ang="0">
                  <a:pos x="323" y="50"/>
                </a:cxn>
                <a:cxn ang="0">
                  <a:pos x="382" y="90"/>
                </a:cxn>
                <a:cxn ang="0">
                  <a:pos x="428" y="141"/>
                </a:cxn>
                <a:cxn ang="0">
                  <a:pos x="463" y="199"/>
                </a:cxn>
                <a:cxn ang="0">
                  <a:pos x="485" y="262"/>
                </a:cxn>
                <a:cxn ang="0">
                  <a:pos x="496" y="327"/>
                </a:cxn>
                <a:cxn ang="0">
                  <a:pos x="497" y="396"/>
                </a:cxn>
                <a:cxn ang="0">
                  <a:pos x="487" y="462"/>
                </a:cxn>
                <a:cxn ang="0">
                  <a:pos x="470" y="527"/>
                </a:cxn>
                <a:cxn ang="0">
                  <a:pos x="443" y="586"/>
                </a:cxn>
                <a:cxn ang="0">
                  <a:pos x="406" y="639"/>
                </a:cxn>
                <a:cxn ang="0">
                  <a:pos x="364" y="683"/>
                </a:cxn>
                <a:cxn ang="0">
                  <a:pos x="315" y="715"/>
                </a:cxn>
                <a:cxn ang="0">
                  <a:pos x="259" y="736"/>
                </a:cxn>
                <a:cxn ang="0">
                  <a:pos x="198" y="740"/>
                </a:cxn>
                <a:cxn ang="0">
                  <a:pos x="131" y="727"/>
                </a:cxn>
                <a:cxn ang="0">
                  <a:pos x="167" y="728"/>
                </a:cxn>
                <a:cxn ang="0">
                  <a:pos x="204" y="718"/>
                </a:cxn>
                <a:cxn ang="0">
                  <a:pos x="238" y="700"/>
                </a:cxn>
                <a:cxn ang="0">
                  <a:pos x="272" y="670"/>
                </a:cxn>
                <a:cxn ang="0">
                  <a:pos x="304" y="635"/>
                </a:cxn>
                <a:cxn ang="0">
                  <a:pos x="333" y="594"/>
                </a:cxn>
                <a:cxn ang="0">
                  <a:pos x="358" y="549"/>
                </a:cxn>
                <a:cxn ang="0">
                  <a:pos x="381" y="500"/>
                </a:cxn>
                <a:cxn ang="0">
                  <a:pos x="396" y="449"/>
                </a:cxn>
                <a:cxn ang="0">
                  <a:pos x="408" y="397"/>
                </a:cxn>
                <a:cxn ang="0">
                  <a:pos x="414" y="346"/>
                </a:cxn>
                <a:cxn ang="0">
                  <a:pos x="412" y="296"/>
                </a:cxn>
                <a:cxn ang="0">
                  <a:pos x="402" y="251"/>
                </a:cxn>
                <a:cxn ang="0">
                  <a:pos x="384" y="208"/>
                </a:cxn>
                <a:cxn ang="0">
                  <a:pos x="357" y="172"/>
                </a:cxn>
                <a:cxn ang="0">
                  <a:pos x="320" y="142"/>
                </a:cxn>
                <a:cxn ang="0">
                  <a:pos x="260" y="107"/>
                </a:cxn>
                <a:cxn ang="0">
                  <a:pos x="203" y="82"/>
                </a:cxn>
                <a:cxn ang="0">
                  <a:pos x="154" y="65"/>
                </a:cxn>
                <a:cxn ang="0">
                  <a:pos x="108" y="56"/>
                </a:cxn>
                <a:cxn ang="0">
                  <a:pos x="68" y="55"/>
                </a:cxn>
                <a:cxn ang="0">
                  <a:pos x="32" y="61"/>
                </a:cxn>
                <a:cxn ang="0">
                  <a:pos x="0" y="70"/>
                </a:cxn>
                <a:cxn ang="0">
                  <a:pos x="0" y="13"/>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46" name="Freeform 38"/>
            <p:cNvSpPr/>
            <p:nvPr/>
          </p:nvSpPr>
          <p:spPr bwMode="ltGray">
            <a:xfrm rot="1584153">
              <a:off x="20" y="410"/>
              <a:ext cx="344" cy="245"/>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47" name="Freeform 39"/>
            <p:cNvSpPr/>
            <p:nvPr/>
          </p:nvSpPr>
          <p:spPr bwMode="ltGray">
            <a:xfrm rot="1584153">
              <a:off x="242" y="756"/>
              <a:ext cx="167" cy="115"/>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48" name="Freeform 40"/>
            <p:cNvSpPr/>
            <p:nvPr/>
          </p:nvSpPr>
          <p:spPr bwMode="ltGray">
            <a:xfrm rot="1584153">
              <a:off x="574" y="286"/>
              <a:ext cx="147" cy="160"/>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49" name="Freeform 41"/>
            <p:cNvSpPr/>
            <p:nvPr/>
          </p:nvSpPr>
          <p:spPr bwMode="ltGray">
            <a:xfrm rot="1584153">
              <a:off x="236" y="721"/>
              <a:ext cx="62" cy="97"/>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50" name="Freeform 42"/>
            <p:cNvSpPr/>
            <p:nvPr/>
          </p:nvSpPr>
          <p:spPr bwMode="ltGray">
            <a:xfrm rot="1584153">
              <a:off x="585" y="466"/>
              <a:ext cx="72" cy="41"/>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51" name="Freeform 43"/>
            <p:cNvSpPr/>
            <p:nvPr/>
          </p:nvSpPr>
          <p:spPr bwMode="ltGray">
            <a:xfrm>
              <a:off x="0" y="886"/>
              <a:ext cx="360" cy="650"/>
            </a:xfrm>
            <a:custGeom>
              <a:avLst/>
              <a:gdLst/>
              <a:ahLst/>
              <a:cxnLst>
                <a:cxn ang="0">
                  <a:pos x="264" y="0"/>
                </a:cxn>
                <a:cxn ang="0">
                  <a:pos x="269" y="9"/>
                </a:cxn>
                <a:cxn ang="0">
                  <a:pos x="277" y="22"/>
                </a:cxn>
                <a:cxn ang="0">
                  <a:pos x="286" y="39"/>
                </a:cxn>
                <a:cxn ang="0">
                  <a:pos x="297" y="58"/>
                </a:cxn>
                <a:cxn ang="0">
                  <a:pos x="309" y="83"/>
                </a:cxn>
                <a:cxn ang="0">
                  <a:pos x="319" y="108"/>
                </a:cxn>
                <a:cxn ang="0">
                  <a:pos x="329" y="136"/>
                </a:cxn>
                <a:cxn ang="0">
                  <a:pos x="333" y="163"/>
                </a:cxn>
                <a:cxn ang="0">
                  <a:pos x="336" y="193"/>
                </a:cxn>
                <a:cxn ang="0">
                  <a:pos x="332" y="223"/>
                </a:cxn>
                <a:cxn ang="0">
                  <a:pos x="323" y="255"/>
                </a:cxn>
                <a:cxn ang="0">
                  <a:pos x="310" y="285"/>
                </a:cxn>
                <a:cxn ang="0">
                  <a:pos x="287" y="315"/>
                </a:cxn>
                <a:cxn ang="0">
                  <a:pos x="257" y="343"/>
                </a:cxn>
                <a:cxn ang="0">
                  <a:pos x="218" y="370"/>
                </a:cxn>
                <a:cxn ang="0">
                  <a:pos x="167" y="396"/>
                </a:cxn>
                <a:cxn ang="0">
                  <a:pos x="111" y="425"/>
                </a:cxn>
                <a:cxn ang="0">
                  <a:pos x="69" y="457"/>
                </a:cxn>
                <a:cxn ang="0">
                  <a:pos x="35" y="490"/>
                </a:cxn>
                <a:cxn ang="0">
                  <a:pos x="12" y="526"/>
                </a:cxn>
                <a:cxn ang="0">
                  <a:pos x="0" y="553"/>
                </a:cxn>
                <a:cxn ang="0">
                  <a:pos x="0" y="650"/>
                </a:cxn>
                <a:cxn ang="0">
                  <a:pos x="6" y="628"/>
                </a:cxn>
                <a:cxn ang="0">
                  <a:pos x="19" y="594"/>
                </a:cxn>
                <a:cxn ang="0">
                  <a:pos x="43" y="551"/>
                </a:cxn>
                <a:cxn ang="0">
                  <a:pos x="76" y="503"/>
                </a:cxn>
                <a:cxn ang="0">
                  <a:pos x="125" y="454"/>
                </a:cxn>
                <a:cxn ang="0">
                  <a:pos x="190" y="408"/>
                </a:cxn>
                <a:cxn ang="0">
                  <a:pos x="275" y="365"/>
                </a:cxn>
                <a:cxn ang="0">
                  <a:pos x="308" y="342"/>
                </a:cxn>
                <a:cxn ang="0">
                  <a:pos x="335" y="305"/>
                </a:cxn>
                <a:cxn ang="0">
                  <a:pos x="352" y="255"/>
                </a:cxn>
                <a:cxn ang="0">
                  <a:pos x="360" y="201"/>
                </a:cxn>
                <a:cxn ang="0">
                  <a:pos x="356" y="144"/>
                </a:cxn>
                <a:cxn ang="0">
                  <a:pos x="341" y="88"/>
                </a:cxn>
                <a:cxn ang="0">
                  <a:pos x="311" y="39"/>
                </a:cxn>
                <a:cxn ang="0">
                  <a:pos x="264" y="0"/>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52" name="Freeform 44"/>
            <p:cNvSpPr/>
            <p:nvPr/>
          </p:nvSpPr>
          <p:spPr bwMode="ltGray">
            <a:xfrm rot="1584153">
              <a:off x="56" y="84"/>
              <a:ext cx="804" cy="686"/>
            </a:xfrm>
            <a:custGeom>
              <a:avLst/>
              <a:gdLst/>
              <a:ahLst/>
              <a:cxnLst>
                <a:cxn ang="0">
                  <a:pos x="16" y="370"/>
                </a:cxn>
                <a:cxn ang="0">
                  <a:pos x="6" y="341"/>
                </a:cxn>
                <a:cxn ang="0">
                  <a:pos x="0" y="289"/>
                </a:cxn>
                <a:cxn ang="0">
                  <a:pos x="4" y="222"/>
                </a:cxn>
                <a:cxn ang="0">
                  <a:pos x="25" y="151"/>
                </a:cxn>
                <a:cxn ang="0">
                  <a:pos x="69" y="84"/>
                </a:cxn>
                <a:cxn ang="0">
                  <a:pos x="142" y="31"/>
                </a:cxn>
                <a:cxn ang="0">
                  <a:pos x="247" y="2"/>
                </a:cxn>
                <a:cxn ang="0">
                  <a:pos x="380" y="9"/>
                </a:cxn>
                <a:cxn ang="0">
                  <a:pos x="484" y="68"/>
                </a:cxn>
                <a:cxn ang="0">
                  <a:pos x="554" y="165"/>
                </a:cxn>
                <a:cxn ang="0">
                  <a:pos x="591" y="284"/>
                </a:cxn>
                <a:cxn ang="0">
                  <a:pos x="595" y="409"/>
                </a:cxn>
                <a:cxn ang="0">
                  <a:pos x="566" y="525"/>
                </a:cxn>
                <a:cxn ang="0">
                  <a:pos x="507" y="615"/>
                </a:cxn>
                <a:cxn ang="0">
                  <a:pos x="417" y="663"/>
                </a:cxn>
                <a:cxn ang="0">
                  <a:pos x="389" y="659"/>
                </a:cxn>
                <a:cxn ang="0">
                  <a:pos x="441" y="617"/>
                </a:cxn>
                <a:cxn ang="0">
                  <a:pos x="482" y="544"/>
                </a:cxn>
                <a:cxn ang="0">
                  <a:pos x="509" y="454"/>
                </a:cxn>
                <a:cxn ang="0">
                  <a:pos x="520" y="355"/>
                </a:cxn>
                <a:cxn ang="0">
                  <a:pos x="514" y="258"/>
                </a:cxn>
                <a:cxn ang="0">
                  <a:pos x="485" y="174"/>
                </a:cxn>
                <a:cxn ang="0">
                  <a:pos x="433" y="112"/>
                </a:cxn>
                <a:cxn ang="0">
                  <a:pos x="341" y="75"/>
                </a:cxn>
                <a:cxn ang="0">
                  <a:pos x="246" y="61"/>
                </a:cxn>
                <a:cxn ang="0">
                  <a:pos x="174" y="71"/>
                </a:cxn>
                <a:cxn ang="0">
                  <a:pos x="121" y="101"/>
                </a:cxn>
                <a:cxn ang="0">
                  <a:pos x="84" y="149"/>
                </a:cxn>
                <a:cxn ang="0">
                  <a:pos x="57" y="206"/>
                </a:cxn>
                <a:cxn ang="0">
                  <a:pos x="40" y="272"/>
                </a:cxn>
                <a:cxn ang="0">
                  <a:pos x="28" y="339"/>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8653" name="Rectangle 45"/>
          <p:cNvSpPr>
            <a:spLocks noGrp="1" noChangeArrowheads="1"/>
          </p:cNvSpPr>
          <p:nvPr>
            <p:ph type="title"/>
          </p:nvPr>
        </p:nvSpPr>
        <p:spPr bwMode="auto">
          <a:xfrm>
            <a:off x="442913" y="103188"/>
            <a:ext cx="8243888" cy="1314450"/>
          </a:xfrm>
          <a:prstGeom prst="rect">
            <a:avLst/>
          </a:prstGeom>
          <a:noFill/>
          <a:ln w="9525">
            <a:noFill/>
            <a:miter lim="800000"/>
          </a:ln>
        </p:spPr>
        <p:txBody>
          <a:bodyPr vert="horz" wrap="square" lIns="91440" tIns="45720" rIns="91440" bIns="45720" numCol="1" anchor="b" anchorCtr="0" compatLnSpc="1"/>
          <a:lstStyle/>
          <a:p>
            <a:pPr lvl="0"/>
            <a:r>
              <a:rPr lang="zh-CN" altLang="en-US" smtClean="0"/>
              <a:t>单击此处编辑母版标题样式</a:t>
            </a:r>
            <a:endParaRPr lang="zh-CN" altLang="en-US" smtClean="0"/>
          </a:p>
        </p:txBody>
      </p:sp>
      <p:sp>
        <p:nvSpPr>
          <p:cNvPr id="3076" name="Rectangle 46"/>
          <p:cNvSpPr>
            <a:spLocks noGrp="1"/>
          </p:cNvSpPr>
          <p:nvPr>
            <p:ph type="body" idx="1"/>
          </p:nvPr>
        </p:nvSpPr>
        <p:spPr>
          <a:xfrm>
            <a:off x="457200" y="1600200"/>
            <a:ext cx="8229600" cy="445611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8655" name="Rectangle 47"/>
          <p:cNvSpPr>
            <a:spLocks noGrp="1" noChangeArrowheads="1"/>
          </p:cNvSpPr>
          <p:nvPr>
            <p:ph type="dt" sz="half" idx="2"/>
          </p:nvPr>
        </p:nvSpPr>
        <p:spPr bwMode="auto">
          <a:xfrm>
            <a:off x="457200" y="6243638"/>
            <a:ext cx="2133600" cy="457200"/>
          </a:xfrm>
          <a:prstGeom prst="rect">
            <a:avLst/>
          </a:prstGeom>
          <a:noFill/>
          <a:ln w="9525">
            <a:noFill/>
            <a:miter lim="800000"/>
          </a:ln>
        </p:spPr>
        <p:txBody>
          <a:bodyPr vert="horz" wrap="square" lIns="91440" tIns="45720" rIns="91440" bIns="45720" numCol="1" anchor="t" anchorCtr="0" compatLnSpc="1"/>
          <a:lstStyle>
            <a:lvl1pPr eaLnBrk="1" hangingPunct="1">
              <a:defRPr sz="1400" smtClean="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8656" name="Rectangle 48"/>
          <p:cNvSpPr>
            <a:spLocks noGrp="1" noChangeArrowheads="1"/>
          </p:cNvSpPr>
          <p:nvPr>
            <p:ph type="ftr" sz="quarter" idx="3"/>
          </p:nvPr>
        </p:nvSpPr>
        <p:spPr bwMode="auto">
          <a:xfrm>
            <a:off x="3124200" y="6248400"/>
            <a:ext cx="2895600" cy="457200"/>
          </a:xfrm>
          <a:prstGeom prst="rect">
            <a:avLst/>
          </a:prstGeom>
          <a:noFill/>
          <a:ln w="9525">
            <a:noFill/>
            <a:miter lim="800000"/>
          </a:ln>
        </p:spPr>
        <p:txBody>
          <a:bodyPr vert="horz" wrap="square" lIns="91440" tIns="45720" rIns="91440" bIns="45720" numCol="1" anchor="t" anchorCtr="0" compatLnSpc="1"/>
          <a:lstStyle>
            <a:lvl1pPr algn="ctr" eaLnBrk="1" hangingPunct="1">
              <a:defRPr sz="1400" smtClean="0">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8657" name="Rectangle 49"/>
          <p:cNvSpPr>
            <a:spLocks noGrp="1" noChangeArrowheads="1"/>
          </p:cNvSpPr>
          <p:nvPr>
            <p:ph type="sldNum" sz="quarter" idx="4"/>
          </p:nvPr>
        </p:nvSpPr>
        <p:spPr bwMode="auto">
          <a:xfrm>
            <a:off x="6553200" y="6243638"/>
            <a:ext cx="2133600" cy="457200"/>
          </a:xfrm>
          <a:prstGeom prst="rect">
            <a:avLst/>
          </a:prstGeom>
          <a:noFill/>
          <a:ln w="9525">
            <a:noFill/>
            <a:miter lim="800000"/>
          </a:ln>
        </p:spPr>
        <p:txBody>
          <a:bodyPr vert="horz" wrap="square" lIns="91440" tIns="45720" rIns="91440" bIns="45720" numCol="1" anchor="t" anchorCtr="0" compatLnSpc="1"/>
          <a:lstStyle>
            <a:lvl1pPr algn="r">
              <a:defRPr sz="1400">
                <a:latin typeface="Verdana" panose="020B0604030504040204" pitchFamily="34" charset="0"/>
              </a:defRPr>
            </a:lvl1pPr>
          </a:lstStyle>
          <a:p>
            <a:pPr lvl="0" eaLnBrk="1" hangingPunct="1"/>
            <a:fld id="{9A0DB2DC-4C9A-4742-B13C-FB6460FD3503}"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2pPr>
      <a:lvl3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3pPr>
      <a:lvl4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4pPr>
      <a:lvl5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5122" name="Group 2"/>
          <p:cNvGrpSpPr/>
          <p:nvPr/>
        </p:nvGrpSpPr>
        <p:grpSpPr>
          <a:xfrm>
            <a:off x="0" y="0"/>
            <a:ext cx="7620000" cy="6858000"/>
            <a:chOff x="0" y="0"/>
            <a:chExt cx="4800" cy="4320"/>
          </a:xfrm>
        </p:grpSpPr>
        <p:grpSp>
          <p:nvGrpSpPr>
            <p:cNvPr id="5128" name="Group 3"/>
            <p:cNvGrpSpPr/>
            <p:nvPr userDrawn="1"/>
          </p:nvGrpSpPr>
          <p:grpSpPr>
            <a:xfrm>
              <a:off x="0" y="0"/>
              <a:ext cx="2016" cy="4320"/>
              <a:chOff x="0" y="0"/>
              <a:chExt cx="2016" cy="4320"/>
            </a:xfrm>
          </p:grpSpPr>
          <p:sp>
            <p:nvSpPr>
              <p:cNvPr id="75780" name="Rectangle 4"/>
              <p:cNvSpPr>
                <a:spLocks noChangeArrowheads="1"/>
              </p:cNvSpPr>
              <p:nvPr/>
            </p:nvSpPr>
            <p:spPr bwMode="auto">
              <a:xfrm>
                <a:off x="0" y="0"/>
                <a:ext cx="480" cy="4320"/>
              </a:xfrm>
              <a:prstGeom prst="rect">
                <a:avLst/>
              </a:prstGeom>
              <a:solidFill>
                <a:schemeClr val="accent2"/>
              </a:solidFill>
              <a:ln w="9525">
                <a:noFill/>
                <a:miter lim="800000"/>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781" name="Freeform 5"/>
              <p:cNvSpPr/>
              <p:nvPr/>
            </p:nvSpPr>
            <p:spPr bwMode="auto">
              <a:xfrm>
                <a:off x="288" y="0"/>
                <a:ext cx="1728" cy="735"/>
              </a:xfrm>
              <a:custGeom>
                <a:avLst/>
                <a:gdLst/>
                <a:ahLst/>
                <a:cxnLst>
                  <a:cxn ang="0">
                    <a:pos x="1728" y="0"/>
                  </a:cxn>
                  <a:cxn ang="0">
                    <a:pos x="1728" y="480"/>
                  </a:cxn>
                  <a:cxn ang="0">
                    <a:pos x="380" y="482"/>
                  </a:cxn>
                  <a:cxn ang="0">
                    <a:pos x="354" y="480"/>
                  </a:cxn>
                  <a:cxn ang="0">
                    <a:pos x="308" y="489"/>
                  </a:cxn>
                  <a:cxn ang="0">
                    <a:pos x="246" y="531"/>
                  </a:cxn>
                  <a:cxn ang="0">
                    <a:pos x="206" y="597"/>
                  </a:cxn>
                  <a:cxn ang="0">
                    <a:pos x="192" y="666"/>
                  </a:cxn>
                  <a:cxn ang="0">
                    <a:pos x="192" y="735"/>
                  </a:cxn>
                  <a:cxn ang="0">
                    <a:pos x="0" y="735"/>
                  </a:cxn>
                  <a:cxn ang="0">
                    <a:pos x="0" y="480"/>
                  </a:cxn>
                  <a:cxn ang="0">
                    <a:pos x="0" y="0"/>
                  </a:cxn>
                  <a:cxn ang="0">
                    <a:pos x="1728" y="0"/>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w="9525" cap="flat" cmpd="sng">
                <a:noFill/>
                <a:prstDash val="solid"/>
                <a:miter lim="800000"/>
                <a:headEnd type="none" w="med" len="med"/>
                <a:tailEnd type="none" w="med" len="med"/>
              </a:ln>
              <a:effectLst/>
            </p:spPr>
            <p:txBody>
              <a:bodyPr wrap="none"/>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29" name="Group 6"/>
            <p:cNvGrpSpPr/>
            <p:nvPr/>
          </p:nvGrpSpPr>
          <p:grpSpPr>
            <a:xfrm>
              <a:off x="144" y="1248"/>
              <a:ext cx="4656" cy="201"/>
              <a:chOff x="144" y="1248"/>
              <a:chExt cx="4656" cy="201"/>
            </a:xfrm>
          </p:grpSpPr>
          <p:sp>
            <p:nvSpPr>
              <p:cNvPr id="75783" name="AutoShape 7"/>
              <p:cNvSpPr>
                <a:spLocks noChangeArrowheads="1"/>
              </p:cNvSpPr>
              <p:nvPr/>
            </p:nvSpPr>
            <p:spPr bwMode="auto">
              <a:xfrm>
                <a:off x="384" y="1248"/>
                <a:ext cx="4416" cy="200"/>
              </a:xfrm>
              <a:prstGeom prst="roundRect">
                <a:avLst>
                  <a:gd name="adj" fmla="val 0"/>
                </a:avLst>
              </a:prstGeom>
              <a:solidFill>
                <a:schemeClr va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784" name="AutoShape 8"/>
              <p:cNvSpPr>
                <a:spLocks noChangeArrowheads="1"/>
              </p:cNvSpPr>
              <p:nvPr/>
            </p:nvSpPr>
            <p:spPr bwMode="auto">
              <a:xfrm flipH="1">
                <a:off x="144" y="1248"/>
                <a:ext cx="248" cy="201"/>
              </a:xfrm>
              <a:prstGeom prst="flowChartDelay">
                <a:avLst/>
              </a:prstGeom>
              <a:solidFill>
                <a:schemeClr val="hlink"/>
              </a:solidFill>
              <a:ln w="9525">
                <a:noFill/>
                <a:miter lim="800000"/>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5123" name="AutoShape 9"/>
          <p:cNvSpPr>
            <a:spLocks noGrp="1"/>
          </p:cNvSpPr>
          <p:nvPr>
            <p:ph type="title"/>
          </p:nvPr>
        </p:nvSpPr>
        <p:spPr>
          <a:xfrm>
            <a:off x="762000" y="762000"/>
            <a:ext cx="7924800" cy="1143000"/>
          </a:xfrm>
          <a:prstGeom prst="roundRect">
            <a:avLst>
              <a:gd name="adj" fmla="val 21667"/>
            </a:avLst>
          </a:prstGeom>
          <a:noFill/>
          <a:ln w="9525">
            <a:noFill/>
          </a:ln>
        </p:spPr>
        <p:txBody>
          <a:bodyPr anchor="b"/>
          <a:p>
            <a:pPr lvl="0"/>
            <a:r>
              <a:rPr lang="zh-CN" altLang="en-US" dirty="0"/>
              <a:t>单击此处编辑母版标题样式</a:t>
            </a:r>
            <a:endParaRPr lang="zh-CN" altLang="en-US" dirty="0"/>
          </a:p>
        </p:txBody>
      </p:sp>
      <p:sp>
        <p:nvSpPr>
          <p:cNvPr id="5124" name="Rectangle 10"/>
          <p:cNvSpPr>
            <a:spLocks noGrp="1"/>
          </p:cNvSpPr>
          <p:nvPr>
            <p:ph type="body" idx="1"/>
          </p:nvPr>
        </p:nvSpPr>
        <p:spPr>
          <a:xfrm>
            <a:off x="838200" y="2362200"/>
            <a:ext cx="7693025" cy="37242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5787" name="Rectangle 11"/>
          <p:cNvSpPr>
            <a:spLocks noGrp="1" noChangeArrowheads="1"/>
          </p:cNvSpPr>
          <p:nvPr>
            <p:ph type="dt" sz="half" idx="2"/>
          </p:nvPr>
        </p:nvSpPr>
        <p:spPr bwMode="auto">
          <a:xfrm>
            <a:off x="2438400" y="6248400"/>
            <a:ext cx="2130425" cy="474663"/>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400" smtClean="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788" name="Rectangle 12"/>
          <p:cNvSpPr>
            <a:spLocks noGrp="1" noChangeArrowheads="1"/>
          </p:cNvSpPr>
          <p:nvPr>
            <p:ph type="ftr" sz="quarter" idx="3"/>
          </p:nvPr>
        </p:nvSpPr>
        <p:spPr bwMode="auto">
          <a:xfrm>
            <a:off x="5791200" y="6248400"/>
            <a:ext cx="2897188" cy="474663"/>
          </a:xfrm>
          <a:prstGeom prst="rect">
            <a:avLst/>
          </a:prstGeom>
          <a:noFill/>
          <a:ln w="9525">
            <a:noFill/>
            <a:miter lim="800000"/>
          </a:ln>
          <a:effectLst/>
        </p:spPr>
        <p:txBody>
          <a:bodyPr vert="horz" wrap="square" lIns="91440" tIns="45720" rIns="91440" bIns="45720" numCol="1" anchor="b" anchorCtr="0" compatLnSpc="1"/>
          <a:lstStyle>
            <a:lvl1pPr algn="ctr" eaLnBrk="1" hangingPunct="1">
              <a:defRPr sz="14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789" name="Rectangle 13"/>
          <p:cNvSpPr>
            <a:spLocks noGrp="1" noChangeArrowheads="1"/>
          </p:cNvSpPr>
          <p:nvPr>
            <p:ph type="sldNum" sz="quarter" idx="4"/>
          </p:nvPr>
        </p:nvSpPr>
        <p:spPr bwMode="auto">
          <a:xfrm>
            <a:off x="84138" y="6242050"/>
            <a:ext cx="587375" cy="488950"/>
          </a:xfrm>
          <a:prstGeom prst="rect">
            <a:avLst/>
          </a:prstGeom>
          <a:noFill/>
          <a:ln w="9525">
            <a:noFill/>
            <a:miter lim="800000"/>
          </a:ln>
          <a:effectLst/>
        </p:spPr>
        <p:txBody>
          <a:bodyPr vert="horz" wrap="square" lIns="91440" tIns="45720" rIns="91440" bIns="45720" numCol="1" anchor="b" anchorCtr="1" compatLnSpc="1"/>
          <a:lstStyle>
            <a:lvl1pPr>
              <a:defRPr sz="2600" b="1">
                <a:solidFill>
                  <a:schemeClr val="bg1"/>
                </a:solidFill>
              </a:defRPr>
            </a:lvl1pPr>
          </a:lstStyle>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rtl="0" eaLnBrk="0" fontAlgn="base" hangingPunct="0">
        <a:lnSpc>
          <a:spcPct val="90000"/>
        </a:lnSpc>
        <a:spcBef>
          <a:spcPct val="0"/>
        </a:spcBef>
        <a:spcAft>
          <a:spcPct val="0"/>
        </a:spcAft>
        <a:defRPr sz="3600" b="1">
          <a:solidFill>
            <a:schemeClr val="tx2"/>
          </a:solidFill>
          <a:latin typeface="+mj-lt"/>
          <a:ea typeface="+mj-ea"/>
          <a:cs typeface="+mj-cs"/>
        </a:defRPr>
      </a:lvl1pPr>
      <a:lvl2pPr algn="l" rtl="0" eaLnBrk="0" fontAlgn="base" hangingPunct="0">
        <a:lnSpc>
          <a:spcPct val="90000"/>
        </a:lnSpc>
        <a:spcBef>
          <a:spcPct val="0"/>
        </a:spcBef>
        <a:spcAft>
          <a:spcPct val="0"/>
        </a:spcAft>
        <a:defRPr sz="3600" b="1">
          <a:solidFill>
            <a:schemeClr val="tx2"/>
          </a:solidFill>
          <a:latin typeface="Arial" panose="020B0604020202020204" pitchFamily="34" charset="0"/>
          <a:ea typeface="宋体" panose="02010600030101010101" pitchFamily="2" charset="-122"/>
        </a:defRPr>
      </a:lvl2pPr>
      <a:lvl3pPr algn="l" rtl="0" eaLnBrk="0" fontAlgn="base" hangingPunct="0">
        <a:lnSpc>
          <a:spcPct val="90000"/>
        </a:lnSpc>
        <a:spcBef>
          <a:spcPct val="0"/>
        </a:spcBef>
        <a:spcAft>
          <a:spcPct val="0"/>
        </a:spcAft>
        <a:defRPr sz="3600" b="1">
          <a:solidFill>
            <a:schemeClr val="tx2"/>
          </a:solidFill>
          <a:latin typeface="Arial" panose="020B0604020202020204" pitchFamily="34" charset="0"/>
          <a:ea typeface="宋体" panose="02010600030101010101" pitchFamily="2" charset="-122"/>
        </a:defRPr>
      </a:lvl3pPr>
      <a:lvl4pPr algn="l" rtl="0" eaLnBrk="0" fontAlgn="base" hangingPunct="0">
        <a:lnSpc>
          <a:spcPct val="90000"/>
        </a:lnSpc>
        <a:spcBef>
          <a:spcPct val="0"/>
        </a:spcBef>
        <a:spcAft>
          <a:spcPct val="0"/>
        </a:spcAft>
        <a:defRPr sz="3600" b="1">
          <a:solidFill>
            <a:schemeClr val="tx2"/>
          </a:solidFill>
          <a:latin typeface="Arial" panose="020B0604020202020204" pitchFamily="34" charset="0"/>
          <a:ea typeface="宋体" panose="02010600030101010101" pitchFamily="2" charset="-122"/>
        </a:defRPr>
      </a:lvl4pPr>
      <a:lvl5pPr algn="l" rtl="0" eaLnBrk="0" fontAlgn="base" hangingPunct="0">
        <a:lnSpc>
          <a:spcPct val="90000"/>
        </a:lnSpc>
        <a:spcBef>
          <a:spcPct val="0"/>
        </a:spcBef>
        <a:spcAft>
          <a:spcPct val="0"/>
        </a:spcAft>
        <a:defRPr sz="3600" b="1">
          <a:solidFill>
            <a:schemeClr val="tx2"/>
          </a:solidFill>
          <a:latin typeface="Arial" panose="020B0604020202020204" pitchFamily="34" charset="0"/>
          <a:ea typeface="宋体" panose="02010600030101010101" pitchFamily="2" charset="-122"/>
        </a:defRPr>
      </a:lvl5pPr>
      <a:lvl6pPr marL="457200" algn="l" rtl="0" fontAlgn="base">
        <a:lnSpc>
          <a:spcPct val="90000"/>
        </a:lnSpc>
        <a:spcBef>
          <a:spcPct val="0"/>
        </a:spcBef>
        <a:spcAft>
          <a:spcPct val="0"/>
        </a:spcAft>
        <a:defRPr sz="3600" b="1">
          <a:solidFill>
            <a:schemeClr val="tx2"/>
          </a:solidFill>
          <a:latin typeface="Arial" panose="020B0604020202020204" pitchFamily="34" charset="0"/>
          <a:ea typeface="宋体" panose="02010600030101010101" pitchFamily="2" charset="-122"/>
        </a:defRPr>
      </a:lvl6pPr>
      <a:lvl7pPr marL="914400" algn="l" rtl="0" fontAlgn="base">
        <a:lnSpc>
          <a:spcPct val="90000"/>
        </a:lnSpc>
        <a:spcBef>
          <a:spcPct val="0"/>
        </a:spcBef>
        <a:spcAft>
          <a:spcPct val="0"/>
        </a:spcAft>
        <a:defRPr sz="3600" b="1">
          <a:solidFill>
            <a:schemeClr val="tx2"/>
          </a:solidFill>
          <a:latin typeface="Arial" panose="020B0604020202020204" pitchFamily="34" charset="0"/>
          <a:ea typeface="宋体" panose="02010600030101010101" pitchFamily="2" charset="-122"/>
        </a:defRPr>
      </a:lvl7pPr>
      <a:lvl8pPr marL="1371600" algn="l" rtl="0" fontAlgn="base">
        <a:lnSpc>
          <a:spcPct val="90000"/>
        </a:lnSpc>
        <a:spcBef>
          <a:spcPct val="0"/>
        </a:spcBef>
        <a:spcAft>
          <a:spcPct val="0"/>
        </a:spcAft>
        <a:defRPr sz="3600" b="1">
          <a:solidFill>
            <a:schemeClr val="tx2"/>
          </a:solidFill>
          <a:latin typeface="Arial" panose="020B0604020202020204" pitchFamily="34" charset="0"/>
          <a:ea typeface="宋体" panose="02010600030101010101" pitchFamily="2" charset="-122"/>
        </a:defRPr>
      </a:lvl8pPr>
      <a:lvl9pPr marL="1828800" algn="l" rtl="0" fontAlgn="base">
        <a:lnSpc>
          <a:spcPct val="90000"/>
        </a:lnSpc>
        <a:spcBef>
          <a:spcPct val="0"/>
        </a:spcBef>
        <a:spcAft>
          <a:spcPct val="0"/>
        </a:spcAft>
        <a:defRPr sz="36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tx1"/>
        </a:buClr>
        <a:buSzPct val="75000"/>
        <a:buFont typeface="Wingdings" panose="05000000000000000000" pitchFamily="2" charset="2"/>
        <a:buChar char="l"/>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Char char="–"/>
        <a:defRPr sz="2400">
          <a:solidFill>
            <a:schemeClr val="tx1"/>
          </a:solidFill>
          <a:latin typeface="+mn-lt"/>
          <a:ea typeface="+mn-ea"/>
        </a:defRPr>
      </a:lvl2pPr>
      <a:lvl3pPr marL="11430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mn-lt"/>
          <a:ea typeface="+mn-ea"/>
        </a:defRPr>
      </a:lvl3pPr>
      <a:lvl4pPr marL="1600200" indent="-228600" algn="l" rtl="0" eaLnBrk="0" fontAlgn="base" hangingPunct="0">
        <a:spcBef>
          <a:spcPct val="20000"/>
        </a:spcBef>
        <a:spcAft>
          <a:spcPct val="0"/>
        </a:spcAft>
        <a:buClr>
          <a:schemeClr val="tx1"/>
        </a:buClr>
        <a:buSzPct val="80000"/>
        <a:buChar char="–"/>
        <a:defRPr>
          <a:solidFill>
            <a:schemeClr val="tx1"/>
          </a:solidFill>
          <a:latin typeface="+mn-lt"/>
          <a:ea typeface="+mn-ea"/>
        </a:defRPr>
      </a:lvl4pPr>
      <a:lvl5pPr marL="2057400" indent="-228600" algn="l" rtl="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mn-lt"/>
          <a:ea typeface="+mn-ea"/>
        </a:defRPr>
      </a:lvl5pPr>
      <a:lvl6pPr marL="2514600" indent="-228600" algn="l" rtl="0" fontAlgn="base">
        <a:spcBef>
          <a:spcPct val="20000"/>
        </a:spcBef>
        <a:spcAft>
          <a:spcPct val="0"/>
        </a:spcAft>
        <a:buClr>
          <a:schemeClr val="tx1"/>
        </a:buClr>
        <a:buSzPct val="65000"/>
        <a:buFont typeface="Wingdings" panose="05000000000000000000" pitchFamily="2" charset="2"/>
        <a:buChar char="l"/>
        <a:defRPr>
          <a:solidFill>
            <a:schemeClr val="tx1"/>
          </a:solidFill>
          <a:latin typeface="+mn-lt"/>
          <a:ea typeface="+mn-ea"/>
        </a:defRPr>
      </a:lvl6pPr>
      <a:lvl7pPr marL="2971800" indent="-228600" algn="l" rtl="0" fontAlgn="base">
        <a:spcBef>
          <a:spcPct val="20000"/>
        </a:spcBef>
        <a:spcAft>
          <a:spcPct val="0"/>
        </a:spcAft>
        <a:buClr>
          <a:schemeClr val="tx1"/>
        </a:buClr>
        <a:buSzPct val="65000"/>
        <a:buFont typeface="Wingdings" panose="05000000000000000000" pitchFamily="2" charset="2"/>
        <a:buChar char="l"/>
        <a:defRPr>
          <a:solidFill>
            <a:schemeClr val="tx1"/>
          </a:solidFill>
          <a:latin typeface="+mn-lt"/>
          <a:ea typeface="+mn-ea"/>
        </a:defRPr>
      </a:lvl7pPr>
      <a:lvl8pPr marL="3429000" indent="-228600" algn="l" rtl="0" fontAlgn="base">
        <a:spcBef>
          <a:spcPct val="20000"/>
        </a:spcBef>
        <a:spcAft>
          <a:spcPct val="0"/>
        </a:spcAft>
        <a:buClr>
          <a:schemeClr val="tx1"/>
        </a:buClr>
        <a:buSzPct val="65000"/>
        <a:buFont typeface="Wingdings" panose="05000000000000000000" pitchFamily="2" charset="2"/>
        <a:buChar char="l"/>
        <a:defRPr>
          <a:solidFill>
            <a:schemeClr val="tx1"/>
          </a:solidFill>
          <a:latin typeface="+mn-lt"/>
          <a:ea typeface="+mn-ea"/>
        </a:defRPr>
      </a:lvl8pPr>
      <a:lvl9pPr marL="3886200" indent="-228600" algn="l" rtl="0" fontAlgn="base">
        <a:spcBef>
          <a:spcPct val="20000"/>
        </a:spcBef>
        <a:spcAft>
          <a:spcPct val="0"/>
        </a:spcAft>
        <a:buClr>
          <a:schemeClr val="tx1"/>
        </a:buClr>
        <a:buSzPct val="65000"/>
        <a:buFont typeface="Wingdings" panose="05000000000000000000" pitchFamily="2" charset="2"/>
        <a:buChar char="l"/>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p:sp>
        <p:nvSpPr>
          <p:cNvPr id="6146" name="Rectangle 2"/>
          <p:cNvSpPr>
            <a:spLocks noGrp="1"/>
          </p:cNvSpPr>
          <p:nvPr>
            <p:ph type="title"/>
          </p:nvPr>
        </p:nvSpPr>
        <p:spPr>
          <a:xfrm>
            <a:off x="574675" y="304800"/>
            <a:ext cx="8001000" cy="1216025"/>
          </a:xfrm>
          <a:prstGeom prst="rect">
            <a:avLst/>
          </a:prstGeom>
          <a:noFill/>
          <a:ln w="9525">
            <a:noFill/>
          </a:ln>
        </p:spPr>
        <p:txBody>
          <a:bodyPr anchor="b"/>
          <a:p>
            <a:pPr lvl="0"/>
            <a:r>
              <a:rPr lang="zh-CN" altLang="en-US" dirty="0"/>
              <a:t>单击此处编辑母版标题样式</a:t>
            </a:r>
            <a:endParaRPr lang="zh-CN" altLang="en-US" dirty="0"/>
          </a:p>
        </p:txBody>
      </p:sp>
      <p:sp>
        <p:nvSpPr>
          <p:cNvPr id="6147" name="Rectangle 3"/>
          <p:cNvSpPr>
            <a:spLocks noGrp="1"/>
          </p:cNvSpPr>
          <p:nvPr>
            <p:ph type="body" idx="1"/>
          </p:nvPr>
        </p:nvSpPr>
        <p:spPr>
          <a:xfrm>
            <a:off x="566738" y="1752600"/>
            <a:ext cx="8001000" cy="4267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81924" name="AutoShape 4"/>
          <p:cNvSpPr>
            <a:spLocks noChangeArrowheads="1"/>
          </p:cNvSpPr>
          <p:nvPr/>
        </p:nvSpPr>
        <p:spPr bwMode="auto">
          <a:xfrm>
            <a:off x="609600" y="1566863"/>
            <a:ext cx="7958138" cy="109538"/>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1925" name="Line 5"/>
          <p:cNvSpPr>
            <a:spLocks noChangeShapeType="1"/>
          </p:cNvSpPr>
          <p:nvPr/>
        </p:nvSpPr>
        <p:spPr bwMode="auto">
          <a:xfrm flipV="1">
            <a:off x="609600" y="6172200"/>
            <a:ext cx="7924800" cy="0"/>
          </a:xfrm>
          <a:prstGeom prst="line">
            <a:avLst/>
          </a:prstGeom>
          <a:noFill/>
          <a:ln w="3175">
            <a:solidFill>
              <a:schemeClr val="accent2"/>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6" name="Rectangle 6"/>
          <p:cNvSpPr>
            <a:spLocks noGrp="1" noChangeArrowheads="1"/>
          </p:cNvSpPr>
          <p:nvPr>
            <p:ph type="dt" sz="half" idx="2"/>
          </p:nvPr>
        </p:nvSpPr>
        <p:spPr bwMode="auto">
          <a:xfrm>
            <a:off x="609600" y="6245225"/>
            <a:ext cx="19812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smtClean="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1927" name="Rectangle 7"/>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200" smtClean="0">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1928" name="Rectangle 8"/>
          <p:cNvSpPr>
            <a:spLocks noGrp="1" noChangeArrowheads="1"/>
          </p:cNvSpPr>
          <p:nvPr>
            <p:ph type="sldNum" sz="quarter" idx="4"/>
          </p:nvPr>
        </p:nvSpPr>
        <p:spPr bwMode="auto">
          <a:xfrm>
            <a:off x="6553200" y="6245225"/>
            <a:ext cx="1981200" cy="476250"/>
          </a:xfrm>
          <a:prstGeom prst="rect">
            <a:avLst/>
          </a:prstGeom>
          <a:noFill/>
          <a:ln w="9525">
            <a:noFill/>
            <a:miter lim="800000"/>
          </a:ln>
          <a:effectLst/>
        </p:spPr>
        <p:txBody>
          <a:bodyPr vert="horz" wrap="square" lIns="91440" tIns="45720" rIns="91440" bIns="45720" numCol="1" anchor="t" anchorCtr="0" compatLnSpc="1"/>
          <a:lstStyle>
            <a:lvl1pPr algn="r">
              <a:defRPr sz="1200">
                <a:latin typeface="Verdana" panose="020B0604030504040204" pitchFamily="34" charset="0"/>
              </a:defRPr>
            </a:lvl1pPr>
          </a:lstStyle>
          <a:p>
            <a:pPr lvl="0" eaLnBrk="1" hangingPunct="1"/>
            <a:fld id="{9A0DB2DC-4C9A-4742-B13C-FB6460FD3503}"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8306" name="Line 2"/>
          <p:cNvSpPr>
            <a:spLocks noChangeShapeType="1"/>
          </p:cNvSpPr>
          <p:nvPr/>
        </p:nvSpPr>
        <p:spPr bwMode="auto">
          <a:xfrm>
            <a:off x="7962900" y="152400"/>
            <a:ext cx="0" cy="1524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19" name="Rectangle 3"/>
          <p:cNvSpPr>
            <a:spLocks noGrp="1"/>
          </p:cNvSpPr>
          <p:nvPr>
            <p:ph type="title"/>
          </p:nvPr>
        </p:nvSpPr>
        <p:spPr>
          <a:xfrm>
            <a:off x="457200" y="122238"/>
            <a:ext cx="7543800" cy="1295400"/>
          </a:xfrm>
          <a:prstGeom prst="rect">
            <a:avLst/>
          </a:prstGeom>
          <a:noFill/>
          <a:ln w="9525">
            <a:noFill/>
          </a:ln>
        </p:spPr>
        <p:txBody>
          <a:bodyPr anchor="b"/>
          <a:p>
            <a:pPr lvl="0"/>
            <a:r>
              <a:rPr lang="zh-CN" altLang="en-US" dirty="0"/>
              <a:t>单击此处编辑母版标题样式</a:t>
            </a:r>
            <a:endParaRPr lang="zh-CN" altLang="en-US" dirty="0"/>
          </a:p>
        </p:txBody>
      </p:sp>
      <p:sp>
        <p:nvSpPr>
          <p:cNvPr id="9220" name="Rectangle 4"/>
          <p:cNvSpPr>
            <a:spLocks noGrp="1"/>
          </p:cNvSpPr>
          <p:nvPr>
            <p:ph type="body" idx="1"/>
          </p:nvPr>
        </p:nvSpPr>
        <p:spPr>
          <a:xfrm>
            <a:off x="457200" y="1719263"/>
            <a:ext cx="8229600" cy="4411662"/>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8309" name="Rectangle 5"/>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0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10" name="Rectangle 6"/>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0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11" name="Rectangle 7"/>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grpSp>
        <p:nvGrpSpPr>
          <p:cNvPr id="9224" name="Group 8"/>
          <p:cNvGrpSpPr/>
          <p:nvPr/>
        </p:nvGrpSpPr>
        <p:grpSpPr>
          <a:xfrm>
            <a:off x="8153400" y="152400"/>
            <a:ext cx="792163" cy="1295400"/>
            <a:chOff x="5136" y="960"/>
            <a:chExt cx="528" cy="864"/>
          </a:xfrm>
        </p:grpSpPr>
        <p:sp>
          <p:nvSpPr>
            <p:cNvPr id="98313"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14"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15" name="Oval 11"/>
            <p:cNvSpPr>
              <a:spLocks noChangeArrowheads="1"/>
            </p:cNvSpPr>
            <p:nvPr/>
          </p:nvSpPr>
          <p:spPr bwMode="auto">
            <a:xfrm>
              <a:off x="5360"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16" name="Oval 12"/>
            <p:cNvSpPr>
              <a:spLocks noChangeArrowheads="1"/>
            </p:cNvSpPr>
            <p:nvPr/>
          </p:nvSpPr>
          <p:spPr bwMode="auto">
            <a:xfrm>
              <a:off x="5136" y="1072"/>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17" name="Oval 13"/>
            <p:cNvSpPr>
              <a:spLocks noChangeArrowheads="1"/>
            </p:cNvSpPr>
            <p:nvPr/>
          </p:nvSpPr>
          <p:spPr bwMode="auto">
            <a:xfrm>
              <a:off x="5248" y="1072"/>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18" name="Oval 14"/>
            <p:cNvSpPr>
              <a:spLocks noChangeArrowheads="1"/>
            </p:cNvSpPr>
            <p:nvPr/>
          </p:nvSpPr>
          <p:spPr bwMode="auto">
            <a:xfrm>
              <a:off x="5360" y="1072"/>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19" name="Oval 15"/>
            <p:cNvSpPr>
              <a:spLocks noChangeArrowheads="1"/>
            </p:cNvSpPr>
            <p:nvPr/>
          </p:nvSpPr>
          <p:spPr bwMode="auto">
            <a:xfrm>
              <a:off x="5472" y="1072"/>
              <a:ext cx="79"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20"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21"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22" name="Oval 18"/>
            <p:cNvSpPr>
              <a:spLocks noChangeArrowheads="1"/>
            </p:cNvSpPr>
            <p:nvPr/>
          </p:nvSpPr>
          <p:spPr bwMode="auto">
            <a:xfrm>
              <a:off x="5360" y="1184"/>
              <a:ext cx="79"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23" name="Oval 19"/>
            <p:cNvSpPr>
              <a:spLocks noChangeArrowheads="1"/>
            </p:cNvSpPr>
            <p:nvPr/>
          </p:nvSpPr>
          <p:spPr bwMode="auto">
            <a:xfrm>
              <a:off x="5472" y="1184"/>
              <a:ext cx="79"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24"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25"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26"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27" name="Oval 23"/>
            <p:cNvSpPr>
              <a:spLocks noChangeArrowheads="1"/>
            </p:cNvSpPr>
            <p:nvPr/>
          </p:nvSpPr>
          <p:spPr bwMode="auto">
            <a:xfrm>
              <a:off x="5360"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28" name="Oval 24"/>
            <p:cNvSpPr>
              <a:spLocks noChangeArrowheads="1"/>
            </p:cNvSpPr>
            <p:nvPr/>
          </p:nvSpPr>
          <p:spPr bwMode="auto">
            <a:xfrm>
              <a:off x="5472" y="1296"/>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29"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30"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31" name="Oval 27"/>
            <p:cNvSpPr>
              <a:spLocks noChangeArrowheads="1"/>
            </p:cNvSpPr>
            <p:nvPr/>
          </p:nvSpPr>
          <p:spPr bwMode="auto">
            <a:xfrm>
              <a:off x="5360" y="1408"/>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32" name="Oval 28"/>
            <p:cNvSpPr>
              <a:spLocks noChangeArrowheads="1"/>
            </p:cNvSpPr>
            <p:nvPr/>
          </p:nvSpPr>
          <p:spPr bwMode="auto">
            <a:xfrm>
              <a:off x="5472" y="1408"/>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33"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34"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35"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36" name="Oval 32"/>
            <p:cNvSpPr>
              <a:spLocks noChangeArrowheads="1"/>
            </p:cNvSpPr>
            <p:nvPr/>
          </p:nvSpPr>
          <p:spPr bwMode="auto">
            <a:xfrm>
              <a:off x="5360"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37" name="Oval 33"/>
            <p:cNvSpPr>
              <a:spLocks noChangeArrowheads="1"/>
            </p:cNvSpPr>
            <p:nvPr/>
          </p:nvSpPr>
          <p:spPr bwMode="auto">
            <a:xfrm>
              <a:off x="5472" y="1520"/>
              <a:ext cx="79"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38" name="Oval 34"/>
            <p:cNvSpPr>
              <a:spLocks noChangeArrowheads="1"/>
            </p:cNvSpPr>
            <p:nvPr/>
          </p:nvSpPr>
          <p:spPr bwMode="auto">
            <a:xfrm>
              <a:off x="5136" y="1632"/>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39" name="Oval 35"/>
            <p:cNvSpPr>
              <a:spLocks noChangeArrowheads="1"/>
            </p:cNvSpPr>
            <p:nvPr/>
          </p:nvSpPr>
          <p:spPr bwMode="auto">
            <a:xfrm>
              <a:off x="5248" y="1632"/>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40" name="Oval 36"/>
            <p:cNvSpPr>
              <a:spLocks noChangeArrowheads="1"/>
            </p:cNvSpPr>
            <p:nvPr/>
          </p:nvSpPr>
          <p:spPr bwMode="auto">
            <a:xfrm>
              <a:off x="5360" y="1632"/>
              <a:ext cx="79"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41" name="Oval 37"/>
            <p:cNvSpPr>
              <a:spLocks noChangeArrowheads="1"/>
            </p:cNvSpPr>
            <p:nvPr/>
          </p:nvSpPr>
          <p:spPr bwMode="auto">
            <a:xfrm>
              <a:off x="5472" y="1632"/>
              <a:ext cx="79"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42"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8343" name="Oval 39"/>
            <p:cNvSpPr>
              <a:spLocks noChangeArrowheads="1"/>
            </p:cNvSpPr>
            <p:nvPr/>
          </p:nvSpPr>
          <p:spPr bwMode="auto">
            <a:xfrm>
              <a:off x="5472"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9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vl6pPr marL="20561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6pPr>
      <a:lvl7pPr marL="25133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7pPr>
      <a:lvl8pPr marL="29705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8pPr>
      <a:lvl9pPr marL="34277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5122" name="Group 2"/>
          <p:cNvGrpSpPr/>
          <p:nvPr/>
        </p:nvGrpSpPr>
        <p:grpSpPr>
          <a:xfrm>
            <a:off x="0" y="0"/>
            <a:ext cx="7620000" cy="6858000"/>
            <a:chOff x="0" y="0"/>
            <a:chExt cx="4800" cy="4320"/>
          </a:xfrm>
        </p:grpSpPr>
        <p:grpSp>
          <p:nvGrpSpPr>
            <p:cNvPr id="5128" name="Group 3"/>
            <p:cNvGrpSpPr/>
            <p:nvPr userDrawn="1"/>
          </p:nvGrpSpPr>
          <p:grpSpPr>
            <a:xfrm>
              <a:off x="0" y="0"/>
              <a:ext cx="2016" cy="4320"/>
              <a:chOff x="0" y="0"/>
              <a:chExt cx="2016" cy="4320"/>
            </a:xfrm>
          </p:grpSpPr>
          <p:sp>
            <p:nvSpPr>
              <p:cNvPr id="75780" name="Rectangle 4"/>
              <p:cNvSpPr>
                <a:spLocks noChangeArrowheads="1"/>
              </p:cNvSpPr>
              <p:nvPr/>
            </p:nvSpPr>
            <p:spPr bwMode="auto">
              <a:xfrm>
                <a:off x="0" y="0"/>
                <a:ext cx="480" cy="4320"/>
              </a:xfrm>
              <a:prstGeom prst="rect">
                <a:avLst/>
              </a:prstGeom>
              <a:solidFill>
                <a:schemeClr val="accent2"/>
              </a:solidFill>
              <a:ln w="9525">
                <a:noFill/>
                <a:miter lim="800000"/>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781" name="Freeform 5"/>
              <p:cNvSpPr/>
              <p:nvPr/>
            </p:nvSpPr>
            <p:spPr bwMode="auto">
              <a:xfrm>
                <a:off x="288" y="0"/>
                <a:ext cx="1728" cy="735"/>
              </a:xfrm>
              <a:custGeom>
                <a:avLst/>
                <a:gdLst/>
                <a:ahLst/>
                <a:cxnLst>
                  <a:cxn ang="0">
                    <a:pos x="1728" y="0"/>
                  </a:cxn>
                  <a:cxn ang="0">
                    <a:pos x="1728" y="480"/>
                  </a:cxn>
                  <a:cxn ang="0">
                    <a:pos x="380" y="482"/>
                  </a:cxn>
                  <a:cxn ang="0">
                    <a:pos x="354" y="480"/>
                  </a:cxn>
                  <a:cxn ang="0">
                    <a:pos x="308" y="489"/>
                  </a:cxn>
                  <a:cxn ang="0">
                    <a:pos x="246" y="531"/>
                  </a:cxn>
                  <a:cxn ang="0">
                    <a:pos x="206" y="597"/>
                  </a:cxn>
                  <a:cxn ang="0">
                    <a:pos x="192" y="666"/>
                  </a:cxn>
                  <a:cxn ang="0">
                    <a:pos x="192" y="735"/>
                  </a:cxn>
                  <a:cxn ang="0">
                    <a:pos x="0" y="735"/>
                  </a:cxn>
                  <a:cxn ang="0">
                    <a:pos x="0" y="480"/>
                  </a:cxn>
                  <a:cxn ang="0">
                    <a:pos x="0" y="0"/>
                  </a:cxn>
                  <a:cxn ang="0">
                    <a:pos x="1728" y="0"/>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w="9525" cap="flat" cmpd="sng">
                <a:noFill/>
                <a:prstDash val="solid"/>
                <a:miter lim="800000"/>
                <a:headEnd type="none" w="med" len="med"/>
                <a:tailEnd type="none" w="med" len="med"/>
              </a:ln>
              <a:effectLst/>
            </p:spPr>
            <p:txBody>
              <a:bodyPr wrap="none"/>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29" name="Group 6"/>
            <p:cNvGrpSpPr/>
            <p:nvPr/>
          </p:nvGrpSpPr>
          <p:grpSpPr>
            <a:xfrm>
              <a:off x="144" y="1248"/>
              <a:ext cx="4656" cy="201"/>
              <a:chOff x="144" y="1248"/>
              <a:chExt cx="4656" cy="201"/>
            </a:xfrm>
          </p:grpSpPr>
          <p:sp>
            <p:nvSpPr>
              <p:cNvPr id="75783" name="AutoShape 7"/>
              <p:cNvSpPr>
                <a:spLocks noChangeArrowheads="1"/>
              </p:cNvSpPr>
              <p:nvPr/>
            </p:nvSpPr>
            <p:spPr bwMode="auto">
              <a:xfrm>
                <a:off x="384" y="1248"/>
                <a:ext cx="4416" cy="200"/>
              </a:xfrm>
              <a:prstGeom prst="roundRect">
                <a:avLst>
                  <a:gd name="adj" fmla="val 0"/>
                </a:avLst>
              </a:prstGeom>
              <a:solidFill>
                <a:schemeClr va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784" name="AutoShape 8"/>
              <p:cNvSpPr>
                <a:spLocks noChangeArrowheads="1"/>
              </p:cNvSpPr>
              <p:nvPr/>
            </p:nvSpPr>
            <p:spPr bwMode="auto">
              <a:xfrm flipH="1">
                <a:off x="144" y="1248"/>
                <a:ext cx="248" cy="201"/>
              </a:xfrm>
              <a:prstGeom prst="flowChartDelay">
                <a:avLst/>
              </a:prstGeom>
              <a:solidFill>
                <a:schemeClr val="hlink"/>
              </a:solidFill>
              <a:ln w="9525">
                <a:noFill/>
                <a:miter lim="800000"/>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5123" name="AutoShape 9"/>
          <p:cNvSpPr>
            <a:spLocks noGrp="1"/>
          </p:cNvSpPr>
          <p:nvPr>
            <p:ph type="title"/>
          </p:nvPr>
        </p:nvSpPr>
        <p:spPr>
          <a:xfrm>
            <a:off x="762000" y="762000"/>
            <a:ext cx="7924800" cy="1143000"/>
          </a:xfrm>
          <a:prstGeom prst="roundRect">
            <a:avLst>
              <a:gd name="adj" fmla="val 21667"/>
            </a:avLst>
          </a:prstGeom>
          <a:noFill/>
          <a:ln w="9525">
            <a:noFill/>
          </a:ln>
        </p:spPr>
        <p:txBody>
          <a:bodyPr anchor="b"/>
          <a:p>
            <a:pPr lvl="0"/>
            <a:r>
              <a:rPr lang="zh-CN" altLang="en-US" dirty="0"/>
              <a:t>单击此处编辑母版标题样式</a:t>
            </a:r>
            <a:endParaRPr lang="zh-CN" altLang="en-US" dirty="0"/>
          </a:p>
        </p:txBody>
      </p:sp>
      <p:sp>
        <p:nvSpPr>
          <p:cNvPr id="5124" name="Rectangle 10"/>
          <p:cNvSpPr>
            <a:spLocks noGrp="1"/>
          </p:cNvSpPr>
          <p:nvPr>
            <p:ph type="body" idx="1"/>
          </p:nvPr>
        </p:nvSpPr>
        <p:spPr>
          <a:xfrm>
            <a:off x="838200" y="2362200"/>
            <a:ext cx="7693025" cy="37242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5787" name="Rectangle 11"/>
          <p:cNvSpPr>
            <a:spLocks noGrp="1" noChangeArrowheads="1"/>
          </p:cNvSpPr>
          <p:nvPr>
            <p:ph type="dt" sz="half" idx="2"/>
          </p:nvPr>
        </p:nvSpPr>
        <p:spPr bwMode="auto">
          <a:xfrm>
            <a:off x="2438400" y="6248400"/>
            <a:ext cx="2130425" cy="474663"/>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400" smtClean="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788" name="Rectangle 12"/>
          <p:cNvSpPr>
            <a:spLocks noGrp="1" noChangeArrowheads="1"/>
          </p:cNvSpPr>
          <p:nvPr>
            <p:ph type="ftr" sz="quarter" idx="3"/>
          </p:nvPr>
        </p:nvSpPr>
        <p:spPr bwMode="auto">
          <a:xfrm>
            <a:off x="5791200" y="6248400"/>
            <a:ext cx="2897188" cy="474663"/>
          </a:xfrm>
          <a:prstGeom prst="rect">
            <a:avLst/>
          </a:prstGeom>
          <a:noFill/>
          <a:ln w="9525">
            <a:noFill/>
            <a:miter lim="800000"/>
          </a:ln>
          <a:effectLst/>
        </p:spPr>
        <p:txBody>
          <a:bodyPr vert="horz" wrap="square" lIns="91440" tIns="45720" rIns="91440" bIns="45720" numCol="1" anchor="b" anchorCtr="0" compatLnSpc="1"/>
          <a:lstStyle>
            <a:lvl1pPr algn="ctr" eaLnBrk="1" hangingPunct="1">
              <a:defRPr sz="14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789" name="Rectangle 13"/>
          <p:cNvSpPr>
            <a:spLocks noGrp="1" noChangeArrowheads="1"/>
          </p:cNvSpPr>
          <p:nvPr>
            <p:ph type="sldNum" sz="quarter" idx="4"/>
          </p:nvPr>
        </p:nvSpPr>
        <p:spPr bwMode="auto">
          <a:xfrm>
            <a:off x="84138" y="6242050"/>
            <a:ext cx="587375" cy="488950"/>
          </a:xfrm>
          <a:prstGeom prst="rect">
            <a:avLst/>
          </a:prstGeom>
          <a:noFill/>
          <a:ln w="9525">
            <a:noFill/>
            <a:miter lim="800000"/>
          </a:ln>
          <a:effectLst/>
        </p:spPr>
        <p:txBody>
          <a:bodyPr vert="horz" wrap="square" lIns="91440" tIns="45720" rIns="91440" bIns="45720" numCol="1" anchor="b" anchorCtr="1" compatLnSpc="1"/>
          <a:lstStyle>
            <a:lvl1pPr>
              <a:defRPr sz="2600" b="1">
                <a:solidFill>
                  <a:schemeClr val="bg1"/>
                </a:solidFill>
              </a:defRPr>
            </a:lvl1pPr>
          </a:lstStyle>
          <a:p>
            <a:pPr lvl="0" eaLnBrk="1" hangingPunct="1"/>
            <a:fld id="{9A0DB2DC-4C9A-4742-B13C-FB6460FD3503}" type="slidenum">
              <a:rPr lang="en-US" altLang="zh-CN">
                <a:latin typeface="Arial" panose="020B0604020202020204" pitchFamily="34" charset="0"/>
              </a:rPr>
            </a:fld>
            <a:endParaRPr lang="en-US" altLang="zh-CN">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hf sldNum="0" hdr="0" ftr="0" dt="0"/>
  <p:txStyles>
    <p:titleStyle>
      <a:lvl1pPr algn="l" rtl="0" eaLnBrk="0" fontAlgn="base" hangingPunct="0">
        <a:lnSpc>
          <a:spcPct val="90000"/>
        </a:lnSpc>
        <a:spcBef>
          <a:spcPct val="0"/>
        </a:spcBef>
        <a:spcAft>
          <a:spcPct val="0"/>
        </a:spcAft>
        <a:defRPr sz="3600" b="1">
          <a:solidFill>
            <a:schemeClr val="tx2"/>
          </a:solidFill>
          <a:latin typeface="+mj-lt"/>
          <a:ea typeface="+mj-ea"/>
          <a:cs typeface="+mj-cs"/>
        </a:defRPr>
      </a:lvl1pPr>
      <a:lvl2pPr algn="l" rtl="0" eaLnBrk="0" fontAlgn="base" hangingPunct="0">
        <a:lnSpc>
          <a:spcPct val="90000"/>
        </a:lnSpc>
        <a:spcBef>
          <a:spcPct val="0"/>
        </a:spcBef>
        <a:spcAft>
          <a:spcPct val="0"/>
        </a:spcAft>
        <a:defRPr sz="3600" b="1">
          <a:solidFill>
            <a:schemeClr val="tx2"/>
          </a:solidFill>
          <a:latin typeface="Arial" panose="020B0604020202020204" pitchFamily="34" charset="0"/>
          <a:ea typeface="宋体" panose="02010600030101010101" pitchFamily="2" charset="-122"/>
        </a:defRPr>
      </a:lvl2pPr>
      <a:lvl3pPr algn="l" rtl="0" eaLnBrk="0" fontAlgn="base" hangingPunct="0">
        <a:lnSpc>
          <a:spcPct val="90000"/>
        </a:lnSpc>
        <a:spcBef>
          <a:spcPct val="0"/>
        </a:spcBef>
        <a:spcAft>
          <a:spcPct val="0"/>
        </a:spcAft>
        <a:defRPr sz="3600" b="1">
          <a:solidFill>
            <a:schemeClr val="tx2"/>
          </a:solidFill>
          <a:latin typeface="Arial" panose="020B0604020202020204" pitchFamily="34" charset="0"/>
          <a:ea typeface="宋体" panose="02010600030101010101" pitchFamily="2" charset="-122"/>
        </a:defRPr>
      </a:lvl3pPr>
      <a:lvl4pPr algn="l" rtl="0" eaLnBrk="0" fontAlgn="base" hangingPunct="0">
        <a:lnSpc>
          <a:spcPct val="90000"/>
        </a:lnSpc>
        <a:spcBef>
          <a:spcPct val="0"/>
        </a:spcBef>
        <a:spcAft>
          <a:spcPct val="0"/>
        </a:spcAft>
        <a:defRPr sz="3600" b="1">
          <a:solidFill>
            <a:schemeClr val="tx2"/>
          </a:solidFill>
          <a:latin typeface="Arial" panose="020B0604020202020204" pitchFamily="34" charset="0"/>
          <a:ea typeface="宋体" panose="02010600030101010101" pitchFamily="2" charset="-122"/>
        </a:defRPr>
      </a:lvl4pPr>
      <a:lvl5pPr algn="l" rtl="0" eaLnBrk="0" fontAlgn="base" hangingPunct="0">
        <a:lnSpc>
          <a:spcPct val="90000"/>
        </a:lnSpc>
        <a:spcBef>
          <a:spcPct val="0"/>
        </a:spcBef>
        <a:spcAft>
          <a:spcPct val="0"/>
        </a:spcAft>
        <a:defRPr sz="3600" b="1">
          <a:solidFill>
            <a:schemeClr val="tx2"/>
          </a:solidFill>
          <a:latin typeface="Arial" panose="020B0604020202020204" pitchFamily="34" charset="0"/>
          <a:ea typeface="宋体" panose="02010600030101010101" pitchFamily="2" charset="-122"/>
        </a:defRPr>
      </a:lvl5pPr>
      <a:lvl6pPr marL="457200" algn="l" rtl="0" fontAlgn="base">
        <a:lnSpc>
          <a:spcPct val="90000"/>
        </a:lnSpc>
        <a:spcBef>
          <a:spcPct val="0"/>
        </a:spcBef>
        <a:spcAft>
          <a:spcPct val="0"/>
        </a:spcAft>
        <a:defRPr sz="3600" b="1">
          <a:solidFill>
            <a:schemeClr val="tx2"/>
          </a:solidFill>
          <a:latin typeface="Arial" panose="020B0604020202020204" pitchFamily="34" charset="0"/>
          <a:ea typeface="宋体" panose="02010600030101010101" pitchFamily="2" charset="-122"/>
        </a:defRPr>
      </a:lvl6pPr>
      <a:lvl7pPr marL="914400" algn="l" rtl="0" fontAlgn="base">
        <a:lnSpc>
          <a:spcPct val="90000"/>
        </a:lnSpc>
        <a:spcBef>
          <a:spcPct val="0"/>
        </a:spcBef>
        <a:spcAft>
          <a:spcPct val="0"/>
        </a:spcAft>
        <a:defRPr sz="3600" b="1">
          <a:solidFill>
            <a:schemeClr val="tx2"/>
          </a:solidFill>
          <a:latin typeface="Arial" panose="020B0604020202020204" pitchFamily="34" charset="0"/>
          <a:ea typeface="宋体" panose="02010600030101010101" pitchFamily="2" charset="-122"/>
        </a:defRPr>
      </a:lvl7pPr>
      <a:lvl8pPr marL="1371600" algn="l" rtl="0" fontAlgn="base">
        <a:lnSpc>
          <a:spcPct val="90000"/>
        </a:lnSpc>
        <a:spcBef>
          <a:spcPct val="0"/>
        </a:spcBef>
        <a:spcAft>
          <a:spcPct val="0"/>
        </a:spcAft>
        <a:defRPr sz="3600" b="1">
          <a:solidFill>
            <a:schemeClr val="tx2"/>
          </a:solidFill>
          <a:latin typeface="Arial" panose="020B0604020202020204" pitchFamily="34" charset="0"/>
          <a:ea typeface="宋体" panose="02010600030101010101" pitchFamily="2" charset="-122"/>
        </a:defRPr>
      </a:lvl8pPr>
      <a:lvl9pPr marL="1828800" algn="l" rtl="0" fontAlgn="base">
        <a:lnSpc>
          <a:spcPct val="90000"/>
        </a:lnSpc>
        <a:spcBef>
          <a:spcPct val="0"/>
        </a:spcBef>
        <a:spcAft>
          <a:spcPct val="0"/>
        </a:spcAft>
        <a:defRPr sz="36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tx1"/>
        </a:buClr>
        <a:buSzPct val="75000"/>
        <a:buFont typeface="Wingdings" panose="05000000000000000000" pitchFamily="2" charset="2"/>
        <a:buChar char="l"/>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Char char="–"/>
        <a:defRPr sz="2400">
          <a:solidFill>
            <a:schemeClr val="tx1"/>
          </a:solidFill>
          <a:latin typeface="+mn-lt"/>
          <a:ea typeface="+mn-ea"/>
        </a:defRPr>
      </a:lvl2pPr>
      <a:lvl3pPr marL="1143000" indent="-228600" algn="l" rtl="0" eaLnBrk="0" fontAlgn="base" hangingPunct="0">
        <a:spcBef>
          <a:spcPct val="20000"/>
        </a:spcBef>
        <a:spcAft>
          <a:spcPct val="0"/>
        </a:spcAft>
        <a:buClr>
          <a:schemeClr val="tx1"/>
        </a:buClr>
        <a:buSzPct val="75000"/>
        <a:buFont typeface="Wingdings" panose="05000000000000000000" pitchFamily="2" charset="2"/>
        <a:buChar char="l"/>
        <a:defRPr sz="2000">
          <a:solidFill>
            <a:schemeClr val="tx1"/>
          </a:solidFill>
          <a:latin typeface="+mn-lt"/>
          <a:ea typeface="+mn-ea"/>
        </a:defRPr>
      </a:lvl3pPr>
      <a:lvl4pPr marL="1600200" indent="-228600" algn="l" rtl="0" eaLnBrk="0" fontAlgn="base" hangingPunct="0">
        <a:spcBef>
          <a:spcPct val="20000"/>
        </a:spcBef>
        <a:spcAft>
          <a:spcPct val="0"/>
        </a:spcAft>
        <a:buClr>
          <a:schemeClr val="tx1"/>
        </a:buClr>
        <a:buSzPct val="80000"/>
        <a:buChar char="–"/>
        <a:defRPr>
          <a:solidFill>
            <a:schemeClr val="tx1"/>
          </a:solidFill>
          <a:latin typeface="+mn-lt"/>
          <a:ea typeface="+mn-ea"/>
        </a:defRPr>
      </a:lvl4pPr>
      <a:lvl5pPr marL="2057400" indent="-228600" algn="l" rtl="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mn-lt"/>
          <a:ea typeface="+mn-ea"/>
        </a:defRPr>
      </a:lvl5pPr>
      <a:lvl6pPr marL="2514600" indent="-228600" algn="l" rtl="0" fontAlgn="base">
        <a:spcBef>
          <a:spcPct val="20000"/>
        </a:spcBef>
        <a:spcAft>
          <a:spcPct val="0"/>
        </a:spcAft>
        <a:buClr>
          <a:schemeClr val="tx1"/>
        </a:buClr>
        <a:buSzPct val="65000"/>
        <a:buFont typeface="Wingdings" panose="05000000000000000000" pitchFamily="2" charset="2"/>
        <a:buChar char="l"/>
        <a:defRPr>
          <a:solidFill>
            <a:schemeClr val="tx1"/>
          </a:solidFill>
          <a:latin typeface="+mn-lt"/>
          <a:ea typeface="+mn-ea"/>
        </a:defRPr>
      </a:lvl6pPr>
      <a:lvl7pPr marL="2971800" indent="-228600" algn="l" rtl="0" fontAlgn="base">
        <a:spcBef>
          <a:spcPct val="20000"/>
        </a:spcBef>
        <a:spcAft>
          <a:spcPct val="0"/>
        </a:spcAft>
        <a:buClr>
          <a:schemeClr val="tx1"/>
        </a:buClr>
        <a:buSzPct val="65000"/>
        <a:buFont typeface="Wingdings" panose="05000000000000000000" pitchFamily="2" charset="2"/>
        <a:buChar char="l"/>
        <a:defRPr>
          <a:solidFill>
            <a:schemeClr val="tx1"/>
          </a:solidFill>
          <a:latin typeface="+mn-lt"/>
          <a:ea typeface="+mn-ea"/>
        </a:defRPr>
      </a:lvl7pPr>
      <a:lvl8pPr marL="3429000" indent="-228600" algn="l" rtl="0" fontAlgn="base">
        <a:spcBef>
          <a:spcPct val="20000"/>
        </a:spcBef>
        <a:spcAft>
          <a:spcPct val="0"/>
        </a:spcAft>
        <a:buClr>
          <a:schemeClr val="tx1"/>
        </a:buClr>
        <a:buSzPct val="65000"/>
        <a:buFont typeface="Wingdings" panose="05000000000000000000" pitchFamily="2" charset="2"/>
        <a:buChar char="l"/>
        <a:defRPr>
          <a:solidFill>
            <a:schemeClr val="tx1"/>
          </a:solidFill>
          <a:latin typeface="+mn-lt"/>
          <a:ea typeface="+mn-ea"/>
        </a:defRPr>
      </a:lvl8pPr>
      <a:lvl9pPr marL="3886200" indent="-228600" algn="l" rtl="0" fontAlgn="base">
        <a:spcBef>
          <a:spcPct val="20000"/>
        </a:spcBef>
        <a:spcAft>
          <a:spcPct val="0"/>
        </a:spcAft>
        <a:buClr>
          <a:schemeClr val="tx1"/>
        </a:buClr>
        <a:buSzPct val="65000"/>
        <a:buFont typeface="Wingdings" panose="05000000000000000000" pitchFamily="2" charset="2"/>
        <a:buChar char="l"/>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p:sp>
        <p:nvSpPr>
          <p:cNvPr id="6146" name="Rectangle 2"/>
          <p:cNvSpPr>
            <a:spLocks noGrp="1"/>
          </p:cNvSpPr>
          <p:nvPr>
            <p:ph type="title"/>
          </p:nvPr>
        </p:nvSpPr>
        <p:spPr>
          <a:xfrm>
            <a:off x="574675" y="304800"/>
            <a:ext cx="8001000" cy="1216025"/>
          </a:xfrm>
          <a:prstGeom prst="rect">
            <a:avLst/>
          </a:prstGeom>
          <a:noFill/>
          <a:ln w="9525">
            <a:noFill/>
          </a:ln>
        </p:spPr>
        <p:txBody>
          <a:bodyPr anchor="b"/>
          <a:p>
            <a:pPr lvl="0"/>
            <a:r>
              <a:rPr lang="zh-CN" altLang="en-US" dirty="0"/>
              <a:t>单击此处编辑母版标题样式</a:t>
            </a:r>
            <a:endParaRPr lang="zh-CN" altLang="en-US" dirty="0"/>
          </a:p>
        </p:txBody>
      </p:sp>
      <p:sp>
        <p:nvSpPr>
          <p:cNvPr id="6147" name="Rectangle 3"/>
          <p:cNvSpPr>
            <a:spLocks noGrp="1"/>
          </p:cNvSpPr>
          <p:nvPr>
            <p:ph type="body" idx="1"/>
          </p:nvPr>
        </p:nvSpPr>
        <p:spPr>
          <a:xfrm>
            <a:off x="566738" y="1752600"/>
            <a:ext cx="8001000" cy="4267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81924" name="AutoShape 4"/>
          <p:cNvSpPr>
            <a:spLocks noChangeArrowheads="1"/>
          </p:cNvSpPr>
          <p:nvPr/>
        </p:nvSpPr>
        <p:spPr bwMode="auto">
          <a:xfrm>
            <a:off x="609600" y="1566863"/>
            <a:ext cx="7958138" cy="109538"/>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1925" name="Line 5"/>
          <p:cNvSpPr>
            <a:spLocks noChangeShapeType="1"/>
          </p:cNvSpPr>
          <p:nvPr/>
        </p:nvSpPr>
        <p:spPr bwMode="auto">
          <a:xfrm flipV="1">
            <a:off x="609600" y="6172200"/>
            <a:ext cx="7924800" cy="0"/>
          </a:xfrm>
          <a:prstGeom prst="line">
            <a:avLst/>
          </a:prstGeom>
          <a:noFill/>
          <a:ln w="3175">
            <a:solidFill>
              <a:schemeClr val="accent2"/>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6" name="Rectangle 6"/>
          <p:cNvSpPr>
            <a:spLocks noGrp="1" noChangeArrowheads="1"/>
          </p:cNvSpPr>
          <p:nvPr>
            <p:ph type="dt" sz="half" idx="2"/>
          </p:nvPr>
        </p:nvSpPr>
        <p:spPr bwMode="auto">
          <a:xfrm>
            <a:off x="609600" y="6245225"/>
            <a:ext cx="19812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smtClean="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1927" name="Rectangle 7"/>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200" smtClean="0">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1928" name="Rectangle 8"/>
          <p:cNvSpPr>
            <a:spLocks noGrp="1" noChangeArrowheads="1"/>
          </p:cNvSpPr>
          <p:nvPr>
            <p:ph type="sldNum" sz="quarter" idx="4"/>
          </p:nvPr>
        </p:nvSpPr>
        <p:spPr bwMode="auto">
          <a:xfrm>
            <a:off x="6553200" y="6245225"/>
            <a:ext cx="1981200" cy="476250"/>
          </a:xfrm>
          <a:prstGeom prst="rect">
            <a:avLst/>
          </a:prstGeom>
          <a:noFill/>
          <a:ln w="9525">
            <a:noFill/>
            <a:miter lim="800000"/>
          </a:ln>
          <a:effectLst/>
        </p:spPr>
        <p:txBody>
          <a:bodyPr vert="horz" wrap="square" lIns="91440" tIns="45720" rIns="91440" bIns="45720" numCol="1" anchor="t" anchorCtr="0" compatLnSpc="1"/>
          <a:lstStyle>
            <a:lvl1pPr algn="r">
              <a:defRPr sz="1200">
                <a:latin typeface="Verdana" panose="020B0604030504040204" pitchFamily="34" charset="0"/>
              </a:defRPr>
            </a:lvl1pPr>
          </a:lstStyle>
          <a:p>
            <a:pPr lvl="0" eaLnBrk="1" hangingPunct="1"/>
            <a:fld id="{9A0DB2DC-4C9A-4742-B13C-FB6460FD3503}"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3800">
          <a:solidFill>
            <a:schemeClr val="tx2"/>
          </a:solidFill>
          <a:latin typeface="Verdana" panose="020B0604030504040204" pitchFamily="34" charset="0"/>
          <a:ea typeface="宋体" panose="02010600030101010101" pitchFamily="2"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6.xml"/><Relationship Id="rId1"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5.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8.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92599001"/>
          <p:cNvPicPr>
            <a:picLocks noChangeAspect="1"/>
          </p:cNvPicPr>
          <p:nvPr/>
        </p:nvPicPr>
        <p:blipFill>
          <a:blip r:embed="rId1"/>
          <a:stretch>
            <a:fillRect/>
          </a:stretch>
        </p:blipFill>
        <p:spPr>
          <a:xfrm>
            <a:off x="29845" y="4445"/>
            <a:ext cx="5060315" cy="6853555"/>
          </a:xfrm>
          <a:prstGeom prst="rect">
            <a:avLst/>
          </a:prstGeom>
        </p:spPr>
      </p:pic>
      <p:pic>
        <p:nvPicPr>
          <p:cNvPr id="5" name="图片 4" descr="20170119095115772"/>
          <p:cNvPicPr>
            <a:picLocks noChangeAspect="1"/>
          </p:cNvPicPr>
          <p:nvPr/>
        </p:nvPicPr>
        <p:blipFill>
          <a:blip r:embed="rId2"/>
          <a:stretch>
            <a:fillRect/>
          </a:stretch>
        </p:blipFill>
        <p:spPr>
          <a:xfrm>
            <a:off x="7579995" y="254635"/>
            <a:ext cx="1388110" cy="1388110"/>
          </a:xfrm>
          <a:prstGeom prst="rect">
            <a:avLst/>
          </a:prstGeom>
        </p:spPr>
      </p:pic>
      <p:sp>
        <p:nvSpPr>
          <p:cNvPr id="6" name="矩形 5"/>
          <p:cNvSpPr/>
          <p:nvPr/>
        </p:nvSpPr>
        <p:spPr>
          <a:xfrm>
            <a:off x="5375275" y="1595120"/>
            <a:ext cx="2069465" cy="1861185"/>
          </a:xfrm>
          <a:prstGeom prst="rect">
            <a:avLst/>
          </a:prstGeom>
          <a:noFill/>
          <a:ln>
            <a:noFill/>
          </a:ln>
        </p:spPr>
        <p:txBody>
          <a:bodyPr wrap="square" rtlCol="0" anchor="t">
            <a:spAutoFit/>
          </a:bodyPr>
          <a:p>
            <a:pPr algn="ctr"/>
            <a:r>
              <a:rPr lang="zh-CN" altLang="en-US" sz="115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蝉</a:t>
            </a:r>
            <a:endParaRPr lang="zh-CN" altLang="en-US" sz="115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7" name="矩形 6"/>
          <p:cNvSpPr/>
          <p:nvPr/>
        </p:nvSpPr>
        <p:spPr>
          <a:xfrm>
            <a:off x="6807518" y="3575685"/>
            <a:ext cx="1560195" cy="645160"/>
          </a:xfrm>
          <a:prstGeom prst="rect">
            <a:avLst/>
          </a:prstGeom>
          <a:noFill/>
          <a:ln>
            <a:noFill/>
          </a:ln>
        </p:spPr>
        <p:txBody>
          <a:bodyPr wrap="none" rtlCol="0" anchor="t">
            <a:spAutoFit/>
          </a:bodyPr>
          <a:p>
            <a:pPr algn="ctr"/>
            <a:r>
              <a:rPr lang="zh-CN" altLang="en-US" sz="3600" b="1">
                <a:ln w="9525">
                  <a:solidFill>
                    <a:schemeClr val="bg1"/>
                  </a:solidFill>
                  <a:prstDash val="solid"/>
                </a:ln>
                <a:solidFill>
                  <a:schemeClr val="tx1"/>
                </a:solidFill>
                <a:effectLst>
                  <a:outerShdw blurRad="12700" dist="38100" dir="2700000" algn="tl" rotWithShape="0">
                    <a:schemeClr val="bg1">
                      <a:lumMod val="50000"/>
                    </a:schemeClr>
                  </a:outerShdw>
                </a:effectLst>
              </a:rPr>
              <a:t>法布尔</a:t>
            </a:r>
            <a:endParaRPr lang="zh-CN" altLang="en-US" sz="3600" b="1">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AutoShape 2"/>
          <p:cNvSpPr>
            <a:spLocks noGrp="1"/>
          </p:cNvSpPr>
          <p:nvPr>
            <p:ph type="title"/>
          </p:nvPr>
        </p:nvSpPr>
        <p:spPr>
          <a:ln/>
        </p:spPr>
        <p:txBody>
          <a:bodyPr vert="horz" wrap="square" lIns="91440" tIns="45720" rIns="91440" bIns="45720" anchor="b"/>
          <a:p>
            <a:pPr eaLnBrk="1" hangingPunct="1"/>
            <a:r>
              <a:rPr lang="zh-CN" altLang="en-US" b="0" dirty="0">
                <a:ea typeface="黑体" panose="02010609060101010101" pitchFamily="49" charset="-122"/>
              </a:rPr>
              <a:t>课文分析（一）</a:t>
            </a:r>
            <a:endParaRPr lang="zh-CN" altLang="en-US" b="0" dirty="0">
              <a:ea typeface="黑体" panose="02010609060101010101" pitchFamily="49" charset="-122"/>
            </a:endParaRPr>
          </a:p>
        </p:txBody>
      </p:sp>
      <p:sp>
        <p:nvSpPr>
          <p:cNvPr id="37891" name="Rectangle 3"/>
          <p:cNvSpPr>
            <a:spLocks noGrp="1"/>
          </p:cNvSpPr>
          <p:nvPr>
            <p:ph idx="1"/>
          </p:nvPr>
        </p:nvSpPr>
        <p:spPr>
          <a:xfrm>
            <a:off x="468313" y="2362200"/>
            <a:ext cx="8496300" cy="3724275"/>
          </a:xfrm>
          <a:ln/>
        </p:spPr>
        <p:txBody>
          <a:bodyPr vert="horz" wrap="square" lIns="91440" tIns="45720" rIns="91440" bIns="45720" anchor="t"/>
          <a:p>
            <a:pPr eaLnBrk="1" hangingPunct="1"/>
            <a:r>
              <a:rPr lang="zh-CN" altLang="en-US" b="1" dirty="0"/>
              <a:t>蝉是从哪里来的？</a:t>
            </a:r>
            <a:endParaRPr lang="zh-CN" altLang="en-US" b="1" dirty="0"/>
          </a:p>
          <a:p>
            <a:pPr eaLnBrk="1" hangingPunct="1"/>
            <a:r>
              <a:rPr lang="zh-CN" altLang="en-US" b="1" dirty="0"/>
              <a:t>明确：蝉的幼虫是从阳光曝晒的道路上的小圆孔里爬出来的。作者将读者的目光由蝉吸引到道路上的小圆孔上。</a:t>
            </a:r>
            <a:endParaRPr lang="zh-CN" altLang="en-US" b="1" dirty="0"/>
          </a:p>
          <a:p>
            <a:pPr eaLnBrk="1" hangingPunct="1"/>
            <a:r>
              <a:rPr lang="zh-CN" altLang="en-US" b="1" dirty="0"/>
              <a:t>这小圆孔的外部形态及内部结构是怎样的？</a:t>
            </a:r>
            <a:endParaRPr lang="zh-CN" altLang="en-US" b="1" dirty="0"/>
          </a:p>
          <a:p>
            <a:pPr eaLnBrk="1" hangingPunct="1"/>
            <a:r>
              <a:rPr lang="zh-CN" altLang="en-US" b="1" dirty="0"/>
              <a:t>明确：外部形态：约一寸口径，周围一点土都没有。</a:t>
            </a:r>
            <a:endParaRPr lang="zh-CN" altLang="en-US" b="1" dirty="0"/>
          </a:p>
          <a:p>
            <a:pPr eaLnBrk="1" hangingPunct="1">
              <a:buNone/>
            </a:pPr>
            <a:r>
              <a:rPr lang="zh-CN" altLang="en-US" b="1" dirty="0"/>
              <a:t>    内部结构：深十五六寸，下面较宽大，底部却完全关闭起来，且坚固，一般建在含有汁液的植物根须上。</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linds(horizontal)">
                                      <p:cBhvr>
                                        <p:cTn id="7" dur="5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7891">
                                            <p:txEl>
                                              <p:charRg st="0" end="9"/>
                                            </p:txEl>
                                          </p:spTgt>
                                        </p:tgtEl>
                                        <p:attrNameLst>
                                          <p:attrName>style.visibility</p:attrName>
                                        </p:attrNameLst>
                                      </p:cBhvr>
                                      <p:to>
                                        <p:strVal val="visible"/>
                                      </p:to>
                                    </p:set>
                                    <p:anim calcmode="lin" valueType="num">
                                      <p:cBhvr additive="base">
                                        <p:cTn id="12" dur="500" fill="hold"/>
                                        <p:tgtEl>
                                          <p:spTgt spid="37891">
                                            <p:txEl>
                                              <p:charRg st="0" end="9"/>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7891">
                                            <p:txEl>
                                              <p:charRg st="0" end="9"/>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7891">
                                            <p:txEl>
                                              <p:charRg st="9" end="59"/>
                                            </p:txEl>
                                          </p:spTgt>
                                        </p:tgtEl>
                                        <p:attrNameLst>
                                          <p:attrName>style.visibility</p:attrName>
                                        </p:attrNameLst>
                                      </p:cBhvr>
                                      <p:to>
                                        <p:strVal val="visible"/>
                                      </p:to>
                                    </p:set>
                                    <p:anim calcmode="lin" valueType="num">
                                      <p:cBhvr additive="base">
                                        <p:cTn id="18" dur="500" fill="hold"/>
                                        <p:tgtEl>
                                          <p:spTgt spid="37891">
                                            <p:txEl>
                                              <p:charRg st="9" end="59"/>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7891">
                                            <p:txEl>
                                              <p:charRg st="9" end="59"/>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7891">
                                            <p:txEl>
                                              <p:charRg st="59" end="79"/>
                                            </p:txEl>
                                          </p:spTgt>
                                        </p:tgtEl>
                                        <p:attrNameLst>
                                          <p:attrName>style.visibility</p:attrName>
                                        </p:attrNameLst>
                                      </p:cBhvr>
                                      <p:to>
                                        <p:strVal val="visible"/>
                                      </p:to>
                                    </p:set>
                                    <p:anim calcmode="lin" valueType="num">
                                      <p:cBhvr additive="base">
                                        <p:cTn id="24" dur="500" fill="hold"/>
                                        <p:tgtEl>
                                          <p:spTgt spid="37891">
                                            <p:txEl>
                                              <p:charRg st="59" end="79"/>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7891">
                                            <p:txEl>
                                              <p:charRg st="59" end="79"/>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7891">
                                            <p:txEl>
                                              <p:charRg st="79" end="103"/>
                                            </p:txEl>
                                          </p:spTgt>
                                        </p:tgtEl>
                                        <p:attrNameLst>
                                          <p:attrName>style.visibility</p:attrName>
                                        </p:attrNameLst>
                                      </p:cBhvr>
                                      <p:to>
                                        <p:strVal val="visible"/>
                                      </p:to>
                                    </p:set>
                                    <p:anim calcmode="lin" valueType="num">
                                      <p:cBhvr additive="base">
                                        <p:cTn id="30" dur="500" fill="hold"/>
                                        <p:tgtEl>
                                          <p:spTgt spid="37891">
                                            <p:txEl>
                                              <p:charRg st="79" end="10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7891">
                                            <p:txEl>
                                              <p:charRg st="79" end="10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7891">
                                            <p:txEl>
                                              <p:charRg st="103" end="154"/>
                                            </p:txEl>
                                          </p:spTgt>
                                        </p:tgtEl>
                                        <p:attrNameLst>
                                          <p:attrName>style.visibility</p:attrName>
                                        </p:attrNameLst>
                                      </p:cBhvr>
                                      <p:to>
                                        <p:strVal val="visible"/>
                                      </p:to>
                                    </p:set>
                                    <p:anim calcmode="lin" valueType="num">
                                      <p:cBhvr additive="base">
                                        <p:cTn id="36" dur="500" fill="hold"/>
                                        <p:tgtEl>
                                          <p:spTgt spid="37891">
                                            <p:txEl>
                                              <p:charRg st="103" end="15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7891">
                                            <p:txEl>
                                              <p:charRg st="103" end="15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3789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AutoShape 2"/>
          <p:cNvSpPr>
            <a:spLocks noGrp="1"/>
          </p:cNvSpPr>
          <p:nvPr>
            <p:ph type="title"/>
          </p:nvPr>
        </p:nvSpPr>
        <p:spPr>
          <a:xfrm>
            <a:off x="762000" y="762000"/>
            <a:ext cx="7924800" cy="771525"/>
          </a:xfrm>
          <a:ln/>
        </p:spPr>
        <p:txBody>
          <a:bodyPr vert="horz" wrap="square" lIns="91440" tIns="45720" rIns="91440" bIns="45720" anchor="b"/>
          <a:p>
            <a:pPr eaLnBrk="1" hangingPunct="1"/>
            <a:r>
              <a:rPr lang="zh-CN" altLang="en-US" b="0" dirty="0">
                <a:ea typeface="黑体" panose="02010609060101010101" pitchFamily="49" charset="-122"/>
              </a:rPr>
              <a:t>课文分析（一）</a:t>
            </a:r>
            <a:endParaRPr lang="zh-CN" altLang="en-US" b="0" dirty="0">
              <a:ea typeface="黑体" panose="02010609060101010101" pitchFamily="49" charset="-122"/>
            </a:endParaRPr>
          </a:p>
        </p:txBody>
      </p:sp>
      <p:sp>
        <p:nvSpPr>
          <p:cNvPr id="38915" name="Rectangle 3"/>
          <p:cNvSpPr>
            <a:spLocks noGrp="1"/>
          </p:cNvSpPr>
          <p:nvPr>
            <p:ph idx="1"/>
          </p:nvPr>
        </p:nvSpPr>
        <p:spPr>
          <a:xfrm>
            <a:off x="301625" y="2276475"/>
            <a:ext cx="8540750" cy="4321175"/>
          </a:xfrm>
          <a:ln/>
        </p:spPr>
        <p:txBody>
          <a:bodyPr vert="horz" wrap="square" lIns="91440" tIns="45720" rIns="91440" bIns="45720" anchor="t"/>
          <a:p>
            <a:pPr eaLnBrk="1" hangingPunct="1"/>
            <a:r>
              <a:rPr lang="en-US" altLang="zh-CN" b="1"/>
              <a:t>“</a:t>
            </a:r>
            <a:r>
              <a:rPr lang="zh-CN" altLang="en-US" b="1" dirty="0"/>
              <a:t>做隧道的时候，泥土都搬到哪里去了呢？”</a:t>
            </a:r>
            <a:endParaRPr lang="zh-CN" altLang="en-US" b="1" dirty="0"/>
          </a:p>
          <a:p>
            <a:pPr eaLnBrk="1" hangingPunct="1"/>
            <a:r>
              <a:rPr lang="zh-CN" altLang="en-US" b="1" dirty="0"/>
              <a:t>明确：“它掘土的时候，将汁液</a:t>
            </a:r>
            <a:r>
              <a:rPr lang="en-US" altLang="zh-CN" b="1"/>
              <a:t>……</a:t>
            </a:r>
            <a:r>
              <a:rPr lang="zh-CN" altLang="en-US" b="1" dirty="0"/>
              <a:t>挤进干土的罅隙。”</a:t>
            </a:r>
            <a:endParaRPr lang="zh-CN" altLang="en-US" b="1" dirty="0"/>
          </a:p>
          <a:p>
            <a:pPr eaLnBrk="1" hangingPunct="1"/>
            <a:r>
              <a:rPr lang="zh-CN" altLang="en-US" b="1" dirty="0"/>
              <a:t>“为什么墙壁不会塌下来呢？”</a:t>
            </a:r>
            <a:endParaRPr lang="zh-CN" altLang="en-US" b="1" dirty="0"/>
          </a:p>
          <a:p>
            <a:pPr eaLnBrk="1" hangingPunct="1"/>
            <a:r>
              <a:rPr lang="zh-CN" altLang="en-US" b="1" dirty="0"/>
              <a:t>明确：“在隧道的墙上涂上水泥，</a:t>
            </a:r>
            <a:r>
              <a:rPr lang="en-US" altLang="zh-CN" b="1"/>
              <a:t>……</a:t>
            </a:r>
            <a:r>
              <a:rPr lang="zh-CN" altLang="en-US" b="1" dirty="0"/>
              <a:t>用来做灰泥。”</a:t>
            </a:r>
            <a:endParaRPr lang="zh-CN" altLang="en-US" b="1" dirty="0"/>
          </a:p>
          <a:p>
            <a:pPr eaLnBrk="1" hangingPunct="1"/>
            <a:r>
              <a:rPr lang="zh-CN" altLang="en-US" b="1" dirty="0"/>
              <a:t>作者是按什么顺序来介绍蝉的地穴的？</a:t>
            </a:r>
            <a:endParaRPr lang="zh-CN" altLang="en-US" b="1" dirty="0"/>
          </a:p>
          <a:p>
            <a:pPr eaLnBrk="1" hangingPunct="1"/>
            <a:r>
              <a:rPr lang="zh-CN" altLang="en-US" b="1" dirty="0"/>
              <a:t>由外及内的空间顺序。</a:t>
            </a:r>
            <a:endParaRPr lang="zh-CN" altLang="en-US" b="1" dirty="0"/>
          </a:p>
          <a:p>
            <a:pPr eaLnBrk="1" hangingPunct="1"/>
            <a:endParaRPr lang="en-US" altLang="zh-CN"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blinds(horizontal)">
                                      <p:cBhvr>
                                        <p:cTn id="7" dur="500"/>
                                        <p:tgtEl>
                                          <p:spTgt spid="389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8915">
                                            <p:txEl>
                                              <p:charRg st="0" end="21"/>
                                            </p:txEl>
                                          </p:spTgt>
                                        </p:tgtEl>
                                        <p:attrNameLst>
                                          <p:attrName>style.visibility</p:attrName>
                                        </p:attrNameLst>
                                      </p:cBhvr>
                                      <p:to>
                                        <p:strVal val="visible"/>
                                      </p:to>
                                    </p:set>
                                    <p:anim calcmode="lin" valueType="num">
                                      <p:cBhvr additive="base">
                                        <p:cTn id="12" dur="500" fill="hold"/>
                                        <p:tgtEl>
                                          <p:spTgt spid="38915">
                                            <p:txEl>
                                              <p:charRg st="0" end="2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8915">
                                            <p:txEl>
                                              <p:charRg st="0" end="2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8915">
                                            <p:txEl>
                                              <p:charRg st="21" end="47"/>
                                            </p:txEl>
                                          </p:spTgt>
                                        </p:tgtEl>
                                        <p:attrNameLst>
                                          <p:attrName>style.visibility</p:attrName>
                                        </p:attrNameLst>
                                      </p:cBhvr>
                                      <p:to>
                                        <p:strVal val="visible"/>
                                      </p:to>
                                    </p:set>
                                    <p:anim calcmode="lin" valueType="num">
                                      <p:cBhvr additive="base">
                                        <p:cTn id="18" dur="500" fill="hold"/>
                                        <p:tgtEl>
                                          <p:spTgt spid="38915">
                                            <p:txEl>
                                              <p:charRg st="21" end="47"/>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8915">
                                            <p:txEl>
                                              <p:charRg st="21" end="47"/>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8915">
                                            <p:txEl>
                                              <p:charRg st="47" end="62"/>
                                            </p:txEl>
                                          </p:spTgt>
                                        </p:tgtEl>
                                        <p:attrNameLst>
                                          <p:attrName>style.visibility</p:attrName>
                                        </p:attrNameLst>
                                      </p:cBhvr>
                                      <p:to>
                                        <p:strVal val="visible"/>
                                      </p:to>
                                    </p:set>
                                    <p:anim calcmode="lin" valueType="num">
                                      <p:cBhvr additive="base">
                                        <p:cTn id="24" dur="500" fill="hold"/>
                                        <p:tgtEl>
                                          <p:spTgt spid="38915">
                                            <p:txEl>
                                              <p:charRg st="47" end="6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8915">
                                            <p:txEl>
                                              <p:charRg st="47" end="6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8915">
                                            <p:txEl>
                                              <p:charRg st="62" end="87"/>
                                            </p:txEl>
                                          </p:spTgt>
                                        </p:tgtEl>
                                        <p:attrNameLst>
                                          <p:attrName>style.visibility</p:attrName>
                                        </p:attrNameLst>
                                      </p:cBhvr>
                                      <p:to>
                                        <p:strVal val="visible"/>
                                      </p:to>
                                    </p:set>
                                    <p:anim calcmode="lin" valueType="num">
                                      <p:cBhvr additive="base">
                                        <p:cTn id="30" dur="500" fill="hold"/>
                                        <p:tgtEl>
                                          <p:spTgt spid="38915">
                                            <p:txEl>
                                              <p:charRg st="62" end="87"/>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8915">
                                            <p:txEl>
                                              <p:charRg st="62" end="87"/>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8915">
                                            <p:txEl>
                                              <p:charRg st="87" end="105"/>
                                            </p:txEl>
                                          </p:spTgt>
                                        </p:tgtEl>
                                        <p:attrNameLst>
                                          <p:attrName>style.visibility</p:attrName>
                                        </p:attrNameLst>
                                      </p:cBhvr>
                                      <p:to>
                                        <p:strVal val="visible"/>
                                      </p:to>
                                    </p:set>
                                    <p:anim calcmode="lin" valueType="num">
                                      <p:cBhvr additive="base">
                                        <p:cTn id="36" dur="500" fill="hold"/>
                                        <p:tgtEl>
                                          <p:spTgt spid="38915">
                                            <p:txEl>
                                              <p:charRg st="87" end="105"/>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8915">
                                            <p:txEl>
                                              <p:charRg st="87" end="105"/>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8915">
                                            <p:txEl>
                                              <p:charRg st="105" end="116"/>
                                            </p:txEl>
                                          </p:spTgt>
                                        </p:tgtEl>
                                        <p:attrNameLst>
                                          <p:attrName>style.visibility</p:attrName>
                                        </p:attrNameLst>
                                      </p:cBhvr>
                                      <p:to>
                                        <p:strVal val="visible"/>
                                      </p:to>
                                    </p:set>
                                    <p:anim calcmode="lin" valueType="num">
                                      <p:cBhvr additive="base">
                                        <p:cTn id="42" dur="500" fill="hold"/>
                                        <p:tgtEl>
                                          <p:spTgt spid="38915">
                                            <p:txEl>
                                              <p:charRg st="105" end="116"/>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8915">
                                            <p:txEl>
                                              <p:charRg st="105" end="1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3891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AutoShape 2"/>
          <p:cNvSpPr>
            <a:spLocks noGrp="1"/>
          </p:cNvSpPr>
          <p:nvPr>
            <p:ph type="title"/>
          </p:nvPr>
        </p:nvSpPr>
        <p:spPr>
          <a:ln/>
        </p:spPr>
        <p:txBody>
          <a:bodyPr vert="horz" wrap="square" lIns="91440" tIns="45720" rIns="91440" bIns="45720" anchor="b"/>
          <a:p>
            <a:pPr eaLnBrk="1" hangingPunct="1"/>
            <a:r>
              <a:rPr lang="zh-CN" altLang="en-US" b="0" dirty="0">
                <a:ea typeface="黑体" panose="02010609060101010101" pitchFamily="49" charset="-122"/>
              </a:rPr>
              <a:t>课文分析（一）</a:t>
            </a:r>
            <a:endParaRPr lang="zh-CN" altLang="en-US" b="0" dirty="0">
              <a:ea typeface="黑体" panose="02010609060101010101" pitchFamily="49" charset="-122"/>
            </a:endParaRPr>
          </a:p>
        </p:txBody>
      </p:sp>
      <p:sp>
        <p:nvSpPr>
          <p:cNvPr id="39939" name="Rectangle 3"/>
          <p:cNvSpPr>
            <a:spLocks noGrp="1"/>
          </p:cNvSpPr>
          <p:nvPr>
            <p:ph idx="1"/>
          </p:nvPr>
        </p:nvSpPr>
        <p:spPr>
          <a:xfrm>
            <a:off x="301625" y="2276475"/>
            <a:ext cx="8540750" cy="4321175"/>
          </a:xfrm>
          <a:ln/>
        </p:spPr>
        <p:txBody>
          <a:bodyPr vert="horz" wrap="square" lIns="91440" tIns="45720" rIns="91440" bIns="45720" anchor="t"/>
          <a:p>
            <a:pPr eaLnBrk="1" hangingPunct="1"/>
            <a:r>
              <a:rPr lang="zh-CN" altLang="en-US" sz="2600" b="1" dirty="0"/>
              <a:t>在蝉由幼虫到成虫的过程中需要脱皮，文中是怎样描写幼虫脱皮的？按什么顺序描写？朗读</a:t>
            </a:r>
            <a:r>
              <a:rPr lang="en-US" altLang="zh-CN" sz="2600" b="1"/>
              <a:t>8-11</a:t>
            </a:r>
            <a:r>
              <a:rPr lang="zh-CN" altLang="en-US" sz="2600" b="1" dirty="0"/>
              <a:t>段。</a:t>
            </a:r>
            <a:endParaRPr lang="zh-CN" altLang="en-US" sz="2600" b="1" dirty="0"/>
          </a:p>
          <a:p>
            <a:pPr eaLnBrk="1" hangingPunct="1"/>
            <a:r>
              <a:rPr lang="zh-CN" altLang="en-US" sz="2600" b="1" dirty="0"/>
              <a:t>明确：</a:t>
            </a:r>
            <a:r>
              <a:rPr lang="en-US" altLang="zh-CN" sz="2600" b="1"/>
              <a:t>8</a:t>
            </a:r>
            <a:r>
              <a:rPr lang="zh-CN" altLang="en-US" sz="2600" b="1" dirty="0"/>
              <a:t>段：找到树枝或草叶准备脱皮；</a:t>
            </a:r>
            <a:r>
              <a:rPr lang="en-US" altLang="zh-CN" sz="2600" b="1"/>
              <a:t>9</a:t>
            </a:r>
            <a:r>
              <a:rPr lang="zh-CN" altLang="en-US" sz="2600" b="1" dirty="0"/>
              <a:t>段：进行脱皮；</a:t>
            </a:r>
            <a:r>
              <a:rPr lang="en-US" altLang="zh-CN" sz="2600" b="1"/>
              <a:t>10</a:t>
            </a:r>
            <a:r>
              <a:rPr lang="zh-CN" altLang="en-US" sz="2600" b="1" dirty="0"/>
              <a:t>段：完成脱皮；</a:t>
            </a:r>
            <a:r>
              <a:rPr lang="en-US" altLang="zh-CN" sz="2600" b="1"/>
              <a:t>11</a:t>
            </a:r>
            <a:r>
              <a:rPr lang="zh-CN" altLang="en-US" sz="2600" b="1" dirty="0"/>
              <a:t>段：离开空壳。按照事物发展变化的顺序。</a:t>
            </a:r>
            <a:endParaRPr lang="zh-CN" altLang="en-US" sz="2600" b="1" dirty="0"/>
          </a:p>
          <a:p>
            <a:pPr eaLnBrk="1" hangingPunct="1"/>
            <a:r>
              <a:rPr lang="zh-CN" altLang="en-US" sz="2600" b="1" dirty="0"/>
              <a:t>重点分析</a:t>
            </a:r>
            <a:r>
              <a:rPr lang="en-US" altLang="zh-CN" sz="2600" b="1"/>
              <a:t>10</a:t>
            </a:r>
            <a:r>
              <a:rPr lang="zh-CN" altLang="en-US" sz="2600" b="1" dirty="0"/>
              <a:t>段：找出写蝉从壳中脱出的动词，思考这样写有什么好处？</a:t>
            </a:r>
            <a:endParaRPr lang="zh-CN" altLang="en-US" sz="2600" b="1" dirty="0"/>
          </a:p>
          <a:p>
            <a:pPr eaLnBrk="1" hangingPunct="1"/>
            <a:r>
              <a:rPr lang="zh-CN" altLang="en-US" sz="2600" b="1" dirty="0"/>
              <a:t>明确：“腾跃”、“翻转”、“倒悬”、“伸直”、“张开”、“翻”、“钩住”。通过这些动词把蝉从壳中艰难脱出的过程具体写了出来，既生动又准确。</a:t>
            </a:r>
            <a:endParaRPr lang="zh-CN" altLang="en-US" sz="2600" b="1" dirty="0"/>
          </a:p>
          <a:p>
            <a:pPr eaLnBrk="1" hangingPunct="1"/>
            <a:endParaRPr lang="en-US" altLang="zh-CN" sz="2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blinds(horizontal)">
                                      <p:cBhvr>
                                        <p:cTn id="7" dur="500"/>
                                        <p:tgtEl>
                                          <p:spTgt spid="3993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9939">
                                            <p:txEl>
                                              <p:charRg st="0" end="47"/>
                                            </p:txEl>
                                          </p:spTgt>
                                        </p:tgtEl>
                                        <p:attrNameLst>
                                          <p:attrName>style.visibility</p:attrName>
                                        </p:attrNameLst>
                                      </p:cBhvr>
                                      <p:to>
                                        <p:strVal val="visible"/>
                                      </p:to>
                                    </p:set>
                                    <p:anim calcmode="lin" valueType="num">
                                      <p:cBhvr additive="base">
                                        <p:cTn id="12" dur="500" fill="hold"/>
                                        <p:tgtEl>
                                          <p:spTgt spid="39939">
                                            <p:txEl>
                                              <p:charRg st="0" end="47"/>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9939">
                                            <p:txEl>
                                              <p:charRg st="0" end="47"/>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9939">
                                            <p:txEl>
                                              <p:charRg st="47" end="104"/>
                                            </p:txEl>
                                          </p:spTgt>
                                        </p:tgtEl>
                                        <p:attrNameLst>
                                          <p:attrName>style.visibility</p:attrName>
                                        </p:attrNameLst>
                                      </p:cBhvr>
                                      <p:to>
                                        <p:strVal val="visible"/>
                                      </p:to>
                                    </p:set>
                                    <p:anim calcmode="lin" valueType="num">
                                      <p:cBhvr additive="base">
                                        <p:cTn id="18" dur="500" fill="hold"/>
                                        <p:tgtEl>
                                          <p:spTgt spid="39939">
                                            <p:txEl>
                                              <p:charRg st="47" end="10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9939">
                                            <p:txEl>
                                              <p:charRg st="47" end="104"/>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9939">
                                            <p:txEl>
                                              <p:charRg st="104" end="137"/>
                                            </p:txEl>
                                          </p:spTgt>
                                        </p:tgtEl>
                                        <p:attrNameLst>
                                          <p:attrName>style.visibility</p:attrName>
                                        </p:attrNameLst>
                                      </p:cBhvr>
                                      <p:to>
                                        <p:strVal val="visible"/>
                                      </p:to>
                                    </p:set>
                                    <p:anim calcmode="lin" valueType="num">
                                      <p:cBhvr additive="base">
                                        <p:cTn id="24" dur="500" fill="hold"/>
                                        <p:tgtEl>
                                          <p:spTgt spid="39939">
                                            <p:txEl>
                                              <p:charRg st="104" end="137"/>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9939">
                                            <p:txEl>
                                              <p:charRg st="104" end="137"/>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9939">
                                            <p:txEl>
                                              <p:charRg st="137" end="207"/>
                                            </p:txEl>
                                          </p:spTgt>
                                        </p:tgtEl>
                                        <p:attrNameLst>
                                          <p:attrName>style.visibility</p:attrName>
                                        </p:attrNameLst>
                                      </p:cBhvr>
                                      <p:to>
                                        <p:strVal val="visible"/>
                                      </p:to>
                                    </p:set>
                                    <p:anim calcmode="lin" valueType="num">
                                      <p:cBhvr additive="base">
                                        <p:cTn id="30" dur="500" fill="hold"/>
                                        <p:tgtEl>
                                          <p:spTgt spid="39939">
                                            <p:txEl>
                                              <p:charRg st="137" end="207"/>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9939">
                                            <p:txEl>
                                              <p:charRg st="137" end="20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3993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AutoShape 2"/>
          <p:cNvSpPr>
            <a:spLocks noGrp="1"/>
          </p:cNvSpPr>
          <p:nvPr>
            <p:ph type="title"/>
          </p:nvPr>
        </p:nvSpPr>
        <p:spPr/>
        <p:txBody>
          <a:bodyPr vert="horz" wrap="square" lIns="91440" tIns="45720" rIns="91440" bIns="45720" anchor="b"/>
          <a:p>
            <a:pPr eaLnBrk="1" hangingPunct="1"/>
            <a:r>
              <a:rPr lang="zh-CN" altLang="en-US" b="0" dirty="0">
                <a:ea typeface="黑体" panose="02010609060101010101" pitchFamily="49" charset="-122"/>
              </a:rPr>
              <a:t>小结</a:t>
            </a:r>
            <a:endParaRPr lang="zh-CN" altLang="en-US" b="0" dirty="0">
              <a:ea typeface="黑体" panose="02010609060101010101" pitchFamily="49" charset="-122"/>
            </a:endParaRPr>
          </a:p>
        </p:txBody>
      </p:sp>
      <p:sp>
        <p:nvSpPr>
          <p:cNvPr id="40963" name="Rectangle 3"/>
          <p:cNvSpPr>
            <a:spLocks noGrp="1" noRot="1"/>
          </p:cNvSpPr>
          <p:nvPr>
            <p:ph idx="1"/>
          </p:nvPr>
        </p:nvSpPr>
        <p:spPr>
          <a:xfrm>
            <a:off x="762000" y="1905000"/>
            <a:ext cx="7693025" cy="3724275"/>
          </a:xfrm>
        </p:spPr>
        <p:txBody>
          <a:bodyPr vert="horz" wrap="square" lIns="91440" tIns="45720" rIns="91440" bIns="45720" anchor="t"/>
          <a:p>
            <a:pPr eaLnBrk="1" hangingPunct="1">
              <a:lnSpc>
                <a:spcPct val="90000"/>
              </a:lnSpc>
            </a:pPr>
            <a:endParaRPr lang="en-US" altLang="zh-CN"/>
          </a:p>
          <a:p>
            <a:pPr eaLnBrk="1" hangingPunct="1">
              <a:lnSpc>
                <a:spcPct val="90000"/>
              </a:lnSpc>
            </a:pPr>
            <a:r>
              <a:rPr lang="zh-CN" altLang="en-US" sz="3600" b="1" dirty="0"/>
              <a:t>这部分主要按由幼虫</a:t>
            </a:r>
            <a:r>
              <a:rPr lang="en-US" altLang="zh-CN" sz="3600" b="1"/>
              <a:t>——</a:t>
            </a:r>
            <a:r>
              <a:rPr lang="zh-CN" altLang="en-US" sz="3600" b="1" dirty="0"/>
              <a:t>成虫的生长化过程来写的。</a:t>
            </a:r>
            <a:endParaRPr lang="zh-CN" altLang="en-US" sz="3600" b="1" dirty="0"/>
          </a:p>
          <a:p>
            <a:pPr eaLnBrk="1" hangingPunct="1">
              <a:lnSpc>
                <a:spcPct val="90000"/>
              </a:lnSpc>
            </a:pPr>
            <a:r>
              <a:rPr lang="zh-CN" altLang="en-US" sz="3600" b="1" dirty="0"/>
              <a:t>明确：这部分标题虽为“蝉的地穴”，但内容不仅仅写地穴，还写到幼虫脱皮的过程。以此看，作者以“蝉的地穴”为题，表示要从蝉的地穴开始考察。下一节“蝉的卵”也同样道理。</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linds(horizontal)">
                                      <p:cBhvr>
                                        <p:cTn id="7" dur="5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0963">
                                            <p:txEl>
                                              <p:charRg st="1" end="25"/>
                                            </p:txEl>
                                          </p:spTgt>
                                        </p:tgtEl>
                                        <p:attrNameLst>
                                          <p:attrName>style.visibility</p:attrName>
                                        </p:attrNameLst>
                                      </p:cBhvr>
                                      <p:to>
                                        <p:strVal val="visible"/>
                                      </p:to>
                                    </p:set>
                                    <p:anim calcmode="lin" valueType="num">
                                      <p:cBhvr additive="base">
                                        <p:cTn id="12" dur="500" fill="hold"/>
                                        <p:tgtEl>
                                          <p:spTgt spid="40963">
                                            <p:txEl>
                                              <p:charRg st="1" end="25"/>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0963">
                                            <p:txEl>
                                              <p:charRg st="1" end="25"/>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0963">
                                            <p:txEl>
                                              <p:charRg st="25" end="107"/>
                                            </p:txEl>
                                          </p:spTgt>
                                        </p:tgtEl>
                                        <p:attrNameLst>
                                          <p:attrName>style.visibility</p:attrName>
                                        </p:attrNameLst>
                                      </p:cBhvr>
                                      <p:to>
                                        <p:strVal val="visible"/>
                                      </p:to>
                                    </p:set>
                                    <p:anim calcmode="lin" valueType="num">
                                      <p:cBhvr additive="base">
                                        <p:cTn id="18" dur="500" fill="hold"/>
                                        <p:tgtEl>
                                          <p:spTgt spid="40963">
                                            <p:txEl>
                                              <p:charRg st="25" end="107"/>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0963">
                                            <p:txEl>
                                              <p:charRg st="25" end="10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4096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a:spLocks noGrp="1"/>
          </p:cNvSpPr>
          <p:nvPr>
            <p:ph type="title"/>
          </p:nvPr>
        </p:nvSpPr>
        <p:spPr>
          <a:xfrm>
            <a:off x="539750" y="404813"/>
            <a:ext cx="8001000" cy="1008062"/>
          </a:xfrm>
        </p:spPr>
        <p:txBody>
          <a:bodyPr vert="horz" wrap="square" lIns="91440" tIns="45720" rIns="91440" bIns="45720" anchor="b"/>
          <a:p>
            <a:pPr eaLnBrk="1" hangingPunct="1"/>
            <a:r>
              <a:rPr lang="zh-CN" altLang="en-US" b="1" dirty="0"/>
              <a:t>课文分析（二）</a:t>
            </a:r>
            <a:endParaRPr lang="zh-CN" altLang="en-US" b="1" dirty="0"/>
          </a:p>
        </p:txBody>
      </p:sp>
      <p:sp>
        <p:nvSpPr>
          <p:cNvPr id="41987" name="Rectangle 3"/>
          <p:cNvSpPr>
            <a:spLocks noGrp="1"/>
          </p:cNvSpPr>
          <p:nvPr>
            <p:ph idx="1"/>
          </p:nvPr>
        </p:nvSpPr>
        <p:spPr/>
        <p:txBody>
          <a:bodyPr vert="horz" wrap="square" lIns="91440" tIns="45720" rIns="91440" bIns="45720" anchor="t"/>
          <a:p>
            <a:pPr marL="0" indent="0" eaLnBrk="1" hangingPunct="1">
              <a:buNone/>
            </a:pPr>
            <a:r>
              <a:rPr lang="en-US" altLang="zh-CN" sz="3100" b="1"/>
              <a:t>①</a:t>
            </a:r>
            <a:r>
              <a:rPr lang="zh-CN" altLang="en-US" sz="3100" b="1" dirty="0"/>
              <a:t>这一部分写了哪些内容？</a:t>
            </a:r>
            <a:endParaRPr lang="zh-CN" altLang="en-US" sz="3100" b="1" dirty="0"/>
          </a:p>
          <a:p>
            <a:pPr marL="0" indent="0" eaLnBrk="1" hangingPunct="1">
              <a:buNone/>
            </a:pPr>
            <a:r>
              <a:rPr lang="zh-CN" altLang="en-US" sz="3100" b="1" dirty="0"/>
              <a:t>②蝉为什么要产大量的卵？</a:t>
            </a:r>
            <a:endParaRPr lang="zh-CN" altLang="en-US" sz="3100" b="1" dirty="0"/>
          </a:p>
          <a:p>
            <a:pPr marL="0" indent="0" eaLnBrk="1" hangingPunct="1">
              <a:buNone/>
            </a:pPr>
            <a:r>
              <a:rPr lang="zh-CN" altLang="en-US" sz="3100" b="1" dirty="0">
                <a:sym typeface="+mn-ea"/>
              </a:rPr>
              <a:t>③从文章全文来看，作者是按照幼虫</a:t>
            </a:r>
            <a:r>
              <a:rPr lang="en-US" altLang="zh-CN" sz="3100" b="1">
                <a:latin typeface="Arial" panose="020B0604020202020204" pitchFamily="34" charset="0"/>
                <a:sym typeface="+mn-ea"/>
              </a:rPr>
              <a:t>——</a:t>
            </a:r>
            <a:r>
              <a:rPr lang="zh-CN" altLang="en-US" sz="3100" b="1" dirty="0">
                <a:sym typeface="+mn-ea"/>
              </a:rPr>
              <a:t>成虫</a:t>
            </a:r>
            <a:r>
              <a:rPr lang="en-US" altLang="zh-CN" sz="3100" b="1">
                <a:latin typeface="Arial" panose="020B0604020202020204" pitchFamily="34" charset="0"/>
                <a:sym typeface="+mn-ea"/>
              </a:rPr>
              <a:t>——</a:t>
            </a:r>
            <a:r>
              <a:rPr lang="zh-CN" altLang="en-US" sz="3100" b="1" dirty="0">
                <a:sym typeface="+mn-ea"/>
              </a:rPr>
              <a:t>卵</a:t>
            </a:r>
            <a:r>
              <a:rPr lang="en-US" altLang="zh-CN" sz="3100" b="1">
                <a:latin typeface="Arial" panose="020B0604020202020204" pitchFamily="34" charset="0"/>
                <a:sym typeface="+mn-ea"/>
              </a:rPr>
              <a:t>———</a:t>
            </a:r>
            <a:r>
              <a:rPr lang="zh-CN" altLang="en-US" sz="3100" b="1" dirty="0">
                <a:sym typeface="+mn-ea"/>
              </a:rPr>
              <a:t>幼虫的顺序来写的。这样安排有什么好处？</a:t>
            </a:r>
            <a:endParaRPr lang="zh-CN" altLang="en-US" sz="3100" b="1" dirty="0"/>
          </a:p>
          <a:p>
            <a:pPr marL="0" indent="0" eaLnBrk="1" hangingPunct="1">
              <a:buNone/>
            </a:pPr>
            <a:r>
              <a:rPr lang="en-US" altLang="zh-CN" sz="3100" b="1">
                <a:sym typeface="+mn-ea"/>
              </a:rPr>
              <a:t>④</a:t>
            </a:r>
            <a:r>
              <a:rPr lang="zh-CN" altLang="en-US" sz="3100" b="1" dirty="0">
                <a:sym typeface="+mn-ea"/>
              </a:rPr>
              <a:t>结尾一段有何作用</a:t>
            </a:r>
            <a:r>
              <a:rPr lang="en-US" altLang="zh-CN" sz="3100" b="1">
                <a:sym typeface="+mn-ea"/>
              </a:rPr>
              <a:t>,</a:t>
            </a:r>
            <a:r>
              <a:rPr lang="zh-CN" altLang="en-US" sz="3100" b="1" dirty="0">
                <a:sym typeface="+mn-ea"/>
              </a:rPr>
              <a:t>运用了什么表达方式？</a:t>
            </a:r>
            <a:endParaRPr lang="zh-CN" altLang="en-US" sz="3100" b="1" dirty="0"/>
          </a:p>
          <a:p>
            <a:pPr marL="0" indent="0" eaLnBrk="1" hangingPunct="1">
              <a:buNone/>
            </a:pPr>
            <a:endParaRPr lang="zh-CN" altLang="en-US" sz="31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blinds(horizontal)">
                                      <p:cBhvr>
                                        <p:cTn id="7" dur="500"/>
                                        <p:tgtEl>
                                          <p:spTgt spid="4198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1987">
                                            <p:txEl>
                                              <p:charRg st="0" end="13"/>
                                            </p:txEl>
                                          </p:spTgt>
                                        </p:tgtEl>
                                        <p:attrNameLst>
                                          <p:attrName>style.visibility</p:attrName>
                                        </p:attrNameLst>
                                      </p:cBhvr>
                                      <p:to>
                                        <p:strVal val="visible"/>
                                      </p:to>
                                    </p:set>
                                    <p:anim calcmode="lin" valueType="num">
                                      <p:cBhvr additive="base">
                                        <p:cTn id="12" dur="500" fill="hold"/>
                                        <p:tgtEl>
                                          <p:spTgt spid="41987">
                                            <p:txEl>
                                              <p:charRg st="0" end="1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1987">
                                            <p:txEl>
                                              <p:charRg st="0" end="13"/>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1987">
                                            <p:txEl>
                                              <p:charRg st="41" end="54"/>
                                            </p:txEl>
                                          </p:spTgt>
                                        </p:tgtEl>
                                        <p:attrNameLst>
                                          <p:attrName>style.visibility</p:attrName>
                                        </p:attrNameLst>
                                      </p:cBhvr>
                                      <p:to>
                                        <p:strVal val="visible"/>
                                      </p:to>
                                    </p:set>
                                    <p:anim calcmode="lin" valueType="num">
                                      <p:cBhvr additive="base">
                                        <p:cTn id="18" dur="500" fill="hold"/>
                                        <p:tgtEl>
                                          <p:spTgt spid="41987">
                                            <p:txEl>
                                              <p:charRg st="41" end="5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1987">
                                            <p:txEl>
                                              <p:charRg st="41" end="54"/>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1987">
                                            <p:txEl>
                                              <p:charRg st="3" end="3"/>
                                            </p:txEl>
                                          </p:spTgt>
                                        </p:tgtEl>
                                        <p:attrNameLst>
                                          <p:attrName>style.visibility</p:attrName>
                                        </p:attrNameLst>
                                      </p:cBhvr>
                                      <p:to>
                                        <p:strVal val="visible"/>
                                      </p:to>
                                    </p:set>
                                    <p:anim calcmode="lin" valueType="num">
                                      <p:cBhvr additive="base">
                                        <p:cTn id="24" dur="500" fill="hold"/>
                                        <p:tgtEl>
                                          <p:spTgt spid="41987">
                                            <p:txEl>
                                              <p:char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1987">
                                            <p:txEl>
                                              <p:char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1987">
                                            <p:txEl>
                                              <p:charRg st="3" end="3"/>
                                            </p:txEl>
                                          </p:spTgt>
                                        </p:tgtEl>
                                        <p:attrNameLst>
                                          <p:attrName>style.visibility</p:attrName>
                                        </p:attrNameLst>
                                      </p:cBhvr>
                                      <p:to>
                                        <p:strVal val="visible"/>
                                      </p:to>
                                    </p:set>
                                    <p:anim calcmode="lin" valueType="num">
                                      <p:cBhvr additive="base">
                                        <p:cTn id="30" dur="500" fill="hold"/>
                                        <p:tgtEl>
                                          <p:spTgt spid="41987">
                                            <p:txEl>
                                              <p:char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1987">
                                            <p:txEl>
                                              <p:char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4198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a:spLocks noGrp="1"/>
          </p:cNvSpPr>
          <p:nvPr>
            <p:ph type="title"/>
          </p:nvPr>
        </p:nvSpPr>
        <p:spPr>
          <a:xfrm>
            <a:off x="539750" y="404813"/>
            <a:ext cx="8001000" cy="1008062"/>
          </a:xfrm>
          <a:ln/>
        </p:spPr>
        <p:txBody>
          <a:bodyPr vert="horz" wrap="square" lIns="91440" tIns="45720" rIns="91440" bIns="45720" anchor="b"/>
          <a:p>
            <a:pPr eaLnBrk="1" hangingPunct="1"/>
            <a:r>
              <a:rPr lang="zh-CN" altLang="en-US" b="1" dirty="0"/>
              <a:t>课文分析（二）</a:t>
            </a:r>
            <a:endParaRPr lang="zh-CN" altLang="en-US" b="1" dirty="0"/>
          </a:p>
        </p:txBody>
      </p:sp>
      <p:sp>
        <p:nvSpPr>
          <p:cNvPr id="41987" name="Rectangle 3"/>
          <p:cNvSpPr>
            <a:spLocks noGrp="1"/>
          </p:cNvSpPr>
          <p:nvPr>
            <p:ph idx="1"/>
          </p:nvPr>
        </p:nvSpPr>
        <p:spPr>
          <a:ln/>
        </p:spPr>
        <p:txBody>
          <a:bodyPr vert="horz" wrap="square" lIns="91440" tIns="45720" rIns="91440" bIns="45720" anchor="t"/>
          <a:p>
            <a:pPr eaLnBrk="1" hangingPunct="1"/>
            <a:r>
              <a:rPr lang="en-US" altLang="zh-CN" sz="3100" b="1"/>
              <a:t>①</a:t>
            </a:r>
            <a:r>
              <a:rPr lang="zh-CN" altLang="en-US" sz="3100" b="1" dirty="0"/>
              <a:t>这一部分写了哪些内容？</a:t>
            </a:r>
            <a:endParaRPr lang="zh-CN" altLang="en-US" sz="3100" b="1" dirty="0"/>
          </a:p>
          <a:p>
            <a:pPr eaLnBrk="1" hangingPunct="1"/>
            <a:r>
              <a:rPr lang="zh-CN" altLang="en-US" sz="3100" b="1" dirty="0"/>
              <a:t>明确：蝉产卵的特点，蝉的敌害；蝉卵的孵化及幼虫的活动。</a:t>
            </a:r>
            <a:endParaRPr lang="zh-CN" altLang="en-US" sz="3100" b="1" dirty="0"/>
          </a:p>
          <a:p>
            <a:pPr eaLnBrk="1" hangingPunct="1"/>
            <a:r>
              <a:rPr lang="zh-CN" altLang="en-US" sz="3100" b="1" dirty="0"/>
              <a:t>②蝉为什么要产大量的卵？</a:t>
            </a:r>
            <a:endParaRPr lang="zh-CN" altLang="en-US" sz="3100" b="1" dirty="0"/>
          </a:p>
          <a:p>
            <a:pPr eaLnBrk="1" hangingPunct="1"/>
            <a:r>
              <a:rPr lang="zh-CN" altLang="en-US" sz="3100" b="1" dirty="0"/>
              <a:t>明确：因为蝉只会产卵而不知道保护这些卵，必须有大量的卵，遭到毁坏时才可能有幸存者。</a:t>
            </a:r>
            <a:endParaRPr lang="zh-CN" altLang="en-US" sz="31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blinds(horizontal)">
                                      <p:cBhvr>
                                        <p:cTn id="7" dur="500"/>
                                        <p:tgtEl>
                                          <p:spTgt spid="4198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1987">
                                            <p:txEl>
                                              <p:charRg st="0" end="13"/>
                                            </p:txEl>
                                          </p:spTgt>
                                        </p:tgtEl>
                                        <p:attrNameLst>
                                          <p:attrName>style.visibility</p:attrName>
                                        </p:attrNameLst>
                                      </p:cBhvr>
                                      <p:to>
                                        <p:strVal val="visible"/>
                                      </p:to>
                                    </p:set>
                                    <p:anim calcmode="lin" valueType="num">
                                      <p:cBhvr additive="base">
                                        <p:cTn id="12" dur="500" fill="hold"/>
                                        <p:tgtEl>
                                          <p:spTgt spid="41987">
                                            <p:txEl>
                                              <p:charRg st="0" end="1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1987">
                                            <p:txEl>
                                              <p:charRg st="0" end="13"/>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1987">
                                            <p:txEl>
                                              <p:charRg st="13" end="41"/>
                                            </p:txEl>
                                          </p:spTgt>
                                        </p:tgtEl>
                                        <p:attrNameLst>
                                          <p:attrName>style.visibility</p:attrName>
                                        </p:attrNameLst>
                                      </p:cBhvr>
                                      <p:to>
                                        <p:strVal val="visible"/>
                                      </p:to>
                                    </p:set>
                                    <p:anim calcmode="lin" valueType="num">
                                      <p:cBhvr additive="base">
                                        <p:cTn id="18" dur="500" fill="hold"/>
                                        <p:tgtEl>
                                          <p:spTgt spid="41987">
                                            <p:txEl>
                                              <p:charRg st="13" end="4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1987">
                                            <p:txEl>
                                              <p:charRg st="13" end="4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1987">
                                            <p:txEl>
                                              <p:charRg st="41" end="54"/>
                                            </p:txEl>
                                          </p:spTgt>
                                        </p:tgtEl>
                                        <p:attrNameLst>
                                          <p:attrName>style.visibility</p:attrName>
                                        </p:attrNameLst>
                                      </p:cBhvr>
                                      <p:to>
                                        <p:strVal val="visible"/>
                                      </p:to>
                                    </p:set>
                                    <p:anim calcmode="lin" valueType="num">
                                      <p:cBhvr additive="base">
                                        <p:cTn id="24" dur="500" fill="hold"/>
                                        <p:tgtEl>
                                          <p:spTgt spid="41987">
                                            <p:txEl>
                                              <p:charRg st="41" end="5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1987">
                                            <p:txEl>
                                              <p:charRg st="41" end="5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1987">
                                            <p:txEl>
                                              <p:charRg st="54" end="96"/>
                                            </p:txEl>
                                          </p:spTgt>
                                        </p:tgtEl>
                                        <p:attrNameLst>
                                          <p:attrName>style.visibility</p:attrName>
                                        </p:attrNameLst>
                                      </p:cBhvr>
                                      <p:to>
                                        <p:strVal val="visible"/>
                                      </p:to>
                                    </p:set>
                                    <p:anim calcmode="lin" valueType="num">
                                      <p:cBhvr additive="base">
                                        <p:cTn id="30" dur="500" fill="hold"/>
                                        <p:tgtEl>
                                          <p:spTgt spid="41987">
                                            <p:txEl>
                                              <p:charRg st="54" end="96"/>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1987">
                                            <p:txEl>
                                              <p:charRg st="54" end="9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4198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2"/>
          <p:cNvSpPr>
            <a:spLocks noGrp="1"/>
          </p:cNvSpPr>
          <p:nvPr>
            <p:ph type="title"/>
          </p:nvPr>
        </p:nvSpPr>
        <p:spPr>
          <a:ln/>
        </p:spPr>
        <p:txBody>
          <a:bodyPr vert="horz" wrap="square" lIns="91440" tIns="45720" rIns="91440" bIns="45720" anchor="b"/>
          <a:p>
            <a:pPr eaLnBrk="1" hangingPunct="1"/>
            <a:r>
              <a:rPr lang="zh-CN" altLang="en-US" b="1" dirty="0"/>
              <a:t>课文分析（二）</a:t>
            </a:r>
            <a:endParaRPr lang="zh-CN" altLang="en-US" b="1" dirty="0"/>
          </a:p>
        </p:txBody>
      </p:sp>
      <p:sp>
        <p:nvSpPr>
          <p:cNvPr id="43011" name="Rectangle 3"/>
          <p:cNvSpPr>
            <a:spLocks noGrp="1"/>
          </p:cNvSpPr>
          <p:nvPr>
            <p:ph idx="1"/>
          </p:nvPr>
        </p:nvSpPr>
        <p:spPr>
          <a:ln/>
        </p:spPr>
        <p:txBody>
          <a:bodyPr vert="horz" wrap="square" lIns="91440" tIns="45720" rIns="91440" bIns="45720" anchor="t"/>
          <a:p>
            <a:pPr eaLnBrk="1" hangingPunct="1"/>
            <a:r>
              <a:rPr lang="zh-CN" altLang="en-US" b="1" dirty="0"/>
              <a:t>小结：这一部分按照卵</a:t>
            </a:r>
            <a:r>
              <a:rPr lang="en-US" altLang="zh-CN" b="1">
                <a:latin typeface="Arial" panose="020B0604020202020204" pitchFamily="34" charset="0"/>
              </a:rPr>
              <a:t>——</a:t>
            </a:r>
            <a:r>
              <a:rPr lang="zh-CN" altLang="en-US" b="1" dirty="0"/>
              <a:t>幼虫的生长化过程来写的。</a:t>
            </a:r>
            <a:endParaRPr lang="zh-CN" altLang="en-US" b="1" dirty="0"/>
          </a:p>
          <a:p>
            <a:pPr eaLnBrk="1" hangingPunct="1"/>
            <a:r>
              <a:rPr lang="zh-CN" altLang="en-US" b="1" dirty="0"/>
              <a:t>③从文章全文来看，作者是按照幼虫</a:t>
            </a:r>
            <a:r>
              <a:rPr lang="en-US" altLang="zh-CN" b="1">
                <a:latin typeface="Arial" panose="020B0604020202020204" pitchFamily="34" charset="0"/>
              </a:rPr>
              <a:t>——</a:t>
            </a:r>
            <a:r>
              <a:rPr lang="zh-CN" altLang="en-US" b="1" dirty="0"/>
              <a:t>成虫</a:t>
            </a:r>
            <a:r>
              <a:rPr lang="en-US" altLang="zh-CN" b="1">
                <a:latin typeface="Arial" panose="020B0604020202020204" pitchFamily="34" charset="0"/>
              </a:rPr>
              <a:t>——</a:t>
            </a:r>
            <a:r>
              <a:rPr lang="zh-CN" altLang="en-US" b="1" dirty="0"/>
              <a:t>卵</a:t>
            </a:r>
            <a:r>
              <a:rPr lang="en-US" altLang="zh-CN" b="1">
                <a:latin typeface="Arial" panose="020B0604020202020204" pitchFamily="34" charset="0"/>
              </a:rPr>
              <a:t>———</a:t>
            </a:r>
            <a:r>
              <a:rPr lang="zh-CN" altLang="en-US" b="1" dirty="0"/>
              <a:t>幼虫的顺序来写的。这样安排有什么好处？</a:t>
            </a:r>
            <a:endParaRPr lang="zh-CN" altLang="en-US" b="1" dirty="0"/>
          </a:p>
          <a:p>
            <a:pPr eaLnBrk="1" hangingPunct="1"/>
            <a:r>
              <a:rPr lang="zh-CN" altLang="en-US" b="1" dirty="0"/>
              <a:t>明确：使行文新颖活泼，不落俗套，引起读者的兴趣，突出蝉</a:t>
            </a:r>
            <a:r>
              <a:rPr lang="zh-CN" altLang="en-US" b="1" dirty="0">
                <a:latin typeface="Arial" panose="020B0604020202020204" pitchFamily="34" charset="0"/>
              </a:rPr>
              <a:t>“</a:t>
            </a:r>
            <a:r>
              <a:rPr lang="zh-CN" altLang="en-US" b="1" dirty="0"/>
              <a:t>四年黑暗的苦工</a:t>
            </a:r>
            <a:r>
              <a:rPr lang="zh-CN" altLang="en-US" b="1" dirty="0">
                <a:latin typeface="Arial" panose="020B0604020202020204" pitchFamily="34" charset="0"/>
              </a:rPr>
              <a:t>”</a:t>
            </a:r>
            <a:r>
              <a:rPr lang="zh-CN" altLang="en-US" b="1" dirty="0"/>
              <a:t>这一重要特点。</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blinds(horizontal)">
                                      <p:cBhvr>
                                        <p:cTn id="7" dur="500"/>
                                        <p:tgtEl>
                                          <p:spTgt spid="430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3011">
                                            <p:txEl>
                                              <p:charRg st="0" end="25"/>
                                            </p:txEl>
                                          </p:spTgt>
                                        </p:tgtEl>
                                        <p:attrNameLst>
                                          <p:attrName>style.visibility</p:attrName>
                                        </p:attrNameLst>
                                      </p:cBhvr>
                                      <p:to>
                                        <p:strVal val="visible"/>
                                      </p:to>
                                    </p:set>
                                    <p:anim calcmode="lin" valueType="num">
                                      <p:cBhvr additive="base">
                                        <p:cTn id="12" dur="500" fill="hold"/>
                                        <p:tgtEl>
                                          <p:spTgt spid="43011">
                                            <p:txEl>
                                              <p:charRg st="0" end="25"/>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3011">
                                            <p:txEl>
                                              <p:charRg st="0" end="25"/>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3011">
                                            <p:txEl>
                                              <p:charRg st="25" end="71"/>
                                            </p:txEl>
                                          </p:spTgt>
                                        </p:tgtEl>
                                        <p:attrNameLst>
                                          <p:attrName>style.visibility</p:attrName>
                                        </p:attrNameLst>
                                      </p:cBhvr>
                                      <p:to>
                                        <p:strVal val="visible"/>
                                      </p:to>
                                    </p:set>
                                    <p:anim calcmode="lin" valueType="num">
                                      <p:cBhvr additive="base">
                                        <p:cTn id="18" dur="500" fill="hold"/>
                                        <p:tgtEl>
                                          <p:spTgt spid="43011">
                                            <p:txEl>
                                              <p:charRg st="25" end="7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3011">
                                            <p:txEl>
                                              <p:charRg st="25" end="7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3011">
                                            <p:txEl>
                                              <p:charRg st="71" end="115"/>
                                            </p:txEl>
                                          </p:spTgt>
                                        </p:tgtEl>
                                        <p:attrNameLst>
                                          <p:attrName>style.visibility</p:attrName>
                                        </p:attrNameLst>
                                      </p:cBhvr>
                                      <p:to>
                                        <p:strVal val="visible"/>
                                      </p:to>
                                    </p:set>
                                    <p:anim calcmode="lin" valueType="num">
                                      <p:cBhvr additive="base">
                                        <p:cTn id="24" dur="500" fill="hold"/>
                                        <p:tgtEl>
                                          <p:spTgt spid="43011">
                                            <p:txEl>
                                              <p:charRg st="71" end="11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3011">
                                            <p:txEl>
                                              <p:charRg st="71" end="11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2"/>
          <p:cNvSpPr>
            <a:spLocks noGrp="1"/>
          </p:cNvSpPr>
          <p:nvPr>
            <p:ph type="title"/>
          </p:nvPr>
        </p:nvSpPr>
        <p:spPr>
          <a:ln/>
        </p:spPr>
        <p:txBody>
          <a:bodyPr vert="horz" wrap="square" lIns="91440" tIns="45720" rIns="91440" bIns="45720" anchor="b"/>
          <a:p>
            <a:pPr eaLnBrk="1" hangingPunct="1"/>
            <a:r>
              <a:rPr lang="zh-CN" altLang="en-US" b="1" dirty="0"/>
              <a:t>课文分析（二）</a:t>
            </a:r>
            <a:endParaRPr lang="zh-CN" altLang="en-US" b="1" dirty="0"/>
          </a:p>
        </p:txBody>
      </p:sp>
      <p:sp>
        <p:nvSpPr>
          <p:cNvPr id="44035" name="Rectangle 3"/>
          <p:cNvSpPr>
            <a:spLocks noGrp="1"/>
          </p:cNvSpPr>
          <p:nvPr>
            <p:ph idx="1"/>
          </p:nvPr>
        </p:nvSpPr>
        <p:spPr>
          <a:ln/>
        </p:spPr>
        <p:txBody>
          <a:bodyPr vert="horz" wrap="square" lIns="91440" tIns="45720" rIns="91440" bIns="45720" anchor="t"/>
          <a:p>
            <a:pPr eaLnBrk="1" hangingPunct="1"/>
            <a:r>
              <a:rPr lang="en-US" altLang="zh-CN" sz="3400" b="1"/>
              <a:t>④</a:t>
            </a:r>
            <a:r>
              <a:rPr lang="zh-CN" altLang="en-US" sz="3400" b="1" dirty="0"/>
              <a:t>结尾一段有何作用</a:t>
            </a:r>
            <a:r>
              <a:rPr lang="en-US" altLang="zh-CN" sz="3400" b="1"/>
              <a:t>,</a:t>
            </a:r>
            <a:r>
              <a:rPr lang="zh-CN" altLang="en-US" sz="3400" b="1" dirty="0"/>
              <a:t>运用了什么表达方式？</a:t>
            </a:r>
            <a:endParaRPr lang="zh-CN" altLang="en-US" sz="3400" b="1" dirty="0"/>
          </a:p>
          <a:p>
            <a:pPr eaLnBrk="1" hangingPunct="1"/>
            <a:r>
              <a:rPr lang="zh-CN" altLang="en-US" sz="3400" b="1" dirty="0"/>
              <a:t>明确：运用抒情、议论两种表达方式。用富有诗意的语言总结蝉的一生，抒发对蝉经过艰苦劳动才换来短暂欢乐的由衷赞叹和同情。</a:t>
            </a:r>
            <a:br>
              <a:rPr lang="zh-CN" altLang="en-US" sz="3400" b="1" dirty="0"/>
            </a:br>
            <a:br>
              <a:rPr lang="zh-CN" altLang="en-US" sz="3400" b="1" dirty="0"/>
            </a:br>
            <a:endParaRPr lang="zh-CN" altLang="en-US" sz="3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blinds(horizontal)">
                                      <p:cBhvr>
                                        <p:cTn id="7" dur="500"/>
                                        <p:tgtEl>
                                          <p:spTgt spid="4403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4035">
                                            <p:txEl>
                                              <p:charRg st="0" end="21"/>
                                            </p:txEl>
                                          </p:spTgt>
                                        </p:tgtEl>
                                        <p:attrNameLst>
                                          <p:attrName>style.visibility</p:attrName>
                                        </p:attrNameLst>
                                      </p:cBhvr>
                                      <p:to>
                                        <p:strVal val="visible"/>
                                      </p:to>
                                    </p:set>
                                    <p:anim calcmode="lin" valueType="num">
                                      <p:cBhvr additive="base">
                                        <p:cTn id="12" dur="500" fill="hold"/>
                                        <p:tgtEl>
                                          <p:spTgt spid="44035">
                                            <p:txEl>
                                              <p:charRg st="0" end="2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4035">
                                            <p:txEl>
                                              <p:charRg st="0" end="2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4035">
                                            <p:txEl>
                                              <p:charRg st="21" end="82"/>
                                            </p:txEl>
                                          </p:spTgt>
                                        </p:tgtEl>
                                        <p:attrNameLst>
                                          <p:attrName>style.visibility</p:attrName>
                                        </p:attrNameLst>
                                      </p:cBhvr>
                                      <p:to>
                                        <p:strVal val="visible"/>
                                      </p:to>
                                    </p:set>
                                    <p:anim calcmode="lin" valueType="num">
                                      <p:cBhvr additive="base">
                                        <p:cTn id="18" dur="500" fill="hold"/>
                                        <p:tgtEl>
                                          <p:spTgt spid="44035">
                                            <p:txEl>
                                              <p:charRg st="21" end="8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4035">
                                            <p:txEl>
                                              <p:charRg st="21" end="8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2"/>
          <p:cNvSpPr>
            <a:spLocks noGrp="1"/>
          </p:cNvSpPr>
          <p:nvPr>
            <p:ph type="title"/>
          </p:nvPr>
        </p:nvSpPr>
        <p:spPr>
          <a:ln/>
        </p:spPr>
        <p:txBody>
          <a:bodyPr vert="horz" wrap="square" lIns="91440" tIns="45720" rIns="91440" bIns="45720" anchor="b"/>
          <a:p>
            <a:pPr eaLnBrk="1" hangingPunct="1"/>
            <a:r>
              <a:rPr lang="zh-CN" altLang="en-US" b="1" dirty="0"/>
              <a:t>课文分析（二）</a:t>
            </a:r>
            <a:endParaRPr lang="zh-CN" altLang="en-US" b="1" dirty="0"/>
          </a:p>
        </p:txBody>
      </p:sp>
      <p:sp>
        <p:nvSpPr>
          <p:cNvPr id="45059" name="Rectangle 3"/>
          <p:cNvSpPr>
            <a:spLocks noGrp="1"/>
          </p:cNvSpPr>
          <p:nvPr>
            <p:ph idx="1"/>
          </p:nvPr>
        </p:nvSpPr>
        <p:spPr>
          <a:ln/>
        </p:spPr>
        <p:txBody>
          <a:bodyPr vert="horz" wrap="square" lIns="91440" tIns="45720" rIns="91440" bIns="45720" anchor="t"/>
          <a:p>
            <a:pPr eaLnBrk="1" hangingPunct="1"/>
            <a:r>
              <a:rPr lang="zh-CN" altLang="en-US" b="1" dirty="0"/>
              <a:t>据课文内容，列出蝉的生命简史。</a:t>
            </a:r>
            <a:endParaRPr lang="zh-CN" altLang="en-US" b="1" dirty="0"/>
          </a:p>
          <a:p>
            <a:pPr eaLnBrk="1" hangingPunct="1"/>
            <a:r>
              <a:rPr lang="zh-CN" altLang="en-US" b="1" dirty="0"/>
              <a:t>明确：成虫产卵 → 蝉卵孵化、幼虫出壳 →  即刻脱皮 ，不久 → 幼虫落在地上→立刻寻觅藏身的地方 ，几分钟后 →幼虫钻进地里 ，四年后→  幼虫从地穴爬出→ 徘徊一阵 爬上灌木枝或草叶 ，  半点钟后 → 变为成虫 ，三个半钟头后→ 成虫是离枝飞去， 五个星期后→ 成虫交配、产卵、死亡。</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blinds(horizontal)">
                                      <p:cBhvr>
                                        <p:cTn id="7" dur="500"/>
                                        <p:tgtEl>
                                          <p:spTgt spid="4505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5059">
                                            <p:txEl>
                                              <p:charRg st="0" end="16"/>
                                            </p:txEl>
                                          </p:spTgt>
                                        </p:tgtEl>
                                        <p:attrNameLst>
                                          <p:attrName>style.visibility</p:attrName>
                                        </p:attrNameLst>
                                      </p:cBhvr>
                                      <p:to>
                                        <p:strVal val="visible"/>
                                      </p:to>
                                    </p:set>
                                    <p:anim calcmode="lin" valueType="num">
                                      <p:cBhvr additive="base">
                                        <p:cTn id="12" dur="500" fill="hold"/>
                                        <p:tgtEl>
                                          <p:spTgt spid="45059">
                                            <p:txEl>
                                              <p:charRg st="0" end="16"/>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5059">
                                            <p:txEl>
                                              <p:charRg st="0" end="16"/>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5059">
                                            <p:txEl>
                                              <p:charRg st="16" end="163"/>
                                            </p:txEl>
                                          </p:spTgt>
                                        </p:tgtEl>
                                        <p:attrNameLst>
                                          <p:attrName>style.visibility</p:attrName>
                                        </p:attrNameLst>
                                      </p:cBhvr>
                                      <p:to>
                                        <p:strVal val="visible"/>
                                      </p:to>
                                    </p:set>
                                    <p:anim calcmode="lin" valueType="num">
                                      <p:cBhvr additive="base">
                                        <p:cTn id="18" dur="500" fill="hold"/>
                                        <p:tgtEl>
                                          <p:spTgt spid="45059">
                                            <p:txEl>
                                              <p:charRg st="16" end="16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5059">
                                            <p:txEl>
                                              <p:charRg st="16" end="16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5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8" name="Picture 5" descr="57636_942361"/>
          <p:cNvPicPr>
            <a:picLocks noChangeAspect="1"/>
          </p:cNvPicPr>
          <p:nvPr/>
        </p:nvPicPr>
        <p:blipFill>
          <a:blip r:embed="rId1"/>
          <a:stretch>
            <a:fillRect/>
          </a:stretch>
        </p:blipFill>
        <p:spPr>
          <a:xfrm>
            <a:off x="1835150" y="620713"/>
            <a:ext cx="5207000" cy="5732462"/>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Rectangle 2"/>
          <p:cNvSpPr>
            <a:spLocks noGrp="1" noRot="1"/>
          </p:cNvSpPr>
          <p:nvPr>
            <p:ph idx="1"/>
          </p:nvPr>
        </p:nvSpPr>
        <p:spPr>
          <a:xfrm>
            <a:off x="3779838" y="1341438"/>
            <a:ext cx="4967287" cy="5162550"/>
          </a:xfrm>
          <a:ln/>
        </p:spPr>
        <p:txBody>
          <a:bodyPr vert="horz" wrap="square" lIns="91440" tIns="45720" rIns="91440" bIns="45720" anchor="t"/>
          <a:p>
            <a:pPr marL="0" indent="0" eaLnBrk="1" hangingPunct="1">
              <a:lnSpc>
                <a:spcPct val="120000"/>
              </a:lnSpc>
              <a:buFont typeface="Wingdings 2" panose="05020102010507070707" pitchFamily="18" charset="2"/>
              <a:buNone/>
            </a:pPr>
            <a:r>
              <a:rPr lang="en-US" altLang="zh-CN" sz="2400" b="1">
                <a:solidFill>
                  <a:srgbClr val="000000"/>
                </a:solidFill>
              </a:rPr>
              <a:t>       </a:t>
            </a:r>
            <a:r>
              <a:rPr lang="zh-CN" altLang="en-US" sz="2400" b="1" dirty="0">
                <a:solidFill>
                  <a:srgbClr val="000000"/>
                </a:solidFill>
              </a:rPr>
              <a:t>法布尔，世界著名的</a:t>
            </a:r>
            <a:r>
              <a:rPr lang="zh-CN" altLang="en-US" sz="2400" b="1" dirty="0">
                <a:solidFill>
                  <a:srgbClr val="FF0000"/>
                </a:solidFill>
              </a:rPr>
              <a:t>昆虫学家</a:t>
            </a:r>
            <a:r>
              <a:rPr lang="zh-CN" altLang="en-US" sz="2400" b="1" dirty="0">
                <a:solidFill>
                  <a:srgbClr val="000000"/>
                </a:solidFill>
              </a:rPr>
              <a:t>，法国人。他出身于贫苦的农民家庭，没有上过像样的小学，为了补贴家用，还得给人打短工。在农村里，他被大自然中各种各样的昆虫迷住了，爱上了研究昆虫这一行。有时候他会一连十几个小时趴在地上一动也不动地对一种昆虫进行精细的观察，以致有人以为他发疯了。他读过师范学校，当过小学教师和中学教师。 </a:t>
            </a:r>
            <a:endParaRPr lang="zh-CN" altLang="en-US" sz="2400" b="1" dirty="0">
              <a:solidFill>
                <a:srgbClr val="000000"/>
              </a:solidFill>
            </a:endParaRPr>
          </a:p>
        </p:txBody>
      </p:sp>
      <p:pic>
        <p:nvPicPr>
          <p:cNvPr id="19459" name="图片 3"/>
          <p:cNvPicPr>
            <a:picLocks noChangeAspect="1"/>
          </p:cNvPicPr>
          <p:nvPr/>
        </p:nvPicPr>
        <p:blipFill>
          <a:blip r:embed="rId1"/>
          <a:stretch>
            <a:fillRect/>
          </a:stretch>
        </p:blipFill>
        <p:spPr>
          <a:xfrm>
            <a:off x="179388" y="133350"/>
            <a:ext cx="2378075" cy="963613"/>
          </a:xfrm>
          <a:prstGeom prst="rect">
            <a:avLst/>
          </a:prstGeom>
          <a:noFill/>
          <a:ln w="9525">
            <a:noFill/>
          </a:ln>
        </p:spPr>
      </p:pic>
      <p:pic>
        <p:nvPicPr>
          <p:cNvPr id="19460" name="图片 4"/>
          <p:cNvPicPr>
            <a:picLocks noChangeAspect="1"/>
          </p:cNvPicPr>
          <p:nvPr/>
        </p:nvPicPr>
        <p:blipFill>
          <a:blip r:embed="rId2"/>
          <a:stretch>
            <a:fillRect/>
          </a:stretch>
        </p:blipFill>
        <p:spPr>
          <a:xfrm>
            <a:off x="236538" y="1341438"/>
            <a:ext cx="3384550" cy="5008562"/>
          </a:xfrm>
          <a:prstGeom prst="rect">
            <a:avLst/>
          </a:prstGeom>
          <a:noFill/>
          <a:ln w="9525">
            <a:noFill/>
          </a:ln>
          <a:effectLst>
            <a:outerShdw algn="tl" rotWithShape="0">
              <a:srgbClr val="000000">
                <a:alpha val="7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15714">
                                            <p:txEl>
                                              <p:charRg st="0" end="163"/>
                                            </p:txEl>
                                          </p:spTgt>
                                        </p:tgtEl>
                                        <p:attrNameLst>
                                          <p:attrName>style.visibility</p:attrName>
                                        </p:attrNameLst>
                                      </p:cBhvr>
                                      <p:to>
                                        <p:strVal val="visible"/>
                                      </p:to>
                                    </p:set>
                                    <p:animEffect transition="in" filter="box(out)">
                                      <p:cBhvr>
                                        <p:cTn id="7" dur="1000"/>
                                        <p:tgtEl>
                                          <p:spTgt spid="115714">
                                            <p:txEl>
                                              <p:charRg st="0" end="16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8" name="内容占位符 45057" descr="kuang217"/>
          <p:cNvPicPr>
            <a:picLocks noChangeAspect="1"/>
          </p:cNvPicPr>
          <p:nvPr>
            <p:ph/>
          </p:nvPr>
        </p:nvPicPr>
        <p:blipFill>
          <a:blip r:embed="rId1"/>
          <a:stretch>
            <a:fillRect/>
          </a:stretch>
        </p:blipFill>
        <p:spPr>
          <a:xfrm>
            <a:off x="0" y="0"/>
            <a:ext cx="9144000" cy="6994525"/>
          </a:xfrm>
        </p:spPr>
      </p:pic>
      <p:sp>
        <p:nvSpPr>
          <p:cNvPr id="45069" name="文本框 45068"/>
          <p:cNvSpPr txBox="1"/>
          <p:nvPr/>
        </p:nvSpPr>
        <p:spPr>
          <a:xfrm>
            <a:off x="1437640" y="965835"/>
            <a:ext cx="5949950" cy="4276725"/>
          </a:xfrm>
          <a:prstGeom prst="rect">
            <a:avLst/>
          </a:prstGeom>
          <a:noFill/>
          <a:ln w="9525">
            <a:noFill/>
          </a:ln>
        </p:spPr>
        <p:txBody>
          <a:bodyPr wrap="square">
            <a:spAutoFit/>
          </a:bodyPr>
          <a:p>
            <a:pPr algn="just">
              <a:spcBef>
                <a:spcPct val="50000"/>
              </a:spcBef>
            </a:pPr>
            <a:r>
              <a:rPr lang="zh-CN" altLang="en-US" sz="3200" b="1" dirty="0">
                <a:latin typeface="Times New Roman" panose="02020603050405020304" pitchFamily="18" charset="0"/>
              </a:rPr>
              <a:t>科学小品：科学小品又名知识小品，是一种用小品文的笔调介绍某一方面科学知识的说明文体。它既有科学性，又有文学性。那么说科学小品就是说明文的一种了。</a:t>
            </a:r>
            <a:endParaRPr lang="zh-CN" altLang="en-US" sz="3200" b="1" dirty="0">
              <a:latin typeface="Times New Roman" panose="02020603050405020304" pitchFamily="18" charset="0"/>
            </a:endParaRPr>
          </a:p>
          <a:p>
            <a:pPr algn="just">
              <a:spcBef>
                <a:spcPct val="50000"/>
              </a:spcBef>
            </a:pPr>
            <a:r>
              <a:rPr lang="zh-CN" altLang="en-US" sz="3200" b="1" dirty="0">
                <a:latin typeface="Times New Roman" panose="02020603050405020304" pitchFamily="18" charset="0"/>
              </a:rPr>
              <a:t>科学小品的特点：内容真实，结构严谨巧妙，语言生动准确</a:t>
            </a:r>
            <a:r>
              <a:rPr lang="zh-CN" altLang="en-US" sz="3200" dirty="0">
                <a:latin typeface="Times New Roman" panose="02020603050405020304" pitchFamily="18" charset="0"/>
              </a:rPr>
              <a:t> 。</a:t>
            </a:r>
            <a:endParaRPr lang="zh-CN" altLang="en-US" sz="3200" dirty="0">
              <a:latin typeface="Times New Roman" panose="02020603050405020304" pitchFamily="18" charset="0"/>
            </a:endParaRPr>
          </a:p>
        </p:txBody>
      </p:sp>
      <p:sp>
        <p:nvSpPr>
          <p:cNvPr id="45070" name="文本框 45069"/>
          <p:cNvSpPr txBox="1"/>
          <p:nvPr/>
        </p:nvSpPr>
        <p:spPr>
          <a:xfrm>
            <a:off x="2771775" y="260350"/>
            <a:ext cx="2879725" cy="579438"/>
          </a:xfrm>
          <a:prstGeom prst="rect">
            <a:avLst/>
          </a:prstGeom>
          <a:noFill/>
          <a:ln w="9525">
            <a:noFill/>
          </a:ln>
        </p:spPr>
        <p:txBody>
          <a:bodyPr>
            <a:spAutoFit/>
          </a:bodyPr>
          <a:p>
            <a:pPr>
              <a:spcBef>
                <a:spcPct val="50000"/>
              </a:spcBef>
            </a:pPr>
            <a:r>
              <a:rPr lang="zh-CN" altLang="en-US" sz="3200" b="1" dirty="0">
                <a:solidFill>
                  <a:srgbClr val="FF0000"/>
                </a:solidFill>
                <a:latin typeface="Times New Roman" panose="02020603050405020304" pitchFamily="18" charset="0"/>
                <a:ea typeface="黑体" panose="02010609060101010101" pitchFamily="49" charset="-122"/>
              </a:rPr>
              <a:t>科学小品</a:t>
            </a:r>
            <a:endParaRPr lang="zh-CN" altLang="en-US" sz="3200" b="1" dirty="0">
              <a:solidFill>
                <a:srgbClr val="FF0000"/>
              </a:solidFill>
              <a:latin typeface="Times New Roman" panose="02020603050405020304" pitchFamily="18" charset="0"/>
              <a:ea typeface="黑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635375" y="333375"/>
            <a:ext cx="5113338" cy="6221413"/>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altLang="en-US" sz="2800" b="1" i="0" u="none" strike="noStrike" kern="0" cap="none" spc="0" normalizeH="0" baseline="0" noProof="0" dirty="0" smtClean="0">
                <a:ln>
                  <a:noFill/>
                </a:ln>
                <a:solidFill>
                  <a:srgbClr val="000000"/>
                </a:solidFill>
                <a:effectLst/>
                <a:uLnTx/>
                <a:uFillTx/>
                <a:latin typeface="华文楷体" panose="02010600040101010101" charset="-122"/>
                <a:ea typeface="华文楷体" panose="02010600040101010101" charset="-122"/>
                <a:cs typeface="+mn-cs"/>
              </a:rPr>
              <a:t>        他没有专门学过昆虫学，但是依靠他专心致志的自学和长期耐心而细致的观察研究，用大半生的时间和精力，根据观察所得的详细记录，写成了</a:t>
            </a:r>
            <a:r>
              <a:rPr kumimoji="0" lang="en-US" altLang="zh-CN" sz="2800" b="1" i="0" u="none" strike="noStrike" kern="0" cap="none" spc="0" normalizeH="0" baseline="0" noProof="0" dirty="0" smtClean="0">
                <a:ln>
                  <a:noFill/>
                </a:ln>
                <a:solidFill>
                  <a:srgbClr val="000000"/>
                </a:solidFill>
                <a:effectLst/>
                <a:uLnTx/>
                <a:uFillTx/>
                <a:latin typeface="华文楷体" panose="02010600040101010101" charset="-122"/>
                <a:ea typeface="华文楷体" panose="02010600040101010101" charset="-122"/>
                <a:cs typeface="+mn-cs"/>
              </a:rPr>
              <a:t>10</a:t>
            </a:r>
            <a:r>
              <a:rPr kumimoji="0" lang="zh-CN" altLang="en-US" sz="2800" b="1" i="0" u="none" strike="noStrike" kern="0" cap="none" spc="0" normalizeH="0" baseline="0" noProof="0" dirty="0" smtClean="0">
                <a:ln>
                  <a:noFill/>
                </a:ln>
                <a:solidFill>
                  <a:srgbClr val="000000"/>
                </a:solidFill>
                <a:effectLst/>
                <a:uLnTx/>
                <a:uFillTx/>
                <a:latin typeface="华文楷体" panose="02010600040101010101" charset="-122"/>
                <a:ea typeface="华文楷体" panose="02010600040101010101" charset="-122"/>
                <a:cs typeface="+mn-cs"/>
              </a:rPr>
              <a:t>大卷</a:t>
            </a:r>
            <a:r>
              <a:rPr kumimoji="0" lang="en-US" altLang="zh-CN" sz="2800" b="1" i="0" u="none" strike="noStrike" kern="0" cap="none" spc="0" normalizeH="0" baseline="0" noProof="0" dirty="0" smtClean="0">
                <a:ln>
                  <a:noFill/>
                </a:ln>
                <a:solidFill>
                  <a:srgbClr val="000000"/>
                </a:solidFill>
                <a:effectLst/>
                <a:uLnTx/>
                <a:uFillTx/>
                <a:latin typeface="华文楷体" panose="02010600040101010101" charset="-122"/>
                <a:ea typeface="华文楷体" panose="02010600040101010101" charset="-122"/>
                <a:cs typeface="+mn-cs"/>
              </a:rPr>
              <a:t>《</a:t>
            </a:r>
            <a:r>
              <a:rPr kumimoji="0" lang="zh-CN" altLang="en-US" sz="2800" b="1" i="0" u="none" strike="noStrike" kern="0" cap="none" spc="0" normalizeH="0" baseline="0" noProof="0" dirty="0" smtClean="0">
                <a:ln>
                  <a:noFill/>
                </a:ln>
                <a:solidFill>
                  <a:srgbClr val="000000"/>
                </a:solidFill>
                <a:effectLst/>
                <a:uLnTx/>
                <a:uFillTx/>
                <a:latin typeface="华文楷体" panose="02010600040101010101" charset="-122"/>
                <a:ea typeface="华文楷体" panose="02010600040101010101" charset="-122"/>
                <a:cs typeface="+mn-cs"/>
              </a:rPr>
              <a:t>昆虫的故事</a:t>
            </a:r>
            <a:r>
              <a:rPr kumimoji="0" lang="en-US" altLang="zh-CN" sz="2800" b="1" i="0" u="none" strike="noStrike" kern="0" cap="none" spc="0" normalizeH="0" baseline="0" noProof="0" dirty="0" smtClean="0">
                <a:ln>
                  <a:noFill/>
                </a:ln>
                <a:solidFill>
                  <a:srgbClr val="000000"/>
                </a:solidFill>
                <a:effectLst/>
                <a:uLnTx/>
                <a:uFillTx/>
                <a:latin typeface="华文楷体" panose="02010600040101010101" charset="-122"/>
                <a:ea typeface="华文楷体" panose="02010600040101010101" charset="-122"/>
                <a:cs typeface="+mn-cs"/>
              </a:rPr>
              <a:t>》</a:t>
            </a:r>
            <a:r>
              <a:rPr kumimoji="0" lang="zh-CN" altLang="en-US" sz="2800" b="1" i="0" u="none" strike="noStrike" kern="0" cap="none" spc="0" normalizeH="0" baseline="0" noProof="0" dirty="0" smtClean="0">
                <a:ln>
                  <a:noFill/>
                </a:ln>
                <a:solidFill>
                  <a:srgbClr val="000000"/>
                </a:solidFill>
                <a:effectLst/>
                <a:uLnTx/>
                <a:uFillTx/>
                <a:latin typeface="华文楷体" panose="02010600040101010101" charset="-122"/>
                <a:ea typeface="华文楷体" panose="02010600040101010101" charset="-122"/>
                <a:cs typeface="+mn-cs"/>
              </a:rPr>
              <a:t>（又译作</a:t>
            </a:r>
            <a:r>
              <a:rPr kumimoji="0" lang="en-US" altLang="zh-CN" sz="2800" b="1" i="0" u="none" strike="noStrike" kern="0" cap="none" spc="0" normalizeH="0" baseline="0" noProof="0" dirty="0" smtClean="0">
                <a:ln>
                  <a:noFill/>
                </a:ln>
                <a:solidFill>
                  <a:srgbClr val="FF0000"/>
                </a:solidFill>
                <a:effectLst/>
                <a:uLnTx/>
                <a:uFillTx/>
                <a:latin typeface="华文楷体" panose="02010600040101010101" charset="-122"/>
                <a:ea typeface="华文楷体" panose="02010600040101010101" charset="-122"/>
                <a:cs typeface="+mn-cs"/>
              </a:rPr>
              <a:t>《</a:t>
            </a:r>
            <a:r>
              <a:rPr kumimoji="0" lang="zh-CN" altLang="en-US" sz="2800" b="1" i="0" u="none" strike="noStrike" kern="0" cap="none" spc="0" normalizeH="0" baseline="0" noProof="0" dirty="0" smtClean="0">
                <a:ln>
                  <a:noFill/>
                </a:ln>
                <a:solidFill>
                  <a:srgbClr val="FF0000"/>
                </a:solidFill>
                <a:effectLst/>
                <a:uLnTx/>
                <a:uFillTx/>
                <a:latin typeface="华文楷体" panose="02010600040101010101" charset="-122"/>
                <a:ea typeface="华文楷体" panose="02010600040101010101" charset="-122"/>
                <a:cs typeface="+mn-cs"/>
              </a:rPr>
              <a:t>昆虫记</a:t>
            </a:r>
            <a:r>
              <a:rPr kumimoji="0" lang="en-US" altLang="zh-CN" sz="2800" b="1" i="0" u="none" strike="noStrike" kern="0" cap="none" spc="0" normalizeH="0" baseline="0" noProof="0" dirty="0" smtClean="0">
                <a:ln>
                  <a:noFill/>
                </a:ln>
                <a:solidFill>
                  <a:srgbClr val="FF0000"/>
                </a:solidFill>
                <a:effectLst/>
                <a:uLnTx/>
                <a:uFillTx/>
                <a:latin typeface="华文楷体" panose="02010600040101010101" charset="-122"/>
                <a:ea typeface="华文楷体" panose="02010600040101010101" charset="-122"/>
                <a:cs typeface="+mn-cs"/>
              </a:rPr>
              <a:t>》</a:t>
            </a:r>
            <a:r>
              <a:rPr kumimoji="0" lang="zh-CN" altLang="en-US" sz="2800" b="1" i="0" u="none" strike="noStrike" kern="0" cap="none" spc="0" normalizeH="0" baseline="0" noProof="0" dirty="0" smtClean="0">
                <a:ln>
                  <a:noFill/>
                </a:ln>
                <a:solidFill>
                  <a:srgbClr val="000000"/>
                </a:solidFill>
                <a:effectLst/>
                <a:uLnTx/>
                <a:uFillTx/>
                <a:latin typeface="华文楷体" panose="02010600040101010101" charset="-122"/>
                <a:ea typeface="华文楷体" panose="02010600040101010101" charset="-122"/>
                <a:cs typeface="+mn-cs"/>
              </a:rPr>
              <a:t>）。</a:t>
            </a:r>
            <a:endParaRPr kumimoji="0" lang="en-US" altLang="zh-CN" sz="2800" b="1" i="0" u="none" strike="noStrike" kern="0" cap="none" spc="0" normalizeH="0" baseline="0" noProof="0" dirty="0" smtClean="0">
              <a:ln>
                <a:noFill/>
              </a:ln>
              <a:solidFill>
                <a:srgbClr val="000000"/>
              </a:solidFill>
              <a:effectLst/>
              <a:uLnTx/>
              <a:uFillTx/>
              <a:latin typeface="华文楷体" panose="02010600040101010101" charset="-122"/>
              <a:ea typeface="华文楷体" panose="02010600040101010101" charset="-122"/>
              <a:cs typeface="+mn-cs"/>
            </a:endParaRPr>
          </a:p>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en-US" altLang="zh-CN" sz="2400" b="1" i="0" u="none" strike="noStrike" kern="0" cap="none" spc="0" normalizeH="0" baseline="0" noProof="0" dirty="0" smtClean="0">
                <a:ln>
                  <a:noFill/>
                </a:ln>
                <a:solidFill>
                  <a:srgbClr val="000000"/>
                </a:solidFill>
                <a:effectLst/>
                <a:uLnTx/>
                <a:uFillTx/>
                <a:latin typeface="华文楷体" panose="02010600040101010101" charset="-122"/>
                <a:ea typeface="华文楷体" panose="02010600040101010101" charset="-122"/>
                <a:cs typeface="+mn-cs"/>
              </a:rPr>
              <a:t>        </a:t>
            </a:r>
            <a:r>
              <a:rPr kumimoji="0" lang="en-US" altLang="zh-CN" sz="2800" b="1" i="0" u="none" strike="noStrike" kern="0" cap="none" spc="0" normalizeH="0" baseline="0" noProof="0" dirty="0" smtClean="0">
                <a:ln>
                  <a:noFill/>
                </a:ln>
                <a:solidFill>
                  <a:srgbClr val="000000"/>
                </a:solidFill>
                <a:effectLst/>
                <a:uLnTx/>
                <a:uFillTx/>
                <a:latin typeface="华文楷体" panose="02010600040101010101" charset="-122"/>
                <a:ea typeface="华文楷体" panose="02010600040101010101" charset="-122"/>
                <a:cs typeface="+mn-cs"/>
              </a:rPr>
              <a:t>《</a:t>
            </a:r>
            <a:r>
              <a:rPr kumimoji="0" lang="zh-CN" altLang="en-US" sz="2800" b="1" i="0" u="none" strike="noStrike" kern="0" cap="none" spc="0" normalizeH="0" baseline="0" noProof="0" dirty="0" smtClean="0">
                <a:ln>
                  <a:noFill/>
                </a:ln>
                <a:solidFill>
                  <a:srgbClr val="000000"/>
                </a:solidFill>
                <a:effectLst/>
                <a:uLnTx/>
                <a:uFillTx/>
                <a:latin typeface="华文楷体" panose="02010600040101010101" charset="-122"/>
                <a:ea typeface="华文楷体" panose="02010600040101010101" charset="-122"/>
                <a:cs typeface="+mn-cs"/>
              </a:rPr>
              <a:t>昆虫的故事</a:t>
            </a:r>
            <a:r>
              <a:rPr kumimoji="0" lang="en-US" altLang="zh-CN" sz="2800" b="1" i="0" u="none" strike="noStrike" kern="0" cap="none" spc="0" normalizeH="0" baseline="0" noProof="0" dirty="0" smtClean="0">
                <a:ln>
                  <a:noFill/>
                </a:ln>
                <a:solidFill>
                  <a:srgbClr val="000000"/>
                </a:solidFill>
                <a:effectLst/>
                <a:uLnTx/>
                <a:uFillTx/>
                <a:latin typeface="华文楷体" panose="02010600040101010101" charset="-122"/>
                <a:ea typeface="华文楷体" panose="02010600040101010101" charset="-122"/>
                <a:cs typeface="+mn-cs"/>
              </a:rPr>
              <a:t>》</a:t>
            </a:r>
            <a:r>
              <a:rPr kumimoji="0" lang="zh-CN" altLang="en-US" sz="2800" b="1" i="0" u="none" strike="noStrike" kern="0" cap="none" spc="0" normalizeH="0" baseline="0" noProof="0" dirty="0" smtClean="0">
                <a:ln>
                  <a:noFill/>
                </a:ln>
                <a:solidFill>
                  <a:srgbClr val="000000"/>
                </a:solidFill>
                <a:effectLst/>
                <a:uLnTx/>
                <a:uFillTx/>
                <a:latin typeface="华文楷体" panose="02010600040101010101" charset="-122"/>
                <a:ea typeface="华文楷体" panose="02010600040101010101" charset="-122"/>
                <a:cs typeface="+mn-cs"/>
              </a:rPr>
              <a:t>问世以后，法布尔就成为蜚声世界的科普读物作家，为广大读者所熟悉和热爱。他的故居和实验室现已建成法布尔纪念馆。雨果称他为“昆虫世界的荷马”。</a:t>
            </a:r>
            <a:endParaRPr kumimoji="0" lang="zh-CN" altLang="en-US" sz="2800" b="1" i="0" u="none" strike="noStrike" kern="0" cap="none" spc="0" normalizeH="0" baseline="0" noProof="0" dirty="0" smtClean="0">
              <a:ln>
                <a:noFill/>
              </a:ln>
              <a:solidFill>
                <a:srgbClr val="000000"/>
              </a:solidFill>
              <a:effectLst/>
              <a:uLnTx/>
              <a:uFillTx/>
              <a:latin typeface="华文楷体" panose="02010600040101010101" charset="-122"/>
              <a:ea typeface="华文楷体" panose="02010600040101010101" charset="-122"/>
              <a:cs typeface="+mn-cs"/>
            </a:endParaRPr>
          </a:p>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defRPr/>
            </a:pPr>
            <a:endParaRPr kumimoji="0" lang="zh-CN" altLang="en-US" sz="2400" b="1" i="0" u="none" strike="noStrike" kern="0" cap="none" spc="0" normalizeH="0" baseline="0" noProof="0" dirty="0" smtClean="0">
              <a:ln>
                <a:noFill/>
              </a:ln>
              <a:solidFill>
                <a:srgbClr val="000000"/>
              </a:solidFill>
              <a:effectLst/>
              <a:uLnTx/>
              <a:uFillTx/>
              <a:latin typeface="华文楷体" panose="02010600040101010101" charset="-122"/>
              <a:ea typeface="华文楷体" panose="0201060004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1800" b="0" i="0" u="none" strike="noStrike" kern="0" cap="none" spc="0" normalizeH="0" baseline="0" noProof="0" dirty="0" smtClean="0">
              <a:ln>
                <a:noFill/>
              </a:ln>
              <a:solidFill>
                <a:schemeClr val="tx1"/>
              </a:solidFill>
              <a:effectLst/>
              <a:uLnTx/>
              <a:uFillTx/>
              <a:latin typeface="+mn-lt"/>
              <a:ea typeface="+mn-ea"/>
              <a:cs typeface="+mn-cs"/>
            </a:endParaRPr>
          </a:p>
        </p:txBody>
      </p:sp>
      <p:pic>
        <p:nvPicPr>
          <p:cNvPr id="20483" name="图片 3"/>
          <p:cNvPicPr>
            <a:picLocks noChangeAspect="1"/>
          </p:cNvPicPr>
          <p:nvPr/>
        </p:nvPicPr>
        <p:blipFill>
          <a:blip r:embed="rId1"/>
          <a:stretch>
            <a:fillRect/>
          </a:stretch>
        </p:blipFill>
        <p:spPr>
          <a:xfrm>
            <a:off x="298450" y="1262063"/>
            <a:ext cx="3219450" cy="9021762"/>
          </a:xfrm>
          <a:prstGeom prst="rect">
            <a:avLst/>
          </a:prstGeom>
          <a:noFill/>
          <a:ln w="9525">
            <a:noFill/>
          </a:ln>
        </p:spPr>
      </p:pic>
      <p:pic>
        <p:nvPicPr>
          <p:cNvPr id="20484" name="图片 4"/>
          <p:cNvPicPr>
            <a:picLocks noChangeAspect="1"/>
          </p:cNvPicPr>
          <p:nvPr/>
        </p:nvPicPr>
        <p:blipFill>
          <a:blip r:embed="rId2"/>
          <a:stretch>
            <a:fillRect/>
          </a:stretch>
        </p:blipFill>
        <p:spPr>
          <a:xfrm>
            <a:off x="179388" y="133350"/>
            <a:ext cx="2378075" cy="963613"/>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noRot="1"/>
          </p:cNvSpPr>
          <p:nvPr>
            <p:ph idx="1"/>
          </p:nvPr>
        </p:nvSpPr>
        <p:spPr>
          <a:xfrm>
            <a:off x="3587433" y="763588"/>
            <a:ext cx="5321300" cy="4895850"/>
          </a:xfrm>
          <a:ln/>
        </p:spPr>
        <p:txBody>
          <a:bodyPr vert="horz" wrap="square" lIns="91440" tIns="45720" rIns="91440" bIns="45720" anchor="t"/>
          <a:p>
            <a:pPr marL="0" indent="0" eaLnBrk="1" hangingPunct="1">
              <a:lnSpc>
                <a:spcPct val="120000"/>
              </a:lnSpc>
              <a:spcBef>
                <a:spcPct val="40000"/>
              </a:spcBef>
              <a:buFont typeface="Wingdings 2" panose="05020102010507070707" pitchFamily="18" charset="2"/>
              <a:buNone/>
            </a:pPr>
            <a:r>
              <a:rPr lang="zh-CN" altLang="en-US" sz="2400" b="1" dirty="0">
                <a:solidFill>
                  <a:srgbClr val="000000"/>
                </a:solidFill>
                <a:latin typeface="华文楷体" panose="02010600040101010101" charset="-122"/>
                <a:ea typeface="华文楷体" panose="02010600040101010101" charset="-122"/>
              </a:rPr>
              <a:t>        这是一部引人入胜的科普散文集，它以生动有趣的文笔，向人们展现出一个绚丽多彩的昆虫世界，</a:t>
            </a:r>
            <a:r>
              <a:rPr lang="en-US" altLang="zh-CN" sz="2400" b="1">
                <a:solidFill>
                  <a:srgbClr val="000000"/>
                </a:solidFill>
                <a:latin typeface="华文楷体" panose="02010600040101010101" charset="-122"/>
                <a:ea typeface="华文楷体" panose="02010600040101010101" charset="-122"/>
              </a:rPr>
              <a:t>《</a:t>
            </a:r>
            <a:r>
              <a:rPr lang="zh-CN" altLang="en-US" sz="2400" b="1" dirty="0">
                <a:solidFill>
                  <a:srgbClr val="000000"/>
                </a:solidFill>
                <a:latin typeface="华文楷体" panose="02010600040101010101" charset="-122"/>
                <a:ea typeface="华文楷体" panose="02010600040101010101" charset="-122"/>
              </a:rPr>
              <a:t>蝉</a:t>
            </a:r>
            <a:r>
              <a:rPr lang="en-US" altLang="zh-CN" sz="2400" b="1">
                <a:solidFill>
                  <a:srgbClr val="000000"/>
                </a:solidFill>
                <a:latin typeface="华文楷体" panose="02010600040101010101" charset="-122"/>
                <a:ea typeface="华文楷体" panose="02010600040101010101" charset="-122"/>
              </a:rPr>
              <a:t>》</a:t>
            </a:r>
            <a:r>
              <a:rPr lang="zh-CN" altLang="en-US" sz="2400" b="1" dirty="0">
                <a:solidFill>
                  <a:srgbClr val="000000"/>
                </a:solidFill>
                <a:latin typeface="华文楷体" panose="02010600040101010101" charset="-122"/>
                <a:ea typeface="华文楷体" panose="02010600040101010101" charset="-122"/>
              </a:rPr>
              <a:t>就是其中的一篇，课文选了文章中的两部分。作者通过对蝉认真观察</a:t>
            </a:r>
            <a:r>
              <a:rPr lang="en-US" altLang="zh-CN" sz="2400" b="1">
                <a:solidFill>
                  <a:srgbClr val="000000"/>
                </a:solidFill>
                <a:latin typeface="华文楷体" panose="02010600040101010101" charset="-122"/>
                <a:ea typeface="华文楷体" panose="02010600040101010101" charset="-122"/>
              </a:rPr>
              <a:t>15</a:t>
            </a:r>
            <a:r>
              <a:rPr lang="zh-CN" altLang="en-US" sz="2400" b="1" dirty="0">
                <a:solidFill>
                  <a:srgbClr val="000000"/>
                </a:solidFill>
                <a:latin typeface="华文楷体" panose="02010600040101010101" charset="-122"/>
                <a:ea typeface="华文楷体" panose="02010600040101010101" charset="-122"/>
              </a:rPr>
              <a:t>年之后才写出本文的。可见他的治学态度是非常严谨的。</a:t>
            </a:r>
            <a:br>
              <a:rPr lang="zh-CN" altLang="en-US" sz="2400" b="1" dirty="0">
                <a:solidFill>
                  <a:srgbClr val="000000"/>
                </a:solidFill>
                <a:latin typeface="华文楷体" panose="02010600040101010101" charset="-122"/>
                <a:ea typeface="华文楷体" panose="02010600040101010101" charset="-122"/>
              </a:rPr>
            </a:br>
            <a:r>
              <a:rPr lang="zh-CN" altLang="en-US" sz="2400" b="1" dirty="0">
                <a:solidFill>
                  <a:srgbClr val="000000"/>
                </a:solidFill>
                <a:latin typeface="华文楷体" panose="02010600040101010101" charset="-122"/>
                <a:ea typeface="华文楷体" panose="02010600040101010101" charset="-122"/>
              </a:rPr>
              <a:t>        法布尔有一句名言</a:t>
            </a:r>
            <a:r>
              <a:rPr lang="zh-CN" altLang="en-US" sz="2400" b="1" dirty="0">
                <a:solidFill>
                  <a:srgbClr val="FF0066"/>
                </a:solidFill>
                <a:latin typeface="华文楷体" panose="02010600040101010101" charset="-122"/>
                <a:ea typeface="华文楷体" panose="02010600040101010101" charset="-122"/>
              </a:rPr>
              <a:t>：“学习这件事不在乎有没有人教你，最重要的是你自己有没有觉悟。”</a:t>
            </a:r>
            <a:r>
              <a:rPr lang="zh-CN" altLang="en-US" sz="2400" b="1" dirty="0">
                <a:solidFill>
                  <a:srgbClr val="000000"/>
                </a:solidFill>
                <a:latin typeface="华文楷体" panose="02010600040101010101" charset="-122"/>
                <a:ea typeface="华文楷体" panose="02010600040101010101" charset="-122"/>
              </a:rPr>
              <a:t>这话是他成功的秘诀，也会给我们很大的启示。</a:t>
            </a:r>
            <a:endParaRPr lang="zh-CN" altLang="en-US" sz="2400" b="1" dirty="0">
              <a:solidFill>
                <a:srgbClr val="000000"/>
              </a:solidFill>
              <a:latin typeface="华文楷体" panose="02010600040101010101" charset="-122"/>
              <a:ea typeface="华文楷体" panose="02010600040101010101" charset="-122"/>
            </a:endParaRPr>
          </a:p>
        </p:txBody>
      </p:sp>
      <p:pic>
        <p:nvPicPr>
          <p:cNvPr id="21507" name="图片 1"/>
          <p:cNvPicPr>
            <a:picLocks noChangeAspect="1"/>
          </p:cNvPicPr>
          <p:nvPr/>
        </p:nvPicPr>
        <p:blipFill>
          <a:blip r:embed="rId1"/>
          <a:stretch>
            <a:fillRect/>
          </a:stretch>
        </p:blipFill>
        <p:spPr>
          <a:xfrm>
            <a:off x="179388" y="88900"/>
            <a:ext cx="2378075" cy="963613"/>
          </a:xfrm>
          <a:prstGeom prst="rect">
            <a:avLst/>
          </a:prstGeom>
          <a:noFill/>
          <a:ln w="9525">
            <a:noFill/>
          </a:ln>
        </p:spPr>
      </p:pic>
      <p:pic>
        <p:nvPicPr>
          <p:cNvPr id="21508" name="Picture 2" descr="http://img10.360buyimg.com/n0/g14/M09/10/00/rBEhVVL9aKYIAAAAAAFIQrJF4k4AAInjwJn9HkAAUha975.jpg"/>
          <p:cNvPicPr>
            <a:picLocks noChangeAspect="1"/>
          </p:cNvPicPr>
          <p:nvPr/>
        </p:nvPicPr>
        <p:blipFill>
          <a:blip r:embed="rId2"/>
          <a:stretch>
            <a:fillRect/>
          </a:stretch>
        </p:blipFill>
        <p:spPr>
          <a:xfrm>
            <a:off x="298450" y="1335088"/>
            <a:ext cx="3078163" cy="8815387"/>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a:spLocks noGrp="1"/>
          </p:cNvSpPr>
          <p:nvPr>
            <p:ph type="title"/>
          </p:nvPr>
        </p:nvSpPr>
        <p:spPr>
          <a:xfrm>
            <a:off x="250825" y="620713"/>
            <a:ext cx="8540750" cy="1079500"/>
          </a:xfrm>
          <a:ln/>
        </p:spPr>
        <p:txBody>
          <a:bodyPr vert="horz" wrap="square" lIns="91440" tIns="45720" rIns="91440" bIns="45720" anchor="ctr"/>
          <a:p>
            <a:pPr eaLnBrk="1" hangingPunct="1"/>
            <a:r>
              <a:rPr lang="zh-CN" altLang="en-US" b="1" dirty="0">
                <a:latin typeface="黑体" panose="02010609060101010101" pitchFamily="49" charset="-122"/>
                <a:ea typeface="黑体" panose="02010609060101010101" pitchFamily="49" charset="-122"/>
              </a:rPr>
              <a:t>字词正音</a:t>
            </a:r>
            <a:r>
              <a:rPr lang="en-US" altLang="zh-CN" b="1" dirty="0">
                <a:latin typeface="黑体" panose="02010609060101010101" pitchFamily="49" charset="-122"/>
                <a:ea typeface="黑体" panose="02010609060101010101" pitchFamily="49" charset="-122"/>
              </a:rPr>
              <a:t>:</a:t>
            </a:r>
            <a:br>
              <a:rPr lang="en-US" altLang="zh-CN" b="1" dirty="0">
                <a:latin typeface="黑体" panose="02010609060101010101" pitchFamily="49" charset="-122"/>
                <a:ea typeface="黑体" panose="02010609060101010101" pitchFamily="49" charset="-122"/>
              </a:rPr>
            </a:br>
            <a:endParaRPr lang="en-US" altLang="zh-CN" b="1" dirty="0">
              <a:latin typeface="黑体" panose="02010609060101010101" pitchFamily="49" charset="-122"/>
              <a:ea typeface="黑体" panose="02010609060101010101" pitchFamily="49" charset="-122"/>
            </a:endParaRPr>
          </a:p>
        </p:txBody>
      </p:sp>
      <p:sp>
        <p:nvSpPr>
          <p:cNvPr id="26627" name="Rectangle 3"/>
          <p:cNvSpPr>
            <a:spLocks noGrp="1"/>
          </p:cNvSpPr>
          <p:nvPr>
            <p:ph idx="1"/>
          </p:nvPr>
        </p:nvSpPr>
        <p:spPr>
          <a:xfrm>
            <a:off x="395288" y="1844675"/>
            <a:ext cx="8540750" cy="4498975"/>
          </a:xfrm>
          <a:ln/>
        </p:spPr>
        <p:txBody>
          <a:bodyPr vert="horz" wrap="square" lIns="91440" tIns="45720" rIns="91440" bIns="45720" anchor="t"/>
          <a:p>
            <a:pPr eaLnBrk="1" hangingPunct="1">
              <a:lnSpc>
                <a:spcPct val="90000"/>
              </a:lnSpc>
            </a:pPr>
            <a:r>
              <a:rPr lang="en-US" altLang="zh-CN" dirty="0"/>
              <a:t> </a:t>
            </a:r>
            <a:r>
              <a:rPr lang="zh-CN" altLang="en-US" b="1" dirty="0"/>
              <a:t>蜣</a:t>
            </a:r>
            <a:r>
              <a:rPr lang="en-US" altLang="zh-CN" b="1" dirty="0"/>
              <a:t>qiāng(</a:t>
            </a:r>
            <a:r>
              <a:rPr lang="zh-CN" altLang="en-US" b="1" dirty="0"/>
              <a:t>屎壳郎</a:t>
            </a:r>
            <a:r>
              <a:rPr lang="en-US" altLang="zh-CN" b="1" dirty="0"/>
              <a:t>) </a:t>
            </a:r>
            <a:endParaRPr lang="en-US" altLang="zh-CN" b="1" dirty="0"/>
          </a:p>
          <a:p>
            <a:pPr eaLnBrk="1" hangingPunct="1">
              <a:lnSpc>
                <a:spcPct val="90000"/>
              </a:lnSpc>
            </a:pPr>
            <a:r>
              <a:rPr lang="en-US" altLang="zh-CN" b="1" dirty="0"/>
              <a:t> </a:t>
            </a:r>
            <a:r>
              <a:rPr lang="zh-CN" altLang="en-US" b="1" dirty="0"/>
              <a:t>窠</a:t>
            </a:r>
            <a:r>
              <a:rPr lang="en-US" altLang="zh-CN" b="1" dirty="0"/>
              <a:t>kē(</a:t>
            </a:r>
            <a:r>
              <a:rPr lang="zh-CN" altLang="en-US" b="1" dirty="0"/>
              <a:t>鸟兽做的窝</a:t>
            </a:r>
            <a:r>
              <a:rPr lang="en-US" altLang="zh-CN" b="1" dirty="0"/>
              <a:t>) </a:t>
            </a:r>
            <a:endParaRPr lang="en-US" altLang="zh-CN" b="1" dirty="0"/>
          </a:p>
          <a:p>
            <a:pPr eaLnBrk="1" hangingPunct="1">
              <a:lnSpc>
                <a:spcPct val="90000"/>
              </a:lnSpc>
            </a:pPr>
            <a:r>
              <a:rPr lang="en-US" altLang="zh-CN" b="1" dirty="0"/>
              <a:t> </a:t>
            </a:r>
            <a:r>
              <a:rPr lang="zh-CN" altLang="en-US" b="1" dirty="0"/>
              <a:t>墁</a:t>
            </a:r>
            <a:r>
              <a:rPr lang="en-US" altLang="zh-CN" b="1" dirty="0"/>
              <a:t>màn(</a:t>
            </a:r>
            <a:r>
              <a:rPr lang="zh-CN" altLang="en-US" b="1" dirty="0"/>
              <a:t>用砖或石块铺地面</a:t>
            </a:r>
            <a:r>
              <a:rPr lang="en-US" altLang="zh-CN" b="1" dirty="0"/>
              <a:t>)  </a:t>
            </a:r>
            <a:endParaRPr lang="en-US" altLang="zh-CN" b="1" dirty="0"/>
          </a:p>
          <a:p>
            <a:pPr eaLnBrk="1" hangingPunct="1">
              <a:lnSpc>
                <a:spcPct val="90000"/>
              </a:lnSpc>
            </a:pPr>
            <a:r>
              <a:rPr lang="en-US" altLang="zh-CN" b="1" dirty="0"/>
              <a:t> </a:t>
            </a:r>
            <a:r>
              <a:rPr lang="zh-CN" altLang="en-US" b="1" dirty="0"/>
              <a:t>纤</a:t>
            </a:r>
            <a:r>
              <a:rPr lang="en-US" altLang="zh-CN" b="1" dirty="0"/>
              <a:t>xiān(</a:t>
            </a:r>
            <a:r>
              <a:rPr lang="zh-CN" altLang="en-US" b="1" dirty="0"/>
              <a:t>细小</a:t>
            </a:r>
            <a:r>
              <a:rPr lang="en-US" altLang="zh-CN" b="1" dirty="0"/>
              <a:t>)</a:t>
            </a:r>
            <a:endParaRPr lang="en-US" altLang="zh-CN" b="1" dirty="0"/>
          </a:p>
          <a:p>
            <a:pPr eaLnBrk="1" hangingPunct="1">
              <a:lnSpc>
                <a:spcPct val="90000"/>
              </a:lnSpc>
            </a:pPr>
            <a:r>
              <a:rPr lang="en-US" altLang="zh-CN" b="1" dirty="0"/>
              <a:t> </a:t>
            </a:r>
            <a:r>
              <a:rPr lang="zh-CN" altLang="en-US" b="1" dirty="0"/>
              <a:t>蚋</a:t>
            </a:r>
            <a:r>
              <a:rPr lang="en-US" altLang="zh-CN" b="1" dirty="0"/>
              <a:t>ruì(</a:t>
            </a:r>
            <a:r>
              <a:rPr lang="zh-CN" altLang="en-US" b="1" dirty="0"/>
              <a:t>小昆虫，体长两三毫米，头小，色黑，胸背隆起，吸人和牲畜的血液</a:t>
            </a:r>
            <a:r>
              <a:rPr lang="en-US" altLang="zh-CN" b="1" dirty="0"/>
              <a:t>)</a:t>
            </a:r>
            <a:endParaRPr lang="en-US" altLang="zh-CN" b="1" dirty="0"/>
          </a:p>
          <a:p>
            <a:pPr eaLnBrk="1" hangingPunct="1">
              <a:lnSpc>
                <a:spcPct val="90000"/>
              </a:lnSpc>
            </a:pPr>
            <a:r>
              <a:rPr lang="en-US" altLang="zh-CN" b="1" dirty="0"/>
              <a:t> </a:t>
            </a:r>
            <a:r>
              <a:rPr lang="zh-CN" altLang="en-US" b="1" dirty="0"/>
              <a:t>鳍</a:t>
            </a:r>
            <a:r>
              <a:rPr lang="en-US" altLang="zh-CN" b="1" dirty="0"/>
              <a:t>qí(</a:t>
            </a:r>
            <a:r>
              <a:rPr lang="zh-CN" altLang="en-US" b="1" dirty="0"/>
              <a:t>鱼类的运动器官</a:t>
            </a:r>
            <a:r>
              <a:rPr lang="en-US" altLang="zh-CN" b="1" dirty="0"/>
              <a:t>)  </a:t>
            </a:r>
            <a:r>
              <a:rPr lang="zh-CN" altLang="en-US" b="1" dirty="0"/>
              <a:t>曝</a:t>
            </a:r>
            <a:r>
              <a:rPr lang="en-US" altLang="zh-CN" b="1" dirty="0"/>
              <a:t>pù(</a:t>
            </a:r>
            <a:r>
              <a:rPr lang="zh-CN" altLang="en-US" b="1" dirty="0"/>
              <a:t>晒</a:t>
            </a:r>
            <a:r>
              <a:rPr lang="en-US" altLang="zh-CN" b="1" dirty="0"/>
              <a:t>)</a:t>
            </a:r>
            <a:br>
              <a:rPr lang="en-US" altLang="zh-CN" b="1" dirty="0"/>
            </a:br>
            <a:br>
              <a:rPr lang="en-US" altLang="zh-CN" sz="2400" b="1" dirty="0"/>
            </a:br>
            <a:endParaRPr lang="en-US" altLang="zh-CN" sz="24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p:cNvSpPr>
          <p:nvPr>
            <p:ph type="title"/>
          </p:nvPr>
        </p:nvSpPr>
        <p:spPr>
          <a:xfrm>
            <a:off x="457200" y="595313"/>
            <a:ext cx="8229600" cy="719137"/>
          </a:xfrm>
          <a:ln/>
        </p:spPr>
        <p:txBody>
          <a:bodyPr vert="horz" wrap="square" lIns="91440" tIns="45720" rIns="91440" bIns="45720" anchor="ctr"/>
          <a:p>
            <a:pPr eaLnBrk="1" hangingPunct="1"/>
            <a:r>
              <a:rPr lang="zh-CN" altLang="en-US" dirty="0">
                <a:latin typeface="黑体" panose="02010609060101010101" pitchFamily="49" charset="-122"/>
                <a:ea typeface="黑体" panose="02010609060101010101" pitchFamily="49" charset="-122"/>
              </a:rPr>
              <a:t>词语补释</a:t>
            </a:r>
            <a:r>
              <a:rPr lang="en-US" altLang="zh-CN" dirty="0">
                <a:latin typeface="黑体" panose="02010609060101010101" pitchFamily="49" charset="-122"/>
                <a:ea typeface="黑体" panose="02010609060101010101" pitchFamily="49" charset="-122"/>
              </a:rPr>
              <a:t>:</a:t>
            </a:r>
            <a:br>
              <a:rPr lang="en-US" altLang="zh-CN" sz="3400" dirty="0"/>
            </a:br>
            <a:endParaRPr lang="en-US" altLang="zh-CN" sz="3400" dirty="0"/>
          </a:p>
        </p:txBody>
      </p:sp>
      <p:sp>
        <p:nvSpPr>
          <p:cNvPr id="27651" name="Rectangle 3"/>
          <p:cNvSpPr>
            <a:spLocks noGrp="1"/>
          </p:cNvSpPr>
          <p:nvPr>
            <p:ph idx="1"/>
          </p:nvPr>
        </p:nvSpPr>
        <p:spPr>
          <a:xfrm>
            <a:off x="301625" y="1196975"/>
            <a:ext cx="8540750" cy="4902200"/>
          </a:xfrm>
          <a:ln/>
        </p:spPr>
        <p:txBody>
          <a:bodyPr vert="horz" wrap="square" lIns="91440" tIns="45720" rIns="91440" bIns="45720" anchor="t"/>
          <a:p>
            <a:pPr eaLnBrk="1" hangingPunct="1">
              <a:lnSpc>
                <a:spcPct val="90000"/>
              </a:lnSpc>
            </a:pPr>
            <a:r>
              <a:rPr lang="zh-CN" altLang="en-US" sz="3600" b="1" dirty="0"/>
              <a:t>喧嚣</a:t>
            </a:r>
            <a:r>
              <a:rPr lang="en-US" altLang="zh-CN" sz="3600" b="1" dirty="0"/>
              <a:t>: </a:t>
            </a:r>
            <a:r>
              <a:rPr lang="zh-CN" altLang="en-US" sz="3600" b="1" dirty="0"/>
              <a:t>声音杂乱，不清静。</a:t>
            </a:r>
            <a:endParaRPr lang="zh-CN" altLang="en-US" sz="3600" b="1" dirty="0"/>
          </a:p>
          <a:p>
            <a:pPr eaLnBrk="1" hangingPunct="1">
              <a:lnSpc>
                <a:spcPct val="90000"/>
              </a:lnSpc>
            </a:pPr>
            <a:r>
              <a:rPr lang="zh-CN" altLang="en-US" sz="3600" b="1" dirty="0"/>
              <a:t>罅匹敌</a:t>
            </a:r>
            <a:r>
              <a:rPr lang="en-US" altLang="zh-CN" sz="3600" b="1" dirty="0"/>
              <a:t>: (Pǐ)</a:t>
            </a:r>
            <a:r>
              <a:rPr lang="zh-CN" altLang="en-US" sz="3600" b="1" dirty="0"/>
              <a:t>对等，相称。</a:t>
            </a:r>
            <a:endParaRPr lang="zh-CN" altLang="en-US" sz="3600" b="1" dirty="0"/>
          </a:p>
          <a:p>
            <a:pPr eaLnBrk="1" hangingPunct="1">
              <a:lnSpc>
                <a:spcPct val="90000"/>
              </a:lnSpc>
            </a:pPr>
            <a:r>
              <a:rPr lang="zh-CN" altLang="en-US" sz="3600" b="1" dirty="0"/>
              <a:t>隙</a:t>
            </a:r>
            <a:r>
              <a:rPr lang="en-US" altLang="zh-CN" sz="3600" b="1" dirty="0"/>
              <a:t>: </a:t>
            </a:r>
            <a:r>
              <a:rPr lang="zh-CN" altLang="en-US" sz="3600" b="1" dirty="0"/>
              <a:t>缝隙。</a:t>
            </a:r>
            <a:endParaRPr lang="zh-CN" altLang="en-US" sz="3600" b="1" dirty="0"/>
          </a:p>
          <a:p>
            <a:pPr eaLnBrk="1" hangingPunct="1">
              <a:lnSpc>
                <a:spcPct val="90000"/>
              </a:lnSpc>
            </a:pPr>
            <a:r>
              <a:rPr lang="zh-CN" altLang="en-US" sz="3600" b="1" dirty="0"/>
              <a:t>腾跃</a:t>
            </a:r>
            <a:r>
              <a:rPr lang="en-US" altLang="zh-CN" sz="3600" b="1" dirty="0"/>
              <a:t>: </a:t>
            </a:r>
            <a:r>
              <a:rPr lang="zh-CN" altLang="en-US" sz="3600" b="1" dirty="0"/>
              <a:t>跳跃。</a:t>
            </a:r>
            <a:endParaRPr lang="zh-CN" altLang="en-US" sz="3600" b="1" dirty="0"/>
          </a:p>
          <a:p>
            <a:pPr eaLnBrk="1" hangingPunct="1">
              <a:lnSpc>
                <a:spcPct val="90000"/>
              </a:lnSpc>
            </a:pPr>
            <a:r>
              <a:rPr lang="zh-CN" altLang="en-US" sz="3600" b="1" dirty="0"/>
              <a:t>开合自如</a:t>
            </a:r>
            <a:r>
              <a:rPr lang="en-US" altLang="zh-CN" sz="3600" b="1" dirty="0"/>
              <a:t>: </a:t>
            </a:r>
            <a:r>
              <a:rPr lang="zh-CN" altLang="en-US" sz="3600" b="1" dirty="0"/>
              <a:t>分开收拢不受阻碍。</a:t>
            </a:r>
            <a:endParaRPr lang="zh-CN" altLang="en-US" sz="3600" b="1" dirty="0"/>
          </a:p>
          <a:p>
            <a:pPr eaLnBrk="1" hangingPunct="1">
              <a:lnSpc>
                <a:spcPct val="90000"/>
              </a:lnSpc>
            </a:pPr>
            <a:r>
              <a:rPr lang="zh-CN" altLang="en-US" sz="3600" b="1" dirty="0"/>
              <a:t>倒楣</a:t>
            </a:r>
            <a:r>
              <a:rPr lang="en-US" altLang="zh-CN" sz="3600" b="1" dirty="0"/>
              <a:t>: </a:t>
            </a:r>
            <a:r>
              <a:rPr lang="zh-CN" altLang="en-US" sz="3600" b="1" dirty="0"/>
              <a:t>遭遇不好。</a:t>
            </a:r>
            <a:r>
              <a:rPr lang="en-US" altLang="zh-CN" sz="3600" b="1" dirty="0"/>
              <a:t>(</a:t>
            </a:r>
            <a:r>
              <a:rPr lang="zh-CN" altLang="en-US" sz="3600" b="1" dirty="0"/>
              <a:t>也作倒霉</a:t>
            </a:r>
            <a:r>
              <a:rPr lang="en-US" altLang="zh-CN" sz="3600" b="1" dirty="0"/>
              <a:t>)</a:t>
            </a:r>
            <a:endParaRPr lang="en-US" altLang="zh-CN" sz="3600" b="1" dirty="0"/>
          </a:p>
          <a:p>
            <a:pPr eaLnBrk="1" hangingPunct="1">
              <a:lnSpc>
                <a:spcPct val="90000"/>
              </a:lnSpc>
            </a:pPr>
            <a:r>
              <a:rPr lang="zh-CN" altLang="en-US" sz="3600" b="1" dirty="0"/>
              <a:t>无动于衷</a:t>
            </a:r>
            <a:r>
              <a:rPr lang="en-US" altLang="zh-CN" sz="3600" b="1" dirty="0"/>
              <a:t>: </a:t>
            </a:r>
            <a:r>
              <a:rPr lang="zh-CN" altLang="en-US" sz="3600" b="1" dirty="0"/>
              <a:t>心里一点也不受感动；一点也不动心。</a:t>
            </a:r>
            <a:endParaRPr lang="zh-CN" altLang="en-US" sz="3600"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8674" name="标题 1"/>
          <p:cNvSpPr>
            <a:spLocks noGrp="1"/>
          </p:cNvSpPr>
          <p:nvPr>
            <p:ph type="title"/>
          </p:nvPr>
        </p:nvSpPr>
        <p:spPr>
          <a:xfrm>
            <a:off x="468313" y="188913"/>
            <a:ext cx="8207375" cy="592137"/>
          </a:xfrm>
          <a:ln/>
        </p:spPr>
        <p:txBody>
          <a:bodyPr vert="horz" wrap="square" lIns="91440" tIns="45720" rIns="91440" bIns="45720" anchor="ctr"/>
          <a:p>
            <a:pPr eaLnBrk="1" hangingPunct="1"/>
            <a:r>
              <a:rPr lang="zh-CN" altLang="en-US" sz="3200" b="1" dirty="0"/>
              <a:t>字词注释</a:t>
            </a:r>
            <a:endParaRPr lang="zh-CN" altLang="en-US" sz="3200" b="1" dirty="0"/>
          </a:p>
        </p:txBody>
      </p:sp>
      <p:sp>
        <p:nvSpPr>
          <p:cNvPr id="3" name="内容占位符 2"/>
          <p:cNvSpPr>
            <a:spLocks noGrp="1"/>
          </p:cNvSpPr>
          <p:nvPr>
            <p:ph idx="1"/>
          </p:nvPr>
        </p:nvSpPr>
        <p:spPr>
          <a:xfrm>
            <a:off x="2124075" y="1557338"/>
            <a:ext cx="6407150" cy="5075237"/>
          </a:xfrm>
          <a:ln/>
        </p:spPr>
        <p:txBody>
          <a:bodyPr vert="horz" wrap="square" lIns="91440" tIns="45720" rIns="91440" bIns="45720" anchor="t"/>
          <a:p>
            <a:pPr marL="0" indent="0" eaLnBrk="1" hangingPunct="1">
              <a:buNone/>
            </a:pPr>
            <a:r>
              <a:rPr lang="zh-CN" altLang="en-US" sz="2400" b="1" dirty="0"/>
              <a:t>人、物或者事情）发生质的改变。比喻事物由一种状态转变成另一种状态，并且两者之间具有明显的对比关系。这里指蝉蜕皮成长。</a:t>
            </a:r>
            <a:endParaRPr lang="en-US" altLang="zh-CN" sz="2400" b="1" dirty="0"/>
          </a:p>
          <a:p>
            <a:pPr marL="0" indent="0" eaLnBrk="1" hangingPunct="1">
              <a:buNone/>
            </a:pPr>
            <a:r>
              <a:rPr lang="zh-CN" altLang="en-US" sz="2400" b="1" dirty="0"/>
              <a:t>地下采矿时所挖掘的通道，这里指蝉的地穴。</a:t>
            </a:r>
            <a:endParaRPr lang="en-US" altLang="zh-CN" sz="2400" b="1" dirty="0"/>
          </a:p>
          <a:p>
            <a:pPr marL="0" indent="0" eaLnBrk="1" hangingPunct="1">
              <a:buNone/>
            </a:pPr>
            <a:r>
              <a:rPr lang="zh-CN" altLang="en-US" sz="2400" b="1" dirty="0"/>
              <a:t>过度肥胖，转动不灵。也可指机构庞大，调度不灵。</a:t>
            </a:r>
            <a:endParaRPr lang="en-US" altLang="zh-CN" sz="2400" b="1" dirty="0"/>
          </a:p>
          <a:p>
            <a:pPr marL="0" indent="0" eaLnBrk="1" hangingPunct="1">
              <a:buNone/>
            </a:pPr>
            <a:r>
              <a:rPr lang="zh-CN" altLang="en-US" sz="2400" b="1" dirty="0"/>
              <a:t>吵闹喧哗。</a:t>
            </a:r>
            <a:endParaRPr lang="en-US" altLang="zh-CN" sz="2400" b="1" dirty="0"/>
          </a:p>
          <a:p>
            <a:pPr marL="0" indent="0" eaLnBrk="1" hangingPunct="1">
              <a:buNone/>
            </a:pPr>
            <a:r>
              <a:rPr lang="zh-CN" altLang="en-US" sz="2400" b="1" dirty="0"/>
              <a:t>高大笨重的东西。</a:t>
            </a:r>
            <a:endParaRPr lang="en-US" altLang="zh-CN" sz="2400" b="1" dirty="0"/>
          </a:p>
          <a:p>
            <a:pPr marL="0" indent="0" eaLnBrk="1" hangingPunct="1">
              <a:buNone/>
            </a:pPr>
            <a:r>
              <a:rPr lang="zh-CN" altLang="en-US" sz="2400" b="1" dirty="0"/>
              <a:t>指毁灭性的灾难。</a:t>
            </a:r>
            <a:endParaRPr lang="en-US" altLang="zh-CN" sz="2400" b="1" dirty="0"/>
          </a:p>
          <a:p>
            <a:pPr marL="0" indent="0" eaLnBrk="1" hangingPunct="1">
              <a:buNone/>
            </a:pPr>
            <a:r>
              <a:rPr lang="zh-CN" altLang="en-US" sz="2400" b="1" dirty="0"/>
              <a:t>心里一点也没有触动。指对应该关心、注意的事情毫不关心，置之不理。</a:t>
            </a:r>
            <a:endParaRPr lang="en-US" altLang="zh-CN" sz="2400" b="1" dirty="0"/>
          </a:p>
          <a:p>
            <a:pPr marL="0" indent="0" eaLnBrk="1" hangingPunct="1">
              <a:buNone/>
            </a:pPr>
            <a:r>
              <a:rPr lang="zh-CN" altLang="en-US" sz="2400" b="1" dirty="0"/>
              <a:t>形容一转眼就消失了。</a:t>
            </a:r>
            <a:endParaRPr lang="en-US" altLang="zh-CN" sz="2400" b="1" dirty="0"/>
          </a:p>
        </p:txBody>
      </p:sp>
      <p:sp>
        <p:nvSpPr>
          <p:cNvPr id="4" name="内容占位符 2"/>
          <p:cNvSpPr txBox="1"/>
          <p:nvPr/>
        </p:nvSpPr>
        <p:spPr bwMode="auto">
          <a:xfrm>
            <a:off x="250825" y="1412875"/>
            <a:ext cx="2160588" cy="4248150"/>
          </a:xfrm>
          <a:prstGeom prst="rect">
            <a:avLst/>
          </a:prstGeom>
          <a:noFill/>
          <a:ln>
            <a:noFill/>
          </a:ln>
        </p:spPr>
        <p:txBody>
          <a:bodyPr/>
          <a:lstStyle>
            <a:lvl1pPr marL="342900" indent="-342900" algn="l" rtl="0" fontAlgn="base">
              <a:spcBef>
                <a:spcPct val="20000"/>
              </a:spcBef>
              <a:spcAft>
                <a:spcPct val="0"/>
              </a:spcAft>
              <a:buClr>
                <a:schemeClr val="accent1"/>
              </a:buClr>
              <a:buFont typeface="Wingdings" panose="05000000000000000000" pitchFamily="2" charset="2"/>
              <a:buChar char="n"/>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buChar char="n"/>
              <a:defRPr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Font typeface="Wingdings" panose="05000000000000000000" pitchFamily="2" charset="2"/>
              <a:buChar char="n"/>
              <a:defRPr sz="1600" kern="1200">
                <a:solidFill>
                  <a:schemeClr val="tx1"/>
                </a:solidFill>
                <a:latin typeface="+mn-lt"/>
                <a:ea typeface="+mn-ea"/>
                <a:cs typeface="+mn-cs"/>
              </a:defRPr>
            </a:lvl3pPr>
            <a:lvl4pPr marL="1600200" indent="-228600" algn="l" rtl="0" fontAlgn="base">
              <a:spcBef>
                <a:spcPct val="20000"/>
              </a:spcBef>
              <a:spcAft>
                <a:spcPct val="0"/>
              </a:spcAft>
              <a:buClr>
                <a:schemeClr val="hlink"/>
              </a:buClr>
              <a:buFont typeface="Wingdings" panose="05000000000000000000" pitchFamily="2" charset="2"/>
              <a:buChar char="n"/>
              <a:defRPr sz="1400" kern="1200">
                <a:solidFill>
                  <a:schemeClr val="tx1"/>
                </a:solidFill>
                <a:latin typeface="+mn-lt"/>
                <a:ea typeface="+mn-ea"/>
                <a:cs typeface="+mn-cs"/>
              </a:defRPr>
            </a:lvl4pPr>
            <a:lvl5pPr marL="2057400" indent="-228600" algn="l" rtl="0" fontAlgn="base">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n"/>
              <a:defRPr/>
            </a:pPr>
            <a:r>
              <a:rPr kumimoji="0" lang="zh-CN" altLang="en-US"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rPr>
              <a:t>蜕变</a:t>
            </a:r>
            <a:endParaRPr kumimoji="0" lang="en-US" altLang="zh-CN"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defRPr/>
            </a:pPr>
            <a:endParaRPr kumimoji="0" lang="en-US" altLang="zh-CN"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defRPr/>
            </a:pPr>
            <a:endParaRPr kumimoji="0" lang="en-US" altLang="zh-CN"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n"/>
              <a:defRPr/>
            </a:pPr>
            <a:r>
              <a:rPr kumimoji="0" lang="zh-CN" altLang="en-US"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rPr>
              <a:t>巷道</a:t>
            </a:r>
            <a:endParaRPr kumimoji="0" lang="en-US" altLang="zh-CN"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n"/>
              <a:defRPr/>
            </a:pPr>
            <a:r>
              <a:rPr kumimoji="0" lang="zh-CN" altLang="en-US"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rPr>
              <a:t>臃肿</a:t>
            </a:r>
            <a:endParaRPr kumimoji="0" lang="en-US" altLang="zh-CN"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n"/>
              <a:defRPr/>
            </a:pPr>
            <a:endParaRPr kumimoji="0" lang="en-US" altLang="zh-CN"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n"/>
              <a:defRPr/>
            </a:pPr>
            <a:r>
              <a:rPr kumimoji="0" lang="zh-CN" altLang="en-US"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rPr>
              <a:t>喧嚣</a:t>
            </a:r>
            <a:endParaRPr kumimoji="0" lang="en-US" altLang="zh-CN"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n"/>
              <a:defRPr/>
            </a:pPr>
            <a:r>
              <a:rPr kumimoji="0" lang="zh-CN" altLang="en-US"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rPr>
              <a:t>庞然大物</a:t>
            </a:r>
            <a:endParaRPr kumimoji="0" lang="en-US" altLang="zh-CN"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n"/>
              <a:defRPr/>
            </a:pPr>
            <a:r>
              <a:rPr kumimoji="0" lang="zh-CN" altLang="en-US"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rPr>
              <a:t>灭顶之灾</a:t>
            </a:r>
            <a:endParaRPr kumimoji="0" lang="en-US" altLang="zh-CN"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n"/>
              <a:defRPr/>
            </a:pPr>
            <a:r>
              <a:rPr kumimoji="0" lang="zh-CN" altLang="en-US"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rPr>
              <a:t>无动于衷</a:t>
            </a:r>
            <a:endParaRPr kumimoji="0" lang="en-US" altLang="zh-CN"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n"/>
              <a:defRPr/>
            </a:pPr>
            <a:endParaRPr kumimoji="0" lang="en-US" altLang="zh-CN"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n"/>
              <a:defRPr/>
            </a:pPr>
            <a:r>
              <a:rPr kumimoji="0" lang="zh-CN" altLang="en-US"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rPr>
              <a:t>转瞬即逝</a:t>
            </a:r>
            <a:endParaRPr kumimoji="0" lang="en-US" altLang="zh-CN" sz="2400" b="1" i="0" u="none" strike="noStrike" kern="1200" cap="none" spc="0" normalizeH="0" baseline="0" noProof="0" dirty="0" smtClean="0">
              <a:ln>
                <a:noFill/>
              </a:ln>
              <a:solidFill>
                <a:srgbClr val="C00000"/>
              </a:solidFill>
              <a:effectLst/>
              <a:uLnTx/>
              <a:uFillTx/>
              <a:latin typeface="仿宋" panose="02010609060101010101" pitchFamily="49" charset="-122"/>
              <a:ea typeface="仿宋"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charRg st="0" end="59"/>
                                            </p:txEl>
                                          </p:spTgt>
                                        </p:tgtEl>
                                        <p:attrNameLst>
                                          <p:attrName>style.visibility</p:attrName>
                                        </p:attrNameLst>
                                      </p:cBhvr>
                                      <p:to>
                                        <p:strVal val="visible"/>
                                      </p:to>
                                    </p:set>
                                    <p:animEffect transition="in" filter="wipe(left)">
                                      <p:cBhvr>
                                        <p:cTn id="7" dur="500"/>
                                        <p:tgtEl>
                                          <p:spTgt spid="3">
                                            <p:txEl>
                                              <p:charRg st="0" end="5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charRg st="59" end="80"/>
                                            </p:txEl>
                                          </p:spTgt>
                                        </p:tgtEl>
                                        <p:attrNameLst>
                                          <p:attrName>style.visibility</p:attrName>
                                        </p:attrNameLst>
                                      </p:cBhvr>
                                      <p:to>
                                        <p:strVal val="visible"/>
                                      </p:to>
                                    </p:set>
                                    <p:animEffect transition="in" filter="wipe(left)">
                                      <p:cBhvr>
                                        <p:cTn id="12" dur="500"/>
                                        <p:tgtEl>
                                          <p:spTgt spid="3">
                                            <p:txEl>
                                              <p:charRg st="59" end="8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charRg st="80" end="104"/>
                                            </p:txEl>
                                          </p:spTgt>
                                        </p:tgtEl>
                                        <p:attrNameLst>
                                          <p:attrName>style.visibility</p:attrName>
                                        </p:attrNameLst>
                                      </p:cBhvr>
                                      <p:to>
                                        <p:strVal val="visible"/>
                                      </p:to>
                                    </p:set>
                                    <p:animEffect transition="in" filter="wipe(left)">
                                      <p:cBhvr>
                                        <p:cTn id="17" dur="500"/>
                                        <p:tgtEl>
                                          <p:spTgt spid="3">
                                            <p:txEl>
                                              <p:charRg st="80" end="10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charRg st="104" end="110"/>
                                            </p:txEl>
                                          </p:spTgt>
                                        </p:tgtEl>
                                        <p:attrNameLst>
                                          <p:attrName>style.visibility</p:attrName>
                                        </p:attrNameLst>
                                      </p:cBhvr>
                                      <p:to>
                                        <p:strVal val="visible"/>
                                      </p:to>
                                    </p:set>
                                    <p:animEffect transition="in" filter="wipe(left)">
                                      <p:cBhvr>
                                        <p:cTn id="22" dur="500"/>
                                        <p:tgtEl>
                                          <p:spTgt spid="3">
                                            <p:txEl>
                                              <p:charRg st="104" end="11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charRg st="110" end="119"/>
                                            </p:txEl>
                                          </p:spTgt>
                                        </p:tgtEl>
                                        <p:attrNameLst>
                                          <p:attrName>style.visibility</p:attrName>
                                        </p:attrNameLst>
                                      </p:cBhvr>
                                      <p:to>
                                        <p:strVal val="visible"/>
                                      </p:to>
                                    </p:set>
                                    <p:animEffect transition="in" filter="wipe(left)">
                                      <p:cBhvr>
                                        <p:cTn id="27" dur="500"/>
                                        <p:tgtEl>
                                          <p:spTgt spid="3">
                                            <p:txEl>
                                              <p:charRg st="110" end="11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charRg st="119" end="128"/>
                                            </p:txEl>
                                          </p:spTgt>
                                        </p:tgtEl>
                                        <p:attrNameLst>
                                          <p:attrName>style.visibility</p:attrName>
                                        </p:attrNameLst>
                                      </p:cBhvr>
                                      <p:to>
                                        <p:strVal val="visible"/>
                                      </p:to>
                                    </p:set>
                                    <p:animEffect transition="in" filter="wipe(left)">
                                      <p:cBhvr>
                                        <p:cTn id="32" dur="500"/>
                                        <p:tgtEl>
                                          <p:spTgt spid="3">
                                            <p:txEl>
                                              <p:charRg st="119" end="12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
                                            <p:txEl>
                                              <p:charRg st="128" end="161"/>
                                            </p:txEl>
                                          </p:spTgt>
                                        </p:tgtEl>
                                        <p:attrNameLst>
                                          <p:attrName>style.visibility</p:attrName>
                                        </p:attrNameLst>
                                      </p:cBhvr>
                                      <p:to>
                                        <p:strVal val="visible"/>
                                      </p:to>
                                    </p:set>
                                    <p:animEffect transition="in" filter="wipe(left)">
                                      <p:cBhvr>
                                        <p:cTn id="37" dur="500"/>
                                        <p:tgtEl>
                                          <p:spTgt spid="3">
                                            <p:txEl>
                                              <p:charRg st="128" end="16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
                                            <p:txEl>
                                              <p:charRg st="161" end="172"/>
                                            </p:txEl>
                                          </p:spTgt>
                                        </p:tgtEl>
                                        <p:attrNameLst>
                                          <p:attrName>style.visibility</p:attrName>
                                        </p:attrNameLst>
                                      </p:cBhvr>
                                      <p:to>
                                        <p:strVal val="visible"/>
                                      </p:to>
                                    </p:set>
                                    <p:animEffect transition="in" filter="wipe(left)">
                                      <p:cBhvr>
                                        <p:cTn id="42" dur="500"/>
                                        <p:tgtEl>
                                          <p:spTgt spid="3">
                                            <p:txEl>
                                              <p:charRg st="161" end="1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32770" name="Picture 5" descr="cb40ea2c5aed58d18b139960"/>
          <p:cNvPicPr>
            <a:picLocks noChangeAspect="1"/>
          </p:cNvPicPr>
          <p:nvPr/>
        </p:nvPicPr>
        <p:blipFill>
          <a:blip r:embed="rId1"/>
          <a:stretch>
            <a:fillRect/>
          </a:stretch>
        </p:blipFill>
        <p:spPr>
          <a:xfrm>
            <a:off x="-190500" y="-242887"/>
            <a:ext cx="9525000" cy="7343775"/>
          </a:xfrm>
          <a:prstGeom prst="rect">
            <a:avLst/>
          </a:prstGeom>
          <a:noFill/>
          <a:ln w="9525">
            <a:noFill/>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AutoShape 2"/>
          <p:cNvSpPr>
            <a:spLocks noGrp="1"/>
          </p:cNvSpPr>
          <p:nvPr>
            <p:ph type="title"/>
          </p:nvPr>
        </p:nvSpPr>
        <p:spPr/>
        <p:txBody>
          <a:bodyPr vert="horz" wrap="square" lIns="91440" tIns="45720" rIns="91440" bIns="45720" anchor="b"/>
          <a:p>
            <a:pPr eaLnBrk="1" hangingPunct="1"/>
            <a:r>
              <a:rPr lang="zh-CN" altLang="en-US" b="0" dirty="0">
                <a:ea typeface="黑体" panose="02010609060101010101" pitchFamily="49" charset="-122"/>
              </a:rPr>
              <a:t>课文分析（一）</a:t>
            </a:r>
            <a:endParaRPr lang="zh-CN" altLang="en-US" b="0" dirty="0">
              <a:ea typeface="黑体" panose="02010609060101010101" pitchFamily="49" charset="-122"/>
            </a:endParaRPr>
          </a:p>
        </p:txBody>
      </p:sp>
      <p:sp>
        <p:nvSpPr>
          <p:cNvPr id="3" name="文本框 2"/>
          <p:cNvSpPr txBox="1"/>
          <p:nvPr/>
        </p:nvSpPr>
        <p:spPr>
          <a:xfrm>
            <a:off x="822960" y="2411095"/>
            <a:ext cx="3791585" cy="583565"/>
          </a:xfrm>
          <a:prstGeom prst="rect">
            <a:avLst/>
          </a:prstGeom>
          <a:noFill/>
        </p:spPr>
        <p:txBody>
          <a:bodyPr wrap="square" rtlCol="0" anchor="t">
            <a:spAutoFit/>
          </a:bodyPr>
          <a:p>
            <a:pPr eaLnBrk="1" hangingPunct="1"/>
            <a:r>
              <a:rPr lang="en-US" altLang="zh-CN" sz="3200" b="1" dirty="0">
                <a:sym typeface="+mn-ea"/>
              </a:rPr>
              <a:t>1.</a:t>
            </a:r>
            <a:r>
              <a:rPr lang="zh-CN" altLang="en-US" sz="3200" b="1" dirty="0">
                <a:sym typeface="+mn-ea"/>
              </a:rPr>
              <a:t>蝉是从哪里来的？</a:t>
            </a:r>
            <a:endParaRPr lang="zh-CN" altLang="en-US" sz="3200" b="1" dirty="0">
              <a:sym typeface="+mn-ea"/>
            </a:endParaRPr>
          </a:p>
        </p:txBody>
      </p:sp>
      <p:sp>
        <p:nvSpPr>
          <p:cNvPr id="4" name="文本框 3"/>
          <p:cNvSpPr txBox="1"/>
          <p:nvPr/>
        </p:nvSpPr>
        <p:spPr>
          <a:xfrm>
            <a:off x="822960" y="3136900"/>
            <a:ext cx="8279765" cy="583565"/>
          </a:xfrm>
          <a:prstGeom prst="rect">
            <a:avLst/>
          </a:prstGeom>
          <a:noFill/>
        </p:spPr>
        <p:txBody>
          <a:bodyPr wrap="none" rtlCol="0" anchor="t">
            <a:spAutoFit/>
          </a:bodyPr>
          <a:p>
            <a:r>
              <a:rPr lang="en-US" altLang="zh-CN" sz="3200" b="1" dirty="0">
                <a:sym typeface="+mn-ea"/>
              </a:rPr>
              <a:t>2.</a:t>
            </a:r>
            <a:r>
              <a:rPr lang="zh-CN" altLang="en-US" sz="3200" b="1" dirty="0">
                <a:sym typeface="+mn-ea"/>
              </a:rPr>
              <a:t>这小圆孔的外部形态及内部结构是怎样的？</a:t>
            </a:r>
            <a:endParaRPr lang="zh-CN" altLang="en-US"/>
          </a:p>
        </p:txBody>
      </p:sp>
      <p:sp>
        <p:nvSpPr>
          <p:cNvPr id="5" name="文本框 4"/>
          <p:cNvSpPr txBox="1"/>
          <p:nvPr/>
        </p:nvSpPr>
        <p:spPr>
          <a:xfrm>
            <a:off x="822960" y="3895090"/>
            <a:ext cx="8688070" cy="583565"/>
          </a:xfrm>
          <a:prstGeom prst="rect">
            <a:avLst/>
          </a:prstGeom>
          <a:noFill/>
        </p:spPr>
        <p:txBody>
          <a:bodyPr wrap="none" rtlCol="0" anchor="t">
            <a:spAutoFit/>
          </a:bodyPr>
          <a:p>
            <a:r>
              <a:rPr lang="en-US" altLang="zh-CN" sz="3200" b="1" dirty="0">
                <a:sym typeface="+mn-ea"/>
              </a:rPr>
              <a:t>3.</a:t>
            </a:r>
            <a:r>
              <a:rPr lang="zh-CN" altLang="en-US" sz="3200" b="1" dirty="0">
                <a:sym typeface="+mn-ea"/>
              </a:rPr>
              <a:t>“做隧道的时候，泥土都搬到哪里去了呢？”</a:t>
            </a:r>
            <a:endParaRPr lang="zh-CN" altLang="en-US"/>
          </a:p>
        </p:txBody>
      </p:sp>
      <p:sp>
        <p:nvSpPr>
          <p:cNvPr id="6" name="文本框 5"/>
          <p:cNvSpPr txBox="1"/>
          <p:nvPr/>
        </p:nvSpPr>
        <p:spPr>
          <a:xfrm>
            <a:off x="822960" y="4653915"/>
            <a:ext cx="6238240" cy="583565"/>
          </a:xfrm>
          <a:prstGeom prst="rect">
            <a:avLst/>
          </a:prstGeom>
          <a:noFill/>
        </p:spPr>
        <p:txBody>
          <a:bodyPr wrap="none" rtlCol="0" anchor="t">
            <a:spAutoFit/>
          </a:bodyPr>
          <a:p>
            <a:pPr eaLnBrk="1" hangingPunct="1"/>
            <a:r>
              <a:rPr lang="en-US" altLang="zh-CN" sz="3200" b="1" dirty="0">
                <a:sym typeface="+mn-ea"/>
              </a:rPr>
              <a:t>4.</a:t>
            </a:r>
            <a:r>
              <a:rPr lang="zh-CN" altLang="en-US" sz="3200" b="1" dirty="0">
                <a:sym typeface="+mn-ea"/>
              </a:rPr>
              <a:t>“为什么墙壁不会塌下来呢？”</a:t>
            </a:r>
            <a:endParaRPr lang="zh-CN" altLang="en-US" sz="3200" b="1" dirty="0"/>
          </a:p>
        </p:txBody>
      </p:sp>
      <p:sp>
        <p:nvSpPr>
          <p:cNvPr id="7" name="文本框 6"/>
          <p:cNvSpPr txBox="1"/>
          <p:nvPr/>
        </p:nvSpPr>
        <p:spPr>
          <a:xfrm>
            <a:off x="822960" y="5427980"/>
            <a:ext cx="7463155" cy="583565"/>
          </a:xfrm>
          <a:prstGeom prst="rect">
            <a:avLst/>
          </a:prstGeom>
          <a:noFill/>
        </p:spPr>
        <p:txBody>
          <a:bodyPr wrap="none" rtlCol="0" anchor="t">
            <a:spAutoFit/>
          </a:bodyPr>
          <a:p>
            <a:pPr eaLnBrk="1" hangingPunct="1"/>
            <a:r>
              <a:rPr lang="en-US" altLang="zh-CN" sz="3200" b="1" dirty="0">
                <a:sym typeface="+mn-ea"/>
              </a:rPr>
              <a:t>5.</a:t>
            </a:r>
            <a:r>
              <a:rPr lang="zh-CN" altLang="en-US" sz="3200" b="1" dirty="0">
                <a:sym typeface="+mn-ea"/>
              </a:rPr>
              <a:t>作者是按什么顺序来介绍蝉的地穴的？</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linds(horizontal)">
                                      <p:cBhvr>
                                        <p:cTn id="7" dur="5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Lst>
  </p:timing>
</p:sld>
</file>

<file path=ppt/theme/theme1.xml><?xml version="1.0" encoding="utf-8"?>
<a:theme xmlns:a="http://schemas.openxmlformats.org/drawingml/2006/main" name="欢天喜地">
  <a:themeElements>
    <a:clrScheme name="欢天喜地 9">
      <a:dk1>
        <a:srgbClr val="000000"/>
      </a:dk1>
      <a:lt1>
        <a:srgbClr val="FFA679"/>
      </a:lt1>
      <a:dk2>
        <a:srgbClr val="FFFF66"/>
      </a:dk2>
      <a:lt2>
        <a:srgbClr val="C0C0C0"/>
      </a:lt2>
      <a:accent1>
        <a:srgbClr val="9C9CBE"/>
      </a:accent1>
      <a:accent2>
        <a:srgbClr val="FFFFCC"/>
      </a:accent2>
      <a:accent3>
        <a:srgbClr val="FFD0BE"/>
      </a:accent3>
      <a:accent4>
        <a:srgbClr val="000000"/>
      </a:accent4>
      <a:accent5>
        <a:srgbClr val="CBCBDB"/>
      </a:accent5>
      <a:accent6>
        <a:srgbClr val="E7E7B9"/>
      </a:accent6>
      <a:hlink>
        <a:srgbClr val="CCECFF"/>
      </a:hlink>
      <a:folHlink>
        <a:srgbClr val="99FF66"/>
      </a:folHlink>
    </a:clrScheme>
    <a:fontScheme name="欢天喜地">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欢天喜地 1">
        <a:dk1>
          <a:srgbClr val="C0C0C0"/>
        </a:dk1>
        <a:lt1>
          <a:srgbClr val="FFFFFF"/>
        </a:lt1>
        <a:dk2>
          <a:srgbClr val="FFA679"/>
        </a:dk2>
        <a:lt2>
          <a:srgbClr val="FFFF66"/>
        </a:lt2>
        <a:accent1>
          <a:srgbClr val="9C9CBE"/>
        </a:accent1>
        <a:accent2>
          <a:srgbClr val="FFFFCC"/>
        </a:accent2>
        <a:accent3>
          <a:srgbClr val="FFD0BE"/>
        </a:accent3>
        <a:accent4>
          <a:srgbClr val="DADADA"/>
        </a:accent4>
        <a:accent5>
          <a:srgbClr val="CBCBDB"/>
        </a:accent5>
        <a:accent6>
          <a:srgbClr val="E7E7B9"/>
        </a:accent6>
        <a:hlink>
          <a:srgbClr val="CCECFF"/>
        </a:hlink>
        <a:folHlink>
          <a:srgbClr val="99FF66"/>
        </a:folHlink>
      </a:clrScheme>
      <a:clrMap bg1="dk2" tx1="lt1" bg2="dk1" tx2="lt2" accent1="accent1" accent2="accent2" accent3="accent3" accent4="accent4" accent5="accent5" accent6="accent6" hlink="hlink" folHlink="folHlink"/>
    </a:extraClrScheme>
    <a:extraClrScheme>
      <a:clrScheme name="欢天喜地 2">
        <a:dk1>
          <a:srgbClr val="B2B2B2"/>
        </a:dk1>
        <a:lt1>
          <a:srgbClr val="FFFFFF"/>
        </a:lt1>
        <a:dk2>
          <a:srgbClr val="EBA18D"/>
        </a:dk2>
        <a:lt2>
          <a:srgbClr val="FFFFFF"/>
        </a:lt2>
        <a:accent1>
          <a:srgbClr val="C97F94"/>
        </a:accent1>
        <a:accent2>
          <a:srgbClr val="CC99FF"/>
        </a:accent2>
        <a:accent3>
          <a:srgbClr val="F3CDC5"/>
        </a:accent3>
        <a:accent4>
          <a:srgbClr val="DADADA"/>
        </a:accent4>
        <a:accent5>
          <a:srgbClr val="E1C0C8"/>
        </a:accent5>
        <a:accent6>
          <a:srgbClr val="B98AE7"/>
        </a:accent6>
        <a:hlink>
          <a:srgbClr val="FFFF00"/>
        </a:hlink>
        <a:folHlink>
          <a:srgbClr val="A50021"/>
        </a:folHlink>
      </a:clrScheme>
      <a:clrMap bg1="dk2" tx1="lt1" bg2="dk1" tx2="lt2" accent1="accent1" accent2="accent2" accent3="accent3" accent4="accent4" accent5="accent5" accent6="accent6" hlink="hlink" folHlink="folHlink"/>
    </a:extraClrScheme>
    <a:extraClrScheme>
      <a:clrScheme name="欢天喜地 3">
        <a:dk1>
          <a:srgbClr val="000000"/>
        </a:dk1>
        <a:lt1>
          <a:srgbClr val="FFFFFF"/>
        </a:lt1>
        <a:dk2>
          <a:srgbClr val="FFFF00"/>
        </a:dk2>
        <a:lt2>
          <a:srgbClr val="C0C0C0"/>
        </a:lt2>
        <a:accent1>
          <a:srgbClr val="FEE2E2"/>
        </a:accent1>
        <a:accent2>
          <a:srgbClr val="FFFFFF"/>
        </a:accent2>
        <a:accent3>
          <a:srgbClr val="FFFFFF"/>
        </a:accent3>
        <a:accent4>
          <a:srgbClr val="000000"/>
        </a:accent4>
        <a:accent5>
          <a:srgbClr val="FEEEEE"/>
        </a:accent5>
        <a:accent6>
          <a:srgbClr val="E7E7E7"/>
        </a:accent6>
        <a:hlink>
          <a:srgbClr val="FFFFCC"/>
        </a:hlink>
        <a:folHlink>
          <a:srgbClr val="800000"/>
        </a:folHlink>
      </a:clrScheme>
      <a:clrMap bg1="lt1" tx1="dk1" bg2="lt2" tx2="dk2" accent1="accent1" accent2="accent2" accent3="accent3" accent4="accent4" accent5="accent5" accent6="accent6" hlink="hlink" folHlink="folHlink"/>
    </a:extraClrScheme>
    <a:extraClrScheme>
      <a:clrScheme name="欢天喜地 4">
        <a:dk1>
          <a:srgbClr val="C0C0C0"/>
        </a:dk1>
        <a:lt1>
          <a:srgbClr val="FFFFFF"/>
        </a:lt1>
        <a:dk2>
          <a:srgbClr val="E0A172"/>
        </a:dk2>
        <a:lt2>
          <a:srgbClr val="FFFF99"/>
        </a:lt2>
        <a:accent1>
          <a:srgbClr val="89A3AB"/>
        </a:accent1>
        <a:accent2>
          <a:srgbClr val="CCCCFF"/>
        </a:accent2>
        <a:accent3>
          <a:srgbClr val="EDCDBC"/>
        </a:accent3>
        <a:accent4>
          <a:srgbClr val="DADADA"/>
        </a:accent4>
        <a:accent5>
          <a:srgbClr val="C4CED2"/>
        </a:accent5>
        <a:accent6>
          <a:srgbClr val="B9B9E7"/>
        </a:accent6>
        <a:hlink>
          <a:srgbClr val="4D4D4D"/>
        </a:hlink>
        <a:folHlink>
          <a:srgbClr val="A50021"/>
        </a:folHlink>
      </a:clrScheme>
      <a:clrMap bg1="dk2" tx1="lt1" bg2="dk1" tx2="lt2" accent1="accent1" accent2="accent2" accent3="accent3" accent4="accent4" accent5="accent5" accent6="accent6" hlink="hlink" folHlink="folHlink"/>
    </a:extraClrScheme>
    <a:extraClrScheme>
      <a:clrScheme name="欢天喜地 5">
        <a:dk1>
          <a:srgbClr val="B2B2B2"/>
        </a:dk1>
        <a:lt1>
          <a:srgbClr val="FFFF66"/>
        </a:lt1>
        <a:dk2>
          <a:srgbClr val="D5E2CC"/>
        </a:dk2>
        <a:lt2>
          <a:srgbClr val="FFFFFF"/>
        </a:lt2>
        <a:accent1>
          <a:srgbClr val="859AC3"/>
        </a:accent1>
        <a:accent2>
          <a:srgbClr val="66CCFF"/>
        </a:accent2>
        <a:accent3>
          <a:srgbClr val="E7EEE2"/>
        </a:accent3>
        <a:accent4>
          <a:srgbClr val="DADA56"/>
        </a:accent4>
        <a:accent5>
          <a:srgbClr val="C2CADE"/>
        </a:accent5>
        <a:accent6>
          <a:srgbClr val="5CB9E7"/>
        </a:accent6>
        <a:hlink>
          <a:srgbClr val="0000CC"/>
        </a:hlink>
        <a:folHlink>
          <a:srgbClr val="000000"/>
        </a:folHlink>
      </a:clrScheme>
      <a:clrMap bg1="dk2" tx1="lt1" bg2="dk1" tx2="lt2" accent1="accent1" accent2="accent2" accent3="accent3" accent4="accent4" accent5="accent5" accent6="accent6" hlink="hlink" folHlink="folHlink"/>
    </a:extraClrScheme>
    <a:extraClrScheme>
      <a:clrScheme name="欢天喜地 6">
        <a:dk1>
          <a:srgbClr val="C0C0C0"/>
        </a:dk1>
        <a:lt1>
          <a:srgbClr val="FFFFCC"/>
        </a:lt1>
        <a:dk2>
          <a:srgbClr val="FFCC99"/>
        </a:dk2>
        <a:lt2>
          <a:srgbClr val="000000"/>
        </a:lt2>
        <a:accent1>
          <a:srgbClr val="73A78D"/>
        </a:accent1>
        <a:accent2>
          <a:srgbClr val="CC3399"/>
        </a:accent2>
        <a:accent3>
          <a:srgbClr val="FFE2CA"/>
        </a:accent3>
        <a:accent4>
          <a:srgbClr val="DADAAE"/>
        </a:accent4>
        <a:accent5>
          <a:srgbClr val="BCD0C5"/>
        </a:accent5>
        <a:accent6>
          <a:srgbClr val="B92D8A"/>
        </a:accent6>
        <a:hlink>
          <a:srgbClr val="CCECFF"/>
        </a:hlink>
        <a:folHlink>
          <a:srgbClr val="000099"/>
        </a:folHlink>
      </a:clrScheme>
      <a:clrMap bg1="dk2" tx1="lt1" bg2="dk1" tx2="lt2" accent1="accent1" accent2="accent2" accent3="accent3" accent4="accent4" accent5="accent5" accent6="accent6" hlink="hlink" folHlink="folHlink"/>
    </a:extraClrScheme>
    <a:extraClrScheme>
      <a:clrScheme name="欢天喜地 7">
        <a:dk1>
          <a:srgbClr val="000066"/>
        </a:dk1>
        <a:lt1>
          <a:srgbClr val="F48E6E"/>
        </a:lt1>
        <a:dk2>
          <a:srgbClr val="FFFF99"/>
        </a:dk2>
        <a:lt2>
          <a:srgbClr val="C0C0C0"/>
        </a:lt2>
        <a:accent1>
          <a:srgbClr val="E8E8CE"/>
        </a:accent1>
        <a:accent2>
          <a:srgbClr val="3333CC"/>
        </a:accent2>
        <a:accent3>
          <a:srgbClr val="F8C6BA"/>
        </a:accent3>
        <a:accent4>
          <a:srgbClr val="000056"/>
        </a:accent4>
        <a:accent5>
          <a:srgbClr val="F2F2E3"/>
        </a:accent5>
        <a:accent6>
          <a:srgbClr val="2D2DB9"/>
        </a:accent6>
        <a:hlink>
          <a:srgbClr val="FFFF00"/>
        </a:hlink>
        <a:folHlink>
          <a:srgbClr val="666699"/>
        </a:folHlink>
      </a:clrScheme>
      <a:clrMap bg1="lt1" tx1="dk1" bg2="lt2" tx2="dk2" accent1="accent1" accent2="accent2" accent3="accent3" accent4="accent4" accent5="accent5" accent6="accent6" hlink="hlink" folHlink="folHlink"/>
    </a:extraClrScheme>
    <a:extraClrScheme>
      <a:clrScheme name="欢天喜地 8">
        <a:dk1>
          <a:srgbClr val="B2B2B2"/>
        </a:dk1>
        <a:lt1>
          <a:srgbClr val="66FFFF"/>
        </a:lt1>
        <a:dk2>
          <a:srgbClr val="FFCCCC"/>
        </a:dk2>
        <a:lt2>
          <a:srgbClr val="660066"/>
        </a:lt2>
        <a:accent1>
          <a:srgbClr val="7592B1"/>
        </a:accent1>
        <a:accent2>
          <a:srgbClr val="008080"/>
        </a:accent2>
        <a:accent3>
          <a:srgbClr val="FFE2E2"/>
        </a:accent3>
        <a:accent4>
          <a:srgbClr val="56DADA"/>
        </a:accent4>
        <a:accent5>
          <a:srgbClr val="BDC7D5"/>
        </a:accent5>
        <a:accent6>
          <a:srgbClr val="007373"/>
        </a:accent6>
        <a:hlink>
          <a:srgbClr val="FFFFFF"/>
        </a:hlink>
        <a:folHlink>
          <a:srgbClr val="FFFF00"/>
        </a:folHlink>
      </a:clrScheme>
      <a:clrMap bg1="dk2" tx1="lt1" bg2="dk1" tx2="lt2" accent1="accent1" accent2="accent2" accent3="accent3" accent4="accent4" accent5="accent5" accent6="accent6" hlink="hlink" folHlink="folHlink"/>
    </a:extraClrScheme>
    <a:extraClrScheme>
      <a:clrScheme name="欢天喜地 9">
        <a:dk1>
          <a:srgbClr val="000000"/>
        </a:dk1>
        <a:lt1>
          <a:srgbClr val="FFA679"/>
        </a:lt1>
        <a:dk2>
          <a:srgbClr val="FFFF66"/>
        </a:dk2>
        <a:lt2>
          <a:srgbClr val="C0C0C0"/>
        </a:lt2>
        <a:accent1>
          <a:srgbClr val="9C9CBE"/>
        </a:accent1>
        <a:accent2>
          <a:srgbClr val="FFFFCC"/>
        </a:accent2>
        <a:accent3>
          <a:srgbClr val="FFD0BE"/>
        </a:accent3>
        <a:accent4>
          <a:srgbClr val="000000"/>
        </a:accent4>
        <a:accent5>
          <a:srgbClr val="CBCBDB"/>
        </a:accent5>
        <a:accent6>
          <a:srgbClr val="E7E7B9"/>
        </a:accent6>
        <a:hlink>
          <a:srgbClr val="CCECFF"/>
        </a:hlink>
        <a:folHlink>
          <a:srgbClr val="99FF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atermark">
  <a:themeElements>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Watermark">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
      <a:clrScheme name="Watermark 10">
        <a:dk1>
          <a:srgbClr val="000000"/>
        </a:dk1>
        <a:lt1>
          <a:srgbClr val="FFA679"/>
        </a:lt1>
        <a:dk2>
          <a:srgbClr val="FFFF66"/>
        </a:dk2>
        <a:lt2>
          <a:srgbClr val="C0C0C0"/>
        </a:lt2>
        <a:accent1>
          <a:srgbClr val="9C9CBE"/>
        </a:accent1>
        <a:accent2>
          <a:srgbClr val="FFFFCC"/>
        </a:accent2>
        <a:accent3>
          <a:srgbClr val="FFD0BE"/>
        </a:accent3>
        <a:accent4>
          <a:srgbClr val="000000"/>
        </a:accent4>
        <a:accent5>
          <a:srgbClr val="CBCBDB"/>
        </a:accent5>
        <a:accent6>
          <a:srgbClr val="E7E7B9"/>
        </a:accent6>
        <a:hlink>
          <a:srgbClr val="CCECFF"/>
        </a:hlink>
        <a:folHlink>
          <a:srgbClr val="99FF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alloons">
  <a:themeElements>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loons">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
      <a:clrScheme name="Balloons 10">
        <a:dk1>
          <a:srgbClr val="000000"/>
        </a:dk1>
        <a:lt1>
          <a:srgbClr val="FFA679"/>
        </a:lt1>
        <a:dk2>
          <a:srgbClr val="FFFF66"/>
        </a:dk2>
        <a:lt2>
          <a:srgbClr val="C0C0C0"/>
        </a:lt2>
        <a:accent1>
          <a:srgbClr val="9C9CBE"/>
        </a:accent1>
        <a:accent2>
          <a:srgbClr val="FFFFCC"/>
        </a:accent2>
        <a:accent3>
          <a:srgbClr val="FFD0BE"/>
        </a:accent3>
        <a:accent4>
          <a:srgbClr val="000000"/>
        </a:accent4>
        <a:accent5>
          <a:srgbClr val="CBCBDB"/>
        </a:accent5>
        <a:accent6>
          <a:srgbClr val="E7E7B9"/>
        </a:accent6>
        <a:hlink>
          <a:srgbClr val="CCECFF"/>
        </a:hlink>
        <a:folHlink>
          <a:srgbClr val="99FF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2292</Words>
  <Application>WPS 演示</Application>
  <PresentationFormat>在屏幕上显示</PresentationFormat>
  <Paragraphs>135</Paragraphs>
  <Slides>20</Slides>
  <Notes>1</Notes>
  <HiddenSlides>0</HiddenSlides>
  <MMClips>0</MMClips>
  <ScaleCrop>false</ScaleCrop>
  <HeadingPairs>
    <vt:vector size="6" baseType="variant">
      <vt:variant>
        <vt:lpstr>已用的字体</vt:lpstr>
      </vt:variant>
      <vt:variant>
        <vt:i4>18</vt:i4>
      </vt:variant>
      <vt:variant>
        <vt:lpstr>主题</vt:lpstr>
      </vt:variant>
      <vt:variant>
        <vt:i4>8</vt:i4>
      </vt:variant>
      <vt:variant>
        <vt:lpstr>幻灯片标题</vt:lpstr>
      </vt:variant>
      <vt:variant>
        <vt:i4>20</vt:i4>
      </vt:variant>
    </vt:vector>
  </HeadingPairs>
  <TitlesOfParts>
    <vt:vector size="46" baseType="lpstr">
      <vt:lpstr>Arial</vt:lpstr>
      <vt:lpstr>宋体</vt:lpstr>
      <vt:lpstr>Wingdings</vt:lpstr>
      <vt:lpstr>Calibri</vt:lpstr>
      <vt:lpstr>Verdana</vt:lpstr>
      <vt:lpstr>Tahoma</vt:lpstr>
      <vt:lpstr>Arial Black</vt:lpstr>
      <vt:lpstr>Times New Roman</vt:lpstr>
      <vt:lpstr>Wingdings 2</vt:lpstr>
      <vt:lpstr>华文楷体</vt:lpstr>
      <vt:lpstr>黑体</vt:lpstr>
      <vt:lpstr>仿宋</vt:lpstr>
      <vt:lpstr>华文新魏</vt:lpstr>
      <vt:lpstr>华文行楷</vt:lpstr>
      <vt:lpstr>隶书</vt:lpstr>
      <vt:lpstr>Arial</vt:lpstr>
      <vt:lpstr>微软雅黑</vt:lpstr>
      <vt:lpstr>Arial Unicode MS</vt:lpstr>
      <vt:lpstr>欢天喜地</vt:lpstr>
      <vt:lpstr>Watermark</vt:lpstr>
      <vt:lpstr>Balloons</vt:lpstr>
      <vt:lpstr>Capsules</vt:lpstr>
      <vt:lpstr>Profile</vt:lpstr>
      <vt:lpstr>Network</vt:lpstr>
      <vt:lpstr>1_Capsules</vt:lpstr>
      <vt:lpstr>1_Profile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课文分析（一）</vt:lpstr>
      <vt:lpstr>PowerPoint 演示文稿</vt:lpstr>
      <vt:lpstr>PowerPoint 演示文稿</vt:lpstr>
      <vt:lpstr>PowerPoint 演示文稿</vt:lpstr>
      <vt:lpstr>课文分析（一）</vt:lpstr>
      <vt:lpstr>课文分析（二）</vt:lpstr>
      <vt:lpstr>PowerPoint 演示文稿</vt:lpstr>
      <vt:lpstr>PowerPoint 演示文稿</vt:lpstr>
      <vt:lpstr>PowerPoint 演示文稿</vt:lpstr>
      <vt:lpstr>PowerPoint 演示文稿</vt:lpstr>
      <vt:lpstr>PowerPoint 演示文稿</vt:lpstr>
      <vt:lpstr>PowerPoint 演示文稿</vt:lpstr>
    </vt:vector>
  </TitlesOfParts>
  <Company>WwW.YlmF.CoM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dc:description>语文备课大师【全免费】</dc:description>
  <cp:lastModifiedBy>hasee</cp:lastModifiedBy>
  <cp:revision>语文备课大师【全免费】</cp:revision>
  <dcterms:created xsi:type="dcterms:W3CDTF">2009-09-10T03:00:19Z</dcterms:created>
  <dcterms:modified xsi:type="dcterms:W3CDTF">2017-12-21T03:08:41Z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