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  <p:sldMasterId id="2147483674" r:id="rId4"/>
  </p:sldMasterIdLst>
  <p:notesMasterIdLst>
    <p:notesMasterId r:id="rId8"/>
  </p:notesMasterIdLst>
  <p:sldIdLst>
    <p:sldId id="331" r:id="rId5"/>
    <p:sldId id="501" r:id="rId6"/>
    <p:sldId id="310" r:id="rId7"/>
    <p:sldId id="493" r:id="rId9"/>
    <p:sldId id="347" r:id="rId10"/>
    <p:sldId id="427" r:id="rId11"/>
    <p:sldId id="491" r:id="rId12"/>
    <p:sldId id="430" r:id="rId13"/>
    <p:sldId id="431" r:id="rId14"/>
    <p:sldId id="432" r:id="rId15"/>
    <p:sldId id="433" r:id="rId16"/>
    <p:sldId id="565" r:id="rId17"/>
    <p:sldId id="612" r:id="rId18"/>
    <p:sldId id="613" r:id="rId19"/>
    <p:sldId id="614" r:id="rId20"/>
    <p:sldId id="615" r:id="rId21"/>
    <p:sldId id="616" r:id="rId22"/>
    <p:sldId id="624" r:id="rId23"/>
    <p:sldId id="625" r:id="rId24"/>
    <p:sldId id="623" r:id="rId25"/>
    <p:sldId id="437" r:id="rId26"/>
    <p:sldId id="439" r:id="rId27"/>
    <p:sldId id="617" r:id="rId28"/>
    <p:sldId id="618" r:id="rId29"/>
    <p:sldId id="619" r:id="rId30"/>
    <p:sldId id="620" r:id="rId31"/>
    <p:sldId id="621" r:id="rId32"/>
    <p:sldId id="622" r:id="rId33"/>
    <p:sldId id="365" r:id="rId34"/>
    <p:sldId id="398" r:id="rId35"/>
    <p:sldId id="371" r:id="rId36"/>
    <p:sldId id="397" r:id="rId37"/>
    <p:sldId id="323" r:id="rId38"/>
    <p:sldId id="479" r:id="rId39"/>
    <p:sldId id="400" r:id="rId40"/>
    <p:sldId id="483" r:id="rId41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zs" initials="z" lastIdx="1" clrIdx="0"/>
  <p:cmAuthor id="2" name="Billgates" initials="B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chemeClr val="hlink"/>
    </p:penClr>
    <p:extLst>
      <p:ext uri="{2FDB2607-1784-4EEB-B798-7EB5836EED8A}">
        <p14:showMediaCtrls xmlns:p14="http://schemas.microsoft.com/office/powerpoint/2010/main" val="1"/>
      </p:ext>
    </p:extLst>
  </p:showPr>
  <p:clrMru>
    <a:srgbClr val="E1F4FF"/>
    <a:srgbClr val="F3D6FE"/>
    <a:srgbClr val="EDC2FE"/>
    <a:srgbClr val="FF6600"/>
    <a:srgbClr val="99FFCC"/>
    <a:srgbClr val="22C03C"/>
    <a:srgbClr val="05AF5E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-756" y="-96"/>
      </p:cViewPr>
      <p:guideLst>
        <p:guide orient="horz" pos="213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5" Type="http://schemas.openxmlformats.org/officeDocument/2006/relationships/commentAuthors" Target="commentAuthors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页眉占位符 512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fontAlgn="base" hangingPunct="1"/>
            <a:endParaRPr lang="zh-CN" altLang="en-US" sz="1200" strike="noStrike" noProof="1" dirty="0"/>
          </a:p>
        </p:txBody>
      </p:sp>
      <p:sp>
        <p:nvSpPr>
          <p:cNvPr id="5123" name="日期占位符 5122"/>
          <p:cNvSpPr>
            <a:spLocks noGrp="1"/>
          </p:cNvSpPr>
          <p:nvPr>
            <p:ph type="dt" idx="1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eaLnBrk="1" fontAlgn="base" hangingPunct="1"/>
            <a:endParaRPr lang="zh-CN" altLang="en-US" sz="1200" strike="noStrike" noProof="1" dirty="0"/>
          </a:p>
        </p:txBody>
      </p:sp>
      <p:sp>
        <p:nvSpPr>
          <p:cNvPr id="5124" name="幻灯片图像占位符 5123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5125" name="文本占位符 5124"/>
          <p:cNvSpPr>
            <a:spLocks noGrp="1"/>
          </p:cNvSpPr>
          <p:nvPr>
            <p:ph type="body" sz="quarter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126" name="页脚占位符 5125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eaLnBrk="1" fontAlgn="base" hangingPunct="1"/>
            <a:endParaRPr lang="zh-CN" altLang="en-US" sz="1200" strike="noStrike" noProof="1" dirty="0"/>
          </a:p>
        </p:txBody>
      </p:sp>
      <p:sp>
        <p:nvSpPr>
          <p:cNvPr id="5127" name="灯片编号占位符 5126"/>
          <p:cNvSpPr>
            <a:spLocks noGrp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幻灯片图像占位符 9217"/>
          <p:cNvSpPr>
            <a:spLocks noGrp="1" noTextEdit="1"/>
          </p:cNvSpPr>
          <p:nvPr>
            <p:ph type="sldImg"/>
          </p:nvPr>
        </p:nvSpPr>
        <p:spPr/>
      </p:sp>
      <p:sp>
        <p:nvSpPr>
          <p:cNvPr id="9219" name="文本占位符 9218"/>
          <p:cNvSpPr>
            <a:spLocks noGrp="1"/>
          </p:cNvSpPr>
          <p:nvPr>
            <p:ph type="body"/>
          </p:nvPr>
        </p:nvSpPr>
        <p:spPr/>
        <p:txBody>
          <a:bodyPr anchor="ctr"/>
          <a:p>
            <a:pPr lvl="0" indent="0"/>
            <a:r>
              <a:rPr lang="zh-CN" altLang="en-US" dirty="0"/>
              <a:t>作者介绍和写作背景。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290" name="幻灯片图像占位符 11265"/>
          <p:cNvSpPr>
            <a:spLocks noGrp="1" noTextEdit="1"/>
          </p:cNvSpPr>
          <p:nvPr>
            <p:ph type="sldImg"/>
          </p:nvPr>
        </p:nvSpPr>
        <p:spPr/>
      </p:sp>
      <p:sp>
        <p:nvSpPr>
          <p:cNvPr id="12291" name="文本占位符 11266"/>
          <p:cNvSpPr>
            <a:spLocks noGrp="1"/>
          </p:cNvSpPr>
          <p:nvPr>
            <p:ph type="body"/>
          </p:nvPr>
        </p:nvSpPr>
        <p:spPr/>
        <p:txBody>
          <a:bodyPr anchor="ctr"/>
          <a:p>
            <a:pPr lvl="0" indent="0"/>
            <a:r>
              <a:rPr lang="zh-CN" altLang="en-US" dirty="0"/>
              <a:t>作者介绍和写作背景。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幻灯片图像占位符 3395585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20482" name="文本占位符 3395586"/>
          <p:cNvSpPr>
            <a:spLocks noGrp="1"/>
          </p:cNvSpPr>
          <p:nvPr>
            <p:ph type="body"/>
          </p:nvPr>
        </p:nvSpPr>
        <p:spPr/>
        <p:txBody>
          <a:bodyPr anchor="ctr"/>
          <a:p>
            <a:pPr lvl="0" indent="0"/>
            <a:r>
              <a:rPr lang="zh-CN" altLang="en-US" dirty="0"/>
              <a:t>听看朗读</a:t>
            </a:r>
            <a:endParaRPr lang="zh-CN" altLang="en-US" dirty="0"/>
          </a:p>
        </p:txBody>
      </p:sp>
      <p:sp>
        <p:nvSpPr>
          <p:cNvPr id="20483" name="灯片编号占位符 1"/>
          <p:cNvSpPr/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5842" name="幻灯片图像占位符 36865"/>
          <p:cNvSpPr>
            <a:spLocks noGrp="1" noTextEdit="1"/>
          </p:cNvSpPr>
          <p:nvPr>
            <p:ph type="sldImg"/>
          </p:nvPr>
        </p:nvSpPr>
        <p:spPr/>
      </p:sp>
      <p:sp>
        <p:nvSpPr>
          <p:cNvPr id="35843" name="文本占位符 36866"/>
          <p:cNvSpPr>
            <a:spLocks noGrp="1"/>
          </p:cNvSpPr>
          <p:nvPr>
            <p:ph type="body"/>
          </p:nvPr>
        </p:nvSpPr>
        <p:spPr/>
        <p:txBody>
          <a:bodyPr anchor="ctr"/>
          <a:p>
            <a:pPr lvl="0" indent="0"/>
            <a:r>
              <a:rPr lang="zh-CN" altLang="en-US" dirty="0"/>
              <a:t>解答第四题，引出第五题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5298" name="幻灯片图像占位符 56321"/>
          <p:cNvSpPr>
            <a:spLocks noGrp="1" noTextEdit="1"/>
          </p:cNvSpPr>
          <p:nvPr>
            <p:ph type="sldImg"/>
          </p:nvPr>
        </p:nvSpPr>
        <p:spPr/>
      </p:sp>
      <p:sp>
        <p:nvSpPr>
          <p:cNvPr id="55299" name="文本占位符 56322"/>
          <p:cNvSpPr>
            <a:spLocks noGrp="1"/>
          </p:cNvSpPr>
          <p:nvPr>
            <p:ph type="body"/>
          </p:nvPr>
        </p:nvSpPr>
        <p:spPr/>
        <p:txBody>
          <a:bodyPr anchor="ctr"/>
          <a:p>
            <a:pPr lvl="0" indent="0">
              <a:spcBef>
                <a:spcPct val="20000"/>
              </a:spcBef>
            </a:pPr>
            <a:r>
              <a:rPr lang="zh-CN" altLang="en-US" sz="4000" dirty="0">
                <a:solidFill>
                  <a:schemeClr val="tx2"/>
                </a:solidFill>
              </a:rPr>
              <a:t>归纳小结</a:t>
            </a:r>
            <a:endParaRPr lang="zh-CN" altLang="en-US" sz="4000" dirty="0">
              <a:solidFill>
                <a:schemeClr val="tx2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7346" name="幻灯片图像占位符 58369"/>
          <p:cNvSpPr>
            <a:spLocks noGrp="1" noTextEdit="1"/>
          </p:cNvSpPr>
          <p:nvPr>
            <p:ph type="sldImg"/>
          </p:nvPr>
        </p:nvSpPr>
        <p:spPr/>
      </p:sp>
      <p:sp>
        <p:nvSpPr>
          <p:cNvPr id="57347" name="文本占位符 58370"/>
          <p:cNvSpPr>
            <a:spLocks noGrp="1"/>
          </p:cNvSpPr>
          <p:nvPr>
            <p:ph type="body"/>
          </p:nvPr>
        </p:nvSpPr>
        <p:spPr/>
        <p:txBody>
          <a:bodyPr anchor="ctr"/>
          <a:p>
            <a:pPr lvl="0" indent="0"/>
            <a:r>
              <a:rPr lang="zh-CN" altLang="en-US" dirty="0"/>
              <a:t>解答第四题，引出第五题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组合 2049"/>
          <p:cNvGrpSpPr/>
          <p:nvPr/>
        </p:nvGrpSpPr>
        <p:grpSpPr>
          <a:xfrm>
            <a:off x="0" y="2438400"/>
            <a:ext cx="9009063" cy="1052513"/>
            <a:chOff x="0" y="0"/>
            <a:chExt cx="5675" cy="663"/>
          </a:xfrm>
        </p:grpSpPr>
        <p:grpSp>
          <p:nvGrpSpPr>
            <p:cNvPr id="3075" name="组合 2050"/>
            <p:cNvGrpSpPr/>
            <p:nvPr/>
          </p:nvGrpSpPr>
          <p:grpSpPr>
            <a:xfrm>
              <a:off x="183" y="68"/>
              <a:ext cx="448" cy="299"/>
              <a:chOff x="0" y="0"/>
              <a:chExt cx="624" cy="432"/>
            </a:xfrm>
          </p:grpSpPr>
          <p:sp>
            <p:nvSpPr>
              <p:cNvPr id="3076" name="矩形 2051"/>
              <p:cNvSpPr/>
              <p:nvPr/>
            </p:nvSpPr>
            <p:spPr>
              <a:xfrm>
                <a:off x="0" y="0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Tahoma" panose="020B0604030504040204" pitchFamily="34" charset="0"/>
                </a:endParaRPr>
              </a:p>
            </p:txBody>
          </p:sp>
          <p:sp>
            <p:nvSpPr>
              <p:cNvPr id="3077" name="矩形 2052"/>
              <p:cNvSpPr/>
              <p:nvPr/>
            </p:nvSpPr>
            <p:spPr>
              <a:xfrm>
                <a:off x="336" y="0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Tahoma" panose="020B0604030504040204" pitchFamily="34" charset="0"/>
                </a:endParaRPr>
              </a:p>
            </p:txBody>
          </p:sp>
        </p:grpSp>
        <p:grpSp>
          <p:nvGrpSpPr>
            <p:cNvPr id="3078" name="组合 2053"/>
            <p:cNvGrpSpPr/>
            <p:nvPr/>
          </p:nvGrpSpPr>
          <p:grpSpPr>
            <a:xfrm>
              <a:off x="261" y="334"/>
              <a:ext cx="465" cy="299"/>
              <a:chOff x="0" y="0"/>
              <a:chExt cx="672" cy="432"/>
            </a:xfrm>
          </p:grpSpPr>
          <p:sp>
            <p:nvSpPr>
              <p:cNvPr id="3079" name="矩形 2054"/>
              <p:cNvSpPr/>
              <p:nvPr/>
            </p:nvSpPr>
            <p:spPr>
              <a:xfrm>
                <a:off x="0" y="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Tahoma" panose="020B0604030504040204" pitchFamily="34" charset="0"/>
                </a:endParaRPr>
              </a:p>
            </p:txBody>
          </p:sp>
          <p:sp>
            <p:nvSpPr>
              <p:cNvPr id="3080" name="矩形 2055"/>
              <p:cNvSpPr/>
              <p:nvPr/>
            </p:nvSpPr>
            <p:spPr>
              <a:xfrm>
                <a:off x="336" y="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Tahoma" panose="020B0604030504040204" pitchFamily="34" charset="0"/>
                </a:endParaRPr>
              </a:p>
            </p:txBody>
          </p:sp>
        </p:grpSp>
        <p:sp>
          <p:nvSpPr>
            <p:cNvPr id="3081" name="矩形 2056"/>
            <p:cNvSpPr/>
            <p:nvPr/>
          </p:nvSpPr>
          <p:spPr>
            <a:xfrm>
              <a:off x="0" y="288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Tahoma" panose="020B0604030504040204" pitchFamily="34" charset="0"/>
              </a:endParaRPr>
            </a:p>
          </p:txBody>
        </p:sp>
        <p:sp>
          <p:nvSpPr>
            <p:cNvPr id="3082" name="矩形 2057"/>
            <p:cNvSpPr/>
            <p:nvPr/>
          </p:nvSpPr>
          <p:spPr>
            <a:xfrm>
              <a:off x="400" y="0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Tahoma" panose="020B0604030504040204" pitchFamily="34" charset="0"/>
              </a:endParaRPr>
            </a:p>
          </p:txBody>
        </p:sp>
        <p:sp>
          <p:nvSpPr>
            <p:cNvPr id="3083" name="矩形 2058"/>
            <p:cNvSpPr/>
            <p:nvPr/>
          </p:nvSpPr>
          <p:spPr>
            <a:xfrm flipV="1">
              <a:off x="199" y="518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Tahoma" panose="020B0604030504040204" pitchFamily="34" charset="0"/>
              </a:endParaRPr>
            </a:p>
          </p:txBody>
        </p:sp>
      </p:grpSp>
      <p:sp>
        <p:nvSpPr>
          <p:cNvPr id="2060" name="标题 2059"/>
          <p:cNvSpPr>
            <a:spLocks noGrp="1"/>
          </p:cNvSpPr>
          <p:nvPr>
            <p:ph type="ctrTitle"/>
          </p:nvPr>
        </p:nvSpPr>
        <p:spPr>
          <a:xfrm>
            <a:off x="990600" y="914400"/>
            <a:ext cx="7772400" cy="6858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defRPr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061" name="副标题 2060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2062" name="日期占位符 2061"/>
          <p:cNvSpPr>
            <a:spLocks noGrp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2063" name="页脚占位符 2062"/>
          <p:cNvSpPr>
            <a:spLocks noGrp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eaLnBrk="1" fontAlgn="base" hangingPunct="1"/>
            <a:endParaRPr lang="zh-CN" altLang="en-US" strike="noStrike" noProof="1" dirty="0"/>
          </a:p>
        </p:txBody>
      </p:sp>
      <p:sp>
        <p:nvSpPr>
          <p:cNvPr id="2064" name="灯片编号占位符 2063"/>
          <p:cNvSpPr>
            <a:spLocks noGrp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eaLnBrk="1" fontAlgn="base" hangingPunct="1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1" y="381000"/>
            <a:ext cx="1951038" cy="33528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381000"/>
            <a:ext cx="5740009" cy="33528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1150938" y="381000"/>
            <a:ext cx="7804150" cy="3352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098" name="组合 4097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4099" name="组合 4098"/>
            <p:cNvGrpSpPr/>
            <p:nvPr/>
          </p:nvGrpSpPr>
          <p:grpSpPr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4100" name="矩形 4099"/>
              <p:cNvSpPr/>
              <p:nvPr/>
            </p:nvSpPr>
            <p:spPr>
              <a:xfrm>
                <a:off x="2112" y="0"/>
                <a:ext cx="3648" cy="9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4101" name="组合 4100"/>
              <p:cNvGrpSpPr/>
              <p:nvPr userDrawn="1"/>
            </p:nvGrpSpPr>
            <p:grpSpPr>
              <a:xfrm>
                <a:off x="0" y="0"/>
                <a:ext cx="5760" cy="4320"/>
                <a:chOff x="0" y="0"/>
                <a:chExt cx="5760" cy="4320"/>
              </a:xfrm>
            </p:grpSpPr>
            <p:sp>
              <p:nvSpPr>
                <p:cNvPr id="4102" name="直接连接符 4101"/>
                <p:cNvSpPr/>
                <p:nvPr/>
              </p:nvSpPr>
              <p:spPr>
                <a:xfrm>
                  <a:off x="0" y="192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03" name="直接连接符 4102"/>
                <p:cNvSpPr/>
                <p:nvPr/>
              </p:nvSpPr>
              <p:spPr>
                <a:xfrm>
                  <a:off x="0" y="384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04" name="直接连接符 4103"/>
                <p:cNvSpPr/>
                <p:nvPr/>
              </p:nvSpPr>
              <p:spPr>
                <a:xfrm>
                  <a:off x="0" y="576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05" name="直接连接符 4104"/>
                <p:cNvSpPr/>
                <p:nvPr/>
              </p:nvSpPr>
              <p:spPr>
                <a:xfrm>
                  <a:off x="0" y="768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06" name="直接连接符 4105"/>
                <p:cNvSpPr/>
                <p:nvPr/>
              </p:nvSpPr>
              <p:spPr>
                <a:xfrm>
                  <a:off x="0" y="960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07" name="直接连接符 4106"/>
                <p:cNvSpPr/>
                <p:nvPr/>
              </p:nvSpPr>
              <p:spPr>
                <a:xfrm>
                  <a:off x="0" y="1152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08" name="直接连接符 4107"/>
                <p:cNvSpPr/>
                <p:nvPr/>
              </p:nvSpPr>
              <p:spPr>
                <a:xfrm>
                  <a:off x="0" y="1344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09" name="直接连接符 4108"/>
                <p:cNvSpPr/>
                <p:nvPr/>
              </p:nvSpPr>
              <p:spPr>
                <a:xfrm>
                  <a:off x="0" y="1536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10" name="直接连接符 4109"/>
                <p:cNvSpPr/>
                <p:nvPr/>
              </p:nvSpPr>
              <p:spPr>
                <a:xfrm>
                  <a:off x="0" y="1728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11" name="直接连接符 4110"/>
                <p:cNvSpPr/>
                <p:nvPr/>
              </p:nvSpPr>
              <p:spPr>
                <a:xfrm>
                  <a:off x="0" y="1920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12" name="直接连接符 4111"/>
                <p:cNvSpPr/>
                <p:nvPr/>
              </p:nvSpPr>
              <p:spPr>
                <a:xfrm>
                  <a:off x="0" y="2112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13" name="直接连接符 4112"/>
                <p:cNvSpPr/>
                <p:nvPr/>
              </p:nvSpPr>
              <p:spPr>
                <a:xfrm>
                  <a:off x="0" y="2304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14" name="直接连接符 4113"/>
                <p:cNvSpPr/>
                <p:nvPr/>
              </p:nvSpPr>
              <p:spPr>
                <a:xfrm>
                  <a:off x="0" y="2496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15" name="直接连接符 4114"/>
                <p:cNvSpPr/>
                <p:nvPr/>
              </p:nvSpPr>
              <p:spPr>
                <a:xfrm>
                  <a:off x="0" y="2688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16" name="直接连接符 4115"/>
                <p:cNvSpPr/>
                <p:nvPr/>
              </p:nvSpPr>
              <p:spPr>
                <a:xfrm>
                  <a:off x="0" y="2880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17" name="直接连接符 4116"/>
                <p:cNvSpPr/>
                <p:nvPr/>
              </p:nvSpPr>
              <p:spPr>
                <a:xfrm>
                  <a:off x="0" y="3072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18" name="直接连接符 4117"/>
                <p:cNvSpPr/>
                <p:nvPr/>
              </p:nvSpPr>
              <p:spPr>
                <a:xfrm>
                  <a:off x="0" y="3264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19" name="直接连接符 4118"/>
                <p:cNvSpPr/>
                <p:nvPr/>
              </p:nvSpPr>
              <p:spPr>
                <a:xfrm>
                  <a:off x="0" y="3456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20" name="直接连接符 4119"/>
                <p:cNvSpPr/>
                <p:nvPr/>
              </p:nvSpPr>
              <p:spPr>
                <a:xfrm>
                  <a:off x="0" y="3648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21" name="直接连接符 4120"/>
                <p:cNvSpPr/>
                <p:nvPr/>
              </p:nvSpPr>
              <p:spPr>
                <a:xfrm>
                  <a:off x="0" y="3840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22" name="直接连接符 4121"/>
                <p:cNvSpPr/>
                <p:nvPr/>
              </p:nvSpPr>
              <p:spPr>
                <a:xfrm>
                  <a:off x="0" y="4032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23" name="直接连接符 4122"/>
                <p:cNvSpPr/>
                <p:nvPr/>
              </p:nvSpPr>
              <p:spPr>
                <a:xfrm>
                  <a:off x="0" y="4224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24" name="直接连接符 4123"/>
                <p:cNvSpPr/>
                <p:nvPr/>
              </p:nvSpPr>
              <p:spPr>
                <a:xfrm>
                  <a:off x="192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25" name="直接连接符 4124"/>
                <p:cNvSpPr/>
                <p:nvPr/>
              </p:nvSpPr>
              <p:spPr>
                <a:xfrm>
                  <a:off x="384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26" name="直接连接符 4125"/>
                <p:cNvSpPr/>
                <p:nvPr/>
              </p:nvSpPr>
              <p:spPr>
                <a:xfrm>
                  <a:off x="576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27" name="直接连接符 4126"/>
                <p:cNvSpPr/>
                <p:nvPr/>
              </p:nvSpPr>
              <p:spPr>
                <a:xfrm>
                  <a:off x="768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28" name="直接连接符 4127"/>
                <p:cNvSpPr/>
                <p:nvPr/>
              </p:nvSpPr>
              <p:spPr>
                <a:xfrm>
                  <a:off x="960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29" name="直接连接符 4128"/>
                <p:cNvSpPr/>
                <p:nvPr/>
              </p:nvSpPr>
              <p:spPr>
                <a:xfrm>
                  <a:off x="1152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30" name="直接连接符 4129"/>
                <p:cNvSpPr/>
                <p:nvPr/>
              </p:nvSpPr>
              <p:spPr>
                <a:xfrm>
                  <a:off x="1344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31" name="直接连接符 4130"/>
                <p:cNvSpPr/>
                <p:nvPr/>
              </p:nvSpPr>
              <p:spPr>
                <a:xfrm>
                  <a:off x="1536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32" name="直接连接符 4131"/>
                <p:cNvSpPr/>
                <p:nvPr/>
              </p:nvSpPr>
              <p:spPr>
                <a:xfrm>
                  <a:off x="1728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33" name="直接连接符 4132"/>
                <p:cNvSpPr/>
                <p:nvPr/>
              </p:nvSpPr>
              <p:spPr>
                <a:xfrm>
                  <a:off x="1920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34" name="直接连接符 4133"/>
                <p:cNvSpPr/>
                <p:nvPr/>
              </p:nvSpPr>
              <p:spPr>
                <a:xfrm>
                  <a:off x="2112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35" name="直接连接符 4134"/>
                <p:cNvSpPr/>
                <p:nvPr/>
              </p:nvSpPr>
              <p:spPr>
                <a:xfrm>
                  <a:off x="2304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36" name="直接连接符 4135"/>
                <p:cNvSpPr/>
                <p:nvPr/>
              </p:nvSpPr>
              <p:spPr>
                <a:xfrm>
                  <a:off x="2496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37" name="直接连接符 4136"/>
                <p:cNvSpPr/>
                <p:nvPr/>
              </p:nvSpPr>
              <p:spPr>
                <a:xfrm>
                  <a:off x="2688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38" name="直接连接符 4137"/>
                <p:cNvSpPr/>
                <p:nvPr/>
              </p:nvSpPr>
              <p:spPr>
                <a:xfrm>
                  <a:off x="2880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39" name="直接连接符 4138"/>
                <p:cNvSpPr/>
                <p:nvPr/>
              </p:nvSpPr>
              <p:spPr>
                <a:xfrm>
                  <a:off x="3072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40" name="直接连接符 4139"/>
                <p:cNvSpPr/>
                <p:nvPr/>
              </p:nvSpPr>
              <p:spPr>
                <a:xfrm>
                  <a:off x="3264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41" name="直接连接符 4140"/>
                <p:cNvSpPr/>
                <p:nvPr/>
              </p:nvSpPr>
              <p:spPr>
                <a:xfrm>
                  <a:off x="3456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42" name="直接连接符 4141"/>
                <p:cNvSpPr/>
                <p:nvPr/>
              </p:nvSpPr>
              <p:spPr>
                <a:xfrm>
                  <a:off x="3648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43" name="直接连接符 4142"/>
                <p:cNvSpPr/>
                <p:nvPr/>
              </p:nvSpPr>
              <p:spPr>
                <a:xfrm>
                  <a:off x="3840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44" name="直接连接符 4143"/>
                <p:cNvSpPr/>
                <p:nvPr/>
              </p:nvSpPr>
              <p:spPr>
                <a:xfrm>
                  <a:off x="4032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45" name="直接连接符 4144"/>
                <p:cNvSpPr/>
                <p:nvPr/>
              </p:nvSpPr>
              <p:spPr>
                <a:xfrm>
                  <a:off x="4224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46" name="直接连接符 4145"/>
                <p:cNvSpPr/>
                <p:nvPr/>
              </p:nvSpPr>
              <p:spPr>
                <a:xfrm>
                  <a:off x="4416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47" name="直接连接符 4146"/>
                <p:cNvSpPr/>
                <p:nvPr/>
              </p:nvSpPr>
              <p:spPr>
                <a:xfrm>
                  <a:off x="4608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48" name="直接连接符 4147"/>
                <p:cNvSpPr/>
                <p:nvPr/>
              </p:nvSpPr>
              <p:spPr>
                <a:xfrm>
                  <a:off x="4800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49" name="直接连接符 4148"/>
                <p:cNvSpPr/>
                <p:nvPr/>
              </p:nvSpPr>
              <p:spPr>
                <a:xfrm>
                  <a:off x="4992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50" name="直接连接符 4149"/>
                <p:cNvSpPr/>
                <p:nvPr/>
              </p:nvSpPr>
              <p:spPr>
                <a:xfrm>
                  <a:off x="5184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51" name="直接连接符 4150"/>
                <p:cNvSpPr/>
                <p:nvPr/>
              </p:nvSpPr>
              <p:spPr>
                <a:xfrm>
                  <a:off x="5376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52" name="直接连接符 4151"/>
                <p:cNvSpPr/>
                <p:nvPr/>
              </p:nvSpPr>
              <p:spPr>
                <a:xfrm>
                  <a:off x="5568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4153" name="直接连接符 4152"/>
              <p:cNvSpPr/>
              <p:nvPr/>
            </p:nvSpPr>
            <p:spPr>
              <a:xfrm>
                <a:off x="5568" y="0"/>
                <a:ext cx="0" cy="1488"/>
              </a:xfrm>
              <a:prstGeom prst="line">
                <a:avLst/>
              </a:prstGeom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grpSp>
          <p:nvGrpSpPr>
            <p:cNvPr id="4154" name="组合 4153"/>
            <p:cNvGrpSpPr/>
            <p:nvPr userDrawn="1"/>
          </p:nvGrpSpPr>
          <p:grpSpPr>
            <a:xfrm>
              <a:off x="3" y="559"/>
              <a:ext cx="4192" cy="1796"/>
              <a:chOff x="0" y="0"/>
              <a:chExt cx="4192" cy="1796"/>
            </a:xfrm>
          </p:grpSpPr>
          <p:sp>
            <p:nvSpPr>
              <p:cNvPr id="4155" name="直接连接符 4154"/>
              <p:cNvSpPr/>
              <p:nvPr/>
            </p:nvSpPr>
            <p:spPr>
              <a:xfrm>
                <a:off x="503" y="0"/>
                <a:ext cx="0" cy="1796"/>
              </a:xfrm>
              <a:prstGeom prst="line">
                <a:avLst/>
              </a:prstGeom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4156" name="直接连接符 4155"/>
              <p:cNvSpPr/>
              <p:nvPr/>
            </p:nvSpPr>
            <p:spPr>
              <a:xfrm flipH="1" flipV="1">
                <a:off x="0" y="1365"/>
                <a:ext cx="3211" cy="1"/>
              </a:xfrm>
              <a:prstGeom prst="line">
                <a:avLst/>
              </a:prstGeom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4157" name="直接连接符 4156"/>
              <p:cNvSpPr/>
              <p:nvPr/>
            </p:nvSpPr>
            <p:spPr>
              <a:xfrm flipH="1" flipV="1">
                <a:off x="381" y="379"/>
                <a:ext cx="3811" cy="1"/>
              </a:xfrm>
              <a:prstGeom prst="line">
                <a:avLst/>
              </a:prstGeom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4158" name="任意多边形 4157"/>
              <p:cNvSpPr/>
              <p:nvPr/>
            </p:nvSpPr>
            <p:spPr>
              <a:xfrm rot="-5400000" flipH="1">
                <a:off x="418" y="297"/>
                <a:ext cx="156" cy="157"/>
              </a:xfrm>
              <a:custGeom>
                <a:avLst/>
                <a:gdLst/>
                <a:ahLst/>
                <a:cxnLst>
                  <a:cxn ang="270">
                    <a:pos x="21113" y="5"/>
                  </a:cxn>
                  <a:cxn ang="90">
                    <a:pos x="0" y="22055"/>
                  </a:cxn>
                  <a:cxn ang="90">
                    <a:pos x="21595" y="21600"/>
                  </a:cxn>
                </a:cxnLst>
                <a:pathLst>
                  <a:path w="43195" h="43200" fill="none">
                    <a:moveTo>
                      <a:pt x="21113" y="5"/>
                    </a:moveTo>
                    <a:cubicBezTo>
                      <a:pt x="21273" y="2"/>
                      <a:pt x="21434" y="0"/>
                      <a:pt x="21595" y="0"/>
                    </a:cubicBezTo>
                    <a:cubicBezTo>
                      <a:pt x="33524" y="0"/>
                      <a:pt x="43195" y="9671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18" y="43200"/>
                      <a:pt x="242" y="33774"/>
                      <a:pt x="0" y="22057"/>
                    </a:cubicBezTo>
                  </a:path>
                  <a:path w="43195" h="43200" stroke="0">
                    <a:moveTo>
                      <a:pt x="21113" y="5"/>
                    </a:moveTo>
                    <a:cubicBezTo>
                      <a:pt x="21273" y="2"/>
                      <a:pt x="21434" y="0"/>
                      <a:pt x="21595" y="0"/>
                    </a:cubicBezTo>
                    <a:cubicBezTo>
                      <a:pt x="33524" y="0"/>
                      <a:pt x="43195" y="9671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18" y="43200"/>
                      <a:pt x="242" y="33774"/>
                      <a:pt x="0" y="22057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4159" name="组合 4158"/>
            <p:cNvGrpSpPr/>
            <p:nvPr userDrawn="1"/>
          </p:nvGrpSpPr>
          <p:grpSpPr>
            <a:xfrm>
              <a:off x="1480" y="1952"/>
              <a:ext cx="3808" cy="1812"/>
              <a:chOff x="0" y="0"/>
              <a:chExt cx="3808" cy="1812"/>
            </a:xfrm>
          </p:grpSpPr>
          <p:sp>
            <p:nvSpPr>
              <p:cNvPr id="4160" name="直接连接符 4159"/>
              <p:cNvSpPr/>
              <p:nvPr/>
            </p:nvSpPr>
            <p:spPr>
              <a:xfrm flipV="1">
                <a:off x="0" y="1490"/>
                <a:ext cx="3808" cy="0"/>
              </a:xfrm>
              <a:prstGeom prst="line">
                <a:avLst/>
              </a:prstGeom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4161" name="直接连接符 4160"/>
              <p:cNvSpPr/>
              <p:nvPr/>
            </p:nvSpPr>
            <p:spPr>
              <a:xfrm flipH="1">
                <a:off x="3692" y="0"/>
                <a:ext cx="0" cy="1812"/>
              </a:xfrm>
              <a:prstGeom prst="line">
                <a:avLst/>
              </a:prstGeom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4162" name="任意多边形 4161"/>
              <p:cNvSpPr/>
              <p:nvPr/>
            </p:nvSpPr>
            <p:spPr>
              <a:xfrm rot="5400000">
                <a:off x="3612" y="1390"/>
                <a:ext cx="156" cy="157"/>
              </a:xfrm>
              <a:custGeom>
                <a:avLst/>
                <a:gdLst/>
                <a:ahLst/>
                <a:cxnLst>
                  <a:cxn ang="270">
                    <a:pos x="21113" y="5"/>
                  </a:cxn>
                  <a:cxn ang="90">
                    <a:pos x="0" y="22055"/>
                  </a:cxn>
                  <a:cxn ang="90">
                    <a:pos x="21595" y="21600"/>
                  </a:cxn>
                </a:cxnLst>
                <a:pathLst>
                  <a:path w="43195" h="43200" fill="none">
                    <a:moveTo>
                      <a:pt x="21113" y="5"/>
                    </a:moveTo>
                    <a:cubicBezTo>
                      <a:pt x="21273" y="2"/>
                      <a:pt x="21434" y="0"/>
                      <a:pt x="21595" y="0"/>
                    </a:cubicBezTo>
                    <a:cubicBezTo>
                      <a:pt x="33524" y="0"/>
                      <a:pt x="43195" y="9671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18" y="43200"/>
                      <a:pt x="242" y="33774"/>
                      <a:pt x="0" y="22057"/>
                    </a:cubicBezTo>
                  </a:path>
                  <a:path w="43195" h="43200" stroke="0">
                    <a:moveTo>
                      <a:pt x="21113" y="5"/>
                    </a:moveTo>
                    <a:cubicBezTo>
                      <a:pt x="21273" y="2"/>
                      <a:pt x="21434" y="0"/>
                      <a:pt x="21595" y="0"/>
                    </a:cubicBezTo>
                    <a:cubicBezTo>
                      <a:pt x="33524" y="0"/>
                      <a:pt x="43195" y="9671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18" y="43200"/>
                      <a:pt x="242" y="33774"/>
                      <a:pt x="0" y="22057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4163" name="标题 4162"/>
          <p:cNvSpPr>
            <a:spLocks noGrp="1"/>
          </p:cNvSpPr>
          <p:nvPr>
            <p:ph type="ctrTitle"/>
          </p:nvPr>
        </p:nvSpPr>
        <p:spPr>
          <a:xfrm>
            <a:off x="990600" y="1752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defRPr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4164" name="副标题 4163" descr="Rectangle: Click to edit Master text styles&#13;&#10;Second level&#13;&#10;Third level&#13;&#10;Fourth level&#13;&#10;Fifth level"/>
          <p:cNvSpPr>
            <a:spLocks noGrp="1"/>
          </p:cNvSpPr>
          <p:nvPr>
            <p:ph type="subTitle" idx="1"/>
          </p:nvPr>
        </p:nvSpPr>
        <p:spPr>
          <a:xfrm>
            <a:off x="990600" y="3309938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165" name="日期占位符 4164"/>
          <p:cNvSpPr>
            <a:spLocks noGrp="1"/>
          </p:cNvSpPr>
          <p:nvPr>
            <p:ph type="dt" sz="quarter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latin typeface="Tahoma" panose="020B0604030504040204" pitchFamily="34" charset="0"/>
              </a:defRPr>
            </a:lvl1pPr>
          </a:lstStyle>
          <a:p>
            <a:pPr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4166" name="页脚占位符 4165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latin typeface="Tahoma" panose="020B0604030504040204" pitchFamily="34" charset="0"/>
              </a:defRPr>
            </a:lvl1pPr>
          </a:lstStyle>
          <a:p>
            <a:pPr eaLnBrk="1" fontAlgn="base" hangingPunct="1"/>
            <a:endParaRPr lang="zh-CN" altLang="en-US" strike="noStrike" noProof="1" dirty="0"/>
          </a:p>
        </p:txBody>
      </p:sp>
      <p:sp>
        <p:nvSpPr>
          <p:cNvPr id="4167" name="灯片编号占位符 4166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latin typeface="Tahoma" panose="020B0604030504040204" pitchFamily="34" charset="0"/>
              </a:defRPr>
            </a:lvl1pPr>
          </a:lstStyle>
          <a:p>
            <a:pPr eaLnBrk="1" fontAlgn="base" hangingPunct="1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02124" y="19050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10350" y="304800"/>
            <a:ext cx="2000250" cy="57150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304800"/>
            <a:ext cx="5884793" cy="57150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098" name="组合 4097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4099" name="组合 4098"/>
            <p:cNvGrpSpPr/>
            <p:nvPr/>
          </p:nvGrpSpPr>
          <p:grpSpPr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4100" name="矩形 4099"/>
              <p:cNvSpPr/>
              <p:nvPr/>
            </p:nvSpPr>
            <p:spPr>
              <a:xfrm>
                <a:off x="2112" y="0"/>
                <a:ext cx="3648" cy="9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4101" name="组合 4100"/>
              <p:cNvGrpSpPr/>
              <p:nvPr userDrawn="1"/>
            </p:nvGrpSpPr>
            <p:grpSpPr>
              <a:xfrm>
                <a:off x="0" y="0"/>
                <a:ext cx="5760" cy="4320"/>
                <a:chOff x="0" y="0"/>
                <a:chExt cx="5760" cy="4320"/>
              </a:xfrm>
            </p:grpSpPr>
            <p:sp>
              <p:nvSpPr>
                <p:cNvPr id="4102" name="直接连接符 4101"/>
                <p:cNvSpPr/>
                <p:nvPr/>
              </p:nvSpPr>
              <p:spPr>
                <a:xfrm>
                  <a:off x="0" y="192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03" name="直接连接符 4102"/>
                <p:cNvSpPr/>
                <p:nvPr/>
              </p:nvSpPr>
              <p:spPr>
                <a:xfrm>
                  <a:off x="0" y="384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04" name="直接连接符 4103"/>
                <p:cNvSpPr/>
                <p:nvPr/>
              </p:nvSpPr>
              <p:spPr>
                <a:xfrm>
                  <a:off x="0" y="576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05" name="直接连接符 4104"/>
                <p:cNvSpPr/>
                <p:nvPr/>
              </p:nvSpPr>
              <p:spPr>
                <a:xfrm>
                  <a:off x="0" y="768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06" name="直接连接符 4105"/>
                <p:cNvSpPr/>
                <p:nvPr/>
              </p:nvSpPr>
              <p:spPr>
                <a:xfrm>
                  <a:off x="0" y="960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07" name="直接连接符 4106"/>
                <p:cNvSpPr/>
                <p:nvPr/>
              </p:nvSpPr>
              <p:spPr>
                <a:xfrm>
                  <a:off x="0" y="1152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08" name="直接连接符 4107"/>
                <p:cNvSpPr/>
                <p:nvPr/>
              </p:nvSpPr>
              <p:spPr>
                <a:xfrm>
                  <a:off x="0" y="1344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09" name="直接连接符 4108"/>
                <p:cNvSpPr/>
                <p:nvPr/>
              </p:nvSpPr>
              <p:spPr>
                <a:xfrm>
                  <a:off x="0" y="1536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10" name="直接连接符 4109"/>
                <p:cNvSpPr/>
                <p:nvPr/>
              </p:nvSpPr>
              <p:spPr>
                <a:xfrm>
                  <a:off x="0" y="1728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11" name="直接连接符 4110"/>
                <p:cNvSpPr/>
                <p:nvPr/>
              </p:nvSpPr>
              <p:spPr>
                <a:xfrm>
                  <a:off x="0" y="1920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12" name="直接连接符 4111"/>
                <p:cNvSpPr/>
                <p:nvPr/>
              </p:nvSpPr>
              <p:spPr>
                <a:xfrm>
                  <a:off x="0" y="2112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13" name="直接连接符 4112"/>
                <p:cNvSpPr/>
                <p:nvPr/>
              </p:nvSpPr>
              <p:spPr>
                <a:xfrm>
                  <a:off x="0" y="2304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14" name="直接连接符 4113"/>
                <p:cNvSpPr/>
                <p:nvPr/>
              </p:nvSpPr>
              <p:spPr>
                <a:xfrm>
                  <a:off x="0" y="2496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15" name="直接连接符 4114"/>
                <p:cNvSpPr/>
                <p:nvPr/>
              </p:nvSpPr>
              <p:spPr>
                <a:xfrm>
                  <a:off x="0" y="2688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16" name="直接连接符 4115"/>
                <p:cNvSpPr/>
                <p:nvPr/>
              </p:nvSpPr>
              <p:spPr>
                <a:xfrm>
                  <a:off x="0" y="2880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17" name="直接连接符 4116"/>
                <p:cNvSpPr/>
                <p:nvPr/>
              </p:nvSpPr>
              <p:spPr>
                <a:xfrm>
                  <a:off x="0" y="3072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18" name="直接连接符 4117"/>
                <p:cNvSpPr/>
                <p:nvPr/>
              </p:nvSpPr>
              <p:spPr>
                <a:xfrm>
                  <a:off x="0" y="3264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19" name="直接连接符 4118"/>
                <p:cNvSpPr/>
                <p:nvPr/>
              </p:nvSpPr>
              <p:spPr>
                <a:xfrm>
                  <a:off x="0" y="3456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20" name="直接连接符 4119"/>
                <p:cNvSpPr/>
                <p:nvPr/>
              </p:nvSpPr>
              <p:spPr>
                <a:xfrm>
                  <a:off x="0" y="3648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21" name="直接连接符 4120"/>
                <p:cNvSpPr/>
                <p:nvPr/>
              </p:nvSpPr>
              <p:spPr>
                <a:xfrm>
                  <a:off x="0" y="3840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22" name="直接连接符 4121"/>
                <p:cNvSpPr/>
                <p:nvPr/>
              </p:nvSpPr>
              <p:spPr>
                <a:xfrm>
                  <a:off x="0" y="4032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23" name="直接连接符 4122"/>
                <p:cNvSpPr/>
                <p:nvPr/>
              </p:nvSpPr>
              <p:spPr>
                <a:xfrm>
                  <a:off x="0" y="4224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24" name="直接连接符 4123"/>
                <p:cNvSpPr/>
                <p:nvPr/>
              </p:nvSpPr>
              <p:spPr>
                <a:xfrm>
                  <a:off x="192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25" name="直接连接符 4124"/>
                <p:cNvSpPr/>
                <p:nvPr/>
              </p:nvSpPr>
              <p:spPr>
                <a:xfrm>
                  <a:off x="384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26" name="直接连接符 4125"/>
                <p:cNvSpPr/>
                <p:nvPr/>
              </p:nvSpPr>
              <p:spPr>
                <a:xfrm>
                  <a:off x="576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27" name="直接连接符 4126"/>
                <p:cNvSpPr/>
                <p:nvPr/>
              </p:nvSpPr>
              <p:spPr>
                <a:xfrm>
                  <a:off x="768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28" name="直接连接符 4127"/>
                <p:cNvSpPr/>
                <p:nvPr/>
              </p:nvSpPr>
              <p:spPr>
                <a:xfrm>
                  <a:off x="960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29" name="直接连接符 4128"/>
                <p:cNvSpPr/>
                <p:nvPr/>
              </p:nvSpPr>
              <p:spPr>
                <a:xfrm>
                  <a:off x="1152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30" name="直接连接符 4129"/>
                <p:cNvSpPr/>
                <p:nvPr/>
              </p:nvSpPr>
              <p:spPr>
                <a:xfrm>
                  <a:off x="1344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31" name="直接连接符 4130"/>
                <p:cNvSpPr/>
                <p:nvPr/>
              </p:nvSpPr>
              <p:spPr>
                <a:xfrm>
                  <a:off x="1536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32" name="直接连接符 4131"/>
                <p:cNvSpPr/>
                <p:nvPr/>
              </p:nvSpPr>
              <p:spPr>
                <a:xfrm>
                  <a:off x="1728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33" name="直接连接符 4132"/>
                <p:cNvSpPr/>
                <p:nvPr/>
              </p:nvSpPr>
              <p:spPr>
                <a:xfrm>
                  <a:off x="1920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34" name="直接连接符 4133"/>
                <p:cNvSpPr/>
                <p:nvPr/>
              </p:nvSpPr>
              <p:spPr>
                <a:xfrm>
                  <a:off x="2112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35" name="直接连接符 4134"/>
                <p:cNvSpPr/>
                <p:nvPr/>
              </p:nvSpPr>
              <p:spPr>
                <a:xfrm>
                  <a:off x="2304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36" name="直接连接符 4135"/>
                <p:cNvSpPr/>
                <p:nvPr/>
              </p:nvSpPr>
              <p:spPr>
                <a:xfrm>
                  <a:off x="2496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37" name="直接连接符 4136"/>
                <p:cNvSpPr/>
                <p:nvPr/>
              </p:nvSpPr>
              <p:spPr>
                <a:xfrm>
                  <a:off x="2688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38" name="直接连接符 4137"/>
                <p:cNvSpPr/>
                <p:nvPr/>
              </p:nvSpPr>
              <p:spPr>
                <a:xfrm>
                  <a:off x="2880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39" name="直接连接符 4138"/>
                <p:cNvSpPr/>
                <p:nvPr/>
              </p:nvSpPr>
              <p:spPr>
                <a:xfrm>
                  <a:off x="3072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40" name="直接连接符 4139"/>
                <p:cNvSpPr/>
                <p:nvPr/>
              </p:nvSpPr>
              <p:spPr>
                <a:xfrm>
                  <a:off x="3264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41" name="直接连接符 4140"/>
                <p:cNvSpPr/>
                <p:nvPr/>
              </p:nvSpPr>
              <p:spPr>
                <a:xfrm>
                  <a:off x="3456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42" name="直接连接符 4141"/>
                <p:cNvSpPr/>
                <p:nvPr/>
              </p:nvSpPr>
              <p:spPr>
                <a:xfrm>
                  <a:off x="3648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43" name="直接连接符 4142"/>
                <p:cNvSpPr/>
                <p:nvPr/>
              </p:nvSpPr>
              <p:spPr>
                <a:xfrm>
                  <a:off x="3840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44" name="直接连接符 4143"/>
                <p:cNvSpPr/>
                <p:nvPr/>
              </p:nvSpPr>
              <p:spPr>
                <a:xfrm>
                  <a:off x="4032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45" name="直接连接符 4144"/>
                <p:cNvSpPr/>
                <p:nvPr/>
              </p:nvSpPr>
              <p:spPr>
                <a:xfrm>
                  <a:off x="4224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46" name="直接连接符 4145"/>
                <p:cNvSpPr/>
                <p:nvPr/>
              </p:nvSpPr>
              <p:spPr>
                <a:xfrm>
                  <a:off x="4416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47" name="直接连接符 4146"/>
                <p:cNvSpPr/>
                <p:nvPr/>
              </p:nvSpPr>
              <p:spPr>
                <a:xfrm>
                  <a:off x="4608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48" name="直接连接符 4147"/>
                <p:cNvSpPr/>
                <p:nvPr/>
              </p:nvSpPr>
              <p:spPr>
                <a:xfrm>
                  <a:off x="4800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49" name="直接连接符 4148"/>
                <p:cNvSpPr/>
                <p:nvPr/>
              </p:nvSpPr>
              <p:spPr>
                <a:xfrm>
                  <a:off x="4992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50" name="直接连接符 4149"/>
                <p:cNvSpPr/>
                <p:nvPr/>
              </p:nvSpPr>
              <p:spPr>
                <a:xfrm>
                  <a:off x="5184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51" name="直接连接符 4150"/>
                <p:cNvSpPr/>
                <p:nvPr/>
              </p:nvSpPr>
              <p:spPr>
                <a:xfrm>
                  <a:off x="5376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52" name="直接连接符 4151"/>
                <p:cNvSpPr/>
                <p:nvPr/>
              </p:nvSpPr>
              <p:spPr>
                <a:xfrm>
                  <a:off x="5568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4153" name="直接连接符 4152"/>
              <p:cNvSpPr/>
              <p:nvPr/>
            </p:nvSpPr>
            <p:spPr>
              <a:xfrm>
                <a:off x="5568" y="0"/>
                <a:ext cx="0" cy="1488"/>
              </a:xfrm>
              <a:prstGeom prst="line">
                <a:avLst/>
              </a:prstGeom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grpSp>
          <p:nvGrpSpPr>
            <p:cNvPr id="4154" name="组合 4153"/>
            <p:cNvGrpSpPr/>
            <p:nvPr userDrawn="1"/>
          </p:nvGrpSpPr>
          <p:grpSpPr>
            <a:xfrm>
              <a:off x="3" y="559"/>
              <a:ext cx="4192" cy="1796"/>
              <a:chOff x="0" y="0"/>
              <a:chExt cx="4192" cy="1796"/>
            </a:xfrm>
          </p:grpSpPr>
          <p:sp>
            <p:nvSpPr>
              <p:cNvPr id="4155" name="直接连接符 4154"/>
              <p:cNvSpPr/>
              <p:nvPr/>
            </p:nvSpPr>
            <p:spPr>
              <a:xfrm>
                <a:off x="503" y="0"/>
                <a:ext cx="0" cy="1796"/>
              </a:xfrm>
              <a:prstGeom prst="line">
                <a:avLst/>
              </a:prstGeom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4156" name="直接连接符 4155"/>
              <p:cNvSpPr/>
              <p:nvPr/>
            </p:nvSpPr>
            <p:spPr>
              <a:xfrm flipH="1" flipV="1">
                <a:off x="0" y="1365"/>
                <a:ext cx="3211" cy="1"/>
              </a:xfrm>
              <a:prstGeom prst="line">
                <a:avLst/>
              </a:prstGeom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4157" name="直接连接符 4156"/>
              <p:cNvSpPr/>
              <p:nvPr/>
            </p:nvSpPr>
            <p:spPr>
              <a:xfrm flipH="1" flipV="1">
                <a:off x="381" y="379"/>
                <a:ext cx="3811" cy="1"/>
              </a:xfrm>
              <a:prstGeom prst="line">
                <a:avLst/>
              </a:prstGeom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4158" name="任意多边形 4157"/>
              <p:cNvSpPr/>
              <p:nvPr/>
            </p:nvSpPr>
            <p:spPr>
              <a:xfrm rot="-5400000" flipH="1">
                <a:off x="418" y="297"/>
                <a:ext cx="156" cy="157"/>
              </a:xfrm>
              <a:custGeom>
                <a:avLst/>
                <a:gdLst/>
                <a:ahLst/>
                <a:cxnLst>
                  <a:cxn ang="270">
                    <a:pos x="21113" y="5"/>
                  </a:cxn>
                  <a:cxn ang="90">
                    <a:pos x="0" y="22055"/>
                  </a:cxn>
                  <a:cxn ang="90">
                    <a:pos x="21595" y="21600"/>
                  </a:cxn>
                </a:cxnLst>
                <a:pathLst>
                  <a:path w="43195" h="43200" fill="none">
                    <a:moveTo>
                      <a:pt x="21113" y="5"/>
                    </a:moveTo>
                    <a:cubicBezTo>
                      <a:pt x="21273" y="2"/>
                      <a:pt x="21434" y="0"/>
                      <a:pt x="21595" y="0"/>
                    </a:cubicBezTo>
                    <a:cubicBezTo>
                      <a:pt x="33524" y="0"/>
                      <a:pt x="43195" y="9671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18" y="43200"/>
                      <a:pt x="242" y="33774"/>
                      <a:pt x="0" y="22057"/>
                    </a:cubicBezTo>
                  </a:path>
                  <a:path w="43195" h="43200" stroke="0">
                    <a:moveTo>
                      <a:pt x="21113" y="5"/>
                    </a:moveTo>
                    <a:cubicBezTo>
                      <a:pt x="21273" y="2"/>
                      <a:pt x="21434" y="0"/>
                      <a:pt x="21595" y="0"/>
                    </a:cubicBezTo>
                    <a:cubicBezTo>
                      <a:pt x="33524" y="0"/>
                      <a:pt x="43195" y="9671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18" y="43200"/>
                      <a:pt x="242" y="33774"/>
                      <a:pt x="0" y="22057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4159" name="组合 4158"/>
            <p:cNvGrpSpPr/>
            <p:nvPr userDrawn="1"/>
          </p:nvGrpSpPr>
          <p:grpSpPr>
            <a:xfrm>
              <a:off x="1480" y="1952"/>
              <a:ext cx="3808" cy="1812"/>
              <a:chOff x="0" y="0"/>
              <a:chExt cx="3808" cy="1812"/>
            </a:xfrm>
          </p:grpSpPr>
          <p:sp>
            <p:nvSpPr>
              <p:cNvPr id="4160" name="直接连接符 4159"/>
              <p:cNvSpPr/>
              <p:nvPr/>
            </p:nvSpPr>
            <p:spPr>
              <a:xfrm flipV="1">
                <a:off x="0" y="1490"/>
                <a:ext cx="3808" cy="0"/>
              </a:xfrm>
              <a:prstGeom prst="line">
                <a:avLst/>
              </a:prstGeom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4161" name="直接连接符 4160"/>
              <p:cNvSpPr/>
              <p:nvPr/>
            </p:nvSpPr>
            <p:spPr>
              <a:xfrm flipH="1">
                <a:off x="3692" y="0"/>
                <a:ext cx="0" cy="1812"/>
              </a:xfrm>
              <a:prstGeom prst="line">
                <a:avLst/>
              </a:prstGeom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4162" name="任意多边形 4161"/>
              <p:cNvSpPr/>
              <p:nvPr/>
            </p:nvSpPr>
            <p:spPr>
              <a:xfrm rot="5400000">
                <a:off x="3612" y="1390"/>
                <a:ext cx="156" cy="157"/>
              </a:xfrm>
              <a:custGeom>
                <a:avLst/>
                <a:gdLst/>
                <a:ahLst/>
                <a:cxnLst>
                  <a:cxn ang="270">
                    <a:pos x="21113" y="5"/>
                  </a:cxn>
                  <a:cxn ang="90">
                    <a:pos x="0" y="22055"/>
                  </a:cxn>
                  <a:cxn ang="90">
                    <a:pos x="21595" y="21600"/>
                  </a:cxn>
                </a:cxnLst>
                <a:pathLst>
                  <a:path w="43195" h="43200" fill="none">
                    <a:moveTo>
                      <a:pt x="21113" y="5"/>
                    </a:moveTo>
                    <a:cubicBezTo>
                      <a:pt x="21273" y="2"/>
                      <a:pt x="21434" y="0"/>
                      <a:pt x="21595" y="0"/>
                    </a:cubicBezTo>
                    <a:cubicBezTo>
                      <a:pt x="33524" y="0"/>
                      <a:pt x="43195" y="9671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18" y="43200"/>
                      <a:pt x="242" y="33774"/>
                      <a:pt x="0" y="22057"/>
                    </a:cubicBezTo>
                  </a:path>
                  <a:path w="43195" h="43200" stroke="0">
                    <a:moveTo>
                      <a:pt x="21113" y="5"/>
                    </a:moveTo>
                    <a:cubicBezTo>
                      <a:pt x="21273" y="2"/>
                      <a:pt x="21434" y="0"/>
                      <a:pt x="21595" y="0"/>
                    </a:cubicBezTo>
                    <a:cubicBezTo>
                      <a:pt x="33524" y="0"/>
                      <a:pt x="43195" y="9671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18" y="43200"/>
                      <a:pt x="242" y="33774"/>
                      <a:pt x="0" y="22057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4163" name="标题 4162"/>
          <p:cNvSpPr>
            <a:spLocks noGrp="1"/>
          </p:cNvSpPr>
          <p:nvPr>
            <p:ph type="ctrTitle"/>
          </p:nvPr>
        </p:nvSpPr>
        <p:spPr>
          <a:xfrm>
            <a:off x="990600" y="1752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defRPr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4164" name="副标题 4163" descr="Rectangle: Click to edit Master text styles&#13;&#10;Second level&#13;&#10;Third level&#13;&#10;Fourth level&#13;&#10;Fifth level"/>
          <p:cNvSpPr>
            <a:spLocks noGrp="1"/>
          </p:cNvSpPr>
          <p:nvPr>
            <p:ph type="subTitle" idx="1"/>
          </p:nvPr>
        </p:nvSpPr>
        <p:spPr>
          <a:xfrm>
            <a:off x="990600" y="3309938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165" name="日期占位符 4164"/>
          <p:cNvSpPr>
            <a:spLocks noGrp="1"/>
          </p:cNvSpPr>
          <p:nvPr>
            <p:ph type="dt" sz="quarter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latin typeface="Tahoma" panose="020B0604030504040204" pitchFamily="34" charset="0"/>
              </a:defRPr>
            </a:lvl1pPr>
          </a:lstStyle>
          <a:p>
            <a:pPr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4166" name="页脚占位符 4165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latin typeface="Tahoma" panose="020B0604030504040204" pitchFamily="34" charset="0"/>
              </a:defRPr>
            </a:lvl1pPr>
          </a:lstStyle>
          <a:p>
            <a:pPr eaLnBrk="1" fontAlgn="base" hangingPunct="1"/>
            <a:endParaRPr lang="zh-CN" altLang="en-US" strike="noStrike" noProof="1" dirty="0"/>
          </a:p>
        </p:txBody>
      </p:sp>
      <p:sp>
        <p:nvSpPr>
          <p:cNvPr id="4167" name="灯片编号占位符 4166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latin typeface="Tahoma" panose="020B0604030504040204" pitchFamily="34" charset="0"/>
              </a:defRPr>
            </a:lvl1pPr>
          </a:lstStyle>
          <a:p>
            <a:pPr eaLnBrk="1" fontAlgn="base" hangingPunct="1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02124" y="19050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10350" y="304800"/>
            <a:ext cx="2000250" cy="57150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304800"/>
            <a:ext cx="5884793" cy="57150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1905000"/>
            <a:ext cx="3808476" cy="1828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6612" y="1905000"/>
            <a:ext cx="3808476" cy="1828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audio" Target="../media/audio1.wav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4" Type="http://schemas.openxmlformats.org/officeDocument/2006/relationships/theme" Target="../theme/theme2.xml"/><Relationship Id="rId13" Type="http://schemas.openxmlformats.org/officeDocument/2006/relationships/image" Target="../media/image1.png"/><Relationship Id="rId12" Type="http://schemas.openxmlformats.org/officeDocument/2006/relationships/audio" Target="../media/audio1.wav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4" Type="http://schemas.openxmlformats.org/officeDocument/2006/relationships/theme" Target="../theme/theme3.xml"/><Relationship Id="rId13" Type="http://schemas.openxmlformats.org/officeDocument/2006/relationships/image" Target="../media/image1.png"/><Relationship Id="rId12" Type="http://schemas.openxmlformats.org/officeDocument/2006/relationships/audio" Target="../media/audio1.wav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1150938" y="381000"/>
            <a:ext cx="7793037" cy="6096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1182688" y="1905000"/>
            <a:ext cx="7772400" cy="1828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914400" y="63246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latin typeface="Tahoma" panose="020B0604030504040204" pitchFamily="34" charset="0"/>
              </a:defRPr>
            </a:lvl1pPr>
          </a:lstStyle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352800" y="63246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latin typeface="Tahoma" panose="020B0604030504040204" pitchFamily="34" charset="0"/>
              </a:defRPr>
            </a:lvl1pPr>
          </a:lstStyle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781800" y="63246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latin typeface="Tahoma" panose="020B0604030504040204" pitchFamily="34" charset="0"/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>
    <p:sndAc>
      <p:stSnd>
        <p:snd r:embed="rId14" name="chimes.wav"/>
      </p:stSnd>
    </p:sndAc>
  </p:transition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3073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2051" name="组合 3074"/>
            <p:cNvGrpSpPr/>
            <p:nvPr/>
          </p:nvGrpSpPr>
          <p:grpSpPr>
            <a:xfrm>
              <a:off x="0" y="0"/>
              <a:ext cx="5760" cy="4320"/>
              <a:chOff x="0" y="0"/>
              <a:chExt cx="5760" cy="4320"/>
            </a:xfrm>
          </p:grpSpPr>
          <p:grpSp>
            <p:nvGrpSpPr>
              <p:cNvPr id="2052" name="组合 3075"/>
              <p:cNvGrpSpPr/>
              <p:nvPr/>
            </p:nvGrpSpPr>
            <p:grpSpPr>
              <a:xfrm>
                <a:off x="0" y="192"/>
                <a:ext cx="5760" cy="4032"/>
                <a:chOff x="0" y="0"/>
                <a:chExt cx="5760" cy="4032"/>
              </a:xfrm>
            </p:grpSpPr>
            <p:sp>
              <p:nvSpPr>
                <p:cNvPr id="2053" name="直接连接符 3076"/>
                <p:cNvSpPr/>
                <p:nvPr/>
              </p:nvSpPr>
              <p:spPr>
                <a:xfrm>
                  <a:off x="0" y="0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54" name="直接连接符 3077"/>
                <p:cNvSpPr/>
                <p:nvPr/>
              </p:nvSpPr>
              <p:spPr>
                <a:xfrm>
                  <a:off x="0" y="192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55" name="直接连接符 3078"/>
                <p:cNvSpPr/>
                <p:nvPr/>
              </p:nvSpPr>
              <p:spPr>
                <a:xfrm>
                  <a:off x="0" y="384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56" name="直接连接符 3079"/>
                <p:cNvSpPr/>
                <p:nvPr/>
              </p:nvSpPr>
              <p:spPr>
                <a:xfrm>
                  <a:off x="0" y="576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57" name="直接连接符 3080"/>
                <p:cNvSpPr/>
                <p:nvPr/>
              </p:nvSpPr>
              <p:spPr>
                <a:xfrm>
                  <a:off x="0" y="768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58" name="直接连接符 3081"/>
                <p:cNvSpPr/>
                <p:nvPr/>
              </p:nvSpPr>
              <p:spPr>
                <a:xfrm>
                  <a:off x="0" y="960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59" name="直接连接符 3082"/>
                <p:cNvSpPr/>
                <p:nvPr/>
              </p:nvSpPr>
              <p:spPr>
                <a:xfrm>
                  <a:off x="0" y="1152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60" name="直接连接符 3083"/>
                <p:cNvSpPr/>
                <p:nvPr/>
              </p:nvSpPr>
              <p:spPr>
                <a:xfrm>
                  <a:off x="0" y="1344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61" name="直接连接符 3084"/>
                <p:cNvSpPr/>
                <p:nvPr/>
              </p:nvSpPr>
              <p:spPr>
                <a:xfrm>
                  <a:off x="0" y="1536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62" name="直接连接符 3085"/>
                <p:cNvSpPr/>
                <p:nvPr/>
              </p:nvSpPr>
              <p:spPr>
                <a:xfrm>
                  <a:off x="0" y="1728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63" name="直接连接符 3086"/>
                <p:cNvSpPr/>
                <p:nvPr/>
              </p:nvSpPr>
              <p:spPr>
                <a:xfrm>
                  <a:off x="0" y="1920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64" name="直接连接符 3087"/>
                <p:cNvSpPr/>
                <p:nvPr/>
              </p:nvSpPr>
              <p:spPr>
                <a:xfrm>
                  <a:off x="0" y="2112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65" name="直接连接符 3088"/>
                <p:cNvSpPr/>
                <p:nvPr/>
              </p:nvSpPr>
              <p:spPr>
                <a:xfrm>
                  <a:off x="0" y="2304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66" name="直接连接符 3089"/>
                <p:cNvSpPr/>
                <p:nvPr/>
              </p:nvSpPr>
              <p:spPr>
                <a:xfrm>
                  <a:off x="0" y="2496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67" name="直接连接符 3090"/>
                <p:cNvSpPr/>
                <p:nvPr/>
              </p:nvSpPr>
              <p:spPr>
                <a:xfrm>
                  <a:off x="0" y="2688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68" name="直接连接符 3091"/>
                <p:cNvSpPr/>
                <p:nvPr/>
              </p:nvSpPr>
              <p:spPr>
                <a:xfrm>
                  <a:off x="0" y="2880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69" name="直接连接符 3092"/>
                <p:cNvSpPr/>
                <p:nvPr/>
              </p:nvSpPr>
              <p:spPr>
                <a:xfrm>
                  <a:off x="0" y="3072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70" name="直接连接符 3093"/>
                <p:cNvSpPr/>
                <p:nvPr/>
              </p:nvSpPr>
              <p:spPr>
                <a:xfrm>
                  <a:off x="0" y="3264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71" name="直接连接符 3094"/>
                <p:cNvSpPr/>
                <p:nvPr/>
              </p:nvSpPr>
              <p:spPr>
                <a:xfrm>
                  <a:off x="0" y="3456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72" name="直接连接符 3095"/>
                <p:cNvSpPr/>
                <p:nvPr/>
              </p:nvSpPr>
              <p:spPr>
                <a:xfrm>
                  <a:off x="0" y="3648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73" name="直接连接符 3096"/>
                <p:cNvSpPr/>
                <p:nvPr/>
              </p:nvSpPr>
              <p:spPr>
                <a:xfrm>
                  <a:off x="0" y="3840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74" name="直接连接符 3097"/>
                <p:cNvSpPr/>
                <p:nvPr/>
              </p:nvSpPr>
              <p:spPr>
                <a:xfrm>
                  <a:off x="0" y="4032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2075" name="组合 3098"/>
              <p:cNvGrpSpPr/>
              <p:nvPr/>
            </p:nvGrpSpPr>
            <p:grpSpPr>
              <a:xfrm>
                <a:off x="192" y="0"/>
                <a:ext cx="5376" cy="4320"/>
                <a:chOff x="0" y="0"/>
                <a:chExt cx="5376" cy="4320"/>
              </a:xfrm>
            </p:grpSpPr>
            <p:sp>
              <p:nvSpPr>
                <p:cNvPr id="2076" name="直接连接符 3099"/>
                <p:cNvSpPr/>
                <p:nvPr/>
              </p:nvSpPr>
              <p:spPr>
                <a:xfrm>
                  <a:off x="0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77" name="直接连接符 3100"/>
                <p:cNvSpPr/>
                <p:nvPr/>
              </p:nvSpPr>
              <p:spPr>
                <a:xfrm>
                  <a:off x="192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78" name="直接连接符 3101"/>
                <p:cNvSpPr/>
                <p:nvPr/>
              </p:nvSpPr>
              <p:spPr>
                <a:xfrm>
                  <a:off x="384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79" name="直接连接符 3102"/>
                <p:cNvSpPr/>
                <p:nvPr/>
              </p:nvSpPr>
              <p:spPr>
                <a:xfrm>
                  <a:off x="576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80" name="直接连接符 3103"/>
                <p:cNvSpPr/>
                <p:nvPr/>
              </p:nvSpPr>
              <p:spPr>
                <a:xfrm>
                  <a:off x="768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81" name="直接连接符 3104"/>
                <p:cNvSpPr/>
                <p:nvPr/>
              </p:nvSpPr>
              <p:spPr>
                <a:xfrm>
                  <a:off x="960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82" name="直接连接符 3105"/>
                <p:cNvSpPr/>
                <p:nvPr/>
              </p:nvSpPr>
              <p:spPr>
                <a:xfrm>
                  <a:off x="1152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83" name="直接连接符 3106"/>
                <p:cNvSpPr/>
                <p:nvPr/>
              </p:nvSpPr>
              <p:spPr>
                <a:xfrm>
                  <a:off x="1344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84" name="直接连接符 3107"/>
                <p:cNvSpPr/>
                <p:nvPr/>
              </p:nvSpPr>
              <p:spPr>
                <a:xfrm>
                  <a:off x="1536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85" name="直接连接符 3108"/>
                <p:cNvSpPr/>
                <p:nvPr/>
              </p:nvSpPr>
              <p:spPr>
                <a:xfrm>
                  <a:off x="1728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86" name="直接连接符 3109"/>
                <p:cNvSpPr/>
                <p:nvPr/>
              </p:nvSpPr>
              <p:spPr>
                <a:xfrm>
                  <a:off x="1920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87" name="直接连接符 3110"/>
                <p:cNvSpPr/>
                <p:nvPr/>
              </p:nvSpPr>
              <p:spPr>
                <a:xfrm>
                  <a:off x="2112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88" name="直接连接符 3111"/>
                <p:cNvSpPr/>
                <p:nvPr/>
              </p:nvSpPr>
              <p:spPr>
                <a:xfrm>
                  <a:off x="2304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89" name="直接连接符 3112"/>
                <p:cNvSpPr/>
                <p:nvPr/>
              </p:nvSpPr>
              <p:spPr>
                <a:xfrm>
                  <a:off x="2496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90" name="直接连接符 3113"/>
                <p:cNvSpPr/>
                <p:nvPr/>
              </p:nvSpPr>
              <p:spPr>
                <a:xfrm>
                  <a:off x="2688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91" name="直接连接符 3114"/>
                <p:cNvSpPr/>
                <p:nvPr/>
              </p:nvSpPr>
              <p:spPr>
                <a:xfrm>
                  <a:off x="2880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92" name="直接连接符 3115"/>
                <p:cNvSpPr/>
                <p:nvPr/>
              </p:nvSpPr>
              <p:spPr>
                <a:xfrm>
                  <a:off x="3072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93" name="直接连接符 3116"/>
                <p:cNvSpPr/>
                <p:nvPr/>
              </p:nvSpPr>
              <p:spPr>
                <a:xfrm>
                  <a:off x="3264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94" name="直接连接符 3117"/>
                <p:cNvSpPr/>
                <p:nvPr/>
              </p:nvSpPr>
              <p:spPr>
                <a:xfrm>
                  <a:off x="3456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95" name="直接连接符 3118"/>
                <p:cNvSpPr/>
                <p:nvPr/>
              </p:nvSpPr>
              <p:spPr>
                <a:xfrm>
                  <a:off x="3648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96" name="直接连接符 3119"/>
                <p:cNvSpPr/>
                <p:nvPr/>
              </p:nvSpPr>
              <p:spPr>
                <a:xfrm>
                  <a:off x="3840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97" name="直接连接符 3120"/>
                <p:cNvSpPr/>
                <p:nvPr/>
              </p:nvSpPr>
              <p:spPr>
                <a:xfrm>
                  <a:off x="4032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98" name="直接连接符 3121"/>
                <p:cNvSpPr/>
                <p:nvPr/>
              </p:nvSpPr>
              <p:spPr>
                <a:xfrm>
                  <a:off x="4224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99" name="直接连接符 3122"/>
                <p:cNvSpPr/>
                <p:nvPr/>
              </p:nvSpPr>
              <p:spPr>
                <a:xfrm>
                  <a:off x="4416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100" name="直接连接符 3123"/>
                <p:cNvSpPr/>
                <p:nvPr/>
              </p:nvSpPr>
              <p:spPr>
                <a:xfrm>
                  <a:off x="4608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101" name="直接连接符 3124"/>
                <p:cNvSpPr/>
                <p:nvPr/>
              </p:nvSpPr>
              <p:spPr>
                <a:xfrm>
                  <a:off x="4800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102" name="直接连接符 3125"/>
                <p:cNvSpPr/>
                <p:nvPr/>
              </p:nvSpPr>
              <p:spPr>
                <a:xfrm>
                  <a:off x="4992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103" name="直接连接符 3126"/>
                <p:cNvSpPr/>
                <p:nvPr/>
              </p:nvSpPr>
              <p:spPr>
                <a:xfrm>
                  <a:off x="5184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104" name="直接连接符 3127"/>
                <p:cNvSpPr/>
                <p:nvPr/>
              </p:nvSpPr>
              <p:spPr>
                <a:xfrm>
                  <a:off x="5376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2105" name="矩形 3128"/>
            <p:cNvSpPr/>
            <p:nvPr/>
          </p:nvSpPr>
          <p:spPr>
            <a:xfrm>
              <a:off x="2112" y="0"/>
              <a:ext cx="3648" cy="96"/>
            </a:xfrm>
            <a:prstGeom prst="rect">
              <a:avLst/>
            </a:prstGeom>
            <a:pattFill prst="pct60">
              <a:fgClr>
                <a:schemeClr val="folHlink"/>
              </a:fgClr>
              <a:bgClr>
                <a:schemeClr val="bg1"/>
              </a:bgClr>
            </a:patt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06" name="直接连接符 3129"/>
            <p:cNvSpPr/>
            <p:nvPr/>
          </p:nvSpPr>
          <p:spPr>
            <a:xfrm>
              <a:off x="5568" y="0"/>
              <a:ext cx="0" cy="1488"/>
            </a:xfrm>
            <a:prstGeom prst="line">
              <a:avLst/>
            </a:prstGeom>
            <a:ln w="952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pSp>
          <p:nvGrpSpPr>
            <p:cNvPr id="2107" name="组合 3130"/>
            <p:cNvGrpSpPr/>
            <p:nvPr/>
          </p:nvGrpSpPr>
          <p:grpSpPr>
            <a:xfrm>
              <a:off x="261" y="892"/>
              <a:ext cx="1124" cy="1464"/>
              <a:chOff x="0" y="0"/>
              <a:chExt cx="2208" cy="2876"/>
            </a:xfrm>
          </p:grpSpPr>
          <p:sp>
            <p:nvSpPr>
              <p:cNvPr id="2108" name="直接连接符 3131"/>
              <p:cNvSpPr/>
              <p:nvPr/>
            </p:nvSpPr>
            <p:spPr>
              <a:xfrm flipH="1">
                <a:off x="0" y="121"/>
                <a:ext cx="2208" cy="0"/>
              </a:xfrm>
              <a:prstGeom prst="line">
                <a:avLst/>
              </a:prstGeom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2109" name="直接连接符 3132"/>
              <p:cNvSpPr/>
              <p:nvPr/>
            </p:nvSpPr>
            <p:spPr>
              <a:xfrm>
                <a:off x="240" y="4"/>
                <a:ext cx="0" cy="2872"/>
              </a:xfrm>
              <a:prstGeom prst="line">
                <a:avLst/>
              </a:prstGeom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2110" name="任意多边形 3133"/>
              <p:cNvSpPr/>
              <p:nvPr/>
            </p:nvSpPr>
            <p:spPr>
              <a:xfrm flipH="1">
                <a:off x="121" y="0"/>
                <a:ext cx="239" cy="239"/>
              </a:xfrm>
              <a:custGeom>
                <a:avLst/>
                <a:gdLst/>
                <a:ahLst/>
                <a:cxnLst>
                  <a:cxn ang="270">
                    <a:pos x="21113" y="5"/>
                  </a:cxn>
                  <a:cxn ang="90">
                    <a:pos x="0" y="22055"/>
                  </a:cxn>
                  <a:cxn ang="90">
                    <a:pos x="21595" y="21600"/>
                  </a:cxn>
                </a:cxnLst>
                <a:pathLst>
                  <a:path w="43195" h="43200" fill="none">
                    <a:moveTo>
                      <a:pt x="21113" y="5"/>
                    </a:moveTo>
                    <a:cubicBezTo>
                      <a:pt x="21273" y="2"/>
                      <a:pt x="21434" y="0"/>
                      <a:pt x="21595" y="0"/>
                    </a:cubicBezTo>
                    <a:cubicBezTo>
                      <a:pt x="33524" y="0"/>
                      <a:pt x="43195" y="9671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18" y="43200"/>
                      <a:pt x="242" y="33774"/>
                      <a:pt x="0" y="22057"/>
                    </a:cubicBezTo>
                  </a:path>
                  <a:path w="43195" h="43200" stroke="0">
                    <a:moveTo>
                      <a:pt x="21113" y="5"/>
                    </a:moveTo>
                    <a:cubicBezTo>
                      <a:pt x="21273" y="2"/>
                      <a:pt x="21434" y="0"/>
                      <a:pt x="21595" y="0"/>
                    </a:cubicBezTo>
                    <a:cubicBezTo>
                      <a:pt x="33524" y="0"/>
                      <a:pt x="43195" y="9671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18" y="43200"/>
                      <a:pt x="242" y="33774"/>
                      <a:pt x="0" y="22057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2111" name="标题 3134"/>
          <p:cNvSpPr>
            <a:spLocks noGrp="1"/>
          </p:cNvSpPr>
          <p:nvPr>
            <p:ph type="title"/>
          </p:nvPr>
        </p:nvSpPr>
        <p:spPr>
          <a:xfrm>
            <a:off x="609600" y="3048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112" name="文本占位符 3135" descr="Rectangle: Click to edit Master text styles&#13;&#10;Second level&#13;&#10;Third level&#13;&#10;Fourth level&#13;&#10;Fifth level"/>
          <p:cNvSpPr>
            <a:spLocks noGrp="1"/>
          </p:cNvSpPr>
          <p:nvPr>
            <p:ph type="body"/>
          </p:nvPr>
        </p:nvSpPr>
        <p:spPr>
          <a:xfrm>
            <a:off x="838200" y="19050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137" name="日期占位符 3136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latin typeface="Tahoma" panose="020B0604030504040204" pitchFamily="34" charset="0"/>
              </a:defRPr>
            </a:lvl1pPr>
          </a:lstStyle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3138" name="页脚占位符 3137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latin typeface="Tahoma" panose="020B0604030504040204" pitchFamily="34" charset="0"/>
              </a:defRPr>
            </a:lvl1pPr>
          </a:lstStyle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3139" name="灯片编号占位符 3138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latin typeface="Tahoma" panose="020B0604030504040204" pitchFamily="34" charset="0"/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ransition>
    <p:sndAc>
      <p:stSnd>
        <p:snd r:embed="rId12" name="chimes.wav"/>
      </p:stSnd>
    </p:sndAc>
  </p:transition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110000"/>
        <a:buFont typeface="Wingdings" panose="05000000000000000000" pitchFamily="2" charset="2"/>
        <a:buBlip>
          <a:blip r:embed="rId13"/>
        </a:buBlip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anose="05000000000000000000" pitchFamily="2" charset="2"/>
        <a:buChar char="w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3073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2051" name="组合 3074"/>
            <p:cNvGrpSpPr/>
            <p:nvPr/>
          </p:nvGrpSpPr>
          <p:grpSpPr>
            <a:xfrm>
              <a:off x="0" y="0"/>
              <a:ext cx="5760" cy="4320"/>
              <a:chOff x="0" y="0"/>
              <a:chExt cx="5760" cy="4320"/>
            </a:xfrm>
          </p:grpSpPr>
          <p:grpSp>
            <p:nvGrpSpPr>
              <p:cNvPr id="2052" name="组合 3075"/>
              <p:cNvGrpSpPr/>
              <p:nvPr/>
            </p:nvGrpSpPr>
            <p:grpSpPr>
              <a:xfrm>
                <a:off x="0" y="192"/>
                <a:ext cx="5760" cy="4032"/>
                <a:chOff x="0" y="0"/>
                <a:chExt cx="5760" cy="4032"/>
              </a:xfrm>
            </p:grpSpPr>
            <p:sp>
              <p:nvSpPr>
                <p:cNvPr id="2053" name="直接连接符 3076"/>
                <p:cNvSpPr/>
                <p:nvPr/>
              </p:nvSpPr>
              <p:spPr>
                <a:xfrm>
                  <a:off x="0" y="0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54" name="直接连接符 3077"/>
                <p:cNvSpPr/>
                <p:nvPr/>
              </p:nvSpPr>
              <p:spPr>
                <a:xfrm>
                  <a:off x="0" y="192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55" name="直接连接符 3078"/>
                <p:cNvSpPr/>
                <p:nvPr/>
              </p:nvSpPr>
              <p:spPr>
                <a:xfrm>
                  <a:off x="0" y="384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56" name="直接连接符 3079"/>
                <p:cNvSpPr/>
                <p:nvPr/>
              </p:nvSpPr>
              <p:spPr>
                <a:xfrm>
                  <a:off x="0" y="576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57" name="直接连接符 3080"/>
                <p:cNvSpPr/>
                <p:nvPr/>
              </p:nvSpPr>
              <p:spPr>
                <a:xfrm>
                  <a:off x="0" y="768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58" name="直接连接符 3081"/>
                <p:cNvSpPr/>
                <p:nvPr/>
              </p:nvSpPr>
              <p:spPr>
                <a:xfrm>
                  <a:off x="0" y="960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59" name="直接连接符 3082"/>
                <p:cNvSpPr/>
                <p:nvPr/>
              </p:nvSpPr>
              <p:spPr>
                <a:xfrm>
                  <a:off x="0" y="1152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60" name="直接连接符 3083"/>
                <p:cNvSpPr/>
                <p:nvPr/>
              </p:nvSpPr>
              <p:spPr>
                <a:xfrm>
                  <a:off x="0" y="1344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61" name="直接连接符 3084"/>
                <p:cNvSpPr/>
                <p:nvPr/>
              </p:nvSpPr>
              <p:spPr>
                <a:xfrm>
                  <a:off x="0" y="1536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62" name="直接连接符 3085"/>
                <p:cNvSpPr/>
                <p:nvPr/>
              </p:nvSpPr>
              <p:spPr>
                <a:xfrm>
                  <a:off x="0" y="1728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63" name="直接连接符 3086"/>
                <p:cNvSpPr/>
                <p:nvPr/>
              </p:nvSpPr>
              <p:spPr>
                <a:xfrm>
                  <a:off x="0" y="1920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64" name="直接连接符 3087"/>
                <p:cNvSpPr/>
                <p:nvPr/>
              </p:nvSpPr>
              <p:spPr>
                <a:xfrm>
                  <a:off x="0" y="2112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65" name="直接连接符 3088"/>
                <p:cNvSpPr/>
                <p:nvPr/>
              </p:nvSpPr>
              <p:spPr>
                <a:xfrm>
                  <a:off x="0" y="2304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66" name="直接连接符 3089"/>
                <p:cNvSpPr/>
                <p:nvPr/>
              </p:nvSpPr>
              <p:spPr>
                <a:xfrm>
                  <a:off x="0" y="2496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67" name="直接连接符 3090"/>
                <p:cNvSpPr/>
                <p:nvPr/>
              </p:nvSpPr>
              <p:spPr>
                <a:xfrm>
                  <a:off x="0" y="2688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68" name="直接连接符 3091"/>
                <p:cNvSpPr/>
                <p:nvPr/>
              </p:nvSpPr>
              <p:spPr>
                <a:xfrm>
                  <a:off x="0" y="2880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69" name="直接连接符 3092"/>
                <p:cNvSpPr/>
                <p:nvPr/>
              </p:nvSpPr>
              <p:spPr>
                <a:xfrm>
                  <a:off x="0" y="3072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70" name="直接连接符 3093"/>
                <p:cNvSpPr/>
                <p:nvPr/>
              </p:nvSpPr>
              <p:spPr>
                <a:xfrm>
                  <a:off x="0" y="3264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71" name="直接连接符 3094"/>
                <p:cNvSpPr/>
                <p:nvPr/>
              </p:nvSpPr>
              <p:spPr>
                <a:xfrm>
                  <a:off x="0" y="3456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72" name="直接连接符 3095"/>
                <p:cNvSpPr/>
                <p:nvPr/>
              </p:nvSpPr>
              <p:spPr>
                <a:xfrm>
                  <a:off x="0" y="3648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73" name="直接连接符 3096"/>
                <p:cNvSpPr/>
                <p:nvPr/>
              </p:nvSpPr>
              <p:spPr>
                <a:xfrm>
                  <a:off x="0" y="3840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74" name="直接连接符 3097"/>
                <p:cNvSpPr/>
                <p:nvPr/>
              </p:nvSpPr>
              <p:spPr>
                <a:xfrm>
                  <a:off x="0" y="4032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2075" name="组合 3098"/>
              <p:cNvGrpSpPr/>
              <p:nvPr/>
            </p:nvGrpSpPr>
            <p:grpSpPr>
              <a:xfrm>
                <a:off x="192" y="0"/>
                <a:ext cx="5376" cy="4320"/>
                <a:chOff x="0" y="0"/>
                <a:chExt cx="5376" cy="4320"/>
              </a:xfrm>
            </p:grpSpPr>
            <p:sp>
              <p:nvSpPr>
                <p:cNvPr id="2076" name="直接连接符 3099"/>
                <p:cNvSpPr/>
                <p:nvPr/>
              </p:nvSpPr>
              <p:spPr>
                <a:xfrm>
                  <a:off x="0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77" name="直接连接符 3100"/>
                <p:cNvSpPr/>
                <p:nvPr/>
              </p:nvSpPr>
              <p:spPr>
                <a:xfrm>
                  <a:off x="192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78" name="直接连接符 3101"/>
                <p:cNvSpPr/>
                <p:nvPr/>
              </p:nvSpPr>
              <p:spPr>
                <a:xfrm>
                  <a:off x="384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79" name="直接连接符 3102"/>
                <p:cNvSpPr/>
                <p:nvPr/>
              </p:nvSpPr>
              <p:spPr>
                <a:xfrm>
                  <a:off x="576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80" name="直接连接符 3103"/>
                <p:cNvSpPr/>
                <p:nvPr/>
              </p:nvSpPr>
              <p:spPr>
                <a:xfrm>
                  <a:off x="768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81" name="直接连接符 3104"/>
                <p:cNvSpPr/>
                <p:nvPr/>
              </p:nvSpPr>
              <p:spPr>
                <a:xfrm>
                  <a:off x="960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82" name="直接连接符 3105"/>
                <p:cNvSpPr/>
                <p:nvPr/>
              </p:nvSpPr>
              <p:spPr>
                <a:xfrm>
                  <a:off x="1152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83" name="直接连接符 3106"/>
                <p:cNvSpPr/>
                <p:nvPr/>
              </p:nvSpPr>
              <p:spPr>
                <a:xfrm>
                  <a:off x="1344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84" name="直接连接符 3107"/>
                <p:cNvSpPr/>
                <p:nvPr/>
              </p:nvSpPr>
              <p:spPr>
                <a:xfrm>
                  <a:off x="1536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85" name="直接连接符 3108"/>
                <p:cNvSpPr/>
                <p:nvPr/>
              </p:nvSpPr>
              <p:spPr>
                <a:xfrm>
                  <a:off x="1728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86" name="直接连接符 3109"/>
                <p:cNvSpPr/>
                <p:nvPr/>
              </p:nvSpPr>
              <p:spPr>
                <a:xfrm>
                  <a:off x="1920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87" name="直接连接符 3110"/>
                <p:cNvSpPr/>
                <p:nvPr/>
              </p:nvSpPr>
              <p:spPr>
                <a:xfrm>
                  <a:off x="2112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88" name="直接连接符 3111"/>
                <p:cNvSpPr/>
                <p:nvPr/>
              </p:nvSpPr>
              <p:spPr>
                <a:xfrm>
                  <a:off x="2304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89" name="直接连接符 3112"/>
                <p:cNvSpPr/>
                <p:nvPr/>
              </p:nvSpPr>
              <p:spPr>
                <a:xfrm>
                  <a:off x="2496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90" name="直接连接符 3113"/>
                <p:cNvSpPr/>
                <p:nvPr/>
              </p:nvSpPr>
              <p:spPr>
                <a:xfrm>
                  <a:off x="2688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91" name="直接连接符 3114"/>
                <p:cNvSpPr/>
                <p:nvPr/>
              </p:nvSpPr>
              <p:spPr>
                <a:xfrm>
                  <a:off x="2880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92" name="直接连接符 3115"/>
                <p:cNvSpPr/>
                <p:nvPr/>
              </p:nvSpPr>
              <p:spPr>
                <a:xfrm>
                  <a:off x="3072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93" name="直接连接符 3116"/>
                <p:cNvSpPr/>
                <p:nvPr/>
              </p:nvSpPr>
              <p:spPr>
                <a:xfrm>
                  <a:off x="3264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94" name="直接连接符 3117"/>
                <p:cNvSpPr/>
                <p:nvPr/>
              </p:nvSpPr>
              <p:spPr>
                <a:xfrm>
                  <a:off x="3456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95" name="直接连接符 3118"/>
                <p:cNvSpPr/>
                <p:nvPr/>
              </p:nvSpPr>
              <p:spPr>
                <a:xfrm>
                  <a:off x="3648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96" name="直接连接符 3119"/>
                <p:cNvSpPr/>
                <p:nvPr/>
              </p:nvSpPr>
              <p:spPr>
                <a:xfrm>
                  <a:off x="3840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97" name="直接连接符 3120"/>
                <p:cNvSpPr/>
                <p:nvPr/>
              </p:nvSpPr>
              <p:spPr>
                <a:xfrm>
                  <a:off x="4032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98" name="直接连接符 3121"/>
                <p:cNvSpPr/>
                <p:nvPr/>
              </p:nvSpPr>
              <p:spPr>
                <a:xfrm>
                  <a:off x="4224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099" name="直接连接符 3122"/>
                <p:cNvSpPr/>
                <p:nvPr/>
              </p:nvSpPr>
              <p:spPr>
                <a:xfrm>
                  <a:off x="4416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100" name="直接连接符 3123"/>
                <p:cNvSpPr/>
                <p:nvPr/>
              </p:nvSpPr>
              <p:spPr>
                <a:xfrm>
                  <a:off x="4608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101" name="直接连接符 3124"/>
                <p:cNvSpPr/>
                <p:nvPr/>
              </p:nvSpPr>
              <p:spPr>
                <a:xfrm>
                  <a:off x="4800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102" name="直接连接符 3125"/>
                <p:cNvSpPr/>
                <p:nvPr/>
              </p:nvSpPr>
              <p:spPr>
                <a:xfrm>
                  <a:off x="4992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103" name="直接连接符 3126"/>
                <p:cNvSpPr/>
                <p:nvPr/>
              </p:nvSpPr>
              <p:spPr>
                <a:xfrm>
                  <a:off x="5184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104" name="直接连接符 3127"/>
                <p:cNvSpPr/>
                <p:nvPr/>
              </p:nvSpPr>
              <p:spPr>
                <a:xfrm>
                  <a:off x="5376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2105" name="矩形 3128"/>
            <p:cNvSpPr/>
            <p:nvPr/>
          </p:nvSpPr>
          <p:spPr>
            <a:xfrm>
              <a:off x="2112" y="0"/>
              <a:ext cx="3648" cy="96"/>
            </a:xfrm>
            <a:prstGeom prst="rect">
              <a:avLst/>
            </a:prstGeom>
            <a:pattFill prst="pct60">
              <a:fgClr>
                <a:schemeClr val="folHlink"/>
              </a:fgClr>
              <a:bgClr>
                <a:schemeClr val="bg1"/>
              </a:bgClr>
            </a:patt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06" name="直接连接符 3129"/>
            <p:cNvSpPr/>
            <p:nvPr/>
          </p:nvSpPr>
          <p:spPr>
            <a:xfrm>
              <a:off x="5568" y="0"/>
              <a:ext cx="0" cy="1488"/>
            </a:xfrm>
            <a:prstGeom prst="line">
              <a:avLst/>
            </a:prstGeom>
            <a:ln w="952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pSp>
          <p:nvGrpSpPr>
            <p:cNvPr id="2107" name="组合 3130"/>
            <p:cNvGrpSpPr/>
            <p:nvPr/>
          </p:nvGrpSpPr>
          <p:grpSpPr>
            <a:xfrm>
              <a:off x="261" y="892"/>
              <a:ext cx="1124" cy="1464"/>
              <a:chOff x="0" y="0"/>
              <a:chExt cx="2208" cy="2876"/>
            </a:xfrm>
          </p:grpSpPr>
          <p:sp>
            <p:nvSpPr>
              <p:cNvPr id="2108" name="直接连接符 3131"/>
              <p:cNvSpPr/>
              <p:nvPr/>
            </p:nvSpPr>
            <p:spPr>
              <a:xfrm flipH="1">
                <a:off x="0" y="121"/>
                <a:ext cx="2208" cy="0"/>
              </a:xfrm>
              <a:prstGeom prst="line">
                <a:avLst/>
              </a:prstGeom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2109" name="直接连接符 3132"/>
              <p:cNvSpPr/>
              <p:nvPr/>
            </p:nvSpPr>
            <p:spPr>
              <a:xfrm>
                <a:off x="240" y="4"/>
                <a:ext cx="0" cy="2872"/>
              </a:xfrm>
              <a:prstGeom prst="line">
                <a:avLst/>
              </a:prstGeom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2110" name="任意多边形 3133"/>
              <p:cNvSpPr/>
              <p:nvPr/>
            </p:nvSpPr>
            <p:spPr>
              <a:xfrm flipH="1">
                <a:off x="121" y="0"/>
                <a:ext cx="239" cy="239"/>
              </a:xfrm>
              <a:custGeom>
                <a:avLst/>
                <a:gdLst/>
                <a:ahLst/>
                <a:cxnLst>
                  <a:cxn ang="270">
                    <a:pos x="21113" y="5"/>
                  </a:cxn>
                  <a:cxn ang="90">
                    <a:pos x="0" y="22055"/>
                  </a:cxn>
                  <a:cxn ang="90">
                    <a:pos x="21595" y="21600"/>
                  </a:cxn>
                </a:cxnLst>
                <a:pathLst>
                  <a:path w="43195" h="43200" fill="none">
                    <a:moveTo>
                      <a:pt x="21113" y="5"/>
                    </a:moveTo>
                    <a:cubicBezTo>
                      <a:pt x="21273" y="2"/>
                      <a:pt x="21434" y="0"/>
                      <a:pt x="21595" y="0"/>
                    </a:cubicBezTo>
                    <a:cubicBezTo>
                      <a:pt x="33524" y="0"/>
                      <a:pt x="43195" y="9671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18" y="43200"/>
                      <a:pt x="242" y="33774"/>
                      <a:pt x="0" y="22057"/>
                    </a:cubicBezTo>
                  </a:path>
                  <a:path w="43195" h="43200" stroke="0">
                    <a:moveTo>
                      <a:pt x="21113" y="5"/>
                    </a:moveTo>
                    <a:cubicBezTo>
                      <a:pt x="21273" y="2"/>
                      <a:pt x="21434" y="0"/>
                      <a:pt x="21595" y="0"/>
                    </a:cubicBezTo>
                    <a:cubicBezTo>
                      <a:pt x="33524" y="0"/>
                      <a:pt x="43195" y="9671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18" y="43200"/>
                      <a:pt x="242" y="33774"/>
                      <a:pt x="0" y="22057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2111" name="标题 3134"/>
          <p:cNvSpPr>
            <a:spLocks noGrp="1"/>
          </p:cNvSpPr>
          <p:nvPr>
            <p:ph type="title"/>
          </p:nvPr>
        </p:nvSpPr>
        <p:spPr>
          <a:xfrm>
            <a:off x="609600" y="3048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112" name="文本占位符 3135" descr="Rectangle: Click to edit Master text styles&#13;&#10;Second level&#13;&#10;Third level&#13;&#10;Fourth level&#13;&#10;Fifth level"/>
          <p:cNvSpPr>
            <a:spLocks noGrp="1"/>
          </p:cNvSpPr>
          <p:nvPr>
            <p:ph type="body"/>
          </p:nvPr>
        </p:nvSpPr>
        <p:spPr>
          <a:xfrm>
            <a:off x="838200" y="19050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137" name="日期占位符 3136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latin typeface="Tahoma" panose="020B0604030504040204" pitchFamily="34" charset="0"/>
              </a:defRPr>
            </a:lvl1pPr>
          </a:lstStyle>
          <a:p>
            <a:pPr lvl="0" eaLnBrk="1" fontAlgn="base" hangingPunct="1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3138" name="页脚占位符 3137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latin typeface="Tahoma" panose="020B0604030504040204" pitchFamily="34" charset="0"/>
              </a:defRPr>
            </a:lvl1pPr>
          </a:lstStyle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3139" name="灯片编号占位符 3138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latin typeface="Tahoma" panose="020B0604030504040204" pitchFamily="34" charset="0"/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ransition>
    <p:sndAc>
      <p:stSnd>
        <p:snd r:embed="rId12" name="chimes.wav"/>
      </p:stSnd>
    </p:sndAc>
  </p:transition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110000"/>
        <a:buFont typeface="Wingdings" panose="05000000000000000000" pitchFamily="2" charset="2"/>
        <a:buBlip>
          <a:blip r:embed="rId13"/>
        </a:buBlip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anose="05000000000000000000" pitchFamily="2" charset="2"/>
        <a:buChar char="w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2.png"/><Relationship Id="rId1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audio" Target="../media/audio1.wav"/><Relationship Id="rId2" Type="http://schemas.openxmlformats.org/officeDocument/2006/relationships/slide" Target="slide11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10.xml"/><Relationship Id="rId1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slide" Target="slide1.xml"/><Relationship Id="rId1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audio" Target="../media/audio1.wav"/><Relationship Id="rId3" Type="http://schemas.openxmlformats.org/officeDocument/2006/relationships/slide" Target="slide1.xml"/><Relationship Id="rId2" Type="http://schemas.openxmlformats.org/officeDocument/2006/relationships/slide" Target="slide3.xml"/><Relationship Id="rId1" Type="http://schemas.openxmlformats.org/officeDocument/2006/relationships/slide" Target="slide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3.wav"/><Relationship Id="rId1" Type="http://schemas.openxmlformats.org/officeDocument/2006/relationships/audio" Target="../media/audio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audio1.wav"/><Relationship Id="rId1" Type="http://schemas.openxmlformats.org/officeDocument/2006/relationships/image" Target="../media/image9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.wav"/><Relationship Id="rId1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3.pn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audio" Target="../media/audio1.wav"/><Relationship Id="rId2" Type="http://schemas.openxmlformats.org/officeDocument/2006/relationships/slide" Target="slide6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6145" name="对象 7169"/>
          <p:cNvGraphicFramePr>
            <a:graphicFrameLocks noChangeAspect="1"/>
          </p:cNvGraphicFramePr>
          <p:nvPr/>
        </p:nvGraphicFramePr>
        <p:xfrm>
          <a:off x="0" y="0"/>
          <a:ext cx="9144000" cy="684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4848225" imgH="2867025" progId="Paint.Picture">
                  <p:embed/>
                </p:oleObj>
              </mc:Choice>
              <mc:Fallback>
                <p:oleObj name="" r:id="rId1" imgW="4848225" imgH="2867025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rcRect t="15070" r="38617" b="6279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6845300"/>
                      </a:xfrm>
                      <a:prstGeom prst="rect">
                        <a:avLst/>
                      </a:prstGeom>
                      <a:solidFill>
                        <a:srgbClr val="FF6600"/>
                      </a:solidFill>
                      <a:ln w="38100">
                        <a:noFill/>
                        <a:miter/>
                      </a:ln>
                      <a:effectLst>
                        <a:outerShdw dist="35921" dir="2699999" algn="ctr" rotWithShape="0">
                          <a:schemeClr val="bg2"/>
                        </a:outerShdw>
                      </a:effec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6" name="文本框 7170"/>
          <p:cNvSpPr txBox="1"/>
          <p:nvPr/>
        </p:nvSpPr>
        <p:spPr>
          <a:xfrm>
            <a:off x="6300788" y="260350"/>
            <a:ext cx="2346325" cy="6308725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r>
              <a:rPr lang="zh-CN" altLang="en-US" sz="14200" b="1" dirty="0">
                <a:latin typeface="Times New Roman" panose="02020603050405020304" pitchFamily="18" charset="0"/>
                <a:ea typeface="楷体_GB2312" pitchFamily="49" charset="-122"/>
              </a:rPr>
              <a:t>背影</a:t>
            </a:r>
            <a:endParaRPr lang="zh-CN" altLang="en-US" sz="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147" name="文本框 7171"/>
          <p:cNvSpPr txBox="1"/>
          <p:nvPr/>
        </p:nvSpPr>
        <p:spPr>
          <a:xfrm>
            <a:off x="4953000" y="2438400"/>
            <a:ext cx="1403350" cy="3489325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r>
              <a:rPr lang="zh-CN" altLang="en-US" sz="8000" b="1" dirty="0">
                <a:latin typeface="Times New Roman" panose="02020603050405020304" pitchFamily="18" charset="0"/>
                <a:ea typeface="楷体_GB2312" pitchFamily="49" charset="-122"/>
              </a:rPr>
              <a:t>朱自清</a:t>
            </a:r>
            <a:endParaRPr lang="zh-CN" altLang="en-US" sz="80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sndAc>
      <p:stSnd>
        <p:snd r:embed="rId3" name="chimes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A9">
                <a:alpha val="100000"/>
              </a:srgbClr>
            </a:gs>
            <a:gs pos="31000">
              <a:srgbClr val="FFFFCF">
                <a:alpha val="100000"/>
              </a:srgbClr>
            </a:gs>
            <a:gs pos="100000">
              <a:srgbClr val="FFFFF7">
                <a:alpha val="100000"/>
              </a:srgbClr>
            </a:gs>
          </a:gsLst>
          <a:path path="rect">
            <a:fillToRect l="50000" t="150000" r="50000" b="-5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17410" name="Group 2"/>
          <p:cNvGrpSpPr/>
          <p:nvPr/>
        </p:nvGrpSpPr>
        <p:grpSpPr>
          <a:xfrm>
            <a:off x="134938" y="457200"/>
            <a:ext cx="9009062" cy="1052513"/>
            <a:chOff x="0" y="0"/>
            <a:chExt cx="5675" cy="663"/>
          </a:xfrm>
        </p:grpSpPr>
        <p:grpSp>
          <p:nvGrpSpPr>
            <p:cNvPr id="17411" name="Group 3"/>
            <p:cNvGrpSpPr/>
            <p:nvPr/>
          </p:nvGrpSpPr>
          <p:grpSpPr>
            <a:xfrm>
              <a:off x="183" y="68"/>
              <a:ext cx="448" cy="299"/>
              <a:chOff x="0" y="0"/>
              <a:chExt cx="624" cy="432"/>
            </a:xfrm>
          </p:grpSpPr>
          <p:sp>
            <p:nvSpPr>
              <p:cNvPr id="17412" name="Rectangle 4"/>
              <p:cNvSpPr/>
              <p:nvPr/>
            </p:nvSpPr>
            <p:spPr>
              <a:xfrm>
                <a:off x="0" y="0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 wrap="none" anchor="ctr"/>
              <a:p>
                <a:pPr eaLnBrk="0" hangingPunct="0"/>
                <a:endParaRPr lang="zh-CN" altLang="en-US" dirty="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2" charset="-122"/>
                  <a:sym typeface="黑体" panose="02010609060101010101" pitchFamily="2" charset="-122"/>
                </a:endParaRPr>
              </a:p>
            </p:txBody>
          </p:sp>
          <p:sp>
            <p:nvSpPr>
              <p:cNvPr id="17413" name="Rectangle 5"/>
              <p:cNvSpPr/>
              <p:nvPr/>
            </p:nvSpPr>
            <p:spPr>
              <a:xfrm>
                <a:off x="336" y="0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rgbClr val="DD00DD"/>
                  </a:gs>
                  <a:gs pos="100000">
                    <a:srgbClr val="FFFFFF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wrap="none" anchor="ctr"/>
              <a:p>
                <a:pPr eaLnBrk="0" hangingPunct="0"/>
                <a:endParaRPr lang="zh-CN" altLang="en-US" dirty="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2" charset="-122"/>
                  <a:sym typeface="黑体" panose="02010609060101010101" pitchFamily="2" charset="-122"/>
                </a:endParaRPr>
              </a:p>
            </p:txBody>
          </p:sp>
        </p:grpSp>
        <p:grpSp>
          <p:nvGrpSpPr>
            <p:cNvPr id="17414" name="Group 6"/>
            <p:cNvGrpSpPr/>
            <p:nvPr/>
          </p:nvGrpSpPr>
          <p:grpSpPr>
            <a:xfrm>
              <a:off x="261" y="334"/>
              <a:ext cx="465" cy="299"/>
              <a:chOff x="0" y="0"/>
              <a:chExt cx="672" cy="432"/>
            </a:xfrm>
          </p:grpSpPr>
          <p:sp>
            <p:nvSpPr>
              <p:cNvPr id="17415" name="Rectangle 7"/>
              <p:cNvSpPr/>
              <p:nvPr/>
            </p:nvSpPr>
            <p:spPr>
              <a:xfrm>
                <a:off x="0" y="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 wrap="none" anchor="ctr"/>
              <a:p>
                <a:pPr eaLnBrk="0" hangingPunct="0"/>
                <a:endParaRPr lang="zh-CN" altLang="en-US" dirty="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2" charset="-122"/>
                  <a:sym typeface="黑体" panose="02010609060101010101" pitchFamily="2" charset="-122"/>
                </a:endParaRPr>
              </a:p>
            </p:txBody>
          </p:sp>
          <p:sp>
            <p:nvSpPr>
              <p:cNvPr id="17416" name="Rectangle 8"/>
              <p:cNvSpPr/>
              <p:nvPr/>
            </p:nvSpPr>
            <p:spPr>
              <a:xfrm>
                <a:off x="336" y="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rgbClr val="C47546"/>
                  </a:gs>
                  <a:gs pos="100000">
                    <a:srgbClr val="FFFFFF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wrap="none" anchor="ctr"/>
              <a:p>
                <a:pPr eaLnBrk="0" hangingPunct="0"/>
                <a:endParaRPr lang="zh-CN" altLang="en-US" dirty="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2" charset="-122"/>
                  <a:sym typeface="黑体" panose="02010609060101010101" pitchFamily="2" charset="-122"/>
                </a:endParaRPr>
              </a:p>
            </p:txBody>
          </p:sp>
        </p:grpSp>
        <p:sp>
          <p:nvSpPr>
            <p:cNvPr id="17417" name="Rectangle 9"/>
            <p:cNvSpPr/>
            <p:nvPr/>
          </p:nvSpPr>
          <p:spPr>
            <a:xfrm>
              <a:off x="0" y="288"/>
              <a:ext cx="353" cy="266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00D5D5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wrap="none" anchor="ctr"/>
            <a:p>
              <a:pPr eaLnBrk="0" hangingPunct="0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sym typeface="黑体" panose="02010609060101010101" pitchFamily="2" charset="-122"/>
              </a:endParaRPr>
            </a:p>
          </p:txBody>
        </p:sp>
        <p:sp>
          <p:nvSpPr>
            <p:cNvPr id="17418" name="Rectangle 10"/>
            <p:cNvSpPr/>
            <p:nvPr/>
          </p:nvSpPr>
          <p:spPr>
            <a:xfrm>
              <a:off x="400" y="0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 wrap="none" anchor="ctr"/>
            <a:p>
              <a:pPr eaLnBrk="0" hangingPunct="0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sym typeface="黑体" panose="02010609060101010101" pitchFamily="2" charset="-122"/>
              </a:endParaRPr>
            </a:p>
          </p:txBody>
        </p:sp>
        <p:sp>
          <p:nvSpPr>
            <p:cNvPr id="17419" name="Rectangle 11"/>
            <p:cNvSpPr/>
            <p:nvPr/>
          </p:nvSpPr>
          <p:spPr>
            <a:xfrm flipV="1">
              <a:off x="199" y="518"/>
              <a:ext cx="5476" cy="35"/>
            </a:xfrm>
            <a:prstGeom prst="rect">
              <a:avLst/>
            </a:prstGeom>
            <a:gradFill rotWithShape="0">
              <a:gsLst>
                <a:gs pos="0">
                  <a:srgbClr val="FFFFF4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/>
            <a:p>
              <a:pPr eaLnBrk="0" hangingPunct="0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sym typeface="黑体" panose="02010609060101010101" pitchFamily="2" charset="-122"/>
              </a:endParaRPr>
            </a:p>
          </p:txBody>
        </p:sp>
      </p:grpSp>
      <p:sp>
        <p:nvSpPr>
          <p:cNvPr id="17420" name="Rectangle 12"/>
          <p:cNvSpPr/>
          <p:nvPr/>
        </p:nvSpPr>
        <p:spPr>
          <a:xfrm>
            <a:off x="971550" y="539750"/>
            <a:ext cx="6985000" cy="11366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0" hangingPunct="0"/>
            <a:r>
              <a:rPr lang="zh-CN" altLang="en-US" sz="4800" b="1" dirty="0">
                <a:solidFill>
                  <a:srgbClr val="FF3300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朗读课文，理清文脉。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21" name="Text Box 14"/>
          <p:cNvSpPr/>
          <p:nvPr/>
        </p:nvSpPr>
        <p:spPr>
          <a:xfrm>
            <a:off x="457200" y="1676400"/>
            <a:ext cx="32004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b="1" dirty="0">
                <a:solidFill>
                  <a:srgbClr val="990099"/>
                </a:solidFill>
                <a:latin typeface="黑体" panose="02010609060101010101" pitchFamily="2" charset="-122"/>
                <a:ea typeface="黑体" panose="02010609060101010101" pitchFamily="2" charset="-122"/>
                <a:sym typeface="黑体" panose="02010609060101010101" pitchFamily="2" charset="-122"/>
              </a:rPr>
              <a:t>第一部分：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22" name="Text Box 15"/>
          <p:cNvSpPr/>
          <p:nvPr/>
        </p:nvSpPr>
        <p:spPr>
          <a:xfrm>
            <a:off x="381000" y="3200400"/>
            <a:ext cx="368617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b="1" dirty="0">
                <a:solidFill>
                  <a:srgbClr val="990099"/>
                </a:solidFill>
                <a:latin typeface="黑体" panose="02010609060101010101" pitchFamily="2" charset="-122"/>
                <a:ea typeface="黑体" panose="02010609060101010101" pitchFamily="2" charset="-122"/>
                <a:sym typeface="黑体" panose="02010609060101010101" pitchFamily="2" charset="-122"/>
              </a:rPr>
              <a:t>第二部分（段）：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23" name="Text Box 16"/>
          <p:cNvSpPr/>
          <p:nvPr/>
        </p:nvSpPr>
        <p:spPr>
          <a:xfrm>
            <a:off x="457200" y="4800600"/>
            <a:ext cx="32004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b="1" dirty="0">
                <a:solidFill>
                  <a:srgbClr val="990099"/>
                </a:solidFill>
                <a:latin typeface="黑体" panose="02010609060101010101" pitchFamily="2" charset="-122"/>
                <a:ea typeface="黑体" panose="02010609060101010101" pitchFamily="2" charset="-122"/>
                <a:sym typeface="黑体" panose="02010609060101010101" pitchFamily="2" charset="-122"/>
              </a:rPr>
              <a:t>第三部分（段）：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48" name="Text Box 17"/>
          <p:cNvSpPr/>
          <p:nvPr/>
        </p:nvSpPr>
        <p:spPr>
          <a:xfrm>
            <a:off x="1454150" y="2246313"/>
            <a:ext cx="6321425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黑体" panose="02010609060101010101" pitchFamily="2" charset="-122"/>
              </a:rPr>
              <a:t>1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黑体" panose="02010609060101010101" pitchFamily="2" charset="-122"/>
              </a:rPr>
              <a:t>段开篇点题，思念父亲，最不能忘记的是他的</a:t>
            </a:r>
            <a:r>
              <a:rPr lang="zh-CN" altLang="en-US" sz="2800" dirty="0">
                <a:solidFill>
                  <a:srgbClr val="0000FF"/>
                </a:solidFill>
                <a:latin typeface="Tahoma" panose="020B0604030504040204" pitchFamily="34" charset="0"/>
                <a:ea typeface="黑体" panose="02010609060101010101" pitchFamily="2" charset="-122"/>
                <a:sym typeface="Tahoma" panose="020B0604030504040204" pitchFamily="34" charset="0"/>
              </a:rPr>
              <a:t>“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黑体" panose="02010609060101010101" pitchFamily="2" charset="-122"/>
              </a:rPr>
              <a:t>背影</a:t>
            </a:r>
            <a:r>
              <a:rPr lang="zh-CN" altLang="en-US" sz="2800" dirty="0">
                <a:solidFill>
                  <a:srgbClr val="0000FF"/>
                </a:solidFill>
                <a:latin typeface="Tahoma" panose="020B0604030504040204" pitchFamily="34" charset="0"/>
                <a:ea typeface="黑体" panose="02010609060101010101" pitchFamily="2" charset="-122"/>
                <a:sym typeface="Tahoma" panose="020B0604030504040204" pitchFamily="34" charset="0"/>
              </a:rPr>
              <a:t>”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黑体" panose="02010609060101010101" pitchFamily="2" charset="-122"/>
              </a:rPr>
              <a:t>。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49" name="Text Box 18"/>
          <p:cNvSpPr/>
          <p:nvPr/>
        </p:nvSpPr>
        <p:spPr>
          <a:xfrm>
            <a:off x="1284288" y="3687763"/>
            <a:ext cx="7018337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黑体" panose="02010609060101010101" pitchFamily="2" charset="-122"/>
              </a:rPr>
              <a:t>2-5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黑体" panose="02010609060101010101" pitchFamily="2" charset="-122"/>
              </a:rPr>
              <a:t>段回忆往事，追述在车站与父亲离别情景，表现父爱子的真挚感情。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50" name="Text Box 19"/>
          <p:cNvSpPr/>
          <p:nvPr/>
        </p:nvSpPr>
        <p:spPr>
          <a:xfrm>
            <a:off x="1454150" y="5257800"/>
            <a:ext cx="6848475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黑体" panose="02010609060101010101" pitchFamily="2" charset="-122"/>
              </a:rPr>
              <a:t>6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黑体" panose="02010609060101010101" pitchFamily="2" charset="-122"/>
              </a:rPr>
              <a:t>段别后思念，在泪光中再现</a:t>
            </a:r>
            <a:r>
              <a:rPr lang="zh-CN" altLang="en-US" sz="2800" dirty="0">
                <a:solidFill>
                  <a:srgbClr val="0000FF"/>
                </a:solidFill>
                <a:latin typeface="Tahoma" panose="020B0604030504040204" pitchFamily="34" charset="0"/>
                <a:ea typeface="黑体" panose="02010609060101010101" pitchFamily="2" charset="-122"/>
                <a:sym typeface="Tahoma" panose="020B0604030504040204" pitchFamily="34" charset="0"/>
              </a:rPr>
              <a:t>“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黑体" panose="02010609060101010101" pitchFamily="2" charset="-122"/>
              </a:rPr>
              <a:t>背影</a:t>
            </a:r>
            <a:r>
              <a:rPr lang="zh-CN" altLang="en-US" sz="2800" dirty="0">
                <a:solidFill>
                  <a:srgbClr val="0000FF"/>
                </a:solidFill>
                <a:latin typeface="Tahoma" panose="020B0604030504040204" pitchFamily="34" charset="0"/>
                <a:ea typeface="黑体" panose="02010609060101010101" pitchFamily="2" charset="-122"/>
                <a:sym typeface="Tahoma" panose="020B0604030504040204" pitchFamily="34" charset="0"/>
              </a:rPr>
              <a:t>”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黑体" panose="02010609060101010101" pitchFamily="2" charset="-122"/>
              </a:rPr>
              <a:t>，抒发深切的怀念之情。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8" grpId="0" bldLvl="0"/>
      <p:bldP spid="18449" grpId="0" bldLvl="0"/>
      <p:bldP spid="18450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矩形 6"/>
          <p:cNvSpPr/>
          <p:nvPr/>
        </p:nvSpPr>
        <p:spPr>
          <a:xfrm>
            <a:off x="685800" y="3197225"/>
            <a:ext cx="7772400" cy="17463"/>
          </a:xfrm>
          <a:prstGeom prst="rect">
            <a:avLst/>
          </a:prstGeom>
          <a:gradFill rotWithShape="1">
            <a:gsLst>
              <a:gs pos="0">
                <a:srgbClr val="DBD8CB"/>
              </a:gs>
              <a:gs pos="50000">
                <a:srgbClr val="918415"/>
              </a:gs>
              <a:gs pos="100000">
                <a:srgbClr val="DBD8CB"/>
              </a:gs>
            </a:gsLst>
            <a:lin ang="0" scaled="1"/>
            <a:tileRect/>
          </a:gradFill>
          <a:ln w="952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pic>
        <p:nvPicPr>
          <p:cNvPr id="18434" name="Picture 6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838200"/>
            <a:ext cx="1008063" cy="1511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Text Box 7">
            <a:hlinkClick r:id="rId2" action="ppaction://hlinksldjump"/>
          </p:cNvPr>
          <p:cNvSpPr/>
          <p:nvPr/>
        </p:nvSpPr>
        <p:spPr>
          <a:xfrm>
            <a:off x="250825" y="2565400"/>
            <a:ext cx="720725" cy="30194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华文隶书" pitchFamily="2" charset="-122"/>
              </a:rPr>
              <a:t>寻找背影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36" name="Rectangle 9"/>
          <p:cNvSpPr/>
          <p:nvPr/>
        </p:nvSpPr>
        <p:spPr>
          <a:xfrm>
            <a:off x="1249363" y="692150"/>
            <a:ext cx="7570787" cy="7842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 eaLnBrk="0" hangingPunct="0"/>
            <a:r>
              <a:rPr lang="zh-CN" altLang="en-US" sz="4400" dirty="0">
                <a:solidFill>
                  <a:schemeClr val="tx2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  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本文共有</a:t>
            </a:r>
            <a:r>
              <a:rPr lang="zh-CN" altLang="en-US" sz="3600" b="1" dirty="0">
                <a:solidFill>
                  <a:srgbClr val="FF3300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几次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写到</a:t>
            </a:r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“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背影</a:t>
            </a:r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”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？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64" name="Text Box 10"/>
          <p:cNvSpPr/>
          <p:nvPr/>
        </p:nvSpPr>
        <p:spPr>
          <a:xfrm>
            <a:off x="3852863" y="1484313"/>
            <a:ext cx="3095625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共有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四次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19465" name="Rectangle 11"/>
          <p:cNvSpPr/>
          <p:nvPr/>
        </p:nvSpPr>
        <p:spPr>
          <a:xfrm>
            <a:off x="1403350" y="2060575"/>
            <a:ext cx="7561263" cy="863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 eaLnBrk="0" hangingPunct="0"/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  <a:sym typeface="黑体" panose="02010609060101010101" pitchFamily="2" charset="-122"/>
              </a:rPr>
              <a:t>四次</a:t>
            </a: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2" charset="-122"/>
                <a:sym typeface="黑体" panose="02010609060101010101" pitchFamily="2" charset="-122"/>
              </a:rPr>
              <a:t>“背影”各出现在课文什么地方？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66" name="Rectangle 12"/>
          <p:cNvSpPr/>
          <p:nvPr/>
        </p:nvSpPr>
        <p:spPr>
          <a:xfrm>
            <a:off x="1331913" y="2852738"/>
            <a:ext cx="7956550" cy="44640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eaLnBrk="0" hangingPunct="0">
              <a:lnSpc>
                <a:spcPct val="11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第一次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在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开头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，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“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最不能忘记的是他的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背影</a:t>
            </a:r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”</a:t>
            </a:r>
            <a:r>
              <a:rPr lang="zh-CN" altLang="en-US" sz="2800" b="1" dirty="0">
                <a:solidFill>
                  <a:schemeClr val="accent2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。</a:t>
            </a:r>
            <a:endParaRPr lang="zh-CN" altLang="en-US" sz="2800" b="1" dirty="0">
              <a:solidFill>
                <a:schemeClr val="accent2"/>
              </a:solidFill>
              <a:latin typeface="黑体" panose="02010609060101010101" pitchFamily="2" charset="-122"/>
              <a:ea typeface="宋体" panose="02010600030101010101" pitchFamily="2" charset="-122"/>
              <a:sym typeface="黑体" panose="02010609060101010101" pitchFamily="2" charset="-122"/>
            </a:endParaRPr>
          </a:p>
          <a:p>
            <a:pPr marL="342900" indent="-342900" eaLnBrk="0" hangingPunct="0">
              <a:lnSpc>
                <a:spcPct val="11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第二次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在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浦口车站送别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时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sym typeface="黑体" panose="02010609060101010101" pitchFamily="2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父亲去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买橘子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的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背影</a:t>
            </a:r>
            <a:r>
              <a:rPr lang="zh-CN" altLang="en-US" sz="2800" b="1" dirty="0">
                <a:solidFill>
                  <a:schemeClr val="accent2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。</a:t>
            </a:r>
            <a:endParaRPr lang="zh-CN" altLang="en-US" sz="2800" b="1" dirty="0">
              <a:solidFill>
                <a:schemeClr val="accent2"/>
              </a:solidFill>
              <a:latin typeface="黑体" panose="02010609060101010101" pitchFamily="2" charset="-122"/>
              <a:ea typeface="宋体" panose="02010600030101010101" pitchFamily="2" charset="-122"/>
              <a:sym typeface="黑体" panose="02010609060101010101" pitchFamily="2" charset="-122"/>
            </a:endParaRPr>
          </a:p>
          <a:p>
            <a:pPr marL="342900" indent="-342900" eaLnBrk="0" hangingPunct="0">
              <a:lnSpc>
                <a:spcPct val="11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第三次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在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车门话别</a:t>
            </a:r>
            <a:r>
              <a:rPr lang="zh-CN" altLang="en-US" sz="2800" b="1" dirty="0">
                <a:solidFill>
                  <a:schemeClr val="accent2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，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望着父亲的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“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背影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混入来来往往的人群里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”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。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2" charset="-122"/>
              <a:ea typeface="宋体" panose="02010600030101010101" pitchFamily="2" charset="-122"/>
              <a:sym typeface="黑体" panose="02010609060101010101" pitchFamily="2" charset="-122"/>
            </a:endParaRPr>
          </a:p>
          <a:p>
            <a:pPr marL="342900" indent="-342900" eaLnBrk="0" hangingPunct="0">
              <a:lnSpc>
                <a:spcPct val="11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第四次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在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结尾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，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“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在晶莹的泪光中，又看见那肥胖的、青布棉袍黑布马褂的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背影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”</a:t>
            </a:r>
            <a:r>
              <a:rPr lang="zh-CN" altLang="en-US" sz="2800" b="1" dirty="0">
                <a:solidFill>
                  <a:schemeClr val="accent2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。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466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466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>
                                            <p:txEl>
                                              <p:charRg st="22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466">
                                            <p:txEl>
                                              <p:charRg st="22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466">
                                            <p:txEl>
                                              <p:charRg st="22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>
                                            <p:txEl>
                                              <p:charRg st="45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466">
                                            <p:txEl>
                                              <p:charRg st="45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466">
                                            <p:txEl>
                                              <p:charRg st="45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>
                                            <p:txEl>
                                              <p:charRg st="75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466">
                                            <p:txEl>
                                              <p:charRg st="75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466">
                                            <p:txEl>
                                              <p:charRg st="75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4" grpId="0" bldLvl="0"/>
      <p:bldP spid="19465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94562" name="文本框 3394561"/>
          <p:cNvSpPr txBox="1"/>
          <p:nvPr/>
        </p:nvSpPr>
        <p:spPr>
          <a:xfrm>
            <a:off x="228600" y="381000"/>
            <a:ext cx="815340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本文写的主要事件是什么？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父子浦口送别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394564" name="矩形 3394563"/>
          <p:cNvSpPr/>
          <p:nvPr/>
        </p:nvSpPr>
        <p:spPr>
          <a:xfrm>
            <a:off x="228600" y="3962400"/>
            <a:ext cx="7772400" cy="69373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哪一次“背影”写得最具体、最感人？</a:t>
            </a:r>
            <a:endParaRPr lang="zh-CN" altLang="en-US" sz="3200" b="1" dirty="0">
              <a:solidFill>
                <a:schemeClr val="tx2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394565" name="矩形 3394564"/>
          <p:cNvSpPr/>
          <p:nvPr/>
        </p:nvSpPr>
        <p:spPr>
          <a:xfrm>
            <a:off x="533400" y="4876800"/>
            <a:ext cx="4953000" cy="8763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</a:pPr>
            <a:r>
              <a:rPr lang="zh-CN" altLang="en-US" sz="40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（</a:t>
            </a:r>
            <a:r>
              <a:rPr lang="zh-CN" altLang="en-US" sz="3600" b="1" dirty="0">
                <a:solidFill>
                  <a:srgbClr val="C40000"/>
                </a:solidFill>
                <a:latin typeface="Arial" panose="020B0604020202020204" pitchFamily="34" charset="0"/>
              </a:rPr>
              <a:t>望父买橘</a:t>
            </a:r>
            <a:r>
              <a:rPr lang="zh-CN" altLang="en-US" sz="40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）</a:t>
            </a:r>
            <a:endParaRPr lang="zh-CN" altLang="en-US" sz="4000" b="1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394566" name="矩形 3394565"/>
          <p:cNvSpPr/>
          <p:nvPr/>
        </p:nvSpPr>
        <p:spPr>
          <a:xfrm>
            <a:off x="228600" y="1752600"/>
            <a:ext cx="8763000" cy="2209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：课文哪两个地方着重写父亲的背影？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a: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父亲买橘子爬月台的时候；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b: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父亲送子时，下车往回走，混入人群的时候。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advClick="0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456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9456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9456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4562">
                                            <p:txEl>
                                              <p:charRg st="13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94562">
                                            <p:txEl>
                                              <p:charRg st="13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94562">
                                            <p:txEl>
                                              <p:charRg st="13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456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9456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9456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4566">
                                            <p:txEl>
                                              <p:charRg st="19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94566">
                                            <p:txEl>
                                              <p:charRg st="19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94566">
                                            <p:txEl>
                                              <p:charRg st="19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4566">
                                            <p:txEl>
                                              <p:charRg st="34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94566">
                                            <p:txEl>
                                              <p:charRg st="34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94566">
                                            <p:txEl>
                                              <p:charRg st="34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4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94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94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4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94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394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94564" grpId="0"/>
      <p:bldP spid="339456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03778" name="标题 3403777"/>
          <p:cNvSpPr/>
          <p:nvPr>
            <p:ph type="title"/>
          </p:nvPr>
        </p:nvSpPr>
        <p:spPr>
          <a:xfrm>
            <a:off x="971550" y="2732088"/>
            <a:ext cx="3600450" cy="1535112"/>
          </a:xfrm>
          <a:solidFill>
            <a:srgbClr val="FFFFFF"/>
          </a:solidFill>
          <a:ln>
            <a:noFill/>
          </a:ln>
        </p:spPr>
        <p:txBody>
          <a:bodyPr/>
          <a:p>
            <a:pPr algn="l"/>
            <a:r>
              <a:rPr lang="zh-CN" altLang="en-US" b="1" dirty="0">
                <a:solidFill>
                  <a:schemeClr val="tx1"/>
                </a:solidFill>
                <a:ea typeface="黑体" panose="02010609060101010101" pitchFamily="2" charset="-122"/>
              </a:rPr>
              <a:t>阅读前三</a:t>
            </a:r>
            <a:br>
              <a:rPr lang="zh-CN" altLang="en-US" b="1" dirty="0">
                <a:solidFill>
                  <a:schemeClr val="tx1"/>
                </a:solidFill>
                <a:ea typeface="黑体" panose="02010609060101010101" pitchFamily="2" charset="-122"/>
              </a:rPr>
            </a:br>
            <a:r>
              <a:rPr lang="zh-CN" altLang="en-US" b="1" dirty="0">
                <a:solidFill>
                  <a:schemeClr val="tx1"/>
                </a:solidFill>
                <a:ea typeface="黑体" panose="02010609060101010101" pitchFamily="2" charset="-122"/>
              </a:rPr>
              <a:t>自然段</a:t>
            </a:r>
            <a:endParaRPr lang="zh-CN" altLang="en-US" b="1" dirty="0">
              <a:solidFill>
                <a:schemeClr val="tx1"/>
              </a:solidFill>
              <a:ea typeface="黑体" panose="02010609060101010101" pitchFamily="2" charset="-122"/>
            </a:endParaRPr>
          </a:p>
        </p:txBody>
      </p:sp>
      <p:sp>
        <p:nvSpPr>
          <p:cNvPr id="3403779" name="文本占位符 3403778"/>
          <p:cNvSpPr/>
          <p:nvPr>
            <p:ph type="body" idx="1"/>
          </p:nvPr>
        </p:nvSpPr>
        <p:spPr>
          <a:xfrm>
            <a:off x="685800" y="838200"/>
            <a:ext cx="3429000" cy="1600200"/>
          </a:xfrm>
          <a:solidFill>
            <a:srgbClr val="FFFFFF"/>
          </a:solidFill>
          <a:ln>
            <a:noFill/>
          </a:ln>
        </p:spPr>
        <p:txBody>
          <a:bodyPr/>
          <a:p>
            <a:pPr marL="0" indent="0" algn="ctr">
              <a:buNone/>
            </a:pPr>
            <a:r>
              <a:rPr lang="zh-CN" altLang="en-US" sz="4000" b="1" dirty="0">
                <a:ea typeface="黑体" panose="02010609060101010101" pitchFamily="2" charset="-122"/>
              </a:rPr>
              <a:t>第一次“背影”起什么作用？</a:t>
            </a:r>
            <a:endParaRPr lang="zh-CN" altLang="en-US" sz="4000" b="1" dirty="0">
              <a:ea typeface="黑体" panose="02010609060101010101" pitchFamily="2" charset="-122"/>
            </a:endParaRPr>
          </a:p>
        </p:txBody>
      </p:sp>
      <p:pic>
        <p:nvPicPr>
          <p:cNvPr id="3403780" name="图片 340377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57800" y="457200"/>
            <a:ext cx="3130550" cy="5334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04802" name="标题 3404801"/>
          <p:cNvSpPr/>
          <p:nvPr>
            <p:ph type="title"/>
          </p:nvPr>
        </p:nvSpPr>
        <p:spPr>
          <a:xfrm>
            <a:off x="381000" y="304800"/>
            <a:ext cx="8458200" cy="1752600"/>
          </a:xfrm>
          <a:solidFill>
            <a:srgbClr val="FFFFFF"/>
          </a:solidFill>
          <a:ln>
            <a:noFill/>
          </a:ln>
        </p:spPr>
        <p:txBody>
          <a:bodyPr/>
          <a:p>
            <a:pPr algn="l"/>
            <a:r>
              <a:rPr lang="en-US" altLang="zh-CN" sz="4500" b="1" dirty="0">
                <a:solidFill>
                  <a:schemeClr val="accent2"/>
                </a:solidFill>
                <a:ea typeface="黑体" panose="02010609060101010101" pitchFamily="2" charset="-122"/>
              </a:rPr>
              <a:t>     </a:t>
            </a:r>
            <a:r>
              <a:rPr lang="zh-CN" altLang="en-US" sz="3200" b="1" dirty="0">
                <a:solidFill>
                  <a:schemeClr val="tx1"/>
                </a:solidFill>
                <a:ea typeface="黑体" panose="02010609060101010101" pitchFamily="2" charset="-122"/>
              </a:rPr>
              <a:t>我与父亲不相见已二年余了，我最不能忘记的是他的背影。</a:t>
            </a:r>
            <a:br>
              <a:rPr lang="zh-CN" altLang="en-US" sz="3200" b="1" dirty="0">
                <a:solidFill>
                  <a:schemeClr val="tx1"/>
                </a:solidFill>
                <a:ea typeface="黑体" panose="02010609060101010101" pitchFamily="2" charset="-122"/>
              </a:rPr>
            </a:br>
            <a:r>
              <a:rPr lang="zh-CN" altLang="en-US" sz="3200" b="1" dirty="0">
                <a:solidFill>
                  <a:schemeClr val="tx1"/>
                </a:solidFill>
                <a:ea typeface="黑体" panose="02010609060101010101" pitchFamily="2" charset="-122"/>
              </a:rPr>
              <a:t>                </a:t>
            </a:r>
            <a:r>
              <a:rPr lang="zh-CN" altLang="en-US" sz="3200" b="1" dirty="0">
                <a:ea typeface="黑体" panose="02010609060101010101" pitchFamily="2" charset="-122"/>
              </a:rPr>
              <a:t>这一句起什么作用？</a:t>
            </a:r>
            <a:endParaRPr lang="zh-CN" altLang="en-US" sz="3200" b="1" dirty="0">
              <a:ea typeface="黑体" panose="02010609060101010101" pitchFamily="2" charset="-122"/>
            </a:endParaRPr>
          </a:p>
        </p:txBody>
      </p:sp>
      <p:sp>
        <p:nvSpPr>
          <p:cNvPr id="3404803" name="文本占位符 3404802"/>
          <p:cNvSpPr>
            <a:spLocks noGrp="1"/>
          </p:cNvSpPr>
          <p:nvPr>
            <p:ph type="body" idx="1"/>
          </p:nvPr>
        </p:nvSpPr>
        <p:spPr>
          <a:xfrm>
            <a:off x="304800" y="3048000"/>
            <a:ext cx="8153400" cy="2547938"/>
          </a:xfrm>
          <a:noFill/>
          <a:ln>
            <a:noFill/>
          </a:ln>
        </p:spPr>
        <p:txBody>
          <a:bodyPr/>
          <a:p>
            <a:pPr>
              <a:lnSpc>
                <a:spcPct val="90000"/>
              </a:lnSpc>
              <a:buNone/>
            </a:pPr>
            <a:endParaRPr lang="en-US" altLang="zh-CN" sz="2800" b="1" dirty="0"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FF3300"/>
                </a:solidFill>
                <a:ea typeface="黑体" panose="02010609060101010101" pitchFamily="2" charset="-122"/>
              </a:rPr>
              <a:t>交代“背影”的背景（即家境的悲凉），烘托父亲的爱子之情。</a:t>
            </a:r>
            <a:endParaRPr lang="zh-CN" altLang="en-US" b="1" dirty="0">
              <a:solidFill>
                <a:srgbClr val="FF3300"/>
              </a:solidFill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buNone/>
            </a:pPr>
            <a:endParaRPr lang="zh-CN" altLang="en-US" b="1" dirty="0">
              <a:solidFill>
                <a:srgbClr val="FF3300"/>
              </a:solidFill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buNone/>
            </a:pPr>
            <a:endParaRPr lang="zh-CN" altLang="en-US" sz="2800" b="1">
              <a:ea typeface="黑体" panose="02010609060101010101" pitchFamily="2" charset="-122"/>
            </a:endParaRPr>
          </a:p>
        </p:txBody>
      </p:sp>
      <p:sp>
        <p:nvSpPr>
          <p:cNvPr id="3404805" name="文本框 3404804"/>
          <p:cNvSpPr txBox="1"/>
          <p:nvPr/>
        </p:nvSpPr>
        <p:spPr>
          <a:xfrm>
            <a:off x="609600" y="2770188"/>
            <a:ext cx="3195638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第</a:t>
            </a:r>
            <a:r>
              <a:rPr lang="en-US" altLang="zh-CN" sz="3200" b="1" dirty="0">
                <a:latin typeface="Arial" panose="020B0604020202020204" pitchFamily="34" charset="0"/>
                <a:ea typeface="黑体" panose="02010609060101010101" pitchFamily="2" charset="-122"/>
              </a:rPr>
              <a:t>2.3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段写什么？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404806" name="文本框 3404805"/>
          <p:cNvSpPr txBox="1"/>
          <p:nvPr/>
        </p:nvSpPr>
        <p:spPr>
          <a:xfrm>
            <a:off x="609600" y="2005013"/>
            <a:ext cx="3856038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开篇点题、引出下文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endParaRPr lang="zh-CN" altLang="en-US" sz="28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4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04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04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480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0480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0480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480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0480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0480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4803">
                                            <p:txEl>
                                              <p:charRg st="1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04803">
                                            <p:txEl>
                                              <p:charRg st="1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04803">
                                            <p:txEl>
                                              <p:charRg st="1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0480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70338" name="标题 3470337"/>
          <p:cNvSpPr/>
          <p:nvPr>
            <p:ph type="title"/>
          </p:nvPr>
        </p:nvSpPr>
        <p:spPr>
          <a:xfrm>
            <a:off x="304800" y="457200"/>
            <a:ext cx="8610600" cy="1066800"/>
          </a:xfrm>
          <a:solidFill>
            <a:srgbClr val="FFFFFF"/>
          </a:solidFill>
          <a:ln>
            <a:noFill/>
          </a:ln>
        </p:spPr>
        <p:txBody>
          <a:bodyPr/>
          <a:p>
            <a:pPr algn="l"/>
            <a:r>
              <a:rPr lang="en-US" altLang="zh-CN" sz="3200" b="1" dirty="0">
                <a:solidFill>
                  <a:srgbClr val="0000CC"/>
                </a:solidFill>
                <a:ea typeface="黑体" panose="02010609060101010101" pitchFamily="2" charset="-122"/>
              </a:rPr>
              <a:t>        </a:t>
            </a:r>
            <a:r>
              <a:rPr lang="zh-CN" altLang="en-US" sz="2800" b="1" dirty="0">
                <a:solidFill>
                  <a:schemeClr val="tx1"/>
                </a:solidFill>
                <a:ea typeface="黑体" panose="02010609060101010101" pitchFamily="2" charset="-122"/>
              </a:rPr>
              <a:t>那年冬天，祖母死了，父亲的差使也交卸了，正是</a:t>
            </a:r>
            <a:r>
              <a:rPr lang="zh-CN" altLang="en-US" sz="2800" b="1" dirty="0">
                <a:solidFill>
                  <a:srgbClr val="CC3300"/>
                </a:solidFill>
                <a:ea typeface="黑体" panose="02010609060101010101" pitchFamily="2" charset="-122"/>
              </a:rPr>
              <a:t>祸不单行</a:t>
            </a:r>
            <a:r>
              <a:rPr lang="zh-CN" altLang="en-US" sz="2800" b="1" dirty="0">
                <a:solidFill>
                  <a:schemeClr val="tx1"/>
                </a:solidFill>
                <a:ea typeface="黑体" panose="02010609060101010101" pitchFamily="2" charset="-122"/>
              </a:rPr>
              <a:t>的日子</a:t>
            </a:r>
            <a:r>
              <a:rPr lang="zh-CN" altLang="en-US" sz="2800" b="1" dirty="0">
                <a:solidFill>
                  <a:schemeClr val="accent2"/>
                </a:solidFill>
                <a:ea typeface="黑体" panose="02010609060101010101" pitchFamily="2" charset="-122"/>
              </a:rPr>
              <a:t>。</a:t>
            </a:r>
            <a:r>
              <a:rPr lang="zh-CN" altLang="en-US" sz="2800" b="1" dirty="0">
                <a:ea typeface="黑体" panose="02010609060101010101" pitchFamily="2" charset="-122"/>
              </a:rPr>
              <a:t>“祸不单行”具体指什么事？</a:t>
            </a:r>
            <a:endParaRPr lang="zh-CN" altLang="en-US" sz="2800" b="1" dirty="0">
              <a:ea typeface="黑体" panose="02010609060101010101" pitchFamily="2" charset="-122"/>
            </a:endParaRPr>
          </a:p>
        </p:txBody>
      </p:sp>
      <p:sp>
        <p:nvSpPr>
          <p:cNvPr id="3470339" name="文本占位符 3470338"/>
          <p:cNvSpPr/>
          <p:nvPr>
            <p:ph type="body" idx="1"/>
          </p:nvPr>
        </p:nvSpPr>
        <p:spPr>
          <a:xfrm>
            <a:off x="304800" y="1524000"/>
            <a:ext cx="8382000" cy="609600"/>
          </a:xfrm>
          <a:solidFill>
            <a:srgbClr val="FFFFFF"/>
          </a:solidFill>
          <a:ln>
            <a:noFill/>
          </a:ln>
        </p:spPr>
        <p:txBody>
          <a:bodyPr/>
          <a:p>
            <a:pPr>
              <a:buNone/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、祖母死了；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、父亲的差使也交卸了。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470340" name="矩形 3470339"/>
          <p:cNvSpPr/>
          <p:nvPr/>
        </p:nvSpPr>
        <p:spPr>
          <a:xfrm>
            <a:off x="0" y="2209800"/>
            <a:ext cx="8893175" cy="5762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en-US" altLang="zh-CN" sz="2800" b="1" dirty="0">
                <a:ea typeface="黑体" panose="02010609060101010101" pitchFamily="2" charset="-122"/>
              </a:rPr>
              <a:t>“</a:t>
            </a:r>
            <a:r>
              <a:rPr lang="zh-CN" altLang="en-US" sz="2800" b="1" dirty="0">
                <a:ea typeface="黑体" panose="02010609060101010101" pitchFamily="2" charset="-122"/>
              </a:rPr>
              <a:t>家中光景很是</a:t>
            </a:r>
            <a:r>
              <a:rPr lang="zh-CN" altLang="en-US" sz="2800" b="1" dirty="0">
                <a:solidFill>
                  <a:srgbClr val="FF3300"/>
                </a:solidFill>
                <a:ea typeface="黑体" panose="02010609060101010101" pitchFamily="2" charset="-122"/>
              </a:rPr>
              <a:t>惨淡</a:t>
            </a:r>
            <a:r>
              <a:rPr lang="zh-CN" altLang="en-US" sz="2800" b="1" dirty="0">
                <a:solidFill>
                  <a:srgbClr val="0000CC"/>
                </a:solidFill>
                <a:ea typeface="黑体" panose="02010609060101010101" pitchFamily="2" charset="-122"/>
              </a:rPr>
              <a:t>”，</a:t>
            </a:r>
            <a:r>
              <a:rPr lang="zh-CN" altLang="en-US" sz="2800" b="1" dirty="0">
                <a:ea typeface="黑体" panose="02010609060101010101" pitchFamily="2" charset="-122"/>
              </a:rPr>
              <a:t>家中光景之“惨淡”表现在哪里？</a:t>
            </a:r>
            <a:endParaRPr lang="zh-CN" altLang="en-US" sz="2800" b="1" dirty="0">
              <a:ea typeface="黑体" panose="02010609060101010101" pitchFamily="2" charset="-122"/>
            </a:endParaRPr>
          </a:p>
        </p:txBody>
      </p:sp>
      <p:sp>
        <p:nvSpPr>
          <p:cNvPr id="3470341" name="矩形 3470340"/>
          <p:cNvSpPr/>
          <p:nvPr/>
        </p:nvSpPr>
        <p:spPr>
          <a:xfrm>
            <a:off x="457200" y="2927350"/>
            <a:ext cx="8229600" cy="278923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609600" lvl="0" indent="-609600">
              <a:buNone/>
            </a:pPr>
            <a:r>
              <a:rPr lang="zh-CN" altLang="en-US" b="1" dirty="0">
                <a:solidFill>
                  <a:schemeClr val="tx2"/>
                </a:solidFill>
                <a:ea typeface="黑体" panose="02010609060101010101" pitchFamily="2" charset="-122"/>
              </a:rPr>
              <a:t>家中光景很是“惨淡”表现在：</a:t>
            </a:r>
            <a:endParaRPr lang="zh-CN" altLang="en-US" b="1" dirty="0">
              <a:solidFill>
                <a:schemeClr val="tx2"/>
              </a:solidFill>
              <a:ea typeface="黑体" panose="02010609060101010101" pitchFamily="2" charset="-122"/>
            </a:endParaRPr>
          </a:p>
          <a:p>
            <a:pPr marL="1371600" lvl="2" indent="-457200">
              <a:buAutoNum type="arabicPeriod"/>
            </a:pPr>
            <a:r>
              <a:rPr lang="zh-CN" altLang="en-US" sz="3200" b="1" dirty="0">
                <a:solidFill>
                  <a:srgbClr val="FF3300"/>
                </a:solidFill>
                <a:ea typeface="黑体" panose="02010609060101010101" pitchFamily="2" charset="-122"/>
              </a:rPr>
              <a:t>变卖典质，还了亏空；</a:t>
            </a:r>
            <a:endParaRPr lang="zh-CN" altLang="en-US" sz="3200" b="1" dirty="0">
              <a:solidFill>
                <a:srgbClr val="FF3300"/>
              </a:solidFill>
              <a:ea typeface="黑体" panose="02010609060101010101" pitchFamily="2" charset="-122"/>
            </a:endParaRPr>
          </a:p>
          <a:p>
            <a:pPr marL="1371600" lvl="2" indent="-457200">
              <a:buAutoNum type="arabicPeriod"/>
            </a:pPr>
            <a:r>
              <a:rPr lang="zh-CN" altLang="en-US" sz="3200" b="1" dirty="0">
                <a:solidFill>
                  <a:srgbClr val="FF3300"/>
                </a:solidFill>
                <a:ea typeface="黑体" panose="02010609060101010101" pitchFamily="2" charset="-122"/>
              </a:rPr>
              <a:t>借钱办丧事。</a:t>
            </a:r>
            <a:endParaRPr lang="zh-CN" altLang="en-US" sz="3200" b="1" dirty="0">
              <a:solidFill>
                <a:srgbClr val="FF3300"/>
              </a:solidFill>
              <a:ea typeface="黑体" panose="02010609060101010101" pitchFamily="2" charset="-122"/>
            </a:endParaRPr>
          </a:p>
          <a:p>
            <a:pPr marL="1371600" lvl="2" indent="-457200">
              <a:buAutoNum type="arabicPeriod"/>
            </a:pPr>
            <a:r>
              <a:rPr lang="zh-CN" altLang="en-US" sz="3200" b="1" dirty="0">
                <a:solidFill>
                  <a:srgbClr val="FF3300"/>
                </a:solidFill>
                <a:ea typeface="黑体" panose="02010609060101010101" pitchFamily="2" charset="-122"/>
              </a:rPr>
              <a:t>丧母和失业</a:t>
            </a:r>
            <a:endParaRPr lang="zh-CN" altLang="en-US" sz="3200" b="1" dirty="0">
              <a:solidFill>
                <a:srgbClr val="FF3300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0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70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70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0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70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70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0339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70339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70339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0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70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70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0341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70341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70341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0341">
                                            <p:txEl>
                                              <p:charRg st="15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70341">
                                            <p:txEl>
                                              <p:charRg st="15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70341">
                                            <p:txEl>
                                              <p:charRg st="15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0341">
                                            <p:txEl>
                                              <p:charRg st="26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70341">
                                            <p:txEl>
                                              <p:charRg st="26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70341">
                                            <p:txEl>
                                              <p:charRg st="26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0341">
                                            <p:txEl>
                                              <p:charRg st="33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70341">
                                            <p:txEl>
                                              <p:charRg st="33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70341">
                                            <p:txEl>
                                              <p:charRg st="33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70338" grpId="0" bldLvl="0" animBg="1"/>
      <p:bldP spid="3470339" grpId="0" animBg="1" build="p"/>
      <p:bldP spid="347034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96610" name="标题 3396609"/>
          <p:cNvSpPr/>
          <p:nvPr>
            <p:ph type="title"/>
          </p:nvPr>
        </p:nvSpPr>
        <p:spPr>
          <a:xfrm>
            <a:off x="1187450" y="1412875"/>
            <a:ext cx="3886200" cy="350520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/>
          <a:p>
            <a:r>
              <a:rPr lang="zh-CN" altLang="en-US" sz="6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阅 读</a:t>
            </a:r>
            <a:br>
              <a:rPr lang="zh-CN" altLang="en-US" sz="6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6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“买橘子”</a:t>
            </a:r>
            <a:br>
              <a:rPr lang="zh-CN" altLang="en-US" sz="6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6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 段</a:t>
            </a:r>
            <a:endParaRPr lang="zh-CN" altLang="en-US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396611" name="图片 33966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8263" y="692150"/>
            <a:ext cx="3130550" cy="5334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97634" name="文本框 3397633"/>
          <p:cNvSpPr txBox="1"/>
          <p:nvPr/>
        </p:nvSpPr>
        <p:spPr>
          <a:xfrm>
            <a:off x="381000" y="533400"/>
            <a:ext cx="8763000" cy="5257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这段动词准确精当，请根据课文填空：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我看见他</a:t>
            </a:r>
            <a:r>
              <a:rPr lang="zh-CN" altLang="en-US" sz="32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着黑布小帽，</a:t>
            </a:r>
            <a:r>
              <a:rPr lang="zh-CN" altLang="en-US" sz="32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着黑布大马褂，深青布棉袍，蹒跚地</a:t>
            </a:r>
            <a:r>
              <a:rPr lang="zh-CN" altLang="en-US" sz="32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到铁道边，慢慢</a:t>
            </a:r>
            <a:r>
              <a:rPr lang="zh-CN" altLang="en-US" sz="32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 　   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身下去，尚不大难。可是</a:t>
            </a:r>
            <a:r>
              <a:rPr lang="zh-CN" altLang="en-US" sz="32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  　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过铁道，要 </a:t>
            </a:r>
            <a:r>
              <a:rPr lang="zh-CN" altLang="en-US" sz="32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 　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上那边月台，就不容易了。他用两手</a:t>
            </a:r>
            <a:r>
              <a:rPr lang="zh-CN" altLang="en-US" sz="32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着上面，两脚再向上</a:t>
            </a:r>
            <a:r>
              <a:rPr lang="zh-CN" altLang="en-US" sz="32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 　 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；他肥胖的身子向左微</a:t>
            </a:r>
            <a:r>
              <a:rPr lang="zh-CN" altLang="en-US" sz="32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 　 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，显出努力的样子，这时我看见他的背影，我的泪很快地</a:t>
            </a:r>
            <a:r>
              <a:rPr lang="zh-CN" altLang="en-US" sz="32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  　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下来了。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97635" name="文本框 3397634"/>
          <p:cNvSpPr txBox="1"/>
          <p:nvPr/>
        </p:nvSpPr>
        <p:spPr>
          <a:xfrm>
            <a:off x="1981200" y="1295400"/>
            <a:ext cx="914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戴</a:t>
            </a:r>
            <a:endParaRPr lang="zh-CN" altLang="en-US" sz="3600" b="1" dirty="0">
              <a:solidFill>
                <a:srgbClr val="CC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397636" name="文本框 3397635"/>
          <p:cNvSpPr txBox="1"/>
          <p:nvPr/>
        </p:nvSpPr>
        <p:spPr>
          <a:xfrm>
            <a:off x="4876800" y="1295400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穿</a:t>
            </a:r>
            <a:endParaRPr lang="zh-CN" altLang="en-US" sz="3600" b="1" dirty="0">
              <a:solidFill>
                <a:srgbClr val="CC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397637" name="文本框 3397636"/>
          <p:cNvSpPr txBox="1"/>
          <p:nvPr/>
        </p:nvSpPr>
        <p:spPr>
          <a:xfrm>
            <a:off x="3733800" y="1981200"/>
            <a:ext cx="762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走</a:t>
            </a:r>
            <a:endParaRPr lang="zh-CN" altLang="en-US" sz="3600" b="1" dirty="0">
              <a:solidFill>
                <a:srgbClr val="CC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397638" name="文本框 3397637"/>
          <p:cNvSpPr txBox="1"/>
          <p:nvPr/>
        </p:nvSpPr>
        <p:spPr>
          <a:xfrm>
            <a:off x="7467600" y="1981200"/>
            <a:ext cx="838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探</a:t>
            </a:r>
            <a:endParaRPr lang="zh-CN" altLang="en-US" sz="3600" b="1" dirty="0">
              <a:solidFill>
                <a:srgbClr val="CC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397639" name="文本框 3397638"/>
          <p:cNvSpPr txBox="1"/>
          <p:nvPr/>
        </p:nvSpPr>
        <p:spPr>
          <a:xfrm>
            <a:off x="4572000" y="2514600"/>
            <a:ext cx="6111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穿</a:t>
            </a:r>
            <a:endParaRPr lang="zh-CN" altLang="en-US" sz="3600" b="1" dirty="0">
              <a:solidFill>
                <a:srgbClr val="CC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397640" name="文本框 3397639"/>
          <p:cNvSpPr txBox="1"/>
          <p:nvPr/>
        </p:nvSpPr>
        <p:spPr>
          <a:xfrm>
            <a:off x="7467600" y="2514600"/>
            <a:ext cx="838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爬</a:t>
            </a:r>
            <a:endParaRPr lang="zh-CN" altLang="en-US" sz="3600" b="1" dirty="0">
              <a:solidFill>
                <a:srgbClr val="CC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397641" name="文本框 3397640"/>
          <p:cNvSpPr txBox="1"/>
          <p:nvPr/>
        </p:nvSpPr>
        <p:spPr>
          <a:xfrm>
            <a:off x="6172200" y="3200400"/>
            <a:ext cx="762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攀</a:t>
            </a:r>
            <a:endParaRPr lang="zh-CN" altLang="en-US" sz="3600" b="1" dirty="0">
              <a:solidFill>
                <a:srgbClr val="CC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397642" name="文本框 3397641"/>
          <p:cNvSpPr txBox="1"/>
          <p:nvPr/>
        </p:nvSpPr>
        <p:spPr>
          <a:xfrm>
            <a:off x="2133600" y="3810000"/>
            <a:ext cx="762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缩</a:t>
            </a:r>
            <a:endParaRPr lang="zh-CN" altLang="en-US" sz="3600" b="1" dirty="0">
              <a:solidFill>
                <a:srgbClr val="CC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397643" name="文本框 3397642"/>
          <p:cNvSpPr txBox="1"/>
          <p:nvPr/>
        </p:nvSpPr>
        <p:spPr>
          <a:xfrm>
            <a:off x="7162800" y="3810000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倾</a:t>
            </a:r>
            <a:endParaRPr lang="zh-CN" altLang="en-US" sz="3600" b="1" dirty="0">
              <a:solidFill>
                <a:srgbClr val="CC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397644" name="文本框 3397643"/>
          <p:cNvSpPr txBox="1"/>
          <p:nvPr/>
        </p:nvSpPr>
        <p:spPr>
          <a:xfrm>
            <a:off x="990600" y="5029200"/>
            <a:ext cx="914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流</a:t>
            </a:r>
            <a:endParaRPr lang="zh-CN" altLang="en-US" sz="3600" b="1" dirty="0">
              <a:solidFill>
                <a:srgbClr val="CC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7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97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97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7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97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97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763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9763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9763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7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97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97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763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9763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9763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7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97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97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764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9764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9764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7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397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97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7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397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97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7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397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397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97635" grpId="0"/>
      <p:bldP spid="3397636" grpId="0"/>
      <p:bldP spid="3397638" grpId="0"/>
      <p:bldP spid="3397640" grpId="0"/>
      <p:bldP spid="3397642" grpId="0"/>
      <p:bldP spid="3397643" grpId="0"/>
      <p:bldP spid="339764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标题 2969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>
                <a:solidFill>
                  <a:srgbClr val="000000"/>
                </a:solidFill>
              </a:rPr>
              <a:t>共同研习课文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699" name="文本占位符 29698"/>
          <p:cNvSpPr>
            <a:spLocks noGrp="1"/>
          </p:cNvSpPr>
          <p:nvPr>
            <p:ph type="body" idx="1"/>
          </p:nvPr>
        </p:nvSpPr>
        <p:spPr>
          <a:xfrm>
            <a:off x="457200" y="1981200"/>
            <a:ext cx="8148638" cy="3886200"/>
          </a:xfrm>
        </p:spPr>
        <p:txBody>
          <a:bodyPr/>
          <a:p>
            <a:pPr marL="457200" indent="-457200">
              <a:lnSpc>
                <a:spcPct val="90000"/>
              </a:lnSpc>
            </a:pPr>
            <a:endParaRPr lang="en-US" altLang="zh-CN" b="1" dirty="0">
              <a:solidFill>
                <a:schemeClr val="bg2"/>
              </a:solidFill>
            </a:endParaRPr>
          </a:p>
          <a:p>
            <a:pPr marL="457200" indent="-457200">
              <a:lnSpc>
                <a:spcPct val="90000"/>
              </a:lnSpc>
            </a:pPr>
            <a:r>
              <a:rPr lang="zh-CN" altLang="en-US" b="1" dirty="0">
                <a:solidFill>
                  <a:srgbClr val="000000"/>
                </a:solidFill>
              </a:rPr>
              <a:t>明确： </a:t>
            </a:r>
            <a:r>
              <a:rPr lang="zh-CN" altLang="en-US" b="1" dirty="0"/>
              <a:t>“探”、</a:t>
            </a:r>
            <a:r>
              <a:rPr lang="zh-CN" altLang="en-US" b="1" dirty="0">
                <a:solidFill>
                  <a:srgbClr val="000000"/>
                </a:solidFill>
              </a:rPr>
              <a:t>“攀”、“缩”、“倾”</a:t>
            </a:r>
            <a:endParaRPr lang="zh-CN" altLang="en-US" b="1" dirty="0">
              <a:solidFill>
                <a:srgbClr val="000000"/>
              </a:solidFill>
            </a:endParaRPr>
          </a:p>
          <a:p>
            <a:pPr marL="457200" indent="-457200">
              <a:lnSpc>
                <a:spcPct val="90000"/>
              </a:lnSpc>
            </a:pPr>
            <a:r>
              <a:rPr lang="zh-CN" altLang="en-US" b="1" dirty="0"/>
              <a:t>动作描写，“</a:t>
            </a:r>
            <a:r>
              <a:rPr lang="zh-CN" altLang="en-US" b="1" dirty="0">
                <a:solidFill>
                  <a:srgbClr val="CC0066"/>
                </a:solidFill>
              </a:rPr>
              <a:t>探</a:t>
            </a:r>
            <a:r>
              <a:rPr lang="zh-CN" altLang="en-US" b="1" dirty="0"/>
              <a:t>”，体胖动作不灵便，下铁道小心翼翼；“</a:t>
            </a:r>
            <a:r>
              <a:rPr lang="zh-CN" altLang="en-US" b="1" dirty="0">
                <a:solidFill>
                  <a:srgbClr val="CC0066"/>
                </a:solidFill>
              </a:rPr>
              <a:t>攀</a:t>
            </a:r>
            <a:r>
              <a:rPr lang="zh-CN" altLang="en-US" b="1" dirty="0"/>
              <a:t>”，既写出月台的高度，又可以想象父亲爬月台的吃力；“</a:t>
            </a:r>
            <a:r>
              <a:rPr lang="zh-CN" altLang="en-US" b="1" dirty="0">
                <a:solidFill>
                  <a:srgbClr val="CC0066"/>
                </a:solidFill>
              </a:rPr>
              <a:t>缩</a:t>
            </a:r>
            <a:r>
              <a:rPr lang="zh-CN" altLang="en-US" b="1" dirty="0"/>
              <a:t>”，两脚无处可蹬，把怎样爬写得更细致；“</a:t>
            </a:r>
            <a:r>
              <a:rPr lang="zh-CN" altLang="en-US" b="1" dirty="0">
                <a:solidFill>
                  <a:srgbClr val="CC0066"/>
                </a:solidFill>
              </a:rPr>
              <a:t>倾</a:t>
            </a:r>
            <a:r>
              <a:rPr lang="zh-CN" altLang="en-US" b="1" dirty="0"/>
              <a:t>”，爬上月台虽然十分艰难，但又十分努力的样子。</a:t>
            </a:r>
            <a:r>
              <a:rPr lang="en-US" altLang="zh-CN" b="1">
                <a:latin typeface="Arial" panose="020B0604020202020204" pitchFamily="34" charset="0"/>
              </a:rPr>
              <a:t>——</a:t>
            </a:r>
            <a:r>
              <a:rPr lang="zh-CN" altLang="en-US" b="1" dirty="0"/>
              <a:t>这是一个艰难的背影！</a:t>
            </a:r>
            <a:r>
              <a:rPr lang="zh-CN" altLang="en-US" dirty="0"/>
              <a:t> </a:t>
            </a:r>
            <a:endParaRPr lang="zh-CN" altLang="en-US"/>
          </a:p>
        </p:txBody>
      </p:sp>
      <p:sp>
        <p:nvSpPr>
          <p:cNvPr id="29702" name="矩形 29701"/>
          <p:cNvSpPr/>
          <p:nvPr/>
        </p:nvSpPr>
        <p:spPr>
          <a:xfrm>
            <a:off x="684213" y="1628775"/>
            <a:ext cx="38417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dirty="0">
                <a:solidFill>
                  <a:schemeClr val="bg2"/>
                </a:solidFill>
                <a:latin typeface="Arial" panose="020B0604020202020204" pitchFamily="34" charset="0"/>
              </a:rPr>
              <a:t>哪几个动词最传神？</a:t>
            </a:r>
            <a:endParaRPr lang="zh-CN" altLang="en-US" sz="3200" dirty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21" end="1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文本框 93187"/>
          <p:cNvSpPr txBox="1"/>
          <p:nvPr/>
        </p:nvSpPr>
        <p:spPr>
          <a:xfrm>
            <a:off x="533400" y="869950"/>
            <a:ext cx="81153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lang="zh-CN" altLang="en-US" sz="40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3189" name="文本框 93188"/>
          <p:cNvSpPr txBox="1"/>
          <p:nvPr/>
        </p:nvSpPr>
        <p:spPr>
          <a:xfrm>
            <a:off x="1676400" y="3613150"/>
            <a:ext cx="5791200" cy="1616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457200" indent="-457200">
              <a:spcBef>
                <a:spcPct val="50000"/>
              </a:spcBef>
              <a:buClr>
                <a:schemeClr val="bg1"/>
              </a:buClr>
              <a:buAutoNum type="arabicPeriod"/>
            </a:pPr>
            <a:r>
              <a:rPr lang="zh-CN" altLang="en-US" sz="40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怕父亲见了伤心；</a:t>
            </a:r>
            <a:endParaRPr lang="zh-CN" altLang="en-US" sz="40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457200" indent="-457200">
              <a:spcBef>
                <a:spcPct val="50000"/>
              </a:spcBef>
              <a:buClr>
                <a:schemeClr val="bg1"/>
              </a:buClr>
              <a:buAutoNum type="arabicPeriod"/>
            </a:pPr>
            <a:r>
              <a:rPr lang="zh-CN" altLang="en-US" sz="40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怕别人见了难为情。 </a:t>
            </a:r>
            <a:endParaRPr lang="zh-CN" altLang="en-US" sz="40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5" name="矩形 93189"/>
          <p:cNvSpPr/>
          <p:nvPr/>
        </p:nvSpPr>
        <p:spPr>
          <a:xfrm>
            <a:off x="830263" y="1135063"/>
            <a:ext cx="7989887" cy="24384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4000" b="1" dirty="0">
                <a:solidFill>
                  <a:schemeClr val="accent2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　</a:t>
            </a:r>
            <a:r>
              <a:rPr lang="zh-CN" altLang="en-US" sz="4000" b="1" dirty="0">
                <a:solidFill>
                  <a:srgbClr val="0000CC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“我赶紧拭干了泪。</a:t>
            </a:r>
            <a:br>
              <a:rPr lang="zh-CN" altLang="en-US" sz="4000" b="1" dirty="0">
                <a:solidFill>
                  <a:schemeClr val="accent2"/>
                </a:solidFill>
                <a:latin typeface="Tahoma" panose="020B0604030504040204" pitchFamily="34" charset="0"/>
                <a:ea typeface="宋体" panose="02010600030101010101" pitchFamily="2" charset="-122"/>
              </a:rPr>
            </a:br>
            <a:r>
              <a:rPr lang="zh-CN" altLang="en-US" sz="4000" b="1" dirty="0">
                <a:solidFill>
                  <a:schemeClr val="accent2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4000" b="1" dirty="0">
                <a:solidFill>
                  <a:srgbClr val="FF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怕</a:t>
            </a:r>
            <a:r>
              <a:rPr lang="zh-CN" altLang="en-US" sz="4000" b="1" dirty="0">
                <a:solidFill>
                  <a:srgbClr val="0000CC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他看见，也</a:t>
            </a:r>
            <a:r>
              <a:rPr lang="zh-CN" altLang="en-US" sz="4000" b="1" dirty="0">
                <a:solidFill>
                  <a:srgbClr val="FF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怕</a:t>
            </a:r>
            <a:r>
              <a:rPr lang="zh-CN" altLang="en-US" sz="4000" b="1" dirty="0">
                <a:solidFill>
                  <a:srgbClr val="0000CC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别人看见”，</a:t>
            </a:r>
            <a:br>
              <a:rPr lang="zh-CN" altLang="en-US" sz="4000" b="1" dirty="0">
                <a:solidFill>
                  <a:schemeClr val="accent2"/>
                </a:solidFill>
                <a:latin typeface="Tahoma" panose="020B0604030504040204" pitchFamily="34" charset="0"/>
                <a:ea typeface="宋体" panose="02010600030101010101" pitchFamily="2" charset="-122"/>
              </a:rPr>
            </a:br>
            <a:r>
              <a:rPr lang="zh-CN" altLang="en-US" sz="4000" b="1" dirty="0">
                <a:solidFill>
                  <a:schemeClr val="tx2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　 两个“怕”，各怕什么？</a:t>
            </a:r>
            <a:endParaRPr lang="zh-CN" altLang="en-US" sz="4000" b="1" dirty="0">
              <a:solidFill>
                <a:schemeClr val="tx2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318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>
                                            <p:txEl>
                                              <p:charRg st="9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93189">
                                            <p:txEl>
                                              <p:charRg st="9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文本框 94211"/>
          <p:cNvSpPr txBox="1"/>
          <p:nvPr/>
        </p:nvSpPr>
        <p:spPr>
          <a:xfrm>
            <a:off x="228600" y="65088"/>
            <a:ext cx="35052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4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 习 目 标</a:t>
            </a:r>
            <a:endParaRPr lang="zh-CN" altLang="en-US" sz="4000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70" name="文本框 94212"/>
          <p:cNvSpPr txBox="1"/>
          <p:nvPr/>
        </p:nvSpPr>
        <p:spPr>
          <a:xfrm>
            <a:off x="381000" y="990600"/>
            <a:ext cx="8305800" cy="49704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3200" b="1" dirty="0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知识目标</a:t>
            </a:r>
            <a:endParaRPr lang="zh-CN" altLang="en-US" sz="3200" b="1" dirty="0">
              <a:solidFill>
                <a:srgbClr val="CC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buClr>
                <a:schemeClr val="bg1"/>
              </a:buClr>
            </a:pPr>
            <a:r>
              <a:rPr lang="zh-CN" altLang="en-US" dirty="0">
                <a:latin typeface="Times New Roman" panose="02020603050405020304" pitchFamily="18" charset="0"/>
              </a:rPr>
              <a:t>      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有感情地朗读课文，理解关键词语在表达感情方面所起的作用。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buClr>
                <a:schemeClr val="bg1"/>
              </a:buClr>
            </a:pPr>
            <a:r>
              <a:rPr lang="zh-CN" altLang="en-US" sz="3200" b="1" dirty="0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能力目标</a:t>
            </a:r>
            <a:endParaRPr lang="zh-CN" altLang="en-US" sz="3200" b="1" dirty="0">
              <a:solidFill>
                <a:srgbClr val="CC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buClr>
                <a:schemeClr val="bg1"/>
              </a:buClr>
            </a:pPr>
            <a:r>
              <a:rPr lang="zh-CN" altLang="en-US" sz="2800" b="1" dirty="0">
                <a:solidFill>
                  <a:srgbClr val="3366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学习本文抓住人物形象的一个特征－－“背影”，在特定的环境下进行细致描写的特点。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Clr>
                <a:schemeClr val="bg1"/>
              </a:buClr>
            </a:pPr>
            <a:r>
              <a:rPr lang="zh-CN" altLang="en-US" sz="3200" b="1" dirty="0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情感目标</a:t>
            </a:r>
            <a:endParaRPr lang="zh-CN" altLang="en-US" sz="3200" b="1" dirty="0">
              <a:solidFill>
                <a:srgbClr val="CC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buClr>
                <a:schemeClr val="bg1"/>
              </a:buClr>
            </a:pP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．感受父子情深，继承和发扬中华民族的传统美德。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Clr>
                <a:schemeClr val="bg1"/>
              </a:buClr>
            </a:pP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．体会自己父爱的深沉与伟大，珍爱亲情，增进与父母的沟通与交流，学会关爱他人。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矩形 27649"/>
          <p:cNvSpPr/>
          <p:nvPr/>
        </p:nvSpPr>
        <p:spPr>
          <a:xfrm>
            <a:off x="323850" y="0"/>
            <a:ext cx="8091488" cy="1938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4000" b="1" dirty="0">
                <a:solidFill>
                  <a:srgbClr val="FF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在写作过程中，朱自清除了写父亲买橘子看到的背影这件事情外，还写了</a:t>
            </a:r>
            <a:r>
              <a:rPr lang="zh-CN" altLang="en-US" sz="4000" b="1" u="sng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为儿子做了哪些事</a:t>
            </a:r>
            <a:r>
              <a:rPr lang="zh-CN" altLang="en-US" sz="4000" b="1" u="sng" dirty="0">
                <a:solidFill>
                  <a:srgbClr val="FF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？</a:t>
            </a:r>
            <a:endParaRPr lang="zh-CN" altLang="en-US" sz="4000" b="1" u="sng" dirty="0">
              <a:solidFill>
                <a:srgbClr val="FF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1" name="矩形 27650"/>
          <p:cNvSpPr/>
          <p:nvPr/>
        </p:nvSpPr>
        <p:spPr>
          <a:xfrm>
            <a:off x="1403350" y="2205038"/>
            <a:ext cx="6678613" cy="2528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照看行李        讲定价钱       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送我上车         拣定座位       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叮嘱儿子        嘱托茶房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2" name="矩形 27651"/>
          <p:cNvSpPr/>
          <p:nvPr/>
        </p:nvSpPr>
        <p:spPr>
          <a:xfrm>
            <a:off x="539750" y="5084763"/>
            <a:ext cx="8280400" cy="141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tx2"/>
                </a:solidFill>
                <a:latin typeface="隶书" charset="0"/>
                <a:ea typeface="隶书" charset="0"/>
              </a:rPr>
              <a:t>写作启示：叙事要详略得当</a:t>
            </a:r>
            <a:endParaRPr lang="zh-CN" altLang="en-US" sz="3600" b="1">
              <a:ln w="9525" cap="flat" cmpd="sng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chemeClr val="tx2"/>
              </a:solidFill>
              <a:latin typeface="隶书" charset="0"/>
              <a:ea typeface="隶书" charset="0"/>
            </a:endParaRPr>
          </a:p>
        </p:txBody>
      </p:sp>
      <p:sp>
        <p:nvSpPr>
          <p:cNvPr id="27653" name="左箭头标注 27652"/>
          <p:cNvSpPr/>
          <p:nvPr/>
        </p:nvSpPr>
        <p:spPr>
          <a:xfrm>
            <a:off x="5940425" y="2492375"/>
            <a:ext cx="2952750" cy="2232025"/>
          </a:xfrm>
          <a:prstGeom prst="leftArrowCallout">
            <a:avLst>
              <a:gd name="adj1" fmla="val 25000"/>
              <a:gd name="adj2" fmla="val 25000"/>
              <a:gd name="adj3" fmla="val 22036"/>
              <a:gd name="adj4" fmla="val 6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 eaLnBrk="0" hangingPunct="0"/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2" charset="-122"/>
              </a:rPr>
              <a:t>一笔带过</a:t>
            </a:r>
            <a:endParaRPr lang="zh-CN" altLang="en-US" sz="3600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algn="ctr" eaLnBrk="0" hangingPunct="0"/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2" charset="-122"/>
              </a:rPr>
              <a:t>非常简略</a:t>
            </a:r>
            <a:endParaRPr lang="zh-CN" altLang="en-US" sz="36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1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/>
      <p:bldP spid="2765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A9">
                <a:alpha val="100000"/>
              </a:srgbClr>
            </a:gs>
            <a:gs pos="31000">
              <a:srgbClr val="FFFFCF">
                <a:alpha val="100000"/>
              </a:srgbClr>
            </a:gs>
            <a:gs pos="100000">
              <a:srgbClr val="FFFFF7">
                <a:alpha val="100000"/>
              </a:srgbClr>
            </a:gs>
          </a:gsLst>
          <a:path path="rect">
            <a:fillToRect l="50000" t="150000" r="50000" b="-5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7650" name="Text Box 4"/>
          <p:cNvSpPr/>
          <p:nvPr/>
        </p:nvSpPr>
        <p:spPr>
          <a:xfrm>
            <a:off x="530225" y="1143000"/>
            <a:ext cx="8226425" cy="33877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en-US" altLang="zh-CN" sz="3600" b="1">
                <a:solidFill>
                  <a:srgbClr val="0409CC"/>
                </a:solidFill>
                <a:latin typeface="楷体_GB2312" pitchFamily="49" charset="-122"/>
                <a:ea typeface="华文中宋" pitchFamily="2" charset="-122"/>
                <a:sym typeface="楷体_GB2312" pitchFamily="49" charset="-122"/>
              </a:rPr>
              <a:t>1</a:t>
            </a:r>
            <a:r>
              <a:rPr lang="zh-CN" altLang="en-US" sz="3600" b="1" dirty="0">
                <a:solidFill>
                  <a:srgbClr val="0409CC"/>
                </a:solidFill>
                <a:latin typeface="楷体_GB2312" pitchFamily="49" charset="-122"/>
                <a:ea typeface="华文中宋" pitchFamily="2" charset="-122"/>
                <a:sym typeface="楷体_GB2312" pitchFamily="49" charset="-122"/>
              </a:rPr>
              <a:t>、</a:t>
            </a:r>
            <a:r>
              <a:rPr lang="zh-CN" altLang="en-US" sz="3600" b="1" dirty="0">
                <a:solidFill>
                  <a:srgbClr val="0409CC"/>
                </a:solidFill>
                <a:latin typeface="Times New Roman" panose="02020603050405020304" pitchFamily="18" charset="0"/>
                <a:ea typeface="华文中宋" pitchFamily="2" charset="-122"/>
              </a:rPr>
              <a:t>第五段是全文的核心，具体写</a:t>
            </a:r>
            <a:r>
              <a:rPr lang="zh-CN" altLang="en-US" sz="3600" b="1" dirty="0">
                <a:solidFill>
                  <a:srgbClr val="0409CC"/>
                </a:solidFill>
                <a:latin typeface="Times New Roman" panose="02020603050405020304" pitchFamily="18" charset="0"/>
                <a:ea typeface="华文中宋" pitchFamily="2" charset="-122"/>
                <a:sym typeface="Times New Roman" panose="02020603050405020304" pitchFamily="18" charset="0"/>
              </a:rPr>
              <a:t>“</a:t>
            </a:r>
            <a:r>
              <a:rPr lang="zh-CN" altLang="en-US" sz="3600" b="1" dirty="0">
                <a:solidFill>
                  <a:srgbClr val="0409CC"/>
                </a:solidFill>
                <a:latin typeface="Times New Roman" panose="02020603050405020304" pitchFamily="18" charset="0"/>
                <a:ea typeface="华文中宋" pitchFamily="2" charset="-122"/>
              </a:rPr>
              <a:t>背影</a:t>
            </a:r>
            <a:r>
              <a:rPr lang="zh-CN" altLang="en-US" sz="3600" b="1" dirty="0">
                <a:solidFill>
                  <a:srgbClr val="0409CC"/>
                </a:solidFill>
                <a:latin typeface="Times New Roman" panose="02020603050405020304" pitchFamily="18" charset="0"/>
                <a:ea typeface="华文中宋" pitchFamily="2" charset="-122"/>
                <a:sym typeface="Times New Roman" panose="02020603050405020304" pitchFamily="18" charset="0"/>
              </a:rPr>
              <a:t>”</a:t>
            </a:r>
            <a:r>
              <a:rPr lang="zh-CN" altLang="en-US" sz="3600" b="1" dirty="0">
                <a:solidFill>
                  <a:srgbClr val="0409CC"/>
                </a:solidFill>
                <a:latin typeface="Times New Roman" panose="02020603050405020304" pitchFamily="18" charset="0"/>
                <a:ea typeface="华文中宋" pitchFamily="2" charset="-122"/>
              </a:rPr>
              <a:t>的有哪几句？请用</a:t>
            </a:r>
            <a:r>
              <a:rPr lang="zh-CN" altLang="en-US" sz="3600" b="1" dirty="0">
                <a:solidFill>
                  <a:srgbClr val="F1052C"/>
                </a:solidFill>
                <a:latin typeface="Times New Roman" panose="02020603050405020304" pitchFamily="18" charset="0"/>
                <a:ea typeface="华文中宋" pitchFamily="2" charset="-122"/>
              </a:rPr>
              <a:t>波浪线</a:t>
            </a:r>
            <a:r>
              <a:rPr lang="zh-CN" altLang="en-US" sz="3600" b="1" dirty="0">
                <a:solidFill>
                  <a:srgbClr val="0409CC"/>
                </a:solidFill>
                <a:latin typeface="Times New Roman" panose="02020603050405020304" pitchFamily="18" charset="0"/>
                <a:ea typeface="华文中宋" pitchFamily="2" charset="-122"/>
              </a:rPr>
              <a:t>划出来。</a:t>
            </a:r>
            <a:endParaRPr lang="zh-CN" altLang="en-US" sz="3600" b="1" dirty="0">
              <a:solidFill>
                <a:srgbClr val="0409CC"/>
              </a:solidFill>
              <a:latin typeface="Times New Roman" panose="02020603050405020304" pitchFamily="18" charset="0"/>
              <a:ea typeface="华文中宋" pitchFamily="2" charset="-122"/>
            </a:endParaRPr>
          </a:p>
          <a:p>
            <a:pPr eaLnBrk="0" hangingPunct="0"/>
            <a:endParaRPr lang="zh-CN" altLang="en-US" sz="3600" b="1" dirty="0">
              <a:solidFill>
                <a:srgbClr val="0409CC"/>
              </a:solidFill>
              <a:latin typeface="Times New Roman" panose="02020603050405020304" pitchFamily="18" charset="0"/>
              <a:ea typeface="华文中宋" pitchFamily="2" charset="-122"/>
            </a:endParaRPr>
          </a:p>
          <a:p>
            <a:pPr eaLnBrk="0" hangingPunct="0"/>
            <a:r>
              <a:rPr lang="en-US" altLang="zh-CN" sz="3600" b="1">
                <a:solidFill>
                  <a:srgbClr val="0409CC"/>
                </a:solidFill>
                <a:latin typeface="Times New Roman" panose="02020603050405020304" pitchFamily="18" charset="0"/>
                <a:ea typeface="华文中宋" pitchFamily="2" charset="-122"/>
              </a:rPr>
              <a:t>2</a:t>
            </a:r>
            <a:r>
              <a:rPr lang="zh-CN" altLang="en-US" sz="3600" b="1" dirty="0">
                <a:solidFill>
                  <a:srgbClr val="0409CC"/>
                </a:solidFill>
                <a:latin typeface="Times New Roman" panose="02020603050405020304" pitchFamily="18" charset="0"/>
                <a:ea typeface="华文中宋" pitchFamily="2" charset="-122"/>
              </a:rPr>
              <a:t>、作者是从哪几个方面描写父亲背影的？</a:t>
            </a:r>
            <a:endParaRPr lang="zh-CN" altLang="en-US" sz="3600" b="1" dirty="0">
              <a:solidFill>
                <a:srgbClr val="0409CC"/>
              </a:solidFill>
              <a:latin typeface="Times New Roman" panose="02020603050405020304" pitchFamily="18" charset="0"/>
              <a:ea typeface="华文中宋" pitchFamily="2" charset="-122"/>
            </a:endParaRPr>
          </a:p>
          <a:p>
            <a:pPr eaLnBrk="0" hangingPunct="0"/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28675" name="Text Box 5"/>
          <p:cNvSpPr/>
          <p:nvPr/>
        </p:nvSpPr>
        <p:spPr>
          <a:xfrm>
            <a:off x="0" y="0"/>
            <a:ext cx="8748713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4400" b="1" dirty="0">
                <a:solidFill>
                  <a:srgbClr val="0099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读一读，想一想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2" name="Text Box 6"/>
          <p:cNvSpPr/>
          <p:nvPr/>
        </p:nvSpPr>
        <p:spPr>
          <a:xfrm>
            <a:off x="336550" y="3733800"/>
            <a:ext cx="8569325" cy="2554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sym typeface="Franklin Gothic Book" charset="0"/>
              </a:rPr>
              <a:t>        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sym typeface="黑体" panose="02010609060101010101" pitchFamily="2" charset="-122"/>
              </a:rPr>
              <a:t>作者描写父亲的背影，先作</a:t>
            </a:r>
            <a:r>
              <a:rPr lang="zh-CN" altLang="en-US" sz="3200" b="1" dirty="0">
                <a:solidFill>
                  <a:srgbClr val="660066"/>
                </a:solidFill>
                <a:latin typeface="Arial" panose="020B0604020202020204" pitchFamily="34" charset="0"/>
                <a:ea typeface="黑体" panose="02010609060101010101" pitchFamily="2" charset="-122"/>
                <a:sym typeface="黑体" panose="02010609060101010101" pitchFamily="2" charset="-122"/>
              </a:rPr>
              <a:t>外貌描写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sym typeface="黑体" panose="02010609060101010101" pitchFamily="2" charset="-122"/>
              </a:rPr>
              <a:t>，然后作</a:t>
            </a:r>
            <a:r>
              <a:rPr lang="zh-CN" altLang="en-US" sz="3200" b="1" dirty="0">
                <a:solidFill>
                  <a:srgbClr val="660066"/>
                </a:solidFill>
                <a:latin typeface="Arial" panose="020B0604020202020204" pitchFamily="34" charset="0"/>
                <a:ea typeface="黑体" panose="02010609060101010101" pitchFamily="2" charset="-122"/>
                <a:sym typeface="黑体" panose="02010609060101010101" pitchFamily="2" charset="-122"/>
              </a:rPr>
              <a:t>动作描写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sym typeface="黑体" panose="02010609060101010101" pitchFamily="2" charset="-122"/>
              </a:rPr>
              <a:t>。用特写镜头精细地描写父亲过铁道、爬月台的动作，形象地写出了父亲吃力地</a:t>
            </a:r>
            <a:r>
              <a:rPr lang="zh-CN" altLang="en-US" sz="3200" b="1" dirty="0">
                <a:solidFill>
                  <a:srgbClr val="660066"/>
                </a:solidFill>
                <a:latin typeface="Arial" panose="020B0604020202020204" pitchFamily="34" charset="0"/>
                <a:ea typeface="黑体" panose="02010609060101010101" pitchFamily="2" charset="-122"/>
                <a:sym typeface="黑体" panose="02010609060101010101" pitchFamily="2" charset="-122"/>
              </a:rPr>
              <a:t>攀爬的困难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sym typeface="黑体" panose="02010609060101010101" pitchFamily="2" charset="-122"/>
              </a:rPr>
              <a:t>，写出了</a:t>
            </a:r>
            <a:r>
              <a:rPr lang="zh-CN" altLang="en-US" sz="3200" b="1" dirty="0">
                <a:solidFill>
                  <a:srgbClr val="660066"/>
                </a:solidFill>
                <a:latin typeface="Arial" panose="020B0604020202020204" pitchFamily="34" charset="0"/>
                <a:ea typeface="黑体" panose="02010609060101010101" pitchFamily="2" charset="-122"/>
                <a:sym typeface="黑体" panose="02010609060101010101" pitchFamily="2" charset="-122"/>
              </a:rPr>
              <a:t>强烈的爱子之心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sym typeface="黑体" panose="02010609060101010101" pitchFamily="2" charset="-122"/>
              </a:rPr>
              <a:t>，流露了父爱力量的巨大，催人泪下。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charRg st="36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0">
                                            <p:txEl>
                                              <p:charRg st="36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0">
                                            <p:txEl>
                                              <p:charRg st="36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3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bldLvl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矩形 6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 rotWithShape="1">
            <a:gsLst>
              <a:gs pos="0">
                <a:srgbClr val="DBD8CB"/>
              </a:gs>
              <a:gs pos="50000">
                <a:srgbClr val="918415"/>
              </a:gs>
              <a:gs pos="100000">
                <a:srgbClr val="DBD8CB"/>
              </a:gs>
            </a:gsLst>
            <a:lin ang="0" scaled="1"/>
            <a:tileRect/>
          </a:gradFill>
          <a:ln w="952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30722" name="Rectangle 2"/>
          <p:cNvSpPr>
            <a:spLocks noGrp="1"/>
          </p:cNvSpPr>
          <p:nvPr>
            <p:ph type="ctrTitle"/>
          </p:nvPr>
        </p:nvSpPr>
        <p:spPr>
          <a:xfrm>
            <a:off x="381000" y="304800"/>
            <a:ext cx="7772400" cy="2362200"/>
          </a:xfrm>
          <a:solidFill>
            <a:srgbClr val="FFFFFF"/>
          </a:solidFill>
        </p:spPr>
        <p:txBody>
          <a:bodyPr wrap="square" anchor="t"/>
          <a:p>
            <a:pPr defTabSz="914400">
              <a:buNone/>
            </a:pPr>
            <a:r>
              <a:rPr lang="zh-CN" altLang="en-US" sz="2800" b="1" kern="1200" baseline="0">
                <a:latin typeface="黑体" panose="02010609060101010101" pitchFamily="2" charset="-122"/>
                <a:ea typeface="黑体" panose="02010609060101010101" pitchFamily="2" charset="-122"/>
                <a:cs typeface="+mj-cs"/>
                <a:sym typeface="黑体" panose="02010609060101010101" pitchFamily="2" charset="-122"/>
              </a:rPr>
              <a:t>   </a:t>
            </a:r>
            <a:r>
              <a:rPr lang="en-US" altLang="zh-CN" sz="2800" b="1" kern="1200" baseline="0">
                <a:latin typeface="黑体" panose="02010609060101010101" pitchFamily="2" charset="-122"/>
                <a:ea typeface="黑体" panose="02010609060101010101" pitchFamily="2" charset="-122"/>
                <a:cs typeface="+mj-cs"/>
                <a:sym typeface="黑体" panose="02010609060101010101" pitchFamily="2" charset="-122"/>
              </a:rPr>
              <a:t>3</a:t>
            </a:r>
            <a:r>
              <a:rPr lang="zh-CN" altLang="en-US" sz="2800" b="1" kern="1200" baseline="0" dirty="0">
                <a:latin typeface="黑体" panose="02010609060101010101" pitchFamily="2" charset="-122"/>
                <a:ea typeface="黑体" panose="02010609060101010101" pitchFamily="2" charset="-122"/>
                <a:cs typeface="+mj-cs"/>
                <a:sym typeface="黑体" panose="02010609060101010101" pitchFamily="2" charset="-122"/>
              </a:rPr>
              <a:t>、</a:t>
            </a:r>
            <a:r>
              <a:rPr lang="zh-CN" altLang="en-US" sz="2800" b="1" kern="1200" baseline="0">
                <a:latin typeface="黑体" panose="02010609060101010101" pitchFamily="2" charset="-122"/>
                <a:ea typeface="黑体" panose="02010609060101010101" pitchFamily="2" charset="-122"/>
                <a:cs typeface="+mj-cs"/>
                <a:sym typeface="黑体" panose="02010609060101010101" pitchFamily="2" charset="-122"/>
              </a:rPr>
              <a:t> 父亲为什么不让儿子去买橘子？买来橘子后“</a:t>
            </a:r>
            <a:r>
              <a:rPr lang="zh-CN" altLang="en-US" sz="2800" b="1" kern="1200" baseline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  <a:sym typeface="黑体" panose="02010609060101010101" pitchFamily="2" charset="-122"/>
              </a:rPr>
              <a:t>于是扑扑衣上的泥土，心里</a:t>
            </a:r>
            <a:r>
              <a:rPr lang="zh-CN" altLang="en-US" sz="2800" b="1" kern="1200" baseline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  <a:sym typeface="黑体" panose="02010609060101010101" pitchFamily="2" charset="-122"/>
              </a:rPr>
              <a:t>很轻松</a:t>
            </a:r>
            <a:r>
              <a:rPr lang="zh-CN" altLang="en-US" sz="2800" b="1" kern="1200" baseline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  <a:sym typeface="黑体" panose="02010609060101010101" pitchFamily="2" charset="-122"/>
              </a:rPr>
              <a:t>似的。”父亲真的“很轻松”吗？</a:t>
            </a:r>
            <a:endParaRPr lang="zh-CN" altLang="en-US" kern="1200" baseline="0">
              <a:latin typeface="+mj-lt"/>
              <a:ea typeface="+mj-ea"/>
              <a:cs typeface="+mj-cs"/>
            </a:endParaRPr>
          </a:p>
        </p:txBody>
      </p:sp>
      <p:sp>
        <p:nvSpPr>
          <p:cNvPr id="29700" name="Rectangle 3"/>
          <p:cNvSpPr>
            <a:spLocks noGrp="1"/>
          </p:cNvSpPr>
          <p:nvPr>
            <p:ph type="subTitle" idx="1"/>
          </p:nvPr>
        </p:nvSpPr>
        <p:spPr>
          <a:xfrm>
            <a:off x="228600" y="2209800"/>
            <a:ext cx="8686800" cy="3697288"/>
          </a:xfrm>
          <a:solidFill>
            <a:srgbClr val="FFFFFF"/>
          </a:solidFill>
        </p:spPr>
        <p:txBody>
          <a:bodyPr wrap="square" anchor="t"/>
          <a:p>
            <a:pPr defTabSz="914400">
              <a:lnSpc>
                <a:spcPct val="130000"/>
              </a:lnSpc>
              <a:spcBef>
                <a:spcPct val="50000"/>
              </a:spcBef>
              <a:buSzPct val="60000"/>
            </a:pPr>
            <a:r>
              <a:rPr lang="zh-CN" altLang="en-US" b="1" kern="1200" baseline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         </a:t>
            </a:r>
            <a:r>
              <a:rPr lang="zh-CN" altLang="en-US" b="1" kern="1200" baseline="0">
                <a:solidFill>
                  <a:srgbClr val="0070C0"/>
                </a:solidFill>
                <a:latin typeface="+mn-lt"/>
                <a:ea typeface="黑体" panose="02010609060101010101" pitchFamily="2" charset="-122"/>
                <a:cs typeface="+mn-cs"/>
              </a:rPr>
              <a:t>其实不仅不轻松，还很吃力。只是因为</a:t>
            </a:r>
            <a:r>
              <a:rPr lang="zh-CN" altLang="en-US" b="1" kern="1200" baseline="0">
                <a:solidFill>
                  <a:srgbClr val="FF0000"/>
                </a:solidFill>
                <a:latin typeface="+mn-lt"/>
                <a:ea typeface="黑体" panose="02010609060101010101" pitchFamily="2" charset="-122"/>
                <a:cs typeface="+mn-cs"/>
              </a:rPr>
              <a:t>爱儿子</a:t>
            </a:r>
            <a:r>
              <a:rPr lang="zh-CN" altLang="en-US" b="1" kern="1200" baseline="0">
                <a:solidFill>
                  <a:srgbClr val="0070C0"/>
                </a:solidFill>
                <a:latin typeface="+mn-lt"/>
                <a:ea typeface="黑体" panose="02010609060101010101" pitchFamily="2" charset="-122"/>
                <a:cs typeface="+mn-cs"/>
              </a:rPr>
              <a:t>，吃苦也心甘情愿，所以心里感到“很轻松”。“</a:t>
            </a:r>
            <a:r>
              <a:rPr lang="en-US" altLang="zh-CN" b="1" kern="1200" baseline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……</a:t>
            </a:r>
            <a:r>
              <a:rPr lang="zh-CN" altLang="en-US" b="1" kern="1200" baseline="0">
                <a:solidFill>
                  <a:srgbClr val="0070C0"/>
                </a:solidFill>
                <a:latin typeface="+mn-lt"/>
                <a:ea typeface="黑体" panose="02010609060101010101" pitchFamily="2" charset="-122"/>
                <a:cs typeface="+mn-cs"/>
              </a:rPr>
              <a:t>似的”表示“看似</a:t>
            </a:r>
            <a:r>
              <a:rPr lang="en-US" altLang="zh-CN" b="1" kern="1200" baseline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……</a:t>
            </a:r>
            <a:r>
              <a:rPr lang="zh-CN" altLang="en-US" b="1" kern="1200" baseline="0">
                <a:solidFill>
                  <a:srgbClr val="0070C0"/>
                </a:solidFill>
                <a:latin typeface="+mn-lt"/>
                <a:ea typeface="黑体" panose="02010609060101010101" pitchFamily="2" charset="-122"/>
                <a:cs typeface="+mn-cs"/>
              </a:rPr>
              <a:t>，其实不是”。也许是</a:t>
            </a:r>
            <a:r>
              <a:rPr lang="zh-CN" altLang="en-US" b="1" kern="1200" baseline="0">
                <a:solidFill>
                  <a:srgbClr val="FF0000"/>
                </a:solidFill>
                <a:latin typeface="+mn-lt"/>
                <a:ea typeface="黑体" panose="02010609060101010101" pitchFamily="2" charset="-122"/>
                <a:cs typeface="+mn-cs"/>
              </a:rPr>
              <a:t>故意装出轻松</a:t>
            </a:r>
            <a:r>
              <a:rPr lang="zh-CN" altLang="en-US" b="1" kern="1200" baseline="0">
                <a:solidFill>
                  <a:srgbClr val="0070C0"/>
                </a:solidFill>
                <a:latin typeface="+mn-lt"/>
                <a:ea typeface="黑体" panose="02010609060101010101" pitchFamily="2" charset="-122"/>
                <a:cs typeface="+mn-cs"/>
              </a:rPr>
              <a:t>的样子，以免儿子心里难受。这也表现了</a:t>
            </a:r>
            <a:r>
              <a:rPr lang="zh-CN" altLang="en-US" b="1" kern="1200" baseline="0">
                <a:solidFill>
                  <a:srgbClr val="FF0000"/>
                </a:solidFill>
                <a:latin typeface="+mn-lt"/>
                <a:ea typeface="黑体" panose="02010609060101010101" pitchFamily="2" charset="-122"/>
                <a:cs typeface="+mn-cs"/>
              </a:rPr>
              <a:t>父亲深挚的爱</a:t>
            </a:r>
            <a:r>
              <a:rPr lang="zh-CN" altLang="en-US" b="1" kern="1200" baseline="0">
                <a:solidFill>
                  <a:srgbClr val="0070C0"/>
                </a:solidFill>
                <a:latin typeface="+mn-lt"/>
                <a:ea typeface="黑体" panose="02010609060101010101" pitchFamily="2" charset="-122"/>
                <a:cs typeface="+mn-cs"/>
              </a:rPr>
              <a:t>。</a:t>
            </a:r>
            <a:endParaRPr lang="zh-CN" altLang="en-US" kern="1200" baseline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charRg st="0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700">
                                            <p:txEl>
                                              <p:charRg st="0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700">
                                            <p:txEl>
                                              <p:charRg st="0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98658" name="文本框 3398657"/>
          <p:cNvSpPr txBox="1"/>
          <p:nvPr/>
        </p:nvSpPr>
        <p:spPr>
          <a:xfrm>
            <a:off x="715963" y="2136775"/>
            <a:ext cx="77120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  <a:buClr>
                <a:schemeClr val="bg1"/>
              </a:buClr>
            </a:pPr>
            <a:endParaRPr sz="36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98659" name="文本框 3398658"/>
          <p:cNvSpPr txBox="1"/>
          <p:nvPr/>
        </p:nvSpPr>
        <p:spPr>
          <a:xfrm>
            <a:off x="838200" y="2492375"/>
            <a:ext cx="7478713" cy="3262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spcBef>
                <a:spcPct val="50000"/>
              </a:spcBef>
              <a:buClr>
                <a:schemeClr val="bg1"/>
              </a:buClr>
              <a:buAutoNum type="arabicPeriod"/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不要紧，他们去不好。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457200" indent="-457200">
              <a:spcBef>
                <a:spcPct val="50000"/>
              </a:spcBef>
              <a:buClr>
                <a:schemeClr val="bg1"/>
              </a:buClr>
              <a:buAutoNum type="arabicPeriod"/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我买几个橘子去，你就在此地，不要走动。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457200" indent="-457200">
              <a:spcBef>
                <a:spcPct val="50000"/>
              </a:spcBef>
              <a:buClr>
                <a:schemeClr val="bg1"/>
              </a:buClr>
              <a:buAutoNum type="arabicPeriod"/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我走了，到那边来信！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457200" indent="-457200">
              <a:spcBef>
                <a:spcPct val="50000"/>
              </a:spcBef>
              <a:buClr>
                <a:schemeClr val="bg1"/>
              </a:buClr>
              <a:buAutoNum type="arabicPeriod"/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进去吧，里边没人。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398660" name="标题 3398659"/>
          <p:cNvSpPr/>
          <p:nvPr>
            <p:ph type="title"/>
          </p:nvPr>
        </p:nvSpPr>
        <p:spPr>
          <a:xfrm>
            <a:off x="755650" y="836613"/>
            <a:ext cx="8229600" cy="1354137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/>
          <a:p>
            <a:pPr algn="l"/>
            <a:r>
              <a:rPr lang="en-US" altLang="zh-CN" sz="3700" b="1" dirty="0">
                <a:ea typeface="黑体" panose="02010609060101010101" pitchFamily="2" charset="-122"/>
              </a:rPr>
              <a:t>      </a:t>
            </a:r>
            <a:r>
              <a:rPr lang="zh-CN" altLang="en-US" sz="3600" b="1" dirty="0">
                <a:ea typeface="黑体" panose="02010609060101010101" pitchFamily="2" charset="-122"/>
              </a:rPr>
              <a:t>父亲送儿子上车，前后只说了四句话，请把这四句话找出来。</a:t>
            </a:r>
            <a:endParaRPr lang="zh-CN" altLang="en-US" sz="3600" b="1" dirty="0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865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9865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9865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8659">
                                            <p:txEl>
                                              <p:charRg st="1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98659">
                                            <p:txEl>
                                              <p:charRg st="1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98659">
                                            <p:txEl>
                                              <p:charRg st="1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8659">
                                            <p:txEl>
                                              <p:charRg st="31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98659">
                                            <p:txEl>
                                              <p:charRg st="31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98659">
                                            <p:txEl>
                                              <p:charRg st="31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8659">
                                            <p:txEl>
                                              <p:charRg st="42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98659">
                                            <p:txEl>
                                              <p:charRg st="42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98659">
                                            <p:txEl>
                                              <p:charRg st="42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00706" name="标题 3400705"/>
          <p:cNvSpPr/>
          <p:nvPr>
            <p:ph type="title"/>
          </p:nvPr>
        </p:nvSpPr>
        <p:spPr>
          <a:xfrm>
            <a:off x="228600" y="152400"/>
            <a:ext cx="8915400" cy="1143000"/>
          </a:xfrm>
          <a:solidFill>
            <a:srgbClr val="FFFFFF"/>
          </a:solidFill>
          <a:ln>
            <a:noFill/>
          </a:ln>
        </p:spPr>
        <p:txBody>
          <a:bodyPr/>
          <a:p>
            <a:pPr algn="l"/>
            <a:r>
              <a:rPr lang="en-US" altLang="zh-CN" sz="3700" b="1" dirty="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这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句朴实而简洁的话包含着父亲怎样的深情？请具体说明。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400707" name="文本占位符 3400706"/>
          <p:cNvSpPr/>
          <p:nvPr>
            <p:ph type="body" idx="1"/>
          </p:nvPr>
        </p:nvSpPr>
        <p:spPr>
          <a:xfrm>
            <a:off x="179388" y="1268413"/>
            <a:ext cx="8964612" cy="1627187"/>
          </a:xfrm>
          <a:solidFill>
            <a:srgbClr val="FFFFFF"/>
          </a:solidFill>
          <a:ln>
            <a:noFill/>
          </a:ln>
        </p:spPr>
        <p:txBody>
          <a:bodyPr/>
          <a:p>
            <a:pPr>
              <a:lnSpc>
                <a:spcPct val="80000"/>
              </a:lnSpc>
              <a:buNone/>
            </a:pPr>
            <a:r>
              <a:rPr lang="en-US" altLang="zh-CN" sz="28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①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不要紧，他们去不好。</a:t>
            </a:r>
            <a:endParaRPr lang="zh-CN" altLang="en-US" sz="2800" b="1" dirty="0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2800" b="1">
                <a:latin typeface="Arial" panose="020B0604020202020204" pitchFamily="34" charset="0"/>
                <a:ea typeface="黑体" panose="02010609060101010101" pitchFamily="2" charset="-122"/>
              </a:rPr>
              <a:t>——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父亲当时急于谋事，在生存的巨大压力之下，忧心如焚，但是儿子在他心目中高于一切，惟恐儿子路上有什么闪失，所以最后决定还是由自己亲自送。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400708" name="矩形 3400707"/>
          <p:cNvSpPr/>
          <p:nvPr/>
        </p:nvSpPr>
        <p:spPr>
          <a:xfrm>
            <a:off x="228600" y="2895600"/>
            <a:ext cx="7772400" cy="5334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485775" lvl="0" indent="-485775" algn="l"/>
            <a:r>
              <a:rPr lang="en-US" altLang="zh-CN" sz="2800" b="1" dirty="0">
                <a:solidFill>
                  <a:srgbClr val="FF3300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②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我买几个橘子去。你就在此地，不要走动。</a:t>
            </a:r>
            <a:endParaRPr lang="zh-CN" altLang="en-US" sz="2800" b="1" dirty="0">
              <a:solidFill>
                <a:srgbClr val="FF3300"/>
              </a:solidFill>
              <a:latin typeface="宋体" panose="0201060003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400709" name="矩形 3400708"/>
          <p:cNvSpPr/>
          <p:nvPr/>
        </p:nvSpPr>
        <p:spPr>
          <a:xfrm>
            <a:off x="304800" y="3581400"/>
            <a:ext cx="8610600" cy="2743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buNone/>
            </a:pPr>
            <a:r>
              <a:rPr lang="en-US" altLang="zh-CN" sz="2800" b="1">
                <a:latin typeface="Arial" panose="020B0604020202020204" pitchFamily="34" charset="0"/>
                <a:ea typeface="黑体" panose="02010609060101010101" pitchFamily="2" charset="-122"/>
              </a:rPr>
              <a:t>——</a:t>
            </a:r>
            <a:r>
              <a:rPr lang="zh-CN" altLang="en-US" sz="2800" b="1" dirty="0">
                <a:latin typeface="楷体_GB2312" pitchFamily="49" charset="-122"/>
                <a:ea typeface="黑体" panose="02010609060101010101" pitchFamily="2" charset="-122"/>
              </a:rPr>
              <a:t>父亲已经把儿子送上车，已经关照得无微不至，儿子也劝父亲可以走了，而父亲还</a:t>
            </a:r>
            <a:r>
              <a:rPr lang="zh-CN" altLang="en-US" sz="2800" b="1" dirty="0">
                <a:solidFill>
                  <a:srgbClr val="FF3300"/>
                </a:solidFill>
                <a:latin typeface="楷体_GB2312" pitchFamily="49" charset="-122"/>
                <a:ea typeface="黑体" panose="02010609060101010101" pitchFamily="2" charset="-122"/>
              </a:rPr>
              <a:t>觉得没有尽够心意，</a:t>
            </a:r>
            <a:r>
              <a:rPr lang="zh-CN" altLang="en-US" sz="2800" b="1" dirty="0">
                <a:latin typeface="楷体_GB2312" pitchFamily="49" charset="-122"/>
                <a:ea typeface="黑体" panose="02010609060101010101" pitchFamily="2" charset="-122"/>
              </a:rPr>
              <a:t>看见站上有卖橘子的，便要去给儿子买橘子。过铁道不容易，自己受点累，能让儿子受用，他是心甘情愿的。他还</a:t>
            </a:r>
            <a:r>
              <a:rPr lang="zh-CN" altLang="en-US" sz="2800" b="1" dirty="0">
                <a:solidFill>
                  <a:srgbClr val="FF3300"/>
                </a:solidFill>
                <a:latin typeface="楷体_GB2312" pitchFamily="49" charset="-122"/>
                <a:ea typeface="黑体" panose="02010609060101010101" pitchFamily="2" charset="-122"/>
              </a:rPr>
              <a:t>生怕</a:t>
            </a:r>
            <a:r>
              <a:rPr lang="zh-CN" altLang="en-US" sz="2800" b="1" dirty="0">
                <a:latin typeface="楷体_GB2312" pitchFamily="49" charset="-122"/>
                <a:ea typeface="黑体" panose="02010609060101010101" pitchFamily="2" charset="-122"/>
              </a:rPr>
              <a:t>儿子跟着出来，忘了行李。</a:t>
            </a:r>
            <a:r>
              <a:rPr lang="zh-CN" altLang="en-US" sz="2800" b="1" dirty="0">
                <a:solidFill>
                  <a:srgbClr val="FF3300"/>
                </a:solidFill>
                <a:latin typeface="楷体_GB2312" pitchFamily="49" charset="-122"/>
                <a:ea typeface="黑体" panose="02010609060101010101" pitchFamily="2" charset="-122"/>
              </a:rPr>
              <a:t>父亲的关怀真是无微不至。</a:t>
            </a:r>
            <a:endParaRPr lang="zh-CN" altLang="en-US" sz="2800" b="1" dirty="0">
              <a:solidFill>
                <a:srgbClr val="FF3300"/>
              </a:solidFill>
              <a:latin typeface="楷体_GB2312" pitchFamily="49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707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00707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00707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707">
                                            <p:txEl>
                                              <p:charRg st="12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00707">
                                            <p:txEl>
                                              <p:charRg st="12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00707">
                                            <p:txEl>
                                              <p:charRg st="12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00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00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00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00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00708" grpId="0"/>
      <p:bldP spid="340070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01730" name="标题 3401729"/>
          <p:cNvSpPr/>
          <p:nvPr>
            <p:ph type="title"/>
          </p:nvPr>
        </p:nvSpPr>
        <p:spPr>
          <a:xfrm>
            <a:off x="304800" y="228600"/>
            <a:ext cx="8229600" cy="685800"/>
          </a:xfrm>
          <a:solidFill>
            <a:srgbClr val="FFFFFF"/>
          </a:solidFill>
          <a:ln>
            <a:noFill/>
          </a:ln>
        </p:spPr>
        <p:txBody>
          <a:bodyPr/>
          <a:p>
            <a:pPr algn="l"/>
            <a:r>
              <a:rPr lang="en-US" altLang="zh-CN" sz="28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③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我走了，到那边来信</a:t>
            </a:r>
            <a:r>
              <a:rPr lang="en-US" altLang="zh-CN" sz="28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!</a:t>
            </a:r>
            <a:endParaRPr lang="en-US" altLang="zh-CN" sz="2800" b="1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401731" name="文本占位符 3401730"/>
          <p:cNvSpPr/>
          <p:nvPr>
            <p:ph type="body" idx="1"/>
          </p:nvPr>
        </p:nvSpPr>
        <p:spPr>
          <a:xfrm>
            <a:off x="0" y="838200"/>
            <a:ext cx="8839200" cy="1066800"/>
          </a:xfrm>
          <a:solidFill>
            <a:srgbClr val="FFFFFF"/>
          </a:solidFill>
          <a:ln>
            <a:noFill/>
          </a:ln>
        </p:spPr>
        <p:txBody>
          <a:bodyPr/>
          <a:p>
            <a:pPr>
              <a:buNone/>
            </a:pPr>
            <a:r>
              <a:rPr lang="en-US" altLang="zh-CN" sz="2800" b="1">
                <a:latin typeface="Arial" panose="020B0604020202020204" pitchFamily="34" charset="0"/>
                <a:ea typeface="黑体" panose="02010609060101010101" pitchFamily="2" charset="-122"/>
              </a:rPr>
              <a:t>——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惦念路途平安，要等到儿子回到北京来信报平安，才能放心。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401732" name="矩形 3401731"/>
          <p:cNvSpPr/>
          <p:nvPr/>
        </p:nvSpPr>
        <p:spPr>
          <a:xfrm>
            <a:off x="228600" y="1752600"/>
            <a:ext cx="8229600" cy="65087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en-US" altLang="zh-CN" sz="2800" b="1" dirty="0">
                <a:solidFill>
                  <a:srgbClr val="FF3300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④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进去吧，里边没人。</a:t>
            </a:r>
            <a:endParaRPr lang="zh-CN" altLang="en-US" sz="2800" b="1" dirty="0">
              <a:solidFill>
                <a:srgbClr val="FF3300"/>
              </a:solidFill>
              <a:latin typeface="宋体" panose="0201060003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401733" name="矩形 3401732"/>
          <p:cNvSpPr/>
          <p:nvPr/>
        </p:nvSpPr>
        <p:spPr>
          <a:xfrm>
            <a:off x="228600" y="2590800"/>
            <a:ext cx="8686800" cy="35528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  <a:buNone/>
            </a:pPr>
            <a:r>
              <a:rPr lang="en-US" altLang="zh-CN" sz="2800" b="1">
                <a:latin typeface="Arial" panose="020B0604020202020204" pitchFamily="34" charset="0"/>
                <a:ea typeface="黑体" panose="02010609060101010101" pitchFamily="2" charset="-122"/>
              </a:rPr>
              <a:t>——</a:t>
            </a:r>
            <a:r>
              <a:rPr lang="zh-CN" altLang="en-US" sz="2800" b="1" dirty="0">
                <a:latin typeface="楷体_GB2312" pitchFamily="49" charset="-122"/>
                <a:ea typeface="黑体" panose="02010609060101010101" pitchFamily="2" charset="-122"/>
              </a:rPr>
              <a:t>走了几步就回头，可见心里还是惦记着儿子，依依不舍。又想到儿子所带的行李，叫儿子小心，什么都为儿子着想。</a:t>
            </a:r>
            <a:endParaRPr lang="zh-CN" altLang="en-US" sz="2800" b="1" dirty="0">
              <a:latin typeface="楷体_GB2312" pitchFamily="49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  <a:spcBef>
                <a:spcPct val="50000"/>
              </a:spcBef>
              <a:buNone/>
            </a:pPr>
            <a:endParaRPr lang="zh-CN" altLang="en-US" b="1" dirty="0">
              <a:solidFill>
                <a:srgbClr val="FF3300"/>
              </a:solidFill>
              <a:latin typeface="楷体_GB2312" pitchFamily="49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1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01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01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1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01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01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1731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01731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01731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1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01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01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1733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01733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01733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01730" grpId="0" bldLvl="0" animBg="1"/>
      <p:bldP spid="3401731" grpId="0" animBg="1" build="p"/>
      <p:bldP spid="340173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46786" name="文本框 3446785"/>
          <p:cNvSpPr txBox="1"/>
          <p:nvPr/>
        </p:nvSpPr>
        <p:spPr>
          <a:xfrm>
            <a:off x="2195513" y="5949950"/>
            <a:ext cx="27368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46788" name="文本框 3446787"/>
          <p:cNvSpPr txBox="1"/>
          <p:nvPr/>
        </p:nvSpPr>
        <p:spPr>
          <a:xfrm>
            <a:off x="0" y="5734050"/>
            <a:ext cx="9144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endParaRPr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446792" name="图片 3446791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838200"/>
            <a:ext cx="1008063" cy="1511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46793" name="文本框 3446792">
            <a:hlinkClick r:id="rId2" action="ppaction://hlinksldjump"/>
          </p:cNvPr>
          <p:cNvSpPr txBox="1"/>
          <p:nvPr/>
        </p:nvSpPr>
        <p:spPr>
          <a:xfrm>
            <a:off x="250825" y="2565400"/>
            <a:ext cx="720725" cy="3019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华文隶书" pitchFamily="2" charset="-122"/>
              </a:rPr>
              <a:t>回报父爱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华文隶书" pitchFamily="2" charset="-122"/>
            </a:endParaRPr>
          </a:p>
        </p:txBody>
      </p:sp>
      <p:sp>
        <p:nvSpPr>
          <p:cNvPr id="3446795" name="文本框 3446794"/>
          <p:cNvSpPr txBox="1"/>
          <p:nvPr/>
        </p:nvSpPr>
        <p:spPr>
          <a:xfrm>
            <a:off x="1447800" y="3505200"/>
            <a:ext cx="7467600" cy="2630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292100" indent="-292100">
              <a:lnSpc>
                <a:spcPct val="115000"/>
              </a:lnSpc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聪明”是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反语</a:t>
            </a:r>
            <a:r>
              <a:rPr lang="zh-CN" altLang="en-US" sz="28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表现不理解父爱的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自责之情</a:t>
            </a:r>
            <a:r>
              <a:rPr lang="zh-CN" altLang="en-US" sz="28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。在此是褒词贬用，是自作聪明，糊涂的意思。</a:t>
            </a:r>
            <a:endParaRPr lang="zh-CN" altLang="en-US" sz="2800" b="1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292100" indent="-292100">
              <a:lnSpc>
                <a:spcPct val="115000"/>
              </a:lnSpc>
              <a:spcBef>
                <a:spcPct val="2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父亲讲价钱，嘱托茶房，都是出于爱心，可是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自己对父爱竟理解不到</a:t>
            </a:r>
            <a:r>
              <a:rPr lang="zh-CN" altLang="en-US" sz="28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自以为是，觉得比父亲还高明，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实在是太傻了</a:t>
            </a:r>
            <a:r>
              <a:rPr lang="zh-CN" altLang="en-US" sz="28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！</a:t>
            </a:r>
            <a:endParaRPr lang="zh-CN" altLang="en-US" sz="2800" b="1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446796" name="矩形 3446795"/>
          <p:cNvSpPr/>
          <p:nvPr/>
        </p:nvSpPr>
        <p:spPr>
          <a:xfrm>
            <a:off x="1403350" y="752475"/>
            <a:ext cx="7488238" cy="29638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en-US" altLang="zh-CN" sz="3200" dirty="0">
                <a:solidFill>
                  <a:srgbClr val="FF3300"/>
                </a:solidFill>
                <a:ea typeface="华文彩云" pitchFamily="2" charset="-122"/>
              </a:rPr>
              <a:t>             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检测一下你的情商</a:t>
            </a:r>
            <a:br>
              <a:rPr lang="zh-CN" altLang="en-US" sz="32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“我那时真是聪明过分，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……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br>
              <a:rPr lang="en-US" altLang="zh-CN" sz="32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唉，我现在想想，那时真是太聪明了！”（</a:t>
            </a:r>
            <a:r>
              <a:rPr lang="zh-CN" altLang="en-US" sz="32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作者一再说自己“聪明过分”“太聪明”，是为什么</a:t>
            </a:r>
            <a:r>
              <a:rPr lang="en-US" altLang="zh-CN" sz="32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?</a:t>
            </a:r>
            <a:r>
              <a:rPr lang="zh-CN" altLang="en-US" sz="32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zh-CN" altLang="en-US" sz="3200" b="1" u="sng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6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46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46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6795">
                                            <p:txEl>
                                              <p:charRg st="43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46795">
                                            <p:txEl>
                                              <p:charRg st="43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46795">
                                            <p:txEl>
                                              <p:charRg st="43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6795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46795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46795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4679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05826" name="标题 3405825"/>
          <p:cNvSpPr/>
          <p:nvPr>
            <p:ph type="title"/>
          </p:nvPr>
        </p:nvSpPr>
        <p:spPr>
          <a:xfrm>
            <a:off x="533400" y="1600200"/>
            <a:ext cx="3886200" cy="2209800"/>
          </a:xfrm>
          <a:solidFill>
            <a:srgbClr val="FFFFFF"/>
          </a:solidFill>
          <a:ln>
            <a:noFill/>
          </a:ln>
        </p:spPr>
        <p:txBody>
          <a:bodyPr/>
          <a:p>
            <a:r>
              <a:rPr lang="zh-CN" altLang="en-US" sz="6000" b="1" dirty="0">
                <a:solidFill>
                  <a:schemeClr val="tx1"/>
                </a:solidFill>
                <a:ea typeface="黑体" panose="02010609060101010101" pitchFamily="2" charset="-122"/>
              </a:rPr>
              <a:t>阅读</a:t>
            </a:r>
            <a:br>
              <a:rPr lang="zh-CN" altLang="en-US" sz="6000" b="1" dirty="0">
                <a:solidFill>
                  <a:schemeClr val="tx1"/>
                </a:solidFill>
                <a:ea typeface="黑体" panose="02010609060101010101" pitchFamily="2" charset="-122"/>
              </a:rPr>
            </a:br>
            <a:r>
              <a:rPr lang="zh-CN" altLang="en-US" sz="6000" b="1" dirty="0">
                <a:solidFill>
                  <a:schemeClr val="tx1"/>
                </a:solidFill>
                <a:ea typeface="黑体" panose="02010609060101010101" pitchFamily="2" charset="-122"/>
              </a:rPr>
              <a:t>最后一段</a:t>
            </a:r>
            <a:endParaRPr lang="zh-CN" altLang="en-US" sz="6000" b="1" dirty="0">
              <a:solidFill>
                <a:schemeClr val="tx1"/>
              </a:solidFill>
              <a:ea typeface="黑体" panose="02010609060101010101" pitchFamily="2" charset="-122"/>
            </a:endParaRPr>
          </a:p>
        </p:txBody>
      </p:sp>
      <p:pic>
        <p:nvPicPr>
          <p:cNvPr id="3405827" name="图片 34058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57800" y="457200"/>
            <a:ext cx="3130550" cy="5334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06850" name="标题 3406849"/>
          <p:cNvSpPr/>
          <p:nvPr>
            <p:ph type="title"/>
          </p:nvPr>
        </p:nvSpPr>
        <p:spPr>
          <a:xfrm>
            <a:off x="228600" y="228600"/>
            <a:ext cx="8686800" cy="1219200"/>
          </a:xfrm>
          <a:solidFill>
            <a:srgbClr val="FFFFFF"/>
          </a:solidFill>
          <a:ln>
            <a:noFill/>
          </a:ln>
        </p:spPr>
        <p:txBody>
          <a:bodyPr/>
          <a:p>
            <a:pPr algn="l"/>
            <a:r>
              <a:rPr lang="en-US" altLang="zh-CN" sz="3400" b="1" dirty="0"/>
              <a:t>      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课文结尾写父亲的背影，是在“晶莹的泪光中”，这是为什么</a:t>
            </a:r>
            <a:r>
              <a:rPr lang="en-US" altLang="zh-CN" sz="28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?</a:t>
            </a:r>
            <a:r>
              <a:rPr lang="en-US" altLang="zh-CN" sz="3400" b="1"/>
              <a:t> </a:t>
            </a:r>
            <a:endParaRPr lang="en-US" altLang="zh-CN" sz="3400" b="1"/>
          </a:p>
        </p:txBody>
      </p:sp>
      <p:sp>
        <p:nvSpPr>
          <p:cNvPr id="3406851" name="文本占位符 3406850"/>
          <p:cNvSpPr/>
          <p:nvPr>
            <p:ph type="body" idx="1"/>
          </p:nvPr>
        </p:nvSpPr>
        <p:spPr>
          <a:xfrm>
            <a:off x="228600" y="1447800"/>
            <a:ext cx="8610600" cy="1219200"/>
          </a:xfrm>
          <a:noFill/>
          <a:ln>
            <a:noFill/>
          </a:ln>
        </p:spPr>
        <p:txBody>
          <a:bodyPr vert="horz" wrap="square" lIns="91440" tIns="45720" rIns="91440" bIns="45720" anchor="t"/>
          <a:p>
            <a:pPr>
              <a:lnSpc>
                <a:spcPct val="90000"/>
              </a:lnSpc>
              <a:buNone/>
            </a:pPr>
            <a:r>
              <a:rPr lang="en-US" altLang="zh-CN" sz="2800" b="1" dirty="0">
                <a:ea typeface="黑体" panose="02010609060101010101" pitchFamily="2" charset="-122"/>
              </a:rPr>
              <a:t>           </a:t>
            </a:r>
            <a:r>
              <a:rPr lang="zh-CN" altLang="en-US" sz="2800" b="1" dirty="0">
                <a:ea typeface="黑体" panose="02010609060101010101" pitchFamily="2" charset="-122"/>
              </a:rPr>
              <a:t>父亲信上说到了“大去之期”，说明他的身体和心境都到了日薄西山的地步，想到父亲对自己的许多好处，想到父亲的背影，作者不禁泪如泉涌。</a:t>
            </a:r>
            <a:endParaRPr lang="zh-CN" altLang="en-US" sz="2800" b="1" dirty="0">
              <a:ea typeface="黑体" panose="02010609060101010101" pitchFamily="2" charset="-122"/>
            </a:endParaRPr>
          </a:p>
        </p:txBody>
      </p:sp>
      <p:sp>
        <p:nvSpPr>
          <p:cNvPr id="3406852" name="矩形 3406851"/>
          <p:cNvSpPr/>
          <p:nvPr/>
        </p:nvSpPr>
        <p:spPr>
          <a:xfrm>
            <a:off x="228600" y="2743200"/>
            <a:ext cx="8610600" cy="13001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en-US" altLang="zh-CN" sz="2800" b="1" dirty="0">
                <a:solidFill>
                  <a:schemeClr val="accent2"/>
                </a:solidFill>
              </a:rPr>
              <a:t>        </a:t>
            </a:r>
            <a:r>
              <a:rPr lang="zh-CN" altLang="en-US" sz="2800" b="1" dirty="0">
                <a:solidFill>
                  <a:srgbClr val="FF3300"/>
                </a:solidFill>
                <a:ea typeface="黑体" panose="02010609060101010101" pitchFamily="2" charset="-122"/>
              </a:rPr>
              <a:t>我读到此处，在晶莹的泪光中，又看见那肥胖的、青布棉袍黑布马褂的背影。唉！我不知何时能与他相见！课文最后又写到父亲的背影，有什么作用？</a:t>
            </a:r>
            <a:endParaRPr lang="zh-CN" altLang="en-US" sz="2800" b="1" dirty="0">
              <a:solidFill>
                <a:srgbClr val="FF3300"/>
              </a:solidFill>
              <a:ea typeface="黑体" panose="02010609060101010101" pitchFamily="2" charset="-122"/>
            </a:endParaRPr>
          </a:p>
        </p:txBody>
      </p:sp>
      <p:sp>
        <p:nvSpPr>
          <p:cNvPr id="3406853" name="矩形 3406852"/>
          <p:cNvSpPr/>
          <p:nvPr/>
        </p:nvSpPr>
        <p:spPr>
          <a:xfrm>
            <a:off x="228600" y="4343400"/>
            <a:ext cx="8686800" cy="14366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buNone/>
            </a:pPr>
            <a:r>
              <a:rPr lang="en-US" altLang="zh-CN" sz="2800" b="1" dirty="0">
                <a:solidFill>
                  <a:schemeClr val="accent2"/>
                </a:solidFill>
                <a:ea typeface="楷体_GB2312" pitchFamily="49" charset="-122"/>
              </a:rPr>
              <a:t>           </a:t>
            </a:r>
            <a:r>
              <a:rPr lang="zh-CN" altLang="en-US" sz="2800" b="1" dirty="0">
                <a:ea typeface="黑体" panose="02010609060101010101" pitchFamily="2" charset="-122"/>
              </a:rPr>
              <a:t>这个“背影”寄托着作者对父亲的深沉的思念，写思念，是为了烘托父亲的爱子之情，深化文章主题。</a:t>
            </a:r>
            <a:endParaRPr lang="zh-CN" altLang="en-US" sz="2800" b="1" dirty="0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6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06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06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6851">
                                            <p:txEl>
                                              <p:charRg st="0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06851">
                                            <p:txEl>
                                              <p:charRg st="0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06851">
                                            <p:txEl>
                                              <p:charRg st="0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6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06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06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6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06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06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06850" grpId="0" bldLvl="0" animBg="1"/>
      <p:bldP spid="3406851" grpId="0" build="p"/>
      <p:bldP spid="3406852" grpId="0"/>
      <p:bldP spid="340685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4817" name="矩形 35841"/>
          <p:cNvSpPr/>
          <p:nvPr/>
        </p:nvSpPr>
        <p:spPr>
          <a:xfrm>
            <a:off x="1676400" y="1752600"/>
            <a:ext cx="70866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spcBef>
                <a:spcPct val="20000"/>
              </a:spcBef>
            </a:pPr>
            <a:endParaRPr lang="zh-CN" altLang="en-US" sz="2800" b="1" dirty="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4818" name="矩形 35842"/>
          <p:cNvSpPr/>
          <p:nvPr/>
        </p:nvSpPr>
        <p:spPr>
          <a:xfrm>
            <a:off x="609600" y="0"/>
            <a:ext cx="4038600" cy="685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/>
          <a:p>
            <a:pPr marL="342900" indent="-342900">
              <a:spcBef>
                <a:spcPct val="20000"/>
              </a:spcBef>
            </a:pPr>
            <a:r>
              <a:rPr lang="zh-CN" altLang="en-US" sz="6600" b="1" dirty="0">
                <a:solidFill>
                  <a:schemeClr val="tx2"/>
                </a:solidFill>
                <a:latin typeface="Times New Roman" panose="02020603050405020304" pitchFamily="18" charset="0"/>
                <a:ea typeface="隶书" pitchFamily="49" charset="-122"/>
              </a:rPr>
              <a:t>思考讨论</a:t>
            </a:r>
            <a:endParaRPr lang="zh-CN" altLang="en-US" sz="6600" b="1" dirty="0">
              <a:solidFill>
                <a:schemeClr val="tx2"/>
              </a:solidFill>
              <a:latin typeface="Tahoma" panose="020B0604030504040204" pitchFamily="34" charset="0"/>
              <a:ea typeface="隶书" pitchFamily="49" charset="-122"/>
            </a:endParaRPr>
          </a:p>
        </p:txBody>
      </p:sp>
      <p:sp>
        <p:nvSpPr>
          <p:cNvPr id="35844" name="棱台 35843" descr="背景2"/>
          <p:cNvSpPr/>
          <p:nvPr/>
        </p:nvSpPr>
        <p:spPr>
          <a:xfrm>
            <a:off x="304800" y="1600200"/>
            <a:ext cx="8458200" cy="762000"/>
          </a:xfrm>
          <a:prstGeom prst="bevel">
            <a:avLst>
              <a:gd name="adj" fmla="val 12500"/>
            </a:avLst>
          </a:prstGeom>
          <a:blipFill rotWithShape="0">
            <a:blip r:embed="rId1"/>
            <a:stretch>
              <a:fillRect/>
            </a:stretch>
          </a:blipFill>
          <a:ln w="31750" cap="flat" cmpd="sng">
            <a:solidFill>
              <a:srgbClr val="00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fontAlgn="base"/>
            <a:r>
              <a:rPr lang="en-US" altLang="zh-CN" sz="32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</a:t>
            </a:r>
            <a:r>
              <a:rPr lang="zh-CN" altLang="en-US" sz="3200" b="1" strike="noStrike" noProof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、课文写了“我”几次流泪？</a:t>
            </a:r>
            <a:r>
              <a:rPr lang="zh-CN" altLang="en-US" sz="3200" b="1" strike="noStrike" noProof="1" dirty="0">
                <a:effectLst>
                  <a:outerShdw blurRad="38100" dist="38100" dir="2700000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其原因分别是什么？</a:t>
            </a:r>
            <a:endParaRPr lang="zh-CN" altLang="en-US" sz="3200" b="1" strike="noStrike" noProof="1" dirty="0">
              <a:effectLst>
                <a:outerShdw blurRad="38100" dist="38100" dir="2700000">
                  <a:srgbClr val="FFFFFF"/>
                </a:outerShdw>
              </a:effectLst>
              <a:latin typeface="Tahoma" panose="020B0604030504040204" pitchFamily="34" charset="0"/>
            </a:endParaRPr>
          </a:p>
        </p:txBody>
      </p:sp>
      <p:sp>
        <p:nvSpPr>
          <p:cNvPr id="35845" name="文本框 35844"/>
          <p:cNvSpPr txBox="1"/>
          <p:nvPr/>
        </p:nvSpPr>
        <p:spPr>
          <a:xfrm>
            <a:off x="609600" y="2971800"/>
            <a:ext cx="2514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  <a:cs typeface="+mn-cs"/>
              </a:rPr>
              <a:t>悲哀之泪</a:t>
            </a:r>
            <a:endParaRPr lang="zh-CN" altLang="en-US" sz="4000" b="1" noProof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35846" name="文本框 35845"/>
          <p:cNvSpPr txBox="1"/>
          <p:nvPr/>
        </p:nvSpPr>
        <p:spPr>
          <a:xfrm>
            <a:off x="468313" y="3789363"/>
            <a:ext cx="2514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  <a:cs typeface="+mn-cs"/>
              </a:rPr>
              <a:t> 感动之泪</a:t>
            </a:r>
            <a:endParaRPr lang="zh-CN" altLang="en-US" sz="4000" b="1" noProof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35847" name="文本框 35846"/>
          <p:cNvSpPr txBox="1"/>
          <p:nvPr/>
        </p:nvSpPr>
        <p:spPr>
          <a:xfrm>
            <a:off x="611188" y="5373688"/>
            <a:ext cx="2514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  <a:cs typeface="+mn-cs"/>
              </a:rPr>
              <a:t>伤心之泪</a:t>
            </a:r>
            <a:endParaRPr lang="zh-CN" altLang="en-US" sz="4000" b="1" noProof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35848" name="文本框 35847"/>
          <p:cNvSpPr txBox="1"/>
          <p:nvPr/>
        </p:nvSpPr>
        <p:spPr>
          <a:xfrm>
            <a:off x="3352800" y="3048000"/>
            <a:ext cx="4800600" cy="579438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见父亲，睹家境，想祖母</a:t>
            </a:r>
            <a:endParaRPr lang="zh-CN" altLang="en-US" sz="3200" b="1" noProof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35849" name="文本框 35848"/>
          <p:cNvSpPr txBox="1"/>
          <p:nvPr/>
        </p:nvSpPr>
        <p:spPr>
          <a:xfrm>
            <a:off x="3348038" y="3789363"/>
            <a:ext cx="4800600" cy="579438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望父买橘，父子离别</a:t>
            </a:r>
            <a:endParaRPr lang="zh-CN" altLang="en-US" sz="3200" b="1" noProof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35850" name="文本框 35849"/>
          <p:cNvSpPr txBox="1"/>
          <p:nvPr/>
        </p:nvSpPr>
        <p:spPr>
          <a:xfrm>
            <a:off x="3132138" y="5445125"/>
            <a:ext cx="4800600" cy="7016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再现背影，泪光莹莹</a:t>
            </a:r>
            <a:r>
              <a:rPr lang="zh-CN" altLang="en-US" sz="800" b="1" noProof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  <a:hlinkClick r:id="rId2" action="ppaction://hlinksldjump"/>
              </a:rPr>
              <a:t>课文结尾写父亲的背影，是在“晶莹的泪光中”，这是为什么? </a:t>
            </a:r>
            <a:endParaRPr lang="zh-CN" altLang="en-US" sz="800" b="1" noProof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35851" name="矩形 35850"/>
          <p:cNvSpPr/>
          <p:nvPr/>
        </p:nvSpPr>
        <p:spPr>
          <a:xfrm>
            <a:off x="684213" y="4581525"/>
            <a:ext cx="2214562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solidFill>
                  <a:srgbClr val="0000FF"/>
                </a:solidFill>
                <a:latin typeface="Verdana" panose="020B0604030504040204" pitchFamily="34" charset="0"/>
                <a:ea typeface="华文行楷" pitchFamily="2" charset="-122"/>
              </a:rPr>
              <a:t>惜别之泪</a:t>
            </a:r>
            <a:endParaRPr lang="zh-CN" altLang="en-US" sz="3600" b="1" dirty="0">
              <a:solidFill>
                <a:schemeClr val="tx2"/>
              </a:solidFill>
              <a:latin typeface="Verdana" panose="020B0604030504040204" pitchFamily="34" charset="0"/>
            </a:endParaRPr>
          </a:p>
        </p:txBody>
      </p:sp>
      <p:sp>
        <p:nvSpPr>
          <p:cNvPr id="35852" name="矩形 35851"/>
          <p:cNvSpPr/>
          <p:nvPr/>
        </p:nvSpPr>
        <p:spPr>
          <a:xfrm>
            <a:off x="3203575" y="4581525"/>
            <a:ext cx="399573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chemeClr val="tx2"/>
                </a:solidFill>
                <a:latin typeface="Verdana" panose="020B0604030504040204" pitchFamily="34" charset="0"/>
              </a:rPr>
              <a:t> 背影远去，依依惜别</a:t>
            </a:r>
            <a:endParaRPr lang="zh-CN" altLang="en-US" sz="3200" b="1" dirty="0">
              <a:solidFill>
                <a:schemeClr val="tx2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/>
      <p:bldP spid="35846" grpId="0"/>
      <p:bldP spid="35847" grpId="0"/>
      <p:bldP spid="35848" grpId="0"/>
      <p:bldP spid="35849" grpId="0"/>
      <p:bldP spid="35850" grpId="0"/>
      <p:bldP spid="35851" grpId="0"/>
      <p:bldP spid="3585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3" name="矩形 8193"/>
          <p:cNvSpPr/>
          <p:nvPr/>
        </p:nvSpPr>
        <p:spPr>
          <a:xfrm>
            <a:off x="1600200" y="1905000"/>
            <a:ext cx="6400800" cy="609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</a:pPr>
            <a:endParaRPr lang="zh-CN" altLang="en-US" sz="3200" dirty="0">
              <a:latin typeface="Tahoma" panose="020B0604030504040204" pitchFamily="34" charset="0"/>
            </a:endParaRPr>
          </a:p>
        </p:txBody>
      </p:sp>
      <p:sp>
        <p:nvSpPr>
          <p:cNvPr id="8194" name="矩形 8194"/>
          <p:cNvSpPr/>
          <p:nvPr/>
        </p:nvSpPr>
        <p:spPr>
          <a:xfrm>
            <a:off x="-252412" y="0"/>
            <a:ext cx="5688012" cy="65976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600" b="1" dirty="0">
                <a:latin typeface="黑体" panose="02010609060101010101" pitchFamily="2" charset="-122"/>
                <a:ea typeface="新宋体" panose="02010609030101010101" pitchFamily="49" charset="-122"/>
              </a:rPr>
              <a:t>朱自清</a:t>
            </a:r>
            <a:r>
              <a:rPr lang="en-US" altLang="zh-CN" sz="3600" b="1">
                <a:latin typeface="黑体" panose="02010609060101010101" pitchFamily="2" charset="-122"/>
                <a:ea typeface="新宋体" panose="02010609030101010101" pitchFamily="49" charset="-122"/>
              </a:rPr>
              <a:t>,</a:t>
            </a:r>
            <a:r>
              <a:rPr lang="zh-CN" altLang="en-US" sz="3600" b="1" dirty="0">
                <a:latin typeface="黑体" panose="02010609060101010101" pitchFamily="2" charset="-122"/>
                <a:ea typeface="新宋体" panose="02010609030101010101" pitchFamily="49" charset="-122"/>
              </a:rPr>
              <a:t>字</a:t>
            </a:r>
            <a:r>
              <a:rPr lang="zh-CN" altLang="en-US" sz="3600" b="1" dirty="0">
                <a:solidFill>
                  <a:schemeClr val="hlink"/>
                </a:solidFill>
                <a:latin typeface="黑体" panose="02010609060101010101" pitchFamily="2" charset="-122"/>
                <a:ea typeface="新宋体" panose="02010609030101010101" pitchFamily="49" charset="-122"/>
              </a:rPr>
              <a:t>佩弦，号秋实</a:t>
            </a:r>
            <a:r>
              <a:rPr lang="zh-CN" altLang="en-US" sz="3600" b="1" dirty="0">
                <a:latin typeface="黑体" panose="02010609060101010101" pitchFamily="2" charset="-122"/>
                <a:ea typeface="新宋体" panose="02010609030101010101" pitchFamily="49" charset="-122"/>
              </a:rPr>
              <a:t>，江苏扬州市人</a:t>
            </a:r>
            <a:r>
              <a:rPr lang="en-US" altLang="zh-CN" sz="3600" b="1">
                <a:latin typeface="黑体" panose="02010609060101010101" pitchFamily="2" charset="-122"/>
                <a:ea typeface="新宋体" panose="02010609030101010101" pitchFamily="49" charset="-122"/>
              </a:rPr>
              <a:t>,</a:t>
            </a:r>
            <a:r>
              <a:rPr lang="zh-CN" altLang="en-US" sz="3600" b="1" dirty="0">
                <a:solidFill>
                  <a:schemeClr val="hlink"/>
                </a:solidFill>
                <a:latin typeface="黑体" panose="02010609060101010101" pitchFamily="2" charset="-122"/>
                <a:ea typeface="新宋体" panose="02010609030101010101" pitchFamily="49" charset="-122"/>
              </a:rPr>
              <a:t>散文家、诗人、学者、民主战士</a:t>
            </a:r>
            <a:r>
              <a:rPr lang="zh-CN" altLang="en-US" sz="3600" b="1" dirty="0">
                <a:solidFill>
                  <a:srgbClr val="4C3302"/>
                </a:solidFill>
                <a:latin typeface="黑体" panose="02010609060101010101" pitchFamily="2" charset="-122"/>
                <a:ea typeface="新宋体" panose="02010609030101010101" pitchFamily="49" charset="-122"/>
              </a:rPr>
              <a:t>。</a:t>
            </a:r>
            <a:r>
              <a:rPr lang="en-US" altLang="zh-CN" sz="3600" b="1">
                <a:solidFill>
                  <a:srgbClr val="4C3302"/>
                </a:solidFill>
                <a:latin typeface="黑体" panose="02010609060101010101" pitchFamily="2" charset="-122"/>
                <a:ea typeface="新宋体" panose="02010609030101010101" pitchFamily="49" charset="-122"/>
              </a:rPr>
              <a:t>1920</a:t>
            </a:r>
            <a:r>
              <a:rPr lang="zh-CN" altLang="en-US" sz="3600" b="1" dirty="0">
                <a:solidFill>
                  <a:srgbClr val="4C3302"/>
                </a:solidFill>
                <a:latin typeface="黑体" panose="02010609060101010101" pitchFamily="2" charset="-122"/>
                <a:ea typeface="新宋体" panose="02010609030101010101" pitchFamily="49" charset="-122"/>
              </a:rPr>
              <a:t>年毕业于清华大学哲学系，</a:t>
            </a:r>
            <a:r>
              <a:rPr lang="en-US" altLang="zh-CN" sz="3600" b="1">
                <a:solidFill>
                  <a:srgbClr val="4C3302"/>
                </a:solidFill>
                <a:latin typeface="黑体" panose="02010609060101010101" pitchFamily="2" charset="-122"/>
                <a:ea typeface="新宋体" panose="02010609030101010101" pitchFamily="49" charset="-122"/>
              </a:rPr>
              <a:t>1925</a:t>
            </a:r>
            <a:r>
              <a:rPr lang="zh-CN" altLang="en-US" sz="3600" b="1" dirty="0">
                <a:solidFill>
                  <a:srgbClr val="4C3302"/>
                </a:solidFill>
                <a:latin typeface="黑体" panose="02010609060101010101" pitchFamily="2" charset="-122"/>
                <a:ea typeface="新宋体" panose="02010609030101010101" pitchFamily="49" charset="-122"/>
              </a:rPr>
              <a:t>年来清华执教，长斯担任清华中国文学系主任一职。</a:t>
            </a:r>
            <a:r>
              <a:rPr lang="zh-CN" altLang="en-US" sz="3600" b="1" dirty="0">
                <a:latin typeface="黑体" panose="02010609060101010101" pitchFamily="2" charset="-122"/>
                <a:ea typeface="新宋体" panose="02010609030101010101" pitchFamily="49" charset="-122"/>
              </a:rPr>
              <a:t>有诗文集</a:t>
            </a:r>
            <a:r>
              <a:rPr lang="en-US" altLang="zh-CN" sz="3600" b="1">
                <a:latin typeface="Times New Roman" panose="02020603050405020304" pitchFamily="18" charset="0"/>
                <a:ea typeface="新宋体" panose="02010609030101010101" pitchFamily="49" charset="-122"/>
              </a:rPr>
              <a:t>《</a:t>
            </a:r>
            <a:r>
              <a:rPr lang="zh-CN" altLang="en-US" sz="3600" b="1" dirty="0">
                <a:latin typeface="Times New Roman" panose="02020603050405020304" pitchFamily="18" charset="0"/>
                <a:ea typeface="新宋体" panose="02010609030101010101" pitchFamily="49" charset="-122"/>
              </a:rPr>
              <a:t>踪迹</a:t>
            </a:r>
            <a:r>
              <a:rPr lang="en-US" altLang="zh-CN" sz="3600" b="1">
                <a:latin typeface="Times New Roman" panose="02020603050405020304" pitchFamily="18" charset="0"/>
                <a:ea typeface="新宋体" panose="02010609030101010101" pitchFamily="49" charset="-122"/>
              </a:rPr>
              <a:t>》</a:t>
            </a:r>
            <a:r>
              <a:rPr lang="zh-CN" altLang="en-US" sz="3600" b="1" dirty="0">
                <a:latin typeface="Times New Roman" panose="02020603050405020304" pitchFamily="18" charset="0"/>
                <a:ea typeface="新宋体" panose="02010609030101010101" pitchFamily="49" charset="-122"/>
              </a:rPr>
              <a:t>、</a:t>
            </a:r>
            <a:r>
              <a:rPr lang="en-US" altLang="zh-CN" sz="3600" b="1">
                <a:latin typeface="Times New Roman" panose="02020603050405020304" pitchFamily="18" charset="0"/>
                <a:ea typeface="新宋体" panose="02010609030101010101" pitchFamily="49" charset="-122"/>
              </a:rPr>
              <a:t>《</a:t>
            </a:r>
            <a:r>
              <a:rPr lang="zh-CN" altLang="en-US" sz="3600" b="1" dirty="0">
                <a:latin typeface="Times New Roman" panose="02020603050405020304" pitchFamily="18" charset="0"/>
                <a:ea typeface="新宋体" panose="02010609030101010101" pitchFamily="49" charset="-122"/>
              </a:rPr>
              <a:t>欧游杂记</a:t>
            </a:r>
            <a:r>
              <a:rPr lang="en-US" altLang="zh-CN" sz="3600" b="1">
                <a:latin typeface="Times New Roman" panose="02020603050405020304" pitchFamily="18" charset="0"/>
                <a:ea typeface="新宋体" panose="02010609030101010101" pitchFamily="49" charset="-122"/>
              </a:rPr>
              <a:t>》</a:t>
            </a:r>
            <a:r>
              <a:rPr lang="zh-CN" altLang="en-US" sz="3600" b="1" dirty="0">
                <a:latin typeface="黑体" panose="02010609060101010101" pitchFamily="2" charset="-122"/>
                <a:ea typeface="新宋体" panose="02010609030101010101" pitchFamily="49" charset="-122"/>
              </a:rPr>
              <a:t>。</a:t>
            </a:r>
            <a:r>
              <a:rPr lang="zh-CN" altLang="en-US" sz="3600" b="1" dirty="0">
                <a:solidFill>
                  <a:schemeClr val="hlink"/>
                </a:solidFill>
                <a:latin typeface="黑体" panose="02010609060101010101" pitchFamily="2" charset="-122"/>
                <a:ea typeface="新宋体" panose="02010609030101010101" pitchFamily="49" charset="-122"/>
              </a:rPr>
              <a:t>散文代表作是</a:t>
            </a:r>
            <a:r>
              <a:rPr lang="en-US" altLang="zh-CN" sz="3600" b="1">
                <a:solidFill>
                  <a:schemeClr val="hlink"/>
                </a:solidFill>
                <a:latin typeface="黑体" panose="02010609060101010101" pitchFamily="2" charset="-122"/>
                <a:ea typeface="新宋体" panose="02010609030101010101" pitchFamily="49" charset="-122"/>
              </a:rPr>
              <a:t>《</a:t>
            </a:r>
            <a:r>
              <a:rPr lang="zh-CN" altLang="en-US" sz="3600" b="1" dirty="0">
                <a:solidFill>
                  <a:schemeClr val="hlink"/>
                </a:solidFill>
                <a:latin typeface="黑体" panose="02010609060101010101" pitchFamily="2" charset="-122"/>
                <a:ea typeface="新宋体" panose="02010609030101010101" pitchFamily="49" charset="-122"/>
              </a:rPr>
              <a:t>背影</a:t>
            </a:r>
            <a:r>
              <a:rPr lang="en-US" altLang="zh-CN" sz="3600" b="1">
                <a:solidFill>
                  <a:schemeClr val="hlink"/>
                </a:solidFill>
                <a:latin typeface="黑体" panose="02010609060101010101" pitchFamily="2" charset="-122"/>
                <a:ea typeface="新宋体" panose="02010609030101010101" pitchFamily="49" charset="-122"/>
              </a:rPr>
              <a:t>》</a:t>
            </a:r>
            <a:r>
              <a:rPr lang="zh-CN" altLang="en-US" sz="3600" b="1" dirty="0">
                <a:solidFill>
                  <a:schemeClr val="hlink"/>
                </a:solidFill>
                <a:latin typeface="黑体" panose="02010609060101010101" pitchFamily="2" charset="-122"/>
                <a:ea typeface="新宋体" panose="02010609030101010101" pitchFamily="49" charset="-122"/>
              </a:rPr>
              <a:t>、</a:t>
            </a:r>
            <a:r>
              <a:rPr lang="en-US" altLang="zh-CN" sz="3600" b="1">
                <a:solidFill>
                  <a:schemeClr val="hlink"/>
                </a:solidFill>
                <a:latin typeface="黑体" panose="02010609060101010101" pitchFamily="2" charset="-122"/>
                <a:ea typeface="新宋体" panose="02010609030101010101" pitchFamily="49" charset="-122"/>
              </a:rPr>
              <a:t>《荷</a:t>
            </a:r>
            <a:r>
              <a:rPr lang="zh-CN" altLang="en-US" sz="3600" b="1" dirty="0">
                <a:solidFill>
                  <a:schemeClr val="hlink"/>
                </a:solidFill>
                <a:latin typeface="黑体" panose="02010609060101010101" pitchFamily="2" charset="-122"/>
                <a:ea typeface="新宋体" panose="02010609030101010101" pitchFamily="49" charset="-122"/>
              </a:rPr>
              <a:t>塘月色</a:t>
            </a:r>
            <a:r>
              <a:rPr lang="en-US" altLang="zh-CN" sz="3600" b="1">
                <a:solidFill>
                  <a:schemeClr val="hlink"/>
                </a:solidFill>
                <a:latin typeface="黑体" panose="02010609060101010101" pitchFamily="2" charset="-122"/>
                <a:ea typeface="新宋体" panose="02010609030101010101" pitchFamily="49" charset="-122"/>
              </a:rPr>
              <a:t>》</a:t>
            </a:r>
            <a:r>
              <a:rPr lang="zh-CN" altLang="en-US" sz="3600" b="1" dirty="0">
                <a:solidFill>
                  <a:schemeClr val="hlink"/>
                </a:solidFill>
                <a:latin typeface="黑体" panose="02010609060101010101" pitchFamily="2" charset="-122"/>
                <a:ea typeface="新宋体" panose="02010609030101010101" pitchFamily="49" charset="-122"/>
              </a:rPr>
              <a:t>。</a:t>
            </a:r>
            <a:endParaRPr lang="zh-CN" altLang="en-US" sz="3600" b="1" dirty="0">
              <a:solidFill>
                <a:schemeClr val="hlink"/>
              </a:solidFill>
              <a:latin typeface="黑体" panose="02010609060101010101" pitchFamily="2" charset="-122"/>
              <a:ea typeface="新宋体" panose="02010609030101010101" pitchFamily="49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 dirty="0">
                <a:latin typeface="黑体" panose="02010609060101010101" pitchFamily="2" charset="-122"/>
                <a:ea typeface="新宋体" panose="02010609030101010101" pitchFamily="49" charset="-122"/>
              </a:rPr>
              <a:t>     </a:t>
            </a:r>
            <a:r>
              <a:rPr lang="en-US" altLang="zh-CN" sz="3600" b="1">
                <a:solidFill>
                  <a:schemeClr val="tx2"/>
                </a:solidFill>
                <a:latin typeface="Times New Roman" panose="02020603050405020304" pitchFamily="18" charset="0"/>
                <a:ea typeface="新宋体" panose="02010609030101010101" pitchFamily="49" charset="-122"/>
              </a:rPr>
              <a:t>《</a:t>
            </a:r>
            <a:r>
              <a:rPr lang="zh-CN" altLang="en-US" sz="3600" b="1" dirty="0">
                <a:solidFill>
                  <a:schemeClr val="tx2"/>
                </a:solidFill>
                <a:latin typeface="Times New Roman" panose="02020603050405020304" pitchFamily="18" charset="0"/>
                <a:ea typeface="新宋体" panose="02010609030101010101" pitchFamily="49" charset="-122"/>
              </a:rPr>
              <a:t>背影</a:t>
            </a:r>
            <a:r>
              <a:rPr lang="en-US" altLang="zh-CN" sz="3600" b="1">
                <a:solidFill>
                  <a:schemeClr val="tx2"/>
                </a:solidFill>
                <a:latin typeface="Times New Roman" panose="02020603050405020304" pitchFamily="18" charset="0"/>
                <a:ea typeface="新宋体" panose="02010609030101010101" pitchFamily="49" charset="-122"/>
              </a:rPr>
              <a:t>》</a:t>
            </a:r>
            <a:r>
              <a:rPr lang="zh-CN" altLang="en-US" sz="3600" b="1" dirty="0">
                <a:solidFill>
                  <a:schemeClr val="tx2"/>
                </a:solidFill>
                <a:latin typeface="Times New Roman" panose="02020603050405020304" pitchFamily="18" charset="0"/>
                <a:ea typeface="新宋体" panose="02010609030101010101" pitchFamily="49" charset="-122"/>
              </a:rPr>
              <a:t>是</a:t>
            </a:r>
            <a:r>
              <a:rPr lang="zh-CN" altLang="en-US" sz="3600" b="1" dirty="0">
                <a:solidFill>
                  <a:schemeClr val="hlink"/>
                </a:solidFill>
                <a:latin typeface="Times New Roman" panose="02020603050405020304" pitchFamily="18" charset="0"/>
                <a:ea typeface="新宋体" panose="02010609030101010101" pitchFamily="49" charset="-122"/>
              </a:rPr>
              <a:t>记实</a:t>
            </a:r>
            <a:r>
              <a:rPr lang="zh-CN" altLang="en-US" sz="3600" b="1" dirty="0">
                <a:solidFill>
                  <a:schemeClr val="tx2"/>
                </a:solidFill>
                <a:latin typeface="Times New Roman" panose="02020603050405020304" pitchFamily="18" charset="0"/>
                <a:ea typeface="新宋体" panose="02010609030101010101" pitchFamily="49" charset="-122"/>
              </a:rPr>
              <a:t>散文，写于</a:t>
            </a:r>
            <a:r>
              <a:rPr lang="en-US" altLang="zh-CN" sz="3600" b="1">
                <a:solidFill>
                  <a:schemeClr val="tx2"/>
                </a:solidFill>
                <a:latin typeface="Times New Roman" panose="02020603050405020304" pitchFamily="18" charset="0"/>
                <a:ea typeface="新宋体" panose="02010609030101010101" pitchFamily="49" charset="-122"/>
              </a:rPr>
              <a:t>1925</a:t>
            </a:r>
            <a:r>
              <a:rPr lang="zh-CN" altLang="en-US" sz="3600" b="1" dirty="0">
                <a:solidFill>
                  <a:schemeClr val="tx2"/>
                </a:solidFill>
                <a:latin typeface="Times New Roman" panose="02020603050405020304" pitchFamily="18" charset="0"/>
                <a:ea typeface="新宋体" panose="02010609030101010101" pitchFamily="49" charset="-122"/>
              </a:rPr>
              <a:t>年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2" charset="-122"/>
                <a:ea typeface="新宋体" panose="02010609030101010101" pitchFamily="49" charset="-122"/>
              </a:rPr>
              <a:t>。</a:t>
            </a:r>
            <a:endParaRPr lang="zh-CN" altLang="en-US" sz="3600" b="1" dirty="0">
              <a:solidFill>
                <a:schemeClr val="tx2"/>
              </a:solidFill>
              <a:latin typeface="黑体" panose="02010609060101010101" pitchFamily="2" charset="-122"/>
              <a:ea typeface="新宋体" panose="02010609030101010101" pitchFamily="49" charset="-122"/>
            </a:endParaRPr>
          </a:p>
        </p:txBody>
      </p:sp>
      <p:pic>
        <p:nvPicPr>
          <p:cNvPr id="8195" name="图片 8195" descr="22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76825" y="693738"/>
            <a:ext cx="4032250" cy="6164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矩形 8196"/>
          <p:cNvSpPr/>
          <p:nvPr/>
        </p:nvSpPr>
        <p:spPr>
          <a:xfrm>
            <a:off x="5883275" y="7415213"/>
            <a:ext cx="6005513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en-US" b="1" dirty="0">
              <a:solidFill>
                <a:schemeClr val="tx2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7890" name="标题 37889"/>
          <p:cNvSpPr>
            <a:spLocks noGrp="1"/>
          </p:cNvSpPr>
          <p:nvPr>
            <p:ph type="ctrTitle"/>
          </p:nvPr>
        </p:nvSpPr>
        <p:spPr>
          <a:xfrm>
            <a:off x="381000" y="0"/>
            <a:ext cx="7772400" cy="1143000"/>
          </a:xfrm>
        </p:spPr>
        <p:txBody>
          <a:bodyPr anchor="b"/>
          <a:p>
            <a:pPr defTabSz="914400">
              <a:buNone/>
            </a:pPr>
            <a:r>
              <a:rPr lang="zh-CN" altLang="en-US" kern="1200" baseline="0">
                <a:latin typeface="+mj-lt"/>
                <a:ea typeface="+mj-ea"/>
                <a:cs typeface="+mj-cs"/>
              </a:rPr>
              <a:t>思考讨论</a:t>
            </a:r>
            <a:endParaRPr lang="zh-CN" altLang="en-US" kern="1200" baseline="0">
              <a:latin typeface="+mj-lt"/>
              <a:ea typeface="+mj-ea"/>
              <a:cs typeface="+mj-cs"/>
            </a:endParaRPr>
          </a:p>
        </p:txBody>
      </p:sp>
      <p:sp>
        <p:nvSpPr>
          <p:cNvPr id="37891" name="副标题 37890"/>
          <p:cNvSpPr>
            <a:spLocks noGrp="1"/>
          </p:cNvSpPr>
          <p:nvPr>
            <p:ph type="subTitle" idx="1"/>
          </p:nvPr>
        </p:nvSpPr>
        <p:spPr>
          <a:xfrm>
            <a:off x="0" y="1143000"/>
            <a:ext cx="6400800" cy="1752600"/>
          </a:xfrm>
        </p:spPr>
        <p:txBody>
          <a:bodyPr anchor="t"/>
          <a:p>
            <a:pPr defTabSz="914400">
              <a:buSzPct val="60000"/>
            </a:pPr>
            <a:r>
              <a:rPr lang="en-US" altLang="zh-CN" kern="1200" baseline="0">
                <a:latin typeface="+mn-lt"/>
                <a:ea typeface="+mn-ea"/>
                <a:cs typeface="+mn-cs"/>
              </a:rPr>
              <a:t>2</a:t>
            </a:r>
            <a:r>
              <a:rPr lang="zh-CN" altLang="en-US" kern="1200" baseline="0">
                <a:latin typeface="+mn-lt"/>
                <a:ea typeface="+mn-ea"/>
                <a:cs typeface="+mn-cs"/>
              </a:rPr>
              <a:t>、文中写到了父亲几次背影？</a:t>
            </a:r>
            <a:r>
              <a:rPr lang="zh-CN" altLang="en-US" sz="800" kern="1200" baseline="0">
                <a:latin typeface="+mn-lt"/>
                <a:ea typeface="+mn-ea"/>
                <a:cs typeface="+mn-cs"/>
                <a:hlinkClick r:id="rId1" action="ppaction://hlinksldjump"/>
              </a:rPr>
              <a:t>思考讨论</a:t>
            </a:r>
            <a:endParaRPr lang="zh-CN" altLang="en-US" sz="800" kern="1200" baseline="0">
              <a:latin typeface="+mn-lt"/>
              <a:ea typeface="+mn-ea"/>
              <a:cs typeface="+mn-cs"/>
            </a:endParaRPr>
          </a:p>
        </p:txBody>
      </p:sp>
      <p:sp>
        <p:nvSpPr>
          <p:cNvPr id="37892" name="文本框 37891"/>
          <p:cNvSpPr txBox="1"/>
          <p:nvPr/>
        </p:nvSpPr>
        <p:spPr>
          <a:xfrm>
            <a:off x="914400" y="2133600"/>
            <a:ext cx="4495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893" name="文本框 37892"/>
          <p:cNvSpPr txBox="1"/>
          <p:nvPr/>
        </p:nvSpPr>
        <p:spPr>
          <a:xfrm>
            <a:off x="0" y="2057400"/>
            <a:ext cx="59436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3200">
                <a:solidFill>
                  <a:schemeClr val="tx2"/>
                </a:solidFill>
                <a:latin typeface="宋体" panose="02010600030101010101" pitchFamily="2" charset="-122"/>
              </a:rPr>
              <a:t>&lt;1&gt;    </a:t>
            </a:r>
            <a:r>
              <a:rPr lang="zh-CN" altLang="en-US" sz="3200" dirty="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背影  </a:t>
            </a:r>
            <a:r>
              <a:rPr lang="zh-CN" altLang="en-US" sz="3200" dirty="0">
                <a:solidFill>
                  <a:schemeClr val="fol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（思念父亲）</a:t>
            </a:r>
            <a:endParaRPr lang="zh-CN" altLang="en-US" sz="3200" dirty="0">
              <a:solidFill>
                <a:schemeClr val="fol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894" name="文本框 37893"/>
          <p:cNvSpPr txBox="1"/>
          <p:nvPr/>
        </p:nvSpPr>
        <p:spPr>
          <a:xfrm>
            <a:off x="0" y="2971800"/>
            <a:ext cx="57150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3200">
                <a:solidFill>
                  <a:schemeClr val="tx2"/>
                </a:solidFill>
                <a:latin typeface="宋体" panose="02010600030101010101" pitchFamily="2" charset="-122"/>
              </a:rPr>
              <a:t>&lt;2&gt;    </a:t>
            </a:r>
            <a:r>
              <a:rPr lang="zh-CN" altLang="en-US" sz="3200" dirty="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背影  </a:t>
            </a:r>
            <a:r>
              <a:rPr lang="zh-CN" altLang="en-US" sz="3200" dirty="0">
                <a:solidFill>
                  <a:schemeClr val="fol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（望父买橘）</a:t>
            </a:r>
            <a:endParaRPr lang="zh-CN" altLang="en-US" sz="3200" dirty="0">
              <a:solidFill>
                <a:schemeClr val="fol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895" name="文本框 37894"/>
          <p:cNvSpPr txBox="1"/>
          <p:nvPr/>
        </p:nvSpPr>
        <p:spPr>
          <a:xfrm>
            <a:off x="0" y="3886200"/>
            <a:ext cx="56388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3200">
                <a:solidFill>
                  <a:schemeClr val="tx2"/>
                </a:solidFill>
                <a:latin typeface="宋体" panose="02010600030101010101" pitchFamily="2" charset="-122"/>
              </a:rPr>
              <a:t>&lt;3&gt;    </a:t>
            </a:r>
            <a:r>
              <a:rPr lang="zh-CN" altLang="en-US" sz="3200" dirty="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背影  </a:t>
            </a:r>
            <a:r>
              <a:rPr lang="zh-CN" altLang="en-US" sz="3200" dirty="0">
                <a:solidFill>
                  <a:schemeClr val="fol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（父子分手）</a:t>
            </a:r>
            <a:endParaRPr lang="zh-CN" altLang="en-US" sz="3200" dirty="0">
              <a:solidFill>
                <a:schemeClr val="fol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896" name="文本框 37895"/>
          <p:cNvSpPr txBox="1"/>
          <p:nvPr/>
        </p:nvSpPr>
        <p:spPr>
          <a:xfrm>
            <a:off x="0" y="4800600"/>
            <a:ext cx="6372225" cy="1616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3200">
                <a:solidFill>
                  <a:schemeClr val="tx2"/>
                </a:solidFill>
                <a:latin typeface="宋体" panose="02010600030101010101" pitchFamily="2" charset="-122"/>
              </a:rPr>
              <a:t>&lt;4&gt;    </a:t>
            </a:r>
            <a:r>
              <a:rPr lang="zh-CN" altLang="en-US" sz="3200" dirty="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背影  </a:t>
            </a:r>
            <a:r>
              <a:rPr lang="zh-CN" altLang="en-US" sz="3200" dirty="0">
                <a:solidFill>
                  <a:schemeClr val="fol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（别后怀念）</a:t>
            </a:r>
            <a:endParaRPr lang="zh-CN" altLang="en-US" sz="3200" dirty="0">
              <a:solidFill>
                <a:schemeClr val="fol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3200" b="1" dirty="0">
                <a:solidFill>
                  <a:srgbClr val="0000FF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父疼子        子爱父     </a:t>
            </a:r>
            <a:r>
              <a:rPr lang="zh-CN" altLang="en-US" sz="3200" dirty="0">
                <a:solidFill>
                  <a:schemeClr val="bg2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父子情深</a:t>
            </a:r>
            <a:r>
              <a:rPr lang="zh-CN" altLang="en-US" sz="800" dirty="0">
                <a:solidFill>
                  <a:schemeClr val="bg2"/>
                </a:solidFill>
                <a:latin typeface="Tahoma" panose="020B0604030504040204" pitchFamily="34" charset="0"/>
                <a:ea typeface="宋体" panose="02010600030101010101" pitchFamily="2" charset="-122"/>
                <a:hlinkClick r:id="" action="ppaction://noaction"/>
              </a:rPr>
              <a:t>幻灯片 23</a:t>
            </a:r>
            <a:endParaRPr lang="zh-CN" altLang="en-US" sz="800" b="1" dirty="0">
              <a:solidFill>
                <a:srgbClr val="0000FF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endParaRPr lang="zh-CN" altLang="en-US" sz="800" b="1" dirty="0">
              <a:solidFill>
                <a:srgbClr val="0000FF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37897" name="文本框 37896"/>
          <p:cNvSpPr txBox="1"/>
          <p:nvPr/>
        </p:nvSpPr>
        <p:spPr>
          <a:xfrm>
            <a:off x="539750" y="2060575"/>
            <a:ext cx="1152525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惦记</a:t>
            </a:r>
            <a:endParaRPr lang="zh-CN" altLang="en-US" sz="3200" b="1" dirty="0">
              <a:solidFill>
                <a:srgbClr val="FF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37898" name="文本框 37897"/>
          <p:cNvSpPr txBox="1"/>
          <p:nvPr/>
        </p:nvSpPr>
        <p:spPr>
          <a:xfrm>
            <a:off x="611188" y="2997200"/>
            <a:ext cx="1217612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刻画</a:t>
            </a:r>
            <a:endParaRPr lang="zh-CN" altLang="en-US" sz="3200" b="1" dirty="0">
              <a:solidFill>
                <a:srgbClr val="FF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37899" name="文本框 37898"/>
          <p:cNvSpPr txBox="1"/>
          <p:nvPr/>
        </p:nvSpPr>
        <p:spPr>
          <a:xfrm>
            <a:off x="609600" y="3886200"/>
            <a:ext cx="9906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900" name="文本框 37899"/>
          <p:cNvSpPr txBox="1"/>
          <p:nvPr/>
        </p:nvSpPr>
        <p:spPr>
          <a:xfrm>
            <a:off x="539750" y="3933825"/>
            <a:ext cx="121285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惜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别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901" name="文本框 37900"/>
          <p:cNvSpPr txBox="1"/>
          <p:nvPr/>
        </p:nvSpPr>
        <p:spPr>
          <a:xfrm>
            <a:off x="611188" y="4797425"/>
            <a:ext cx="1141412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再现</a:t>
            </a:r>
            <a:endParaRPr lang="zh-CN" altLang="en-US" sz="3200" b="1" dirty="0">
              <a:solidFill>
                <a:srgbClr val="FF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37902" name="文本框 37901"/>
          <p:cNvSpPr txBox="1"/>
          <p:nvPr/>
        </p:nvSpPr>
        <p:spPr>
          <a:xfrm>
            <a:off x="4876800" y="1905000"/>
            <a:ext cx="19050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点题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37903" name="文本框 37902"/>
          <p:cNvSpPr txBox="1"/>
          <p:nvPr/>
        </p:nvSpPr>
        <p:spPr>
          <a:xfrm>
            <a:off x="4953000" y="4648200"/>
            <a:ext cx="20574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回忆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37904" name="文本框 37903"/>
          <p:cNvSpPr txBox="1"/>
          <p:nvPr/>
        </p:nvSpPr>
        <p:spPr>
          <a:xfrm>
            <a:off x="6248400" y="2057400"/>
            <a:ext cx="20574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（进入回忆）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905" name="右大括号 37904">
            <a:hlinkClick r:id="rId2" action="ppaction://hlinksldjump"/>
          </p:cNvPr>
          <p:cNvSpPr/>
          <p:nvPr/>
        </p:nvSpPr>
        <p:spPr>
          <a:xfrm>
            <a:off x="5943600" y="3048000"/>
            <a:ext cx="381000" cy="1371600"/>
          </a:xfrm>
          <a:prstGeom prst="rightBrace">
            <a:avLst>
              <a:gd name="adj1" fmla="val 30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37906" name="文本框 37905"/>
          <p:cNvSpPr txBox="1"/>
          <p:nvPr/>
        </p:nvSpPr>
        <p:spPr>
          <a:xfrm>
            <a:off x="6477000" y="3048000"/>
            <a:ext cx="549275" cy="15240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  <a:hlinkClick r:id="rId2" action="ppaction://hlinksldjump"/>
              </a:rPr>
              <a:t>回忆部分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907" name="文本框 37906"/>
          <p:cNvSpPr txBox="1"/>
          <p:nvPr/>
        </p:nvSpPr>
        <p:spPr>
          <a:xfrm>
            <a:off x="6172200" y="4876800"/>
            <a:ext cx="2514600" cy="14938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  <a:hlinkClick r:id="rId2" action="ppaction://hlinksldjump"/>
              </a:rPr>
              <a:t>（</a:t>
            </a:r>
            <a:r>
              <a:rPr lang="zh-CN" altLang="en-US" sz="800" dirty="0">
                <a:latin typeface="Times New Roman" panose="02020603050405020304" pitchFamily="18" charset="0"/>
                <a:ea typeface="宋体" panose="02010600030101010101" pitchFamily="2" charset="-122"/>
                <a:hlinkClick r:id="rId2" action="ppaction://hlinksldjump"/>
              </a:rPr>
              <a:t>回忆结束</a:t>
            </a:r>
            <a:r>
              <a:rPr lang="zh-CN" altLang="en-US" sz="800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800" dirty="0">
                <a:latin typeface="Times New Roman" panose="02020603050405020304" pitchFamily="18" charset="0"/>
                <a:ea typeface="宋体" panose="02010600030101010101" pitchFamily="2" charset="-122"/>
                <a:hlinkClick r:id="rId3" action="ppaction://hlinksldjump"/>
              </a:rPr>
              <a:t>我读到此处，在晶莹的泪光中，又看见那肥胖的、青布棉袍黑布马褂的背影。唉！我不知何时能与他相见！</a:t>
            </a:r>
            <a:br>
              <a:rPr lang="zh-CN" altLang="en-US" sz="800" dirty="0">
                <a:latin typeface="Times New Roman" panose="02020603050405020304" pitchFamily="18" charset="0"/>
                <a:ea typeface="宋体" panose="02010600030101010101" pitchFamily="2" charset="-122"/>
                <a:hlinkClick r:id="rId3" action="ppaction://hlinksldjump"/>
              </a:rPr>
            </a:br>
            <a:r>
              <a:rPr lang="zh-CN" altLang="en-US" sz="800" dirty="0">
                <a:latin typeface="Times New Roman" panose="02020603050405020304" pitchFamily="18" charset="0"/>
                <a:ea typeface="宋体" panose="02010600030101010101" pitchFamily="2" charset="-122"/>
                <a:hlinkClick r:id="rId3" action="ppaction://hlinksldjump"/>
              </a:rPr>
              <a:t>      课文最后又写到父亲的背影，</a:t>
            </a:r>
            <a:br>
              <a:rPr lang="zh-CN" altLang="en-US" sz="800" dirty="0">
                <a:latin typeface="Times New Roman" panose="02020603050405020304" pitchFamily="18" charset="0"/>
                <a:ea typeface="宋体" panose="02010600030101010101" pitchFamily="2" charset="-122"/>
                <a:hlinkClick r:id="rId3" action="ppaction://hlinksldjump"/>
              </a:rPr>
            </a:br>
            <a:r>
              <a:rPr lang="zh-CN" altLang="en-US" sz="800" dirty="0">
                <a:latin typeface="Times New Roman" panose="02020603050405020304" pitchFamily="18" charset="0"/>
                <a:ea typeface="宋体" panose="02010600030101010101" pitchFamily="2" charset="-122"/>
                <a:hlinkClick r:id="rId3" action="ppaction://hlinksldjump"/>
              </a:rPr>
              <a:t>      有什么作用？</a:t>
            </a:r>
            <a:endParaRPr lang="zh-CN" altLang="en-US" sz="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endParaRPr lang="zh-CN" altLang="en-US" b="1" dirty="0">
              <a:solidFill>
                <a:srgbClr val="0000FF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37908" name="上下箭头 37907"/>
          <p:cNvSpPr/>
          <p:nvPr/>
        </p:nvSpPr>
        <p:spPr>
          <a:xfrm>
            <a:off x="6934200" y="2514600"/>
            <a:ext cx="1143000" cy="2362200"/>
          </a:xfrm>
          <a:prstGeom prst="upDownArrow">
            <a:avLst>
              <a:gd name="adj1" fmla="val 50000"/>
              <a:gd name="adj2" fmla="val 41323"/>
            </a:avLst>
          </a:prstGeom>
          <a:gradFill rotWithShape="0">
            <a:gsLst>
              <a:gs pos="0">
                <a:srgbClr val="FF8200">
                  <a:alpha val="100000"/>
                </a:srgbClr>
              </a:gs>
              <a:gs pos="5000">
                <a:srgbClr val="FF0000">
                  <a:alpha val="100000"/>
                </a:srgbClr>
              </a:gs>
              <a:gs pos="17500">
                <a:srgbClr val="BA0066">
                  <a:alpha val="100000"/>
                </a:srgbClr>
              </a:gs>
              <a:gs pos="35000">
                <a:srgbClr val="66008F">
                  <a:alpha val="100000"/>
                </a:srgbClr>
              </a:gs>
              <a:gs pos="50000">
                <a:srgbClr val="000082">
                  <a:alpha val="100000"/>
                </a:srgbClr>
              </a:gs>
              <a:gs pos="65000">
                <a:srgbClr val="66008F">
                  <a:alpha val="100000"/>
                </a:srgbClr>
              </a:gs>
              <a:gs pos="82500">
                <a:srgbClr val="BA0066">
                  <a:alpha val="100000"/>
                </a:srgbClr>
              </a:gs>
              <a:gs pos="95000">
                <a:srgbClr val="FF0000">
                  <a:alpha val="100000"/>
                </a:srgbClr>
              </a:gs>
              <a:gs pos="100000">
                <a:srgbClr val="FF8200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pPr algn="ctr" eaLnBrk="0" hangingPunct="0"/>
            <a:r>
              <a:rPr lang="zh-CN" altLang="en-US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倒叙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1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1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896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7896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7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7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>
                                            <p:txEl>
                                              <p:charRg st="18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9" dur="500"/>
                                        <p:tgtEl>
                                          <p:spTgt spid="37896">
                                            <p:txEl>
                                              <p:charRg st="18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0" fill="hold"/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0" fill="hold"/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0" fill="hold"/>
                                        <p:tgtEl>
                                          <p:spTgt spid="379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0" fill="hold"/>
                                        <p:tgtEl>
                                          <p:spTgt spid="379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7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7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79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7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7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7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79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79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0" fill="hold"/>
                                        <p:tgtEl>
                                          <p:spTgt spid="379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0" fill="hold"/>
                                        <p:tgtEl>
                                          <p:spTgt spid="379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37891" grpId="0" build="p"/>
      <p:bldP spid="37892" grpId="0"/>
      <p:bldP spid="37893" grpId="0"/>
      <p:bldP spid="37894" grpId="0"/>
      <p:bldP spid="37895" grpId="0"/>
      <p:bldP spid="37896" grpId="0" bldLvl="0" uiExpand="1" build="allAtOnce"/>
      <p:bldP spid="37897" grpId="0"/>
      <p:bldP spid="37898" grpId="0"/>
      <p:bldP spid="37899" grpId="0"/>
      <p:bldP spid="37900" grpId="0"/>
      <p:bldP spid="37901" grpId="0"/>
      <p:bldP spid="37902" grpId="0"/>
      <p:bldP spid="37903" grpId="0"/>
      <p:bldP spid="37904" grpId="0"/>
      <p:bldP spid="37906" grpId="0"/>
      <p:bldP spid="37907" grpId="0"/>
      <p:bldP spid="3790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3249" name="标题 54273"/>
          <p:cNvSpPr>
            <a:spLocks noGrp="1"/>
          </p:cNvSpPr>
          <p:nvPr>
            <p:ph type="title"/>
          </p:nvPr>
        </p:nvSpPr>
        <p:spPr>
          <a:xfrm>
            <a:off x="457200" y="773113"/>
            <a:ext cx="8229600" cy="1143000"/>
          </a:xfrm>
        </p:spPr>
        <p:txBody>
          <a:bodyPr anchor="b"/>
          <a:p>
            <a:r>
              <a:rPr lang="zh-CN" altLang="en-US" sz="4000" b="1">
                <a:solidFill>
                  <a:srgbClr val="2F6E73"/>
                </a:solidFill>
                <a:ea typeface="黑体" panose="02010609060101010101" pitchFamily="2" charset="-122"/>
              </a:rPr>
              <a:t>     有一句话，值得你铭记一生：</a:t>
            </a:r>
            <a:endParaRPr lang="zh-CN" altLang="en-US" sz="4000" b="1">
              <a:solidFill>
                <a:srgbClr val="2F6E73"/>
              </a:solidFill>
              <a:ea typeface="黑体" panose="02010609060101010101" pitchFamily="2" charset="-122"/>
            </a:endParaRPr>
          </a:p>
        </p:txBody>
      </p:sp>
      <p:sp>
        <p:nvSpPr>
          <p:cNvPr id="54275" name="内容占位符 54274"/>
          <p:cNvSpPr>
            <a:spLocks noGrp="1"/>
          </p:cNvSpPr>
          <p:nvPr>
            <p:ph idx="1"/>
          </p:nvPr>
        </p:nvSpPr>
        <p:spPr>
          <a:xfrm>
            <a:off x="1866900" y="2032000"/>
            <a:ext cx="6403975" cy="1539875"/>
          </a:xfrm>
        </p:spPr>
        <p:txBody>
          <a:bodyPr anchor="t"/>
          <a:p>
            <a:pPr>
              <a:buNone/>
            </a:pPr>
            <a:r>
              <a:rPr lang="zh-CN" altLang="en-US" sz="4800" b="1">
                <a:solidFill>
                  <a:srgbClr val="CC3300"/>
                </a:solidFill>
                <a:ea typeface="黑体" panose="02010609060101010101" pitchFamily="2" charset="-122"/>
              </a:rPr>
              <a:t>世界上最大的是海洋，</a:t>
            </a:r>
            <a:endParaRPr lang="zh-CN" altLang="en-US" sz="4800" b="1">
              <a:solidFill>
                <a:srgbClr val="CC3300"/>
              </a:solidFill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4800" b="1">
                <a:solidFill>
                  <a:srgbClr val="CC3300"/>
                </a:solidFill>
                <a:ea typeface="黑体" panose="02010609060101010101" pitchFamily="2" charset="-122"/>
              </a:rPr>
              <a:t>比海洋更大的是天空，</a:t>
            </a:r>
            <a:endParaRPr lang="zh-CN" altLang="en-US" sz="4800" b="1">
              <a:solidFill>
                <a:srgbClr val="CC3300"/>
              </a:solidFill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4800" b="1">
                <a:solidFill>
                  <a:srgbClr val="CC3300"/>
                </a:solidFill>
                <a:ea typeface="黑体" panose="02010609060101010101" pitchFamily="2" charset="-122"/>
              </a:rPr>
              <a:t>比天空更大的，</a:t>
            </a:r>
            <a:endParaRPr lang="zh-CN" altLang="en-US" sz="4800" b="1">
              <a:solidFill>
                <a:srgbClr val="CC3300"/>
              </a:solidFill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4800" b="1">
                <a:solidFill>
                  <a:srgbClr val="CC3300"/>
                </a:solidFill>
                <a:ea typeface="黑体" panose="02010609060101010101" pitchFamily="2" charset="-122"/>
              </a:rPr>
              <a:t>是父母对儿女的恩情！</a:t>
            </a:r>
            <a:endParaRPr lang="zh-CN" altLang="en-US" sz="4800" b="1">
              <a:solidFill>
                <a:srgbClr val="CC3300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charRg st="11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75">
                                            <p:txEl>
                                              <p:charRg st="11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275">
                                            <p:txEl>
                                              <p:charRg st="11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charRg st="22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275">
                                            <p:txEl>
                                              <p:charRg st="22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275">
                                            <p:txEl>
                                              <p:charRg st="22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charRg st="3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275">
                                            <p:txEl>
                                              <p:charRg st="3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275">
                                            <p:txEl>
                                              <p:charRg st="3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5298" name="矩形 55297"/>
          <p:cNvSpPr/>
          <p:nvPr/>
        </p:nvSpPr>
        <p:spPr>
          <a:xfrm>
            <a:off x="2209800" y="1524000"/>
            <a:ext cx="6019800" cy="45720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9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祖母死了 </a:t>
            </a:r>
            <a:endParaRPr lang="zh-CN" altLang="en-US" sz="28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marL="342900" indent="-342900">
              <a:lnSpc>
                <a:spcPct val="9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父亲失业</a:t>
            </a:r>
            <a:endParaRPr lang="zh-CN" altLang="en-US" sz="28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marL="342900" indent="-342900">
              <a:lnSpc>
                <a:spcPct val="90000"/>
              </a:lnSpc>
            </a:pPr>
            <a:endParaRPr lang="zh-CN" altLang="en-US" sz="2800" b="1" dirty="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>
              <a:lnSpc>
                <a:spcPct val="90000"/>
              </a:lnSpc>
            </a:pPr>
            <a:r>
              <a:rPr lang="zh-CN" altLang="en-US" sz="2800" b="1" dirty="0">
                <a:solidFill>
                  <a:srgbClr val="A5118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悲哀之泪</a:t>
            </a:r>
            <a:r>
              <a:rPr lang="zh-CN" altLang="en-US" sz="28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见父亲 睹家境 想祖母</a:t>
            </a:r>
            <a:r>
              <a:rPr lang="zh-CN" altLang="en-US" sz="28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zh-CN" altLang="en-US" sz="2800" b="1" dirty="0">
              <a:solidFill>
                <a:schemeClr val="folHlin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marL="342900" indent="-342900">
              <a:lnSpc>
                <a:spcPct val="90000"/>
              </a:lnSpc>
            </a:pPr>
            <a:r>
              <a:rPr lang="zh-CN" altLang="en-US" sz="2800" b="1" dirty="0">
                <a:solidFill>
                  <a:srgbClr val="A5118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感动之泪</a:t>
            </a:r>
            <a:r>
              <a:rPr lang="zh-CN" altLang="en-US" sz="28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望父亲买橘 父子离别</a:t>
            </a:r>
            <a:r>
              <a:rPr lang="zh-CN" altLang="en-US" sz="28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zh-CN" altLang="en-US" sz="2800" b="1" dirty="0">
              <a:solidFill>
                <a:schemeClr val="folHlin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>
              <a:lnSpc>
                <a:spcPct val="90000"/>
              </a:lnSpc>
            </a:pPr>
            <a:r>
              <a:rPr lang="zh-CN" altLang="en-US" sz="2800" b="1" dirty="0">
                <a:solidFill>
                  <a:srgbClr val="99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惜别之泪</a:t>
            </a:r>
            <a:r>
              <a:rPr lang="zh-CN" altLang="en-US" sz="28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背影远去依依惜别</a:t>
            </a:r>
            <a:r>
              <a:rPr lang="zh-CN" altLang="en-US" sz="28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2800" b="1" dirty="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 algn="just">
              <a:lnSpc>
                <a:spcPct val="90000"/>
              </a:lnSpc>
            </a:pPr>
            <a:r>
              <a:rPr lang="zh-CN" altLang="en-US" sz="2800" b="1" dirty="0">
                <a:solidFill>
                  <a:srgbClr val="A5118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伤心之泪</a:t>
            </a:r>
            <a:r>
              <a:rPr lang="zh-CN" altLang="en-US" sz="28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再现背影 泪光莹莹</a:t>
            </a:r>
            <a:r>
              <a:rPr lang="zh-CN" altLang="en-US" sz="28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zh-CN" altLang="en-US" sz="2800" b="1" dirty="0">
              <a:solidFill>
                <a:schemeClr val="folHlin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 algn="just">
              <a:lnSpc>
                <a:spcPct val="90000"/>
              </a:lnSpc>
            </a:pPr>
            <a:endParaRPr lang="zh-CN" altLang="en-US" sz="28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marL="342900" indent="-342900" algn="just">
              <a:lnSpc>
                <a:spcPct val="90000"/>
              </a:lnSpc>
            </a:pPr>
            <a:r>
              <a:rPr lang="zh-CN" altLang="en-US" sz="2800" b="1" dirty="0">
                <a:solidFill>
                  <a:schemeClr val="hlin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惦记背影</a:t>
            </a:r>
            <a:r>
              <a:rPr lang="zh-CN" altLang="en-US" sz="2800" b="1" dirty="0">
                <a:solidFill>
                  <a:srgbClr val="008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（思念父亲）</a:t>
            </a:r>
            <a:endParaRPr lang="zh-CN" altLang="en-US" sz="2800" b="1" dirty="0">
              <a:solidFill>
                <a:srgbClr val="008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marL="342900" indent="-342900">
              <a:lnSpc>
                <a:spcPct val="90000"/>
              </a:lnSpc>
            </a:pPr>
            <a:r>
              <a:rPr lang="zh-CN" altLang="en-US" sz="2800" b="1" dirty="0">
                <a:solidFill>
                  <a:schemeClr val="hlin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刻画背影</a:t>
            </a:r>
            <a:r>
              <a:rPr lang="zh-CN" altLang="en-US" sz="2800" b="1" dirty="0">
                <a:solidFill>
                  <a:srgbClr val="008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（望父买橘）</a:t>
            </a:r>
            <a:endParaRPr lang="zh-CN" altLang="en-US" sz="2800" b="1" dirty="0">
              <a:solidFill>
                <a:srgbClr val="008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marL="342900" indent="-342900">
              <a:lnSpc>
                <a:spcPct val="90000"/>
              </a:lnSpc>
            </a:pPr>
            <a:r>
              <a:rPr lang="zh-CN" altLang="en-US" sz="2800" b="1" dirty="0">
                <a:solidFill>
                  <a:schemeClr val="hlin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惜别背影</a:t>
            </a:r>
            <a:r>
              <a:rPr lang="zh-CN" altLang="en-US" sz="2800" b="1" dirty="0">
                <a:solidFill>
                  <a:srgbClr val="008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（父子分手）</a:t>
            </a:r>
            <a:endParaRPr lang="zh-CN" altLang="en-US" sz="2800" b="1" dirty="0">
              <a:solidFill>
                <a:srgbClr val="008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>
              <a:lnSpc>
                <a:spcPct val="90000"/>
              </a:lnSpc>
            </a:pPr>
            <a:r>
              <a:rPr lang="zh-CN" altLang="en-US" sz="2800" b="1" dirty="0">
                <a:solidFill>
                  <a:schemeClr val="hlin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再现背影</a:t>
            </a:r>
            <a:r>
              <a:rPr lang="zh-CN" altLang="en-US" sz="2800" b="1" dirty="0">
                <a:solidFill>
                  <a:srgbClr val="008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（别后怀念）</a:t>
            </a:r>
            <a:endParaRPr lang="zh-CN" altLang="en-US" sz="2800" b="1" dirty="0">
              <a:solidFill>
                <a:srgbClr val="008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4274" name="矩形 55298"/>
          <p:cNvSpPr/>
          <p:nvPr/>
        </p:nvSpPr>
        <p:spPr>
          <a:xfrm>
            <a:off x="1676400" y="1752600"/>
            <a:ext cx="70866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spcBef>
                <a:spcPct val="20000"/>
              </a:spcBef>
            </a:pPr>
            <a:endParaRPr lang="zh-CN" altLang="en-US" sz="2800" b="1" dirty="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54275" name="组合 55299"/>
          <p:cNvGrpSpPr/>
          <p:nvPr/>
        </p:nvGrpSpPr>
        <p:grpSpPr>
          <a:xfrm>
            <a:off x="134938" y="457200"/>
            <a:ext cx="9009062" cy="1052513"/>
            <a:chOff x="0" y="0"/>
            <a:chExt cx="5675" cy="663"/>
          </a:xfrm>
        </p:grpSpPr>
        <p:grpSp>
          <p:nvGrpSpPr>
            <p:cNvPr id="54276" name="组合 55300"/>
            <p:cNvGrpSpPr/>
            <p:nvPr/>
          </p:nvGrpSpPr>
          <p:grpSpPr>
            <a:xfrm>
              <a:off x="183" y="68"/>
              <a:ext cx="448" cy="299"/>
              <a:chOff x="0" y="0"/>
              <a:chExt cx="624" cy="432"/>
            </a:xfrm>
          </p:grpSpPr>
          <p:sp>
            <p:nvSpPr>
              <p:cNvPr id="54277" name="矩形 55301"/>
              <p:cNvSpPr/>
              <p:nvPr/>
            </p:nvSpPr>
            <p:spPr>
              <a:xfrm>
                <a:off x="0" y="0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 anchor="t"/>
              <a:p>
                <a:endParaRPr lang="zh-CN" altLang="en-US">
                  <a:latin typeface="Tahoma" panose="020B0604030504040204" pitchFamily="34" charset="0"/>
                </a:endParaRPr>
              </a:p>
            </p:txBody>
          </p:sp>
          <p:sp>
            <p:nvSpPr>
              <p:cNvPr id="54278" name="矩形 55302"/>
              <p:cNvSpPr/>
              <p:nvPr/>
            </p:nvSpPr>
            <p:spPr>
              <a:xfrm>
                <a:off x="336" y="0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anchor="t"/>
              <a:p>
                <a:endParaRPr lang="zh-CN" altLang="en-US">
                  <a:latin typeface="Tahoma" panose="020B0604030504040204" pitchFamily="34" charset="0"/>
                </a:endParaRPr>
              </a:p>
            </p:txBody>
          </p:sp>
        </p:grpSp>
        <p:grpSp>
          <p:nvGrpSpPr>
            <p:cNvPr id="54279" name="组合 55303"/>
            <p:cNvGrpSpPr/>
            <p:nvPr/>
          </p:nvGrpSpPr>
          <p:grpSpPr>
            <a:xfrm>
              <a:off x="261" y="334"/>
              <a:ext cx="465" cy="299"/>
              <a:chOff x="0" y="0"/>
              <a:chExt cx="672" cy="432"/>
            </a:xfrm>
          </p:grpSpPr>
          <p:sp>
            <p:nvSpPr>
              <p:cNvPr id="54280" name="矩形 55304"/>
              <p:cNvSpPr/>
              <p:nvPr/>
            </p:nvSpPr>
            <p:spPr>
              <a:xfrm>
                <a:off x="0" y="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 anchor="t"/>
              <a:p>
                <a:endParaRPr lang="zh-CN" altLang="en-US">
                  <a:latin typeface="Tahoma" panose="020B0604030504040204" pitchFamily="34" charset="0"/>
                </a:endParaRPr>
              </a:p>
            </p:txBody>
          </p:sp>
          <p:sp>
            <p:nvSpPr>
              <p:cNvPr id="54281" name="矩形 55305"/>
              <p:cNvSpPr/>
              <p:nvPr/>
            </p:nvSpPr>
            <p:spPr>
              <a:xfrm>
                <a:off x="336" y="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anchor="t"/>
              <a:p>
                <a:endParaRPr lang="zh-CN" altLang="en-US">
                  <a:latin typeface="Tahoma" panose="020B0604030504040204" pitchFamily="34" charset="0"/>
                </a:endParaRPr>
              </a:p>
            </p:txBody>
          </p:sp>
        </p:grpSp>
        <p:sp>
          <p:nvSpPr>
            <p:cNvPr id="54282" name="矩形 55306"/>
            <p:cNvSpPr/>
            <p:nvPr/>
          </p:nvSpPr>
          <p:spPr>
            <a:xfrm>
              <a:off x="0" y="288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anchor="t"/>
            <a:p>
              <a:endParaRPr lang="zh-CN" altLang="en-US">
                <a:latin typeface="Tahoma" panose="020B0604030504040204" pitchFamily="34" charset="0"/>
              </a:endParaRPr>
            </a:p>
          </p:txBody>
        </p:sp>
        <p:sp>
          <p:nvSpPr>
            <p:cNvPr id="54283" name="矩形 55307"/>
            <p:cNvSpPr/>
            <p:nvPr/>
          </p:nvSpPr>
          <p:spPr>
            <a:xfrm>
              <a:off x="400" y="0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 anchor="t"/>
            <a:p>
              <a:endParaRPr lang="zh-CN" altLang="en-US">
                <a:latin typeface="Tahoma" panose="020B0604030504040204" pitchFamily="34" charset="0"/>
              </a:endParaRPr>
            </a:p>
          </p:txBody>
        </p:sp>
        <p:sp>
          <p:nvSpPr>
            <p:cNvPr id="54284" name="矩形 55308"/>
            <p:cNvSpPr/>
            <p:nvPr/>
          </p:nvSpPr>
          <p:spPr>
            <a:xfrm flipV="1">
              <a:off x="199" y="518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/>
            <a:p>
              <a:endParaRPr lang="zh-CN" altLang="en-US">
                <a:latin typeface="Tahoma" panose="020B0604030504040204" pitchFamily="34" charset="0"/>
              </a:endParaRPr>
            </a:p>
          </p:txBody>
        </p:sp>
      </p:grpSp>
      <p:sp>
        <p:nvSpPr>
          <p:cNvPr id="54285" name="矩形 55309"/>
          <p:cNvSpPr/>
          <p:nvPr/>
        </p:nvSpPr>
        <p:spPr>
          <a:xfrm>
            <a:off x="1219200" y="457200"/>
            <a:ext cx="2743200" cy="685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</a:pPr>
            <a:r>
              <a:rPr lang="zh-CN" altLang="en-US" sz="4000" b="1" dirty="0">
                <a:solidFill>
                  <a:schemeClr val="tx2"/>
                </a:solidFill>
                <a:latin typeface="Times New Roman" panose="02020603050405020304" pitchFamily="18" charset="0"/>
                <a:ea typeface="隶书" pitchFamily="49" charset="-122"/>
              </a:rPr>
              <a:t>归纳小结</a:t>
            </a:r>
            <a:endParaRPr lang="zh-CN" altLang="en-US" sz="4000" b="1" dirty="0">
              <a:solidFill>
                <a:schemeClr val="tx2"/>
              </a:solidFill>
              <a:latin typeface="Tahoma" panose="020B0604030504040204" pitchFamily="34" charset="0"/>
              <a:ea typeface="隶书" pitchFamily="49" charset="-122"/>
            </a:endParaRPr>
          </a:p>
        </p:txBody>
      </p:sp>
      <p:sp>
        <p:nvSpPr>
          <p:cNvPr id="54286" name="矩形 55310"/>
          <p:cNvSpPr/>
          <p:nvPr/>
        </p:nvSpPr>
        <p:spPr>
          <a:xfrm>
            <a:off x="685800" y="1905000"/>
            <a:ext cx="1295400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2800">
                <a:ln w="9525" cap="flat" cmpd="sng">
                  <a:solidFill>
                    <a:srgbClr val="B74E07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B74E07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见面背景</a:t>
            </a:r>
            <a:endParaRPr lang="zh-CN" altLang="en-US" sz="2800">
              <a:ln w="9525" cap="flat" cmpd="sng">
                <a:solidFill>
                  <a:srgbClr val="B74E07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B74E07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4287" name="矩形 55311"/>
          <p:cNvSpPr/>
          <p:nvPr/>
        </p:nvSpPr>
        <p:spPr>
          <a:xfrm>
            <a:off x="685800" y="3200400"/>
            <a:ext cx="1295400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2800">
                <a:ln w="9525" cap="flat" cmpd="sng">
                  <a:solidFill>
                    <a:srgbClr val="B74E07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B74E07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四次流泪</a:t>
            </a:r>
            <a:endParaRPr lang="zh-CN" altLang="en-US" sz="2800">
              <a:ln w="9525" cap="flat" cmpd="sng">
                <a:solidFill>
                  <a:srgbClr val="B74E07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B74E07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4288" name="矩形 55312"/>
          <p:cNvSpPr/>
          <p:nvPr/>
        </p:nvSpPr>
        <p:spPr>
          <a:xfrm>
            <a:off x="4191000" y="1752600"/>
            <a:ext cx="268605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2000">
                <a:ln w="9525" cap="flat" cmpd="sng">
                  <a:solidFill>
                    <a:srgbClr val="00CC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(祸不单行,家境惨淡）</a:t>
            </a:r>
            <a:endParaRPr lang="zh-CN" altLang="en-US" sz="2000">
              <a:ln w="9525" cap="flat" cmpd="sng">
                <a:solidFill>
                  <a:srgbClr val="00CC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chemeClr val="folHlin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4289" name="矩形 55313"/>
          <p:cNvSpPr/>
          <p:nvPr/>
        </p:nvSpPr>
        <p:spPr>
          <a:xfrm>
            <a:off x="762000" y="4953000"/>
            <a:ext cx="1295400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2800">
                <a:ln w="9525" cap="flat" cmpd="sng">
                  <a:solidFill>
                    <a:srgbClr val="B74E07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B74E07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四个背影</a:t>
            </a:r>
            <a:endParaRPr lang="zh-CN" altLang="en-US" sz="2800">
              <a:ln w="9525" cap="flat" cmpd="sng">
                <a:solidFill>
                  <a:srgbClr val="B74E07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B74E07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529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charRg st="6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55298">
                                            <p:txEl>
                                              <p:charRg st="6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charRg st="12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55298">
                                            <p:txEl>
                                              <p:charRg st="12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charRg st="3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55298">
                                            <p:txEl>
                                              <p:charRg st="30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charRg st="47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55298">
                                            <p:txEl>
                                              <p:charRg st="47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charRg st="63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55298">
                                            <p:txEl>
                                              <p:charRg st="63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charRg st="80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55298">
                                            <p:txEl>
                                              <p:charRg st="80" end="9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charRg st="91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55298">
                                            <p:txEl>
                                              <p:charRg st="91" end="10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charRg st="102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55298">
                                            <p:txEl>
                                              <p:charRg st="102" end="1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charRg st="113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55298">
                                            <p:txEl>
                                              <p:charRg st="113" end="1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6321" name="矩形 57345"/>
          <p:cNvSpPr/>
          <p:nvPr/>
        </p:nvSpPr>
        <p:spPr>
          <a:xfrm>
            <a:off x="611188" y="1268413"/>
            <a:ext cx="8066087" cy="108108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/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本文有哪些特点，对你写作上有什么启示？</a:t>
            </a:r>
            <a:endParaRPr lang="zh-CN" altLang="en-US" sz="3200" b="1" dirty="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56322" name="组合 57346"/>
          <p:cNvGrpSpPr/>
          <p:nvPr/>
        </p:nvGrpSpPr>
        <p:grpSpPr>
          <a:xfrm>
            <a:off x="134938" y="457200"/>
            <a:ext cx="9009062" cy="1052513"/>
            <a:chOff x="0" y="0"/>
            <a:chExt cx="5675" cy="663"/>
          </a:xfrm>
        </p:grpSpPr>
        <p:grpSp>
          <p:nvGrpSpPr>
            <p:cNvPr id="56323" name="组合 57347"/>
            <p:cNvGrpSpPr/>
            <p:nvPr/>
          </p:nvGrpSpPr>
          <p:grpSpPr>
            <a:xfrm>
              <a:off x="183" y="68"/>
              <a:ext cx="448" cy="299"/>
              <a:chOff x="0" y="0"/>
              <a:chExt cx="624" cy="432"/>
            </a:xfrm>
          </p:grpSpPr>
          <p:sp>
            <p:nvSpPr>
              <p:cNvPr id="56324" name="矩形 57348"/>
              <p:cNvSpPr/>
              <p:nvPr/>
            </p:nvSpPr>
            <p:spPr>
              <a:xfrm>
                <a:off x="0" y="0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 anchor="t"/>
              <a:p>
                <a:endParaRPr lang="zh-CN" altLang="en-US">
                  <a:latin typeface="Tahoma" panose="020B0604030504040204" pitchFamily="34" charset="0"/>
                </a:endParaRPr>
              </a:p>
            </p:txBody>
          </p:sp>
          <p:sp>
            <p:nvSpPr>
              <p:cNvPr id="56325" name="矩形 57349"/>
              <p:cNvSpPr/>
              <p:nvPr/>
            </p:nvSpPr>
            <p:spPr>
              <a:xfrm>
                <a:off x="336" y="0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anchor="t"/>
              <a:p>
                <a:endParaRPr lang="zh-CN" altLang="en-US">
                  <a:latin typeface="Tahoma" panose="020B0604030504040204" pitchFamily="34" charset="0"/>
                </a:endParaRPr>
              </a:p>
            </p:txBody>
          </p:sp>
        </p:grpSp>
        <p:grpSp>
          <p:nvGrpSpPr>
            <p:cNvPr id="56326" name="组合 57350"/>
            <p:cNvGrpSpPr/>
            <p:nvPr/>
          </p:nvGrpSpPr>
          <p:grpSpPr>
            <a:xfrm>
              <a:off x="261" y="334"/>
              <a:ext cx="465" cy="299"/>
              <a:chOff x="0" y="0"/>
              <a:chExt cx="672" cy="432"/>
            </a:xfrm>
          </p:grpSpPr>
          <p:sp>
            <p:nvSpPr>
              <p:cNvPr id="56327" name="矩形 57351"/>
              <p:cNvSpPr/>
              <p:nvPr/>
            </p:nvSpPr>
            <p:spPr>
              <a:xfrm>
                <a:off x="0" y="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 anchor="t"/>
              <a:p>
                <a:endParaRPr lang="zh-CN" altLang="en-US">
                  <a:latin typeface="Tahoma" panose="020B0604030504040204" pitchFamily="34" charset="0"/>
                </a:endParaRPr>
              </a:p>
            </p:txBody>
          </p:sp>
          <p:sp>
            <p:nvSpPr>
              <p:cNvPr id="56328" name="矩形 57352"/>
              <p:cNvSpPr/>
              <p:nvPr/>
            </p:nvSpPr>
            <p:spPr>
              <a:xfrm>
                <a:off x="336" y="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anchor="t"/>
              <a:p>
                <a:endParaRPr lang="zh-CN" altLang="en-US">
                  <a:latin typeface="Tahoma" panose="020B0604030504040204" pitchFamily="34" charset="0"/>
                </a:endParaRPr>
              </a:p>
            </p:txBody>
          </p:sp>
        </p:grpSp>
        <p:sp>
          <p:nvSpPr>
            <p:cNvPr id="56329" name="矩形 57353"/>
            <p:cNvSpPr/>
            <p:nvPr/>
          </p:nvSpPr>
          <p:spPr>
            <a:xfrm>
              <a:off x="0" y="288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anchor="t"/>
            <a:p>
              <a:endParaRPr lang="zh-CN" altLang="en-US">
                <a:latin typeface="Tahoma" panose="020B0604030504040204" pitchFamily="34" charset="0"/>
              </a:endParaRPr>
            </a:p>
          </p:txBody>
        </p:sp>
        <p:sp>
          <p:nvSpPr>
            <p:cNvPr id="56330" name="矩形 57354"/>
            <p:cNvSpPr/>
            <p:nvPr/>
          </p:nvSpPr>
          <p:spPr>
            <a:xfrm>
              <a:off x="400" y="0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 anchor="t"/>
            <a:p>
              <a:endParaRPr lang="zh-CN" altLang="en-US">
                <a:latin typeface="Tahoma" panose="020B0604030504040204" pitchFamily="34" charset="0"/>
              </a:endParaRPr>
            </a:p>
          </p:txBody>
        </p:sp>
        <p:sp>
          <p:nvSpPr>
            <p:cNvPr id="56331" name="矩形 57355"/>
            <p:cNvSpPr/>
            <p:nvPr/>
          </p:nvSpPr>
          <p:spPr>
            <a:xfrm flipV="1">
              <a:off x="199" y="518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/>
            <a:p>
              <a:endParaRPr lang="zh-CN" altLang="en-US">
                <a:latin typeface="Tahoma" panose="020B0604030504040204" pitchFamily="34" charset="0"/>
              </a:endParaRPr>
            </a:p>
          </p:txBody>
        </p:sp>
      </p:grpSp>
      <p:sp>
        <p:nvSpPr>
          <p:cNvPr id="56332" name="矩形 57356"/>
          <p:cNvSpPr/>
          <p:nvPr/>
        </p:nvSpPr>
        <p:spPr>
          <a:xfrm>
            <a:off x="1219200" y="457200"/>
            <a:ext cx="7924800" cy="685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</a:pPr>
            <a:r>
              <a:rPr lang="zh-CN" altLang="en-US" sz="4000" b="1" dirty="0">
                <a:solidFill>
                  <a:schemeClr val="tx2"/>
                </a:solidFill>
                <a:latin typeface="Tahoma" panose="020B0604030504040204" pitchFamily="34" charset="0"/>
                <a:ea typeface="隶书" pitchFamily="49" charset="-122"/>
              </a:rPr>
              <a:t>合作探究  </a:t>
            </a:r>
            <a:r>
              <a:rPr lang="zh-CN" altLang="en-US" sz="4000" b="1" dirty="0">
                <a:solidFill>
                  <a:srgbClr val="22C03C"/>
                </a:solidFill>
                <a:latin typeface="Tahoma" panose="020B0604030504040204" pitchFamily="34" charset="0"/>
                <a:ea typeface="隶书" pitchFamily="49" charset="-122"/>
              </a:rPr>
              <a:t>说一说，议一议</a:t>
            </a:r>
            <a:endParaRPr lang="zh-CN" altLang="en-US" sz="4000" b="1" dirty="0">
              <a:solidFill>
                <a:srgbClr val="22C03C"/>
              </a:solidFill>
              <a:latin typeface="Tahoma" panose="020B0604030504040204" pitchFamily="34" charset="0"/>
              <a:ea typeface="隶书" pitchFamily="49" charset="-122"/>
            </a:endParaRPr>
          </a:p>
        </p:txBody>
      </p:sp>
      <p:sp>
        <p:nvSpPr>
          <p:cNvPr id="57358" name="文本框 57357"/>
          <p:cNvSpPr txBox="1"/>
          <p:nvPr/>
        </p:nvSpPr>
        <p:spPr>
          <a:xfrm>
            <a:off x="468313" y="1712913"/>
            <a:ext cx="8351837" cy="44148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hlink"/>
                </a:solidFill>
                <a:latin typeface="Tahoma" panose="020B0604030504040204" pitchFamily="34" charset="0"/>
                <a:ea typeface="方正华隶简体" pitchFamily="1" charset="-122"/>
              </a:rPr>
              <a:t>写作特点：</a:t>
            </a:r>
            <a:endParaRPr lang="zh-CN" altLang="en-US" b="1" dirty="0">
              <a:solidFill>
                <a:schemeClr val="folHlink"/>
              </a:solidFill>
              <a:latin typeface="Tahoma" panose="020B060403050404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b="1">
                <a:solidFill>
                  <a:schemeClr val="folHlink"/>
                </a:solidFill>
                <a:latin typeface="Tahoma" panose="020B0604030504040204" pitchFamily="34" charset="0"/>
              </a:rPr>
              <a:t>1</a:t>
            </a:r>
            <a:r>
              <a:rPr lang="zh-CN" altLang="en-US" b="1" dirty="0">
                <a:solidFill>
                  <a:schemeClr val="folHlink"/>
                </a:solidFill>
                <a:latin typeface="Tahoma" panose="020B0604030504040204" pitchFamily="34" charset="0"/>
              </a:rPr>
              <a:t>、以”背影”为线索组织材料，全文脉络清晰，结构严谨。</a:t>
            </a:r>
            <a:endParaRPr lang="zh-CN" altLang="en-US" b="1" dirty="0">
              <a:solidFill>
                <a:schemeClr val="folHlink"/>
              </a:solidFill>
              <a:latin typeface="Tahoma" panose="020B060403050404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b="1">
                <a:solidFill>
                  <a:schemeClr val="folHlink"/>
                </a:solidFill>
                <a:latin typeface="Tahoma" panose="020B0604030504040204" pitchFamily="34" charset="0"/>
              </a:rPr>
              <a:t>2</a:t>
            </a:r>
            <a:r>
              <a:rPr lang="zh-CN" altLang="en-US" b="1" dirty="0">
                <a:solidFill>
                  <a:schemeClr val="folHlink"/>
                </a:solidFill>
                <a:latin typeface="Tahoma" panose="020B0604030504040204" pitchFamily="34" charset="0"/>
              </a:rPr>
              <a:t>、朴实的语言中饱含着感情。</a:t>
            </a:r>
            <a:endParaRPr lang="zh-CN" altLang="en-US" b="1" dirty="0">
              <a:solidFill>
                <a:schemeClr val="folHlink"/>
              </a:solidFill>
              <a:latin typeface="Tahoma" panose="020B060403050404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hlink"/>
                </a:solidFill>
                <a:latin typeface="Tahoma" panose="020B0604030504040204" pitchFamily="34" charset="0"/>
                <a:ea typeface="汉仪小隶书简" pitchFamily="1" charset="-122"/>
              </a:rPr>
              <a:t> </a:t>
            </a:r>
            <a:r>
              <a:rPr lang="zh-CN" altLang="en-US" sz="3200" b="1" dirty="0">
                <a:solidFill>
                  <a:schemeClr val="hlink"/>
                </a:solidFill>
                <a:latin typeface="Tahoma" panose="020B0604030504040204" pitchFamily="34" charset="0"/>
                <a:ea typeface="方正华隶简体" pitchFamily="1" charset="-122"/>
              </a:rPr>
              <a:t>启示：</a:t>
            </a:r>
            <a:endParaRPr lang="zh-CN" altLang="en-US" sz="3200" b="1" dirty="0">
              <a:solidFill>
                <a:schemeClr val="hlink"/>
              </a:solidFill>
              <a:latin typeface="Tahoma" panose="020B0604030504040204" pitchFamily="34" charset="0"/>
              <a:ea typeface="方正华隶简体" pitchFamily="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b="1">
                <a:solidFill>
                  <a:schemeClr val="folHlink"/>
                </a:solidFill>
                <a:latin typeface="Tahoma" panose="020B0604030504040204" pitchFamily="34" charset="0"/>
              </a:rPr>
              <a:t>1</a:t>
            </a:r>
            <a:r>
              <a:rPr lang="zh-CN" altLang="en-US" b="1" dirty="0">
                <a:solidFill>
                  <a:schemeClr val="folHlink"/>
                </a:solidFill>
                <a:latin typeface="Tahoma" panose="020B0604030504040204" pitchFamily="34" charset="0"/>
              </a:rPr>
              <a:t>、 写人记事，应该选取最动情的一件事，写最动情的一件事要突出最动情的瞬间。</a:t>
            </a:r>
            <a:endParaRPr lang="zh-CN" altLang="en-US" b="1" dirty="0">
              <a:solidFill>
                <a:schemeClr val="folHlink"/>
              </a:solidFill>
              <a:latin typeface="Tahoma" panose="020B060403050404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b="1">
                <a:solidFill>
                  <a:schemeClr val="folHlink"/>
                </a:solidFill>
                <a:latin typeface="Tahoma" panose="020B0604030504040204" pitchFamily="34" charset="0"/>
              </a:rPr>
              <a:t>2</a:t>
            </a:r>
            <a:r>
              <a:rPr lang="zh-CN" altLang="en-US" b="1" dirty="0">
                <a:solidFill>
                  <a:schemeClr val="folHlink"/>
                </a:solidFill>
                <a:latin typeface="Tahoma" panose="020B0604030504040204" pitchFamily="34" charset="0"/>
              </a:rPr>
              <a:t>、文章遣词造句不在于辞藻是否华丽，只要饱含感情就好。</a:t>
            </a:r>
            <a:endParaRPr lang="zh-CN" altLang="en-US" b="1" dirty="0">
              <a:solidFill>
                <a:schemeClr val="folHlink"/>
              </a:solidFill>
              <a:latin typeface="Tahoma" panose="020B060403050404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b="1" dirty="0">
              <a:solidFill>
                <a:schemeClr val="folHlink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35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>
                                            <p:txEl>
                                              <p:charRg st="6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7358">
                                            <p:txEl>
                                              <p:charRg st="6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>
                                            <p:txEl>
                                              <p:charRg st="34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7358">
                                            <p:txEl>
                                              <p:charRg st="34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>
                                            <p:txEl>
                                              <p:charRg st="49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7358">
                                            <p:txEl>
                                              <p:charRg st="49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>
                                            <p:txEl>
                                              <p:charRg st="54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7358">
                                            <p:txEl>
                                              <p:charRg st="54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>
                                            <p:txEl>
                                              <p:charRg st="93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7358">
                                            <p:txEl>
                                              <p:charRg st="93" end="1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69" name="矩形 6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 rotWithShape="1">
            <a:gsLst>
              <a:gs pos="0">
                <a:srgbClr val="DBD8CB"/>
              </a:gs>
              <a:gs pos="50000">
                <a:srgbClr val="918415"/>
              </a:gs>
              <a:gs pos="100000">
                <a:srgbClr val="DBD8CB"/>
              </a:gs>
            </a:gsLst>
            <a:lin ang="0" scaled="1"/>
            <a:tileRect/>
          </a:gradFill>
          <a:ln w="952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59395" name="Rectangle 2"/>
          <p:cNvSpPr>
            <a:spLocks noGrp="1"/>
          </p:cNvSpPr>
          <p:nvPr>
            <p:ph type="ctrTitle"/>
          </p:nvPr>
        </p:nvSpPr>
        <p:spPr>
          <a:xfrm>
            <a:off x="0" y="152400"/>
            <a:ext cx="8540750" cy="1143000"/>
          </a:xfrm>
          <a:solidFill>
            <a:srgbClr val="FFFFFF"/>
          </a:solidFill>
        </p:spPr>
        <p:txBody>
          <a:bodyPr wrap="square" anchor="t"/>
          <a:p>
            <a:pPr defTabSz="914400">
              <a:buNone/>
            </a:pPr>
            <a:r>
              <a:rPr lang="zh-CN" altLang="en-US" sz="5400" b="1" kern="1200" baseline="0" dirty="0">
                <a:solidFill>
                  <a:srgbClr val="F616DB"/>
                </a:solidFill>
                <a:latin typeface="+mj-lt"/>
                <a:ea typeface="黑体" panose="02010609060101010101" pitchFamily="2" charset="-122"/>
                <a:cs typeface="+mj-cs"/>
              </a:rPr>
              <a:t>写作启示：</a:t>
            </a:r>
            <a:endParaRPr lang="zh-CN" altLang="en-US" kern="1200" baseline="0" dirty="0">
              <a:latin typeface="+mj-lt"/>
              <a:ea typeface="+mj-ea"/>
              <a:cs typeface="+mj-cs"/>
            </a:endParaRPr>
          </a:p>
        </p:txBody>
      </p:sp>
      <p:sp>
        <p:nvSpPr>
          <p:cNvPr id="59396" name="Rectangle 3"/>
          <p:cNvSpPr>
            <a:spLocks noGrp="1"/>
          </p:cNvSpPr>
          <p:nvPr>
            <p:ph type="subTitle" idx="1"/>
          </p:nvPr>
        </p:nvSpPr>
        <p:spPr>
          <a:xfrm>
            <a:off x="0" y="1524000"/>
            <a:ext cx="8864600" cy="4657725"/>
          </a:xfrm>
          <a:solidFill>
            <a:srgbClr val="FFFFFF"/>
          </a:solidFill>
        </p:spPr>
        <p:txBody>
          <a:bodyPr wrap="square" anchor="t"/>
          <a:p>
            <a:pPr defTabSz="914400">
              <a:buSzPct val="60000"/>
            </a:pPr>
            <a:r>
              <a:rPr lang="zh-CN" altLang="en-US" sz="3600" b="1" kern="1200" baseline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黑体" panose="02010609060101010101" pitchFamily="2" charset="-122"/>
              </a:rPr>
              <a:t>作文开头方法</a:t>
            </a:r>
            <a:r>
              <a:rPr lang="en-US" altLang="zh-CN" sz="3600" b="1" kern="120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黑体" panose="02010609060101010101" pitchFamily="2" charset="-122"/>
              </a:rPr>
              <a:t>:</a:t>
            </a:r>
            <a:r>
              <a:rPr lang="zh-CN" altLang="en-US" sz="3600" b="1" kern="1200" baseline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黑体" panose="02010609060101010101" pitchFamily="2" charset="-122"/>
              </a:rPr>
              <a:t>开篇点题、引出下文</a:t>
            </a:r>
            <a:endParaRPr lang="zh-CN" altLang="en-US" sz="3600" b="1" kern="1200" baseline="0" dirty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黑体" panose="02010609060101010101" pitchFamily="2" charset="-122"/>
            </a:endParaRPr>
          </a:p>
          <a:p>
            <a:pPr defTabSz="914400">
              <a:buSzPct val="60000"/>
            </a:pPr>
            <a:r>
              <a:rPr lang="zh-CN" altLang="en-US" sz="3600" b="1" kern="1200" baseline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黑体" panose="02010609060101010101" pitchFamily="2" charset="-122"/>
              </a:rPr>
              <a:t>作文结尾方法</a:t>
            </a:r>
            <a:r>
              <a:rPr lang="en-US" altLang="zh-CN" sz="3600" b="1" kern="1200" baseline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黑体" panose="02010609060101010101" pitchFamily="2" charset="-122"/>
              </a:rPr>
              <a:t>:</a:t>
            </a:r>
            <a:r>
              <a:rPr lang="zh-CN" altLang="en-US" sz="3600" b="1" kern="1200" baseline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黑体" panose="02010609060101010101" pitchFamily="2" charset="-122"/>
              </a:rPr>
              <a:t>照应开头、画龙点睛</a:t>
            </a:r>
            <a:endParaRPr lang="zh-CN" altLang="en-US" sz="3600" b="1" kern="1200" baseline="0" dirty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黑体" panose="02010609060101010101" pitchFamily="2" charset="-122"/>
            </a:endParaRPr>
          </a:p>
          <a:p>
            <a:pPr defTabSz="914400">
              <a:buSzPct val="60000"/>
            </a:pPr>
            <a:r>
              <a:rPr lang="zh-CN" altLang="en-US" sz="3600" b="1" kern="1200" baseline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黑体" panose="02010609060101010101" pitchFamily="2" charset="-122"/>
              </a:rPr>
              <a:t>选材要突出文章中心</a:t>
            </a:r>
            <a:endParaRPr lang="zh-CN" altLang="en-US" sz="3600" b="1" kern="1200" baseline="0" dirty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黑体" panose="02010609060101010101" pitchFamily="2" charset="-122"/>
            </a:endParaRPr>
          </a:p>
          <a:p>
            <a:pPr defTabSz="914400">
              <a:buSzPct val="60000"/>
            </a:pPr>
            <a:r>
              <a:rPr lang="zh-CN" altLang="en-US" sz="3600" b="1" kern="1200" baseline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黑体" panose="02010609060101010101" pitchFamily="2" charset="-122"/>
              </a:rPr>
              <a:t>叙事要详略得当</a:t>
            </a:r>
            <a:endParaRPr lang="zh-CN" altLang="en-US" sz="3600" b="1" kern="1200" baseline="0" dirty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黑体" panose="02010609060101010101" pitchFamily="2" charset="-122"/>
            </a:endParaRPr>
          </a:p>
          <a:p>
            <a:pPr defTabSz="914400">
              <a:buSzPct val="60000"/>
            </a:pPr>
            <a:r>
              <a:rPr lang="zh-CN" altLang="en-US" sz="3600" b="1" kern="1200" baseline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黑体" panose="02010609060101010101" pitchFamily="2" charset="-122"/>
              </a:rPr>
              <a:t>写作文要写出自己的真情实感</a:t>
            </a:r>
            <a:endParaRPr lang="zh-CN" altLang="en-US" sz="3600" b="1" kern="1200" baseline="0" dirty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黑体" panose="02010609060101010101" pitchFamily="2" charset="-122"/>
            </a:endParaRPr>
          </a:p>
          <a:p>
            <a:pPr defTabSz="914400">
              <a:buSzPct val="60000"/>
            </a:pPr>
            <a:r>
              <a:rPr lang="zh-CN" altLang="en-US" sz="3600" b="1" kern="1200" baseline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黑体" panose="02010609060101010101" pitchFamily="2" charset="-122"/>
              </a:rPr>
              <a:t>作文中写人时要运用描写方法：例如：外貌、心理、动作、语言等</a:t>
            </a:r>
            <a:endParaRPr lang="zh-CN" altLang="en-US" sz="3600" kern="1200" baseline="0" dirty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黑体" panose="0201060906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1" dur="500" tmFilter="0,0; .5, 1; 1, 1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9396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9396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charRg st="17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9396">
                                            <p:txEl>
                                              <p:charRg st="17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9396">
                                            <p:txEl>
                                              <p:charRg st="17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charRg st="34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9396">
                                            <p:txEl>
                                              <p:charRg st="34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9396">
                                            <p:txEl>
                                              <p:charRg st="34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charRg st="44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9396">
                                            <p:txEl>
                                              <p:charRg st="44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9396">
                                            <p:txEl>
                                              <p:charRg st="44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charRg st="52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9396">
                                            <p:txEl>
                                              <p:charRg st="52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9396">
                                            <p:txEl>
                                              <p:charRg st="52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charRg st="66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9396">
                                            <p:txEl>
                                              <p:charRg st="66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9396">
                                            <p:txEl>
                                              <p:charRg st="66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 bldLvl="0" animBg="1"/>
      <p:bldP spid="59396" grpId="0" bldLvl="0" animBg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59393" name="内容占位符 60417" descr="l-s03"/>
          <p:cNvPicPr>
            <a:picLocks noGrp="1" noChangeAspect="1"/>
          </p:cNvPicPr>
          <p:nvPr>
            <p:ph idx="4294967295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324975" cy="6962775"/>
          </a:xfrm>
        </p:spPr>
      </p:pic>
      <p:sp>
        <p:nvSpPr>
          <p:cNvPr id="59394" name="文本框 60418"/>
          <p:cNvSpPr txBox="1"/>
          <p:nvPr/>
        </p:nvSpPr>
        <p:spPr>
          <a:xfrm>
            <a:off x="1295400" y="533400"/>
            <a:ext cx="7010400" cy="30765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22C03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父亲是一座山，伟大而坚强。严酷的现实扭曲了情感，沉重的负担压弯了脊背，他从无怨言，默默地用点点血汗，以透支的生命为儿女们开出一条成功之路。</a:t>
            </a:r>
            <a:endParaRPr lang="zh-CN" altLang="en-US" sz="3200" b="1" dirty="0">
              <a:solidFill>
                <a:srgbClr val="22C03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endParaRPr lang="zh-CN" altLang="en-US" dirty="0">
              <a:solidFill>
                <a:srgbClr val="05AF5E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A9">
                <a:alpha val="100000"/>
              </a:srgbClr>
            </a:gs>
            <a:gs pos="31000">
              <a:srgbClr val="FFFFCF">
                <a:alpha val="100000"/>
              </a:srgbClr>
            </a:gs>
            <a:gs pos="100000">
              <a:srgbClr val="FFFFF7">
                <a:alpha val="100000"/>
              </a:srgbClr>
            </a:gs>
          </a:gsLst>
          <a:path path="rect">
            <a:fillToRect l="50000" r="50000" b="10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66562" name="Text Box 2"/>
          <p:cNvSpPr/>
          <p:nvPr/>
        </p:nvSpPr>
        <p:spPr>
          <a:xfrm>
            <a:off x="533400" y="0"/>
            <a:ext cx="3614738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5400" dirty="0">
                <a:solidFill>
                  <a:srgbClr val="FF00FF"/>
                </a:solidFill>
                <a:latin typeface="Times New Roman" panose="02020603050405020304" pitchFamily="18" charset="0"/>
                <a:ea typeface="华文行楷" pitchFamily="2" charset="-122"/>
              </a:rPr>
              <a:t>结束语：</a:t>
            </a:r>
            <a:r>
              <a:rPr lang="zh-CN" altLang="en-US" sz="800" dirty="0">
                <a:solidFill>
                  <a:schemeClr val="bg2"/>
                </a:solidFill>
                <a:latin typeface="Times New Roman" panose="02020603050405020304" pitchFamily="18" charset="0"/>
                <a:ea typeface="华文行楷" pitchFamily="2" charset="-122"/>
                <a:hlinkClick r:id="rId1" action="ppaction://hlinksldjump"/>
              </a:rPr>
              <a:t>幻灯片 53</a:t>
            </a:r>
            <a:endParaRPr lang="en-US" altLang="zh-CN" sz="800">
              <a:solidFill>
                <a:schemeClr val="bg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63" name="Rectangle 3"/>
          <p:cNvSpPr/>
          <p:nvPr/>
        </p:nvSpPr>
        <p:spPr>
          <a:xfrm>
            <a:off x="228600" y="838200"/>
            <a:ext cx="8534400" cy="44624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chemeClr val="tx2"/>
                </a:solidFill>
                <a:latin typeface="Times New Roman" panose="02020603050405020304" pitchFamily="18" charset="0"/>
                <a:ea typeface="隶书" pitchFamily="49" charset="-122"/>
                <a:sym typeface="Times New Roman" panose="02020603050405020304" pitchFamily="18" charset="0"/>
              </a:rPr>
              <a:t>       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一个不懂得享受爱的人，他的良知是苍白的；一个不懂得回报爱的人，他的情感是自私的。</a:t>
            </a:r>
            <a:endParaRPr lang="zh-CN" altLang="en-US" sz="2800" b="1" dirty="0">
              <a:solidFill>
                <a:srgbClr val="FF3300"/>
              </a:solidFill>
              <a:latin typeface="黑体" panose="02010609060101010101" pitchFamily="2" charset="-122"/>
              <a:ea typeface="宋体" panose="02010600030101010101" pitchFamily="2" charset="-122"/>
              <a:sym typeface="黑体" panose="0201060906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    父母的爱很平常，也很实在：也许只是一个眼神，也许只是一句叮咛，也许只是早餐时装在你书包里的一盒牛奶</a:t>
            </a:r>
            <a:r>
              <a:rPr lang="en-US" altLang="zh-CN" sz="2800" b="1">
                <a:solidFill>
                  <a:schemeClr val="tx2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……</a:t>
            </a:r>
            <a:endParaRPr lang="en-US" altLang="zh-CN" sz="2800" b="1">
              <a:solidFill>
                <a:schemeClr val="tx2"/>
              </a:solidFill>
              <a:latin typeface="黑体" panose="02010609060101010101" pitchFamily="2" charset="-122"/>
              <a:sym typeface="黑体" panose="0201060906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2800" b="1">
                <a:solidFill>
                  <a:schemeClr val="tx2"/>
                </a:solidFill>
                <a:latin typeface="黑体" panose="02010609060101010101" pitchFamily="2" charset="-122"/>
                <a:sym typeface="黑体" panose="02010609060101010101" pitchFamily="2" charset="-122"/>
              </a:rPr>
              <a:t>    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父母的爱也很伟大，很无私，值得我们去感恩。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我们不妨试着在父母疲倦时端上一杯热茶，在餐桌上给他们夹一次菜，在他们工作之余给他们捶捶背、揉揉肩</a:t>
            </a:r>
            <a:r>
              <a:rPr lang="en-US" altLang="zh-CN" sz="2800" b="1">
                <a:solidFill>
                  <a:schemeClr val="tx2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……</a:t>
            </a:r>
            <a:endParaRPr lang="en-US" altLang="zh-CN" sz="2800" b="1">
              <a:solidFill>
                <a:schemeClr val="tx2"/>
              </a:solidFill>
              <a:latin typeface="黑体" panose="02010609060101010101" pitchFamily="2" charset="-122"/>
              <a:sym typeface="黑体" panose="0201060906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770" decel="1000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6656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charRg st="0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Bottom)">
                                      <p:cBhvr>
                                        <p:cTn id="18" dur="500"/>
                                        <p:tgtEl>
                                          <p:spTgt spid="66563">
                                            <p:txEl>
                                              <p:charRg st="0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charRg st="48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Bottom)">
                                      <p:cBhvr>
                                        <p:cTn id="23" dur="500"/>
                                        <p:tgtEl>
                                          <p:spTgt spid="66563">
                                            <p:txEl>
                                              <p:charRg st="48" end="10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charRg st="104" end="1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Bottom)">
                                      <p:cBhvr>
                                        <p:cTn id="28" dur="500"/>
                                        <p:tgtEl>
                                          <p:spTgt spid="66563">
                                            <p:txEl>
                                              <p:charRg st="104" end="1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 bldLvl="0"/>
      <p:bldP spid="66563" grpId="0" bldLvl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20" name="文本框 86019"/>
          <p:cNvSpPr txBox="1"/>
          <p:nvPr/>
        </p:nvSpPr>
        <p:spPr>
          <a:xfrm>
            <a:off x="1403350" y="404813"/>
            <a:ext cx="5410200" cy="8239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>
                <a:solidFill>
                  <a:schemeClr val="hlink"/>
                </a:solidFill>
                <a:latin typeface="Arial" panose="020B0604020202020204" pitchFamily="34" charset="0"/>
                <a:ea typeface="华文隶书" pitchFamily="2" charset="-122"/>
              </a:rPr>
              <a:t>对</a:t>
            </a:r>
            <a:r>
              <a:rPr lang="en-US" altLang="zh-CN" sz="4800">
                <a:solidFill>
                  <a:schemeClr val="hlink"/>
                </a:solidFill>
                <a:latin typeface="Arial" panose="020B0604020202020204" pitchFamily="34" charset="0"/>
                <a:ea typeface="华文隶书" pitchFamily="2" charset="-122"/>
              </a:rPr>
              <a:t>《</a:t>
            </a:r>
            <a:r>
              <a:rPr lang="zh-CN" altLang="en-US" sz="4800">
                <a:solidFill>
                  <a:schemeClr val="hlink"/>
                </a:solidFill>
                <a:latin typeface="Arial" panose="020B0604020202020204" pitchFamily="34" charset="0"/>
                <a:ea typeface="华文隶书" pitchFamily="2" charset="-122"/>
              </a:rPr>
              <a:t>背影</a:t>
            </a:r>
            <a:r>
              <a:rPr lang="en-US" altLang="zh-CN" sz="4800">
                <a:solidFill>
                  <a:schemeClr val="hlink"/>
                </a:solidFill>
                <a:latin typeface="Arial" panose="020B0604020202020204" pitchFamily="34" charset="0"/>
                <a:ea typeface="华文隶书" pitchFamily="2" charset="-122"/>
              </a:rPr>
              <a:t>》</a:t>
            </a:r>
            <a:r>
              <a:rPr lang="zh-CN" altLang="en-US" sz="4800">
                <a:solidFill>
                  <a:schemeClr val="hlink"/>
                </a:solidFill>
                <a:latin typeface="Arial" panose="020B0604020202020204" pitchFamily="34" charset="0"/>
                <a:ea typeface="华文隶书" pitchFamily="2" charset="-122"/>
              </a:rPr>
              <a:t>的评价</a:t>
            </a:r>
            <a:endParaRPr lang="zh-CN" altLang="en-US" sz="4800">
              <a:solidFill>
                <a:schemeClr val="hlink"/>
              </a:solidFill>
              <a:latin typeface="Arial" panose="020B0604020202020204" pitchFamily="34" charset="0"/>
              <a:ea typeface="华文隶书" pitchFamily="2" charset="-122"/>
            </a:endParaRPr>
          </a:p>
        </p:txBody>
      </p:sp>
      <p:sp>
        <p:nvSpPr>
          <p:cNvPr id="86021" name="矩形 86020"/>
          <p:cNvSpPr/>
          <p:nvPr/>
        </p:nvSpPr>
        <p:spPr>
          <a:xfrm>
            <a:off x="827088" y="1557338"/>
            <a:ext cx="7383462" cy="4486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>
                <a:solidFill>
                  <a:srgbClr val="0000CC"/>
                </a:solidFill>
                <a:latin typeface="Arial" panose="020B0604020202020204" pitchFamily="34" charset="0"/>
                <a:ea typeface="华文楷体" pitchFamily="2" charset="-122"/>
              </a:rPr>
              <a:t>     </a:t>
            </a:r>
            <a:r>
              <a:rPr lang="en-US" altLang="zh-CN" sz="3600" b="1">
                <a:solidFill>
                  <a:srgbClr val="0000CC"/>
                </a:solidFill>
                <a:latin typeface="Arial" panose="020B0604020202020204" pitchFamily="34" charset="0"/>
                <a:ea typeface="华文楷体" pitchFamily="2" charset="-122"/>
              </a:rPr>
              <a:t>《</a:t>
            </a:r>
            <a:r>
              <a:rPr lang="zh-CN" altLang="en-US" sz="3600" b="1">
                <a:solidFill>
                  <a:srgbClr val="0000CC"/>
                </a:solidFill>
                <a:latin typeface="Arial" panose="020B0604020202020204" pitchFamily="34" charset="0"/>
                <a:ea typeface="华文楷体" pitchFamily="2" charset="-122"/>
              </a:rPr>
              <a:t>背影</a:t>
            </a:r>
            <a:r>
              <a:rPr lang="en-US" altLang="zh-CN" sz="3600" b="1">
                <a:solidFill>
                  <a:srgbClr val="0000CC"/>
                </a:solidFill>
                <a:latin typeface="Arial" panose="020B0604020202020204" pitchFamily="34" charset="0"/>
                <a:ea typeface="华文楷体" pitchFamily="2" charset="-122"/>
              </a:rPr>
              <a:t>》</a:t>
            </a:r>
            <a:r>
              <a:rPr lang="zh-CN" altLang="en-US" sz="3600" b="1">
                <a:solidFill>
                  <a:srgbClr val="0000CC"/>
                </a:solidFill>
                <a:latin typeface="Arial" panose="020B0604020202020204" pitchFamily="34" charset="0"/>
                <a:ea typeface="华文楷体" pitchFamily="2" charset="-122"/>
              </a:rPr>
              <a:t>，一篇娓娓道来的文章，何以在文坛不朽？正在于它是一记情感的重锤，重重地敲击在人的心灵共鸣点上。父子亲情，一言难尽。但在这里，背影的一瞬化作了永恒，一个背影力敌千言万语的倾诉。背影，恰似一道情感的闪电，照亮千千万万颗赤子之心。</a:t>
            </a:r>
            <a:endParaRPr lang="zh-CN" altLang="en-US" sz="3600" b="1">
              <a:solidFill>
                <a:srgbClr val="0000CC"/>
              </a:solidFill>
              <a:latin typeface="Arial" panose="020B0604020202020204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0" grpId="0"/>
      <p:bldP spid="860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5" name="矩形 10241" descr="紫色网格"/>
          <p:cNvSpPr/>
          <p:nvPr/>
        </p:nvSpPr>
        <p:spPr>
          <a:xfrm>
            <a:off x="2895600" y="609600"/>
            <a:ext cx="22098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0">
                  <a:blip r:embed="rId1"/>
                </a:blipFill>
                <a:effectLst>
                  <a:outerShdw sy="50000" kx="2591412" algn="br" rotWithShape="0">
                    <a:schemeClr val="accent2"/>
                  </a:outerShdw>
                </a:effectLst>
                <a:latin typeface="华文行楷" charset="0"/>
                <a:ea typeface="华文行楷" charset="0"/>
              </a:rPr>
              <a:t>背   影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0">
                <a:blip r:embed="rId1"/>
              </a:blipFill>
              <a:effectLst>
                <a:outerShdw sy="50000" kx="2591412" algn="br" rotWithShape="0">
                  <a:schemeClr val="accent2"/>
                </a:outerShdw>
              </a:effectLst>
              <a:latin typeface="华文行楷" charset="0"/>
              <a:ea typeface="华文行楷" charset="0"/>
            </a:endParaRPr>
          </a:p>
        </p:txBody>
      </p:sp>
      <p:sp>
        <p:nvSpPr>
          <p:cNvPr id="11266" name="矩形 10242"/>
          <p:cNvSpPr/>
          <p:nvPr/>
        </p:nvSpPr>
        <p:spPr>
          <a:xfrm>
            <a:off x="1600200" y="1905000"/>
            <a:ext cx="6400800" cy="609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</a:pPr>
            <a:endParaRPr lang="zh-CN" altLang="en-US" sz="3200" dirty="0">
              <a:latin typeface="Tahoma" panose="020B0604030504040204" pitchFamily="34" charset="0"/>
            </a:endParaRPr>
          </a:p>
        </p:txBody>
      </p:sp>
      <p:sp>
        <p:nvSpPr>
          <p:cNvPr id="11267" name="矩形 10243"/>
          <p:cNvSpPr/>
          <p:nvPr/>
        </p:nvSpPr>
        <p:spPr>
          <a:xfrm>
            <a:off x="0" y="1700213"/>
            <a:ext cx="6372225" cy="44259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</a:pP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作者曾说：“我写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2" charset="-122"/>
              </a:rPr>
              <a:t>《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2" charset="-122"/>
              </a:rPr>
              <a:t>背影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2" charset="-122"/>
              </a:rPr>
              <a:t>》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，就因为文中所引的父亲的来信那句话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。当时读了父亲的信，真是泪如泉涌。我父亲待我的许多好处，特别是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2" charset="-122"/>
              </a:rPr>
              <a:t>《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2" charset="-122"/>
              </a:rPr>
              <a:t>背影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2" charset="-122"/>
              </a:rPr>
              <a:t>》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2" charset="-122"/>
              </a:rPr>
              <a:t>里所叙述的那一回，想起来跟 眼前一般无二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。我这篇文只是写实，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2" charset="-122"/>
              </a:rPr>
              <a:t>……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endParaRPr lang="en-US" altLang="zh-CN" sz="36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0245" name="图片 10244" descr="22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6688" y="1752600"/>
            <a:ext cx="2306637" cy="3402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6" name="矩形 10245"/>
          <p:cNvSpPr/>
          <p:nvPr/>
        </p:nvSpPr>
        <p:spPr>
          <a:xfrm>
            <a:off x="6781800" y="914400"/>
            <a:ext cx="1828800" cy="533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</a:pPr>
            <a:r>
              <a:rPr lang="zh-CN" altLang="en-US" sz="3200" b="1" dirty="0">
                <a:solidFill>
                  <a:srgbClr val="EE300A"/>
                </a:solidFill>
                <a:latin typeface="Tahoma" panose="020B0604030504040204" pitchFamily="34" charset="0"/>
                <a:ea typeface="隶书" pitchFamily="49" charset="-122"/>
              </a:rPr>
              <a:t>朱自清</a:t>
            </a:r>
            <a:endParaRPr lang="zh-CN" altLang="en-US" sz="3200" b="1" dirty="0">
              <a:solidFill>
                <a:srgbClr val="EE300A"/>
              </a:solidFill>
              <a:latin typeface="Tahoma" panose="020B060403050404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ransition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矩形 6"/>
          <p:cNvSpPr/>
          <p:nvPr/>
        </p:nvSpPr>
        <p:spPr>
          <a:xfrm>
            <a:off x="685800" y="3197225"/>
            <a:ext cx="7772400" cy="17463"/>
          </a:xfrm>
          <a:prstGeom prst="rect">
            <a:avLst/>
          </a:prstGeom>
          <a:gradFill rotWithShape="1">
            <a:gsLst>
              <a:gs pos="0">
                <a:srgbClr val="DBD8CB"/>
              </a:gs>
              <a:gs pos="50000">
                <a:srgbClr val="918415"/>
              </a:gs>
              <a:gs pos="100000">
                <a:srgbClr val="DBD8CB"/>
              </a:gs>
            </a:gsLst>
            <a:lin ang="0" scaled="1"/>
            <a:tileRect/>
          </a:gradFill>
          <a:ln w="952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13314" name="Text Box 2"/>
          <p:cNvSpPr/>
          <p:nvPr/>
        </p:nvSpPr>
        <p:spPr>
          <a:xfrm>
            <a:off x="2195513" y="5949950"/>
            <a:ext cx="273685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endParaRPr lang="zh-CN" altLang="en-US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13315" name="Text Box 4"/>
          <p:cNvSpPr/>
          <p:nvPr/>
        </p:nvSpPr>
        <p:spPr>
          <a:xfrm>
            <a:off x="0" y="5734050"/>
            <a:ext cx="91440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endParaRPr lang="zh-CN" altLang="en-US" sz="3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pic>
        <p:nvPicPr>
          <p:cNvPr id="13316" name="Picture 8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838200"/>
            <a:ext cx="1008063" cy="1511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7" name="Text Box 9">
            <a:hlinkClick r:id="rId2" action="ppaction://hlinksldjump"/>
          </p:cNvPr>
          <p:cNvSpPr/>
          <p:nvPr/>
        </p:nvSpPr>
        <p:spPr>
          <a:xfrm>
            <a:off x="250825" y="2565400"/>
            <a:ext cx="720725" cy="30194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华文隶书" pitchFamily="2" charset="-122"/>
              </a:rPr>
              <a:t>写作背景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8" name="Rectangle 11"/>
          <p:cNvSpPr/>
          <p:nvPr/>
        </p:nvSpPr>
        <p:spPr>
          <a:xfrm>
            <a:off x="1331913" y="260350"/>
            <a:ext cx="7380287" cy="65976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eaLnBrk="0" hangingPunct="0">
              <a:lnSpc>
                <a:spcPct val="125000"/>
              </a:lnSpc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>
                <a:solidFill>
                  <a:schemeClr val="hlink"/>
                </a:solidFill>
                <a:latin typeface="黑体" panose="02010609060101010101" pitchFamily="2" charset="-122"/>
                <a:sym typeface="黑体" panose="02010609060101010101" pitchFamily="2" charset="-122"/>
              </a:rPr>
              <a:t>《</a:t>
            </a:r>
            <a:r>
              <a:rPr lang="zh-CN" altLang="en-US" sz="3200" dirty="0">
                <a:solidFill>
                  <a:schemeClr val="hlink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背影</a:t>
            </a:r>
            <a:r>
              <a:rPr lang="en-US" altLang="zh-CN" sz="3200">
                <a:solidFill>
                  <a:schemeClr val="hlink"/>
                </a:solidFill>
                <a:latin typeface="黑体" panose="02010609060101010101" pitchFamily="2" charset="-122"/>
                <a:sym typeface="黑体" panose="02010609060101010101" pitchFamily="2" charset="-122"/>
              </a:rPr>
              <a:t>》</a:t>
            </a:r>
            <a:r>
              <a:rPr lang="zh-CN" altLang="en-US" sz="3200" dirty="0">
                <a:solidFill>
                  <a:schemeClr val="hlink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写于</a:t>
            </a:r>
            <a:r>
              <a:rPr lang="en-US" altLang="zh-CN" sz="3200">
                <a:solidFill>
                  <a:schemeClr val="hlink"/>
                </a:solidFill>
                <a:latin typeface="黑体" panose="02010609060101010101" pitchFamily="2" charset="-122"/>
                <a:sym typeface="黑体" panose="02010609060101010101" pitchFamily="2" charset="-122"/>
              </a:rPr>
              <a:t>1925</a:t>
            </a:r>
            <a:r>
              <a:rPr lang="zh-CN" altLang="en-US" sz="3200" dirty="0">
                <a:solidFill>
                  <a:schemeClr val="hlink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年</a:t>
            </a:r>
            <a:r>
              <a:rPr lang="en-US" altLang="zh-CN" sz="3200">
                <a:solidFill>
                  <a:schemeClr val="hlink"/>
                </a:solidFill>
                <a:latin typeface="黑体" panose="02010609060101010101" pitchFamily="2" charset="-122"/>
                <a:sym typeface="黑体" panose="02010609060101010101" pitchFamily="2" charset="-122"/>
              </a:rPr>
              <a:t>10</a:t>
            </a:r>
            <a:r>
              <a:rPr lang="zh-CN" altLang="en-US" sz="3200" dirty="0">
                <a:solidFill>
                  <a:schemeClr val="hlink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月，当时作者在清华大学任教。本文是作者追忆八年前的往事。</a:t>
            </a:r>
            <a:r>
              <a:rPr lang="en-US" altLang="zh-CN" sz="3200">
                <a:solidFill>
                  <a:schemeClr val="hlink"/>
                </a:solidFill>
                <a:latin typeface="黑体" panose="02010609060101010101" pitchFamily="2" charset="-122"/>
                <a:sym typeface="黑体" panose="02010609060101010101" pitchFamily="2" charset="-122"/>
              </a:rPr>
              <a:t>1917</a:t>
            </a:r>
            <a:r>
              <a:rPr lang="zh-CN" altLang="en-US" sz="3200" dirty="0">
                <a:solidFill>
                  <a:schemeClr val="hlink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年冬，作者祖母去世，父亲朱鸿钧原任徐州烟酒公卖局局长，被解职。文中的</a:t>
            </a:r>
            <a:r>
              <a:rPr lang="zh-CN" altLang="en-US" sz="3200" dirty="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dirty="0">
                <a:solidFill>
                  <a:schemeClr val="hlink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祸不单行</a:t>
            </a:r>
            <a:r>
              <a:rPr lang="zh-CN" altLang="en-US" sz="3200" dirty="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200" dirty="0">
                <a:solidFill>
                  <a:schemeClr val="hlink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正是指这两件事。作者当时</a:t>
            </a:r>
            <a:r>
              <a:rPr lang="en-US" altLang="zh-CN" sz="3200">
                <a:solidFill>
                  <a:schemeClr val="hlink"/>
                </a:solidFill>
                <a:latin typeface="黑体" panose="02010609060101010101" pitchFamily="2" charset="-122"/>
                <a:sym typeface="黑体" panose="02010609060101010101" pitchFamily="2" charset="-122"/>
              </a:rPr>
              <a:t>20</a:t>
            </a:r>
            <a:r>
              <a:rPr lang="zh-CN" altLang="en-US" sz="3200" dirty="0">
                <a:solidFill>
                  <a:schemeClr val="hlink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岁，在北大哲学系读书，得知祖母去世，从北京赶到徐州与父亲一道回扬州奔丧。丧事完毕，父亲到南京找工作，作者回北京念书，父子在浦口车站惜别。</a:t>
            </a:r>
            <a:endParaRPr lang="zh-CN" altLang="en-US" sz="3200" dirty="0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9" name="灯片编号占位符 1"/>
          <p:cNvSpPr/>
          <p:nvPr>
            <p:ph type="sldNum" sz="quarter" idx="4"/>
          </p:nvPr>
        </p:nvSpPr>
        <p:spPr/>
        <p:txBody>
          <a:bodyPr anchor="b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r"/>
            <a:fld id="{9A0DB2DC-4C9A-4742-B13C-FB6460FD3503}" type="slidenum">
              <a:rPr lang="zh-CN" altLang="en-US" sz="1400" dirty="0">
                <a:solidFill>
                  <a:schemeClr val="bg2"/>
                </a:solidFill>
                <a:latin typeface="Tahoma" panose="020B0604030504040204" pitchFamily="34" charset="0"/>
                <a:ea typeface="宋体" panose="02010600030101010101" pitchFamily="2" charset="-122"/>
              </a:rPr>
            </a:fld>
            <a:endParaRPr lang="zh-CN" altLang="en-US" sz="1400" dirty="0">
              <a:solidFill>
                <a:schemeClr val="bg2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3" name="chimes.wav"/>
      </p:stSnd>
    </p:sndAc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矩形 83971"/>
          <p:cNvSpPr/>
          <p:nvPr/>
        </p:nvSpPr>
        <p:spPr>
          <a:xfrm>
            <a:off x="0" y="1125538"/>
            <a:ext cx="9144000" cy="573246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簌簌</a:t>
            </a:r>
            <a:r>
              <a:rPr lang="zh-CN" altLang="en-US" sz="3200" b="1">
                <a:latin typeface="Times New Roman" panose="02020603050405020304" pitchFamily="18" charset="0"/>
              </a:rPr>
              <a:t>（                  ）    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赋</a:t>
            </a:r>
            <a:r>
              <a:rPr lang="zh-CN" altLang="en-US" sz="3200" b="1">
                <a:latin typeface="Times New Roman" panose="02020603050405020304" pitchFamily="18" charset="0"/>
              </a:rPr>
              <a:t>闲（               ）　</a:t>
            </a:r>
            <a:endParaRPr lang="zh-CN" altLang="en-US" sz="3200" b="1"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踌躇</a:t>
            </a:r>
            <a:r>
              <a:rPr lang="zh-CN" altLang="en-US" sz="3200" b="1">
                <a:latin typeface="Times New Roman" panose="02020603050405020304" pitchFamily="18" charset="0"/>
              </a:rPr>
              <a:t>（                  ）    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差</a:t>
            </a:r>
            <a:r>
              <a:rPr lang="zh-CN" altLang="en-US" sz="3200" b="1">
                <a:latin typeface="Times New Roman" panose="02020603050405020304" pitchFamily="18" charset="0"/>
              </a:rPr>
              <a:t>使（               ）</a:t>
            </a:r>
            <a:endParaRPr lang="zh-CN" altLang="en-US" sz="3200" b="1"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蹒跚</a:t>
            </a:r>
            <a:r>
              <a:rPr lang="zh-CN" altLang="en-US" sz="3200" b="1">
                <a:latin typeface="Times New Roman" panose="02020603050405020304" pitchFamily="18" charset="0"/>
              </a:rPr>
              <a:t>（                  ）    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颓</a:t>
            </a:r>
            <a:r>
              <a:rPr lang="zh-CN" altLang="en-US" sz="3200" b="1">
                <a:latin typeface="Times New Roman" panose="02020603050405020304" pitchFamily="18" charset="0"/>
              </a:rPr>
              <a:t>唐（               ） </a:t>
            </a:r>
            <a:endParaRPr lang="zh-CN" altLang="en-US" sz="3200" b="1"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200" b="1">
                <a:latin typeface="Times New Roman" panose="02020603050405020304" pitchFamily="18" charset="0"/>
              </a:rPr>
              <a:t>交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卸</a:t>
            </a:r>
            <a:r>
              <a:rPr lang="zh-CN" altLang="en-US" sz="3200" b="1">
                <a:latin typeface="Times New Roman" panose="02020603050405020304" pitchFamily="18" charset="0"/>
              </a:rPr>
              <a:t>（                  </a:t>
            </a:r>
            <a:r>
              <a:rPr lang="zh-CN" altLang="en-US" sz="3200" b="1" dirty="0">
                <a:latin typeface="Times New Roman" panose="02020603050405020304" pitchFamily="18" charset="0"/>
              </a:rPr>
              <a:t>）     </a:t>
            </a:r>
            <a:r>
              <a:rPr lang="zh-CN" altLang="en-US" sz="3200" b="1" dirty="0">
                <a:solidFill>
                  <a:schemeClr val="hlink"/>
                </a:solidFill>
                <a:latin typeface="Times New Roman" panose="02020603050405020304" pitchFamily="18" charset="0"/>
              </a:rPr>
              <a:t>勾</a:t>
            </a:r>
            <a:r>
              <a:rPr lang="zh-CN" altLang="en-US" sz="3200" b="1" dirty="0">
                <a:latin typeface="Times New Roman" panose="02020603050405020304" pitchFamily="18" charset="0"/>
              </a:rPr>
              <a:t>留  （            ）</a:t>
            </a:r>
            <a:endParaRPr lang="zh-CN" altLang="en-US" sz="3200" b="1"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200" b="1">
                <a:latin typeface="Times New Roman" panose="02020603050405020304" pitchFamily="18" charset="0"/>
              </a:rPr>
              <a:t>琐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屑</a:t>
            </a:r>
            <a:r>
              <a:rPr lang="zh-CN" altLang="en-US" sz="3200" b="1">
                <a:latin typeface="Times New Roman" panose="02020603050405020304" pitchFamily="18" charset="0"/>
              </a:rPr>
              <a:t>（    </a:t>
            </a:r>
            <a:r>
              <a:rPr lang="en-US" altLang="zh-CN" sz="3200">
                <a:latin typeface="Tahoma" panose="020B0604030504040204" pitchFamily="34" charset="0"/>
              </a:rPr>
              <a:t> </a:t>
            </a:r>
            <a:r>
              <a:rPr lang="zh-CN" altLang="en-US" sz="3200" b="1">
                <a:latin typeface="Times New Roman" panose="02020603050405020304" pitchFamily="18" charset="0"/>
              </a:rPr>
              <a:t>             ）      游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逛</a:t>
            </a:r>
            <a:r>
              <a:rPr lang="zh-CN" altLang="en-US" sz="3200" b="1">
                <a:latin typeface="Times New Roman" panose="02020603050405020304" pitchFamily="18" charset="0"/>
              </a:rPr>
              <a:t>（               ）</a:t>
            </a:r>
            <a:endParaRPr lang="zh-CN" altLang="en-US" sz="3200" b="1"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200" b="1">
                <a:latin typeface="Times New Roman" panose="02020603050405020304" pitchFamily="18" charset="0"/>
              </a:rPr>
              <a:t>奔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丧</a:t>
            </a:r>
            <a:r>
              <a:rPr lang="zh-CN" altLang="en-US" sz="3200" b="1">
                <a:latin typeface="Times New Roman" panose="02020603050405020304" pitchFamily="18" charset="0"/>
              </a:rPr>
              <a:t>（                 ）       </a:t>
            </a:r>
            <a:r>
              <a:rPr lang="zh-CN" altLang="en-US" sz="3200" b="1">
                <a:solidFill>
                  <a:schemeClr val="hlink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chemeClr val="hlink"/>
                </a:solidFill>
                <a:latin typeface="Times New Roman" panose="02020603050405020304" pitchFamily="18" charset="0"/>
              </a:rPr>
              <a:t>颇</a:t>
            </a:r>
            <a:r>
              <a:rPr lang="zh-CN" altLang="en-US" sz="3200" b="1" dirty="0">
                <a:latin typeface="Times New Roman" panose="02020603050405020304" pitchFamily="18" charset="0"/>
              </a:rPr>
              <a:t>    （             ）</a:t>
            </a:r>
            <a:endParaRPr lang="zh-CN" altLang="en-US" sz="3200" b="1"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200" b="1">
                <a:latin typeface="Times New Roman" panose="02020603050405020304" pitchFamily="18" charset="0"/>
              </a:rPr>
              <a:t>狼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藉</a:t>
            </a:r>
            <a:r>
              <a:rPr lang="zh-CN" altLang="en-US" sz="3200" b="1">
                <a:latin typeface="Times New Roman" panose="02020603050405020304" pitchFamily="18" charset="0"/>
              </a:rPr>
              <a:t>（                 ）     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惦</a:t>
            </a:r>
            <a:r>
              <a:rPr lang="zh-CN" altLang="en-US" sz="3200" b="1">
                <a:latin typeface="Times New Roman" panose="02020603050405020304" pitchFamily="18" charset="0"/>
              </a:rPr>
              <a:t>记（               </a:t>
            </a:r>
            <a:r>
              <a:rPr lang="zh-CN" altLang="en-US" sz="3200" b="1" dirty="0">
                <a:latin typeface="Times New Roman" panose="02020603050405020304" pitchFamily="18" charset="0"/>
              </a:rPr>
              <a:t>）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chemeClr val="hlink"/>
                </a:solidFill>
                <a:latin typeface="Times New Roman" panose="02020603050405020304" pitchFamily="18" charset="0"/>
              </a:rPr>
              <a:t>迂</a:t>
            </a:r>
            <a:r>
              <a:rPr lang="zh-CN" altLang="en-US" sz="3200" b="1" dirty="0">
                <a:latin typeface="Times New Roman" panose="02020603050405020304" pitchFamily="18" charset="0"/>
              </a:rPr>
              <a:t>（  </a:t>
            </a:r>
            <a:r>
              <a:rPr lang="en-US" altLang="zh-CN" sz="3200">
                <a:latin typeface="Tahoma" panose="020B0604030504040204" pitchFamily="34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         ）</a:t>
            </a:r>
            <a:r>
              <a:rPr lang="zh-CN" altLang="en-US" sz="3200" b="1">
                <a:latin typeface="Times New Roman" panose="02020603050405020304" pitchFamily="18" charset="0"/>
              </a:rPr>
              <a:t>       </a:t>
            </a:r>
            <a:r>
              <a:rPr lang="zh-CN" altLang="en-US" sz="3200" b="1" dirty="0">
                <a:latin typeface="Times New Roman" panose="02020603050405020304" pitchFamily="18" charset="0"/>
              </a:rPr>
              <a:t>        </a:t>
            </a:r>
            <a:r>
              <a:rPr lang="zh-CN" altLang="en-US" sz="3200" b="1" dirty="0">
                <a:solidFill>
                  <a:schemeClr val="hlink"/>
                </a:solidFill>
                <a:latin typeface="Times New Roman" panose="02020603050405020304" pitchFamily="18" charset="0"/>
              </a:rPr>
              <a:t>栅</a:t>
            </a:r>
            <a:r>
              <a:rPr lang="zh-CN" altLang="en-US" sz="3200" b="1" dirty="0">
                <a:latin typeface="Times New Roman" panose="02020603050405020304" pitchFamily="18" charset="0"/>
              </a:rPr>
              <a:t>栏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Times New Roman" panose="02020603050405020304" pitchFamily="18" charset="0"/>
              </a:rPr>
              <a:t>拭              郁             惟          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Times New Roman" panose="02020603050405020304" pitchFamily="18" charset="0"/>
              </a:rPr>
              <a:t>箸              诸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83973" name="矩形 83972"/>
          <p:cNvSpPr/>
          <p:nvPr/>
        </p:nvSpPr>
        <p:spPr>
          <a:xfrm>
            <a:off x="1547813" y="1052513"/>
            <a:ext cx="9906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>
                <a:latin typeface="Times New Roman" panose="02020603050405020304" pitchFamily="18" charset="0"/>
              </a:rPr>
              <a:t>sù</a:t>
            </a:r>
            <a:endParaRPr lang="en-US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83974" name="矩形 83973"/>
          <p:cNvSpPr/>
          <p:nvPr/>
        </p:nvSpPr>
        <p:spPr>
          <a:xfrm>
            <a:off x="5795963" y="1052513"/>
            <a:ext cx="544512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>
                <a:latin typeface="Times New Roman" panose="02020603050405020304" pitchFamily="18" charset="0"/>
              </a:rPr>
              <a:t>fù</a:t>
            </a:r>
            <a:endParaRPr lang="en-US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83975" name="矩形 83974"/>
          <p:cNvSpPr/>
          <p:nvPr/>
        </p:nvSpPr>
        <p:spPr>
          <a:xfrm>
            <a:off x="1331913" y="1628775"/>
            <a:ext cx="101917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>
                <a:latin typeface="Times New Roman" panose="02020603050405020304" pitchFamily="18" charset="0"/>
              </a:rPr>
              <a:t>chóu</a:t>
            </a:r>
            <a:endParaRPr lang="en-US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83976" name="矩形 83975"/>
          <p:cNvSpPr/>
          <p:nvPr/>
        </p:nvSpPr>
        <p:spPr>
          <a:xfrm>
            <a:off x="2339975" y="1557338"/>
            <a:ext cx="81597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>
                <a:latin typeface="Times New Roman" panose="02020603050405020304" pitchFamily="18" charset="0"/>
              </a:rPr>
              <a:t>chú</a:t>
            </a:r>
            <a:endParaRPr lang="en-US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83977" name="矩形 83976"/>
          <p:cNvSpPr/>
          <p:nvPr/>
        </p:nvSpPr>
        <p:spPr>
          <a:xfrm>
            <a:off x="5651500" y="1628775"/>
            <a:ext cx="9080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>
                <a:latin typeface="Times New Roman" panose="02020603050405020304" pitchFamily="18" charset="0"/>
              </a:rPr>
              <a:t>chāi</a:t>
            </a:r>
            <a:endParaRPr lang="en-US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83978" name="矩形 83977"/>
          <p:cNvSpPr/>
          <p:nvPr/>
        </p:nvSpPr>
        <p:spPr>
          <a:xfrm>
            <a:off x="1403350" y="2133600"/>
            <a:ext cx="8382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>
                <a:latin typeface="Times New Roman" panose="02020603050405020304" pitchFamily="18" charset="0"/>
              </a:rPr>
              <a:t>pán</a:t>
            </a:r>
            <a:endParaRPr lang="en-US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83979" name="矩形 83978"/>
          <p:cNvSpPr/>
          <p:nvPr/>
        </p:nvSpPr>
        <p:spPr>
          <a:xfrm>
            <a:off x="2268538" y="2060575"/>
            <a:ext cx="998537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>
                <a:latin typeface="Times New Roman" panose="02020603050405020304" pitchFamily="18" charset="0"/>
              </a:rPr>
              <a:t>shān</a:t>
            </a:r>
            <a:endParaRPr lang="en-US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83980" name="矩形 83979"/>
          <p:cNvSpPr/>
          <p:nvPr/>
        </p:nvSpPr>
        <p:spPr>
          <a:xfrm>
            <a:off x="5724525" y="2133600"/>
            <a:ext cx="6572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>
                <a:latin typeface="Times New Roman" panose="02020603050405020304" pitchFamily="18" charset="0"/>
              </a:rPr>
              <a:t>túi</a:t>
            </a:r>
            <a:endParaRPr lang="en-US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83981" name="矩形 83980"/>
          <p:cNvSpPr/>
          <p:nvPr/>
        </p:nvSpPr>
        <p:spPr>
          <a:xfrm>
            <a:off x="1547813" y="2565400"/>
            <a:ext cx="681037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>
                <a:latin typeface="Times New Roman" panose="02020603050405020304" pitchFamily="18" charset="0"/>
              </a:rPr>
              <a:t>xiè</a:t>
            </a:r>
            <a:endParaRPr lang="en-US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83983" name="矩形 83982"/>
          <p:cNvSpPr/>
          <p:nvPr/>
        </p:nvSpPr>
        <p:spPr>
          <a:xfrm>
            <a:off x="2411413" y="3213100"/>
            <a:ext cx="681037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>
                <a:latin typeface="Times New Roman" panose="02020603050405020304" pitchFamily="18" charset="0"/>
              </a:rPr>
              <a:t>xiè</a:t>
            </a:r>
            <a:endParaRPr lang="en-US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83984" name="矩形 83983"/>
          <p:cNvSpPr/>
          <p:nvPr/>
        </p:nvSpPr>
        <p:spPr>
          <a:xfrm>
            <a:off x="5580063" y="3213100"/>
            <a:ext cx="12446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>
                <a:latin typeface="Times New Roman" panose="02020603050405020304" pitchFamily="18" charset="0"/>
              </a:rPr>
              <a:t>guàng</a:t>
            </a:r>
            <a:endParaRPr lang="en-US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83985" name="矩形 83984"/>
          <p:cNvSpPr/>
          <p:nvPr/>
        </p:nvSpPr>
        <p:spPr>
          <a:xfrm>
            <a:off x="1692275" y="3716338"/>
            <a:ext cx="11430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>
                <a:latin typeface="Times New Roman" panose="02020603050405020304" pitchFamily="18" charset="0"/>
              </a:rPr>
              <a:t>sāng</a:t>
            </a:r>
            <a:endParaRPr lang="en-US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83987" name="矩形 83986"/>
          <p:cNvSpPr/>
          <p:nvPr/>
        </p:nvSpPr>
        <p:spPr>
          <a:xfrm>
            <a:off x="5580063" y="4292600"/>
            <a:ext cx="950912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>
                <a:latin typeface="Times New Roman" panose="02020603050405020304" pitchFamily="18" charset="0"/>
              </a:rPr>
              <a:t>diàn</a:t>
            </a:r>
            <a:endParaRPr lang="en-US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83988" name="矩形 83987"/>
          <p:cNvSpPr/>
          <p:nvPr/>
        </p:nvSpPr>
        <p:spPr>
          <a:xfrm>
            <a:off x="1692275" y="4221163"/>
            <a:ext cx="6858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>
                <a:latin typeface="Times New Roman" panose="02020603050405020304" pitchFamily="18" charset="0"/>
              </a:rPr>
              <a:t>jí</a:t>
            </a:r>
            <a:endParaRPr lang="en-US" altLang="zh-CN" sz="3200" b="1">
              <a:latin typeface="Times New Roman" panose="02020603050405020304" pitchFamily="18" charset="0"/>
            </a:endParaRPr>
          </a:p>
        </p:txBody>
      </p:sp>
      <p:pic>
        <p:nvPicPr>
          <p:cNvPr id="83990" name="图片 83989" descr="illusticon211706s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39050" y="0"/>
            <a:ext cx="1504950" cy="15049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353" name="组合 83990"/>
          <p:cNvGrpSpPr/>
          <p:nvPr/>
        </p:nvGrpSpPr>
        <p:grpSpPr>
          <a:xfrm>
            <a:off x="0" y="0"/>
            <a:ext cx="3200400" cy="990600"/>
            <a:chOff x="0" y="0"/>
            <a:chExt cx="2016" cy="624"/>
          </a:xfrm>
        </p:grpSpPr>
        <p:sp>
          <p:nvSpPr>
            <p:cNvPr id="14354" name="圆角矩形 83991"/>
            <p:cNvSpPr/>
            <p:nvPr/>
          </p:nvSpPr>
          <p:spPr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  <a:tileRect/>
            </a:gradFill>
            <a:ln w="28575" cap="flat" cmpd="sng">
              <a:solidFill>
                <a:srgbClr val="9900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107763" dir="13499999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p>
              <a:pPr algn="ctr"/>
              <a:endParaRPr lang="zh-CN" altLang="en-US" sz="1800" b="1" dirty="0">
                <a:solidFill>
                  <a:srgbClr val="CC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4355" name="文本框 83992"/>
            <p:cNvSpPr txBox="1"/>
            <p:nvPr/>
          </p:nvSpPr>
          <p:spPr>
            <a:xfrm>
              <a:off x="0" y="48"/>
              <a:ext cx="2016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4400" b="1">
                  <a:solidFill>
                    <a:srgbClr val="CC0000"/>
                  </a:solidFill>
                  <a:latin typeface="Times New Roman" panose="02020603050405020304" pitchFamily="18" charset="0"/>
                  <a:ea typeface="方正姚体" pitchFamily="2" charset="-122"/>
                </a:rPr>
                <a:t>读准字音</a:t>
              </a:r>
              <a:endParaRPr lang="zh-CN" altLang="en-US" sz="4400" b="1">
                <a:solidFill>
                  <a:srgbClr val="CC0000"/>
                </a:solidFill>
                <a:latin typeface="Times New Roman" panose="02020603050405020304" pitchFamily="18" charset="0"/>
                <a:ea typeface="方正姚体" pitchFamily="2" charset="-122"/>
              </a:endParaRPr>
            </a:p>
          </p:txBody>
        </p:sp>
      </p:grpSp>
      <p:sp>
        <p:nvSpPr>
          <p:cNvPr id="83994" name="文本框 83993"/>
          <p:cNvSpPr txBox="1"/>
          <p:nvPr/>
        </p:nvSpPr>
        <p:spPr>
          <a:xfrm>
            <a:off x="1476375" y="3232150"/>
            <a:ext cx="86836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err="1">
                <a:solidFill>
                  <a:schemeClr val="hlink"/>
                </a:solidFill>
                <a:latin typeface="Tahoma" panose="020B0604030504040204" pitchFamily="34" charset="0"/>
              </a:rPr>
              <a:t>suǒ</a:t>
            </a:r>
            <a:r>
              <a:rPr lang="en-US" altLang="zh-CN">
                <a:latin typeface="Tahoma" panose="020B0604030504040204" pitchFamily="34" charset="0"/>
              </a:rPr>
              <a:t> </a:t>
            </a:r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83995" name="文本框 83994"/>
          <p:cNvSpPr txBox="1"/>
          <p:nvPr/>
        </p:nvSpPr>
        <p:spPr>
          <a:xfrm>
            <a:off x="5775325" y="2649538"/>
            <a:ext cx="81438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b="1" err="1">
                <a:solidFill>
                  <a:schemeClr val="hlink"/>
                </a:solidFill>
                <a:latin typeface="Tahoma" panose="020B0604030504040204" pitchFamily="34" charset="0"/>
              </a:rPr>
              <a:t>gōu</a:t>
            </a:r>
            <a:r>
              <a:rPr lang="en-US" altLang="zh-CN" b="1">
                <a:solidFill>
                  <a:schemeClr val="hlink"/>
                </a:solidFill>
                <a:latin typeface="Tahoma" panose="020B0604030504040204" pitchFamily="34" charset="0"/>
              </a:rPr>
              <a:t> </a:t>
            </a:r>
            <a:endParaRPr lang="zh-CN" altLang="en-US" b="1" dirty="0">
              <a:solidFill>
                <a:schemeClr val="hlink"/>
              </a:solidFill>
              <a:latin typeface="Tahoma" panose="020B0604030504040204" pitchFamily="34" charset="0"/>
            </a:endParaRPr>
          </a:p>
        </p:txBody>
      </p:sp>
      <p:sp>
        <p:nvSpPr>
          <p:cNvPr id="83996" name="文本框 83995"/>
          <p:cNvSpPr txBox="1"/>
          <p:nvPr/>
        </p:nvSpPr>
        <p:spPr>
          <a:xfrm>
            <a:off x="5724525" y="3736975"/>
            <a:ext cx="692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err="1">
                <a:solidFill>
                  <a:schemeClr val="hlink"/>
                </a:solidFill>
                <a:latin typeface="Tahoma" panose="020B0604030504040204" pitchFamily="34" charset="0"/>
              </a:rPr>
              <a:t>pō</a:t>
            </a:r>
            <a:r>
              <a:rPr lang="en-US" altLang="zh-CN" sz="2800" b="1">
                <a:solidFill>
                  <a:schemeClr val="hlink"/>
                </a:solidFill>
                <a:latin typeface="Tahoma" panose="020B0604030504040204" pitchFamily="34" charset="0"/>
              </a:rPr>
              <a:t> </a:t>
            </a:r>
            <a:endParaRPr lang="zh-CN" altLang="en-US" sz="2800" b="1" dirty="0">
              <a:solidFill>
                <a:schemeClr val="hlink"/>
              </a:solidFill>
              <a:latin typeface="Tahoma" panose="020B0604030504040204" pitchFamily="34" charset="0"/>
            </a:endParaRPr>
          </a:p>
        </p:txBody>
      </p:sp>
      <p:sp>
        <p:nvSpPr>
          <p:cNvPr id="83997" name="文本框 83996"/>
          <p:cNvSpPr txBox="1"/>
          <p:nvPr/>
        </p:nvSpPr>
        <p:spPr>
          <a:xfrm>
            <a:off x="1258888" y="4889500"/>
            <a:ext cx="6731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err="1">
                <a:solidFill>
                  <a:schemeClr val="hlink"/>
                </a:solidFill>
                <a:latin typeface="Tahoma" panose="020B0604030504040204" pitchFamily="34" charset="0"/>
              </a:rPr>
              <a:t>yū</a:t>
            </a:r>
            <a:r>
              <a:rPr lang="en-US" altLang="zh-CN" sz="2800" b="1">
                <a:solidFill>
                  <a:schemeClr val="hlink"/>
                </a:solidFill>
                <a:latin typeface="Tahoma" panose="020B0604030504040204" pitchFamily="34" charset="0"/>
              </a:rPr>
              <a:t> </a:t>
            </a:r>
            <a:endParaRPr lang="zh-CN" altLang="en-US" sz="2800" b="1" dirty="0">
              <a:solidFill>
                <a:schemeClr val="hlink"/>
              </a:solidFill>
              <a:latin typeface="Tahoma" panose="020B0604030504040204" pitchFamily="34" charset="0"/>
            </a:endParaRPr>
          </a:p>
        </p:txBody>
      </p:sp>
      <p:sp>
        <p:nvSpPr>
          <p:cNvPr id="83998" name="文本框 83997"/>
          <p:cNvSpPr txBox="1"/>
          <p:nvPr/>
        </p:nvSpPr>
        <p:spPr>
          <a:xfrm>
            <a:off x="5364163" y="4840288"/>
            <a:ext cx="98107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err="1">
                <a:solidFill>
                  <a:schemeClr val="hlink"/>
                </a:solidFill>
                <a:latin typeface="Tahoma" panose="020B0604030504040204" pitchFamily="34" charset="0"/>
              </a:rPr>
              <a:t>zh</a:t>
            </a:r>
            <a:r>
              <a:rPr lang="en-US" altLang="zh-CN" sz="3200" b="1" err="1">
                <a:solidFill>
                  <a:schemeClr val="hlink"/>
                </a:solidFill>
                <a:latin typeface="Times New Roman" panose="02020603050405020304" pitchFamily="18" charset="0"/>
              </a:rPr>
              <a:t>à</a:t>
            </a:r>
            <a:r>
              <a:rPr lang="en-US" altLang="zh-CN" sz="3200" b="1">
                <a:solidFill>
                  <a:schemeClr val="hlink"/>
                </a:solidFill>
                <a:latin typeface="Tahoma" panose="020B0604030504040204" pitchFamily="34" charset="0"/>
              </a:rPr>
              <a:t> </a:t>
            </a:r>
            <a:endParaRPr lang="zh-CN" altLang="en-US" sz="3200" b="1" dirty="0">
              <a:solidFill>
                <a:schemeClr val="hlink"/>
              </a:solidFill>
              <a:latin typeface="Tahoma" panose="020B0604030504040204" pitchFamily="34" charset="0"/>
            </a:endParaRPr>
          </a:p>
        </p:txBody>
      </p:sp>
      <p:sp>
        <p:nvSpPr>
          <p:cNvPr id="83999" name="文本框 83998"/>
          <p:cNvSpPr txBox="1"/>
          <p:nvPr/>
        </p:nvSpPr>
        <p:spPr>
          <a:xfrm rot="-10681276" flipV="1">
            <a:off x="611188" y="5445125"/>
            <a:ext cx="865187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err="1">
                <a:solidFill>
                  <a:schemeClr val="hlink"/>
                </a:solidFill>
                <a:latin typeface="Tahoma" panose="020B0604030504040204" pitchFamily="34" charset="0"/>
              </a:rPr>
              <a:t>shì</a:t>
            </a:r>
            <a:r>
              <a:rPr lang="en-US" altLang="zh-CN" sz="2800" b="1">
                <a:solidFill>
                  <a:schemeClr val="hlink"/>
                </a:solidFill>
                <a:latin typeface="Tahoma" panose="020B0604030504040204" pitchFamily="34" charset="0"/>
              </a:rPr>
              <a:t> </a:t>
            </a:r>
            <a:endParaRPr lang="zh-CN" altLang="en-US" sz="2800" b="1" dirty="0">
              <a:solidFill>
                <a:schemeClr val="hlink"/>
              </a:solidFill>
              <a:latin typeface="Tahoma" panose="020B0604030504040204" pitchFamily="34" charset="0"/>
            </a:endParaRPr>
          </a:p>
        </p:txBody>
      </p:sp>
      <p:sp>
        <p:nvSpPr>
          <p:cNvPr id="84000" name="文本框 83999"/>
          <p:cNvSpPr txBox="1"/>
          <p:nvPr/>
        </p:nvSpPr>
        <p:spPr>
          <a:xfrm>
            <a:off x="2411413" y="5343525"/>
            <a:ext cx="738187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err="1">
                <a:solidFill>
                  <a:schemeClr val="hlink"/>
                </a:solidFill>
                <a:latin typeface="Tahoma" panose="020B0604030504040204" pitchFamily="34" charset="0"/>
              </a:rPr>
              <a:t>yù</a:t>
            </a:r>
            <a:r>
              <a:rPr lang="en-US" altLang="zh-CN">
                <a:latin typeface="Tahoma" panose="020B0604030504040204" pitchFamily="34" charset="0"/>
              </a:rPr>
              <a:t> </a:t>
            </a:r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84001" name="文本框 84000"/>
          <p:cNvSpPr txBox="1"/>
          <p:nvPr/>
        </p:nvSpPr>
        <p:spPr>
          <a:xfrm>
            <a:off x="4140200" y="5343525"/>
            <a:ext cx="94456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err="1">
                <a:solidFill>
                  <a:schemeClr val="hlink"/>
                </a:solidFill>
                <a:latin typeface="Tahoma" panose="020B0604030504040204" pitchFamily="34" charset="0"/>
              </a:rPr>
              <a:t>wéi</a:t>
            </a:r>
            <a:r>
              <a:rPr lang="en-US" altLang="zh-CN">
                <a:latin typeface="Tahoma" panose="020B0604030504040204" pitchFamily="34" charset="0"/>
              </a:rPr>
              <a:t> </a:t>
            </a:r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84002" name="文本框 84001"/>
          <p:cNvSpPr txBox="1"/>
          <p:nvPr/>
        </p:nvSpPr>
        <p:spPr>
          <a:xfrm>
            <a:off x="611188" y="5919788"/>
            <a:ext cx="979487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err="1">
                <a:solidFill>
                  <a:schemeClr val="hlink"/>
                </a:solidFill>
                <a:latin typeface="Tahoma" panose="020B0604030504040204" pitchFamily="34" charset="0"/>
              </a:rPr>
              <a:t>zhù</a:t>
            </a:r>
            <a:r>
              <a:rPr lang="en-US" altLang="zh-CN">
                <a:latin typeface="Tahoma" panose="020B0604030504040204" pitchFamily="34" charset="0"/>
              </a:rPr>
              <a:t> </a:t>
            </a:r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84003" name="文本框 84002"/>
          <p:cNvSpPr txBox="1"/>
          <p:nvPr/>
        </p:nvSpPr>
        <p:spPr>
          <a:xfrm>
            <a:off x="2411413" y="5919788"/>
            <a:ext cx="982662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err="1">
                <a:solidFill>
                  <a:schemeClr val="hlink"/>
                </a:solidFill>
                <a:latin typeface="Tahoma" panose="020B0604030504040204" pitchFamily="34" charset="0"/>
              </a:rPr>
              <a:t>zhū</a:t>
            </a:r>
            <a:r>
              <a:rPr lang="en-US" altLang="zh-CN" sz="3200" b="1">
                <a:solidFill>
                  <a:schemeClr val="hlink"/>
                </a:solidFill>
                <a:latin typeface="Tahoma" panose="020B0604030504040204" pitchFamily="34" charset="0"/>
              </a:rPr>
              <a:t> </a:t>
            </a:r>
            <a:endParaRPr lang="zh-CN" altLang="en-US" sz="3200" b="1" dirty="0">
              <a:solidFill>
                <a:schemeClr val="hlink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3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3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3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3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3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3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83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83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83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83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83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83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83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83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83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83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83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83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500"/>
                                        <p:tgtEl>
                                          <p:spTgt spid="83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8" dur="500"/>
                                        <p:tgtEl>
                                          <p:spTgt spid="83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3" dur="500"/>
                                        <p:tgtEl>
                                          <p:spTgt spid="84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8" dur="500"/>
                                        <p:tgtEl>
                                          <p:spTgt spid="84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3" dur="500"/>
                                        <p:tgtEl>
                                          <p:spTgt spid="84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8" dur="500"/>
                                        <p:tgtEl>
                                          <p:spTgt spid="84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3" grpId="0"/>
      <p:bldP spid="83974" grpId="0"/>
      <p:bldP spid="83975" grpId="0"/>
      <p:bldP spid="83976" grpId="0"/>
      <p:bldP spid="83977" grpId="0"/>
      <p:bldP spid="83978" grpId="0"/>
      <p:bldP spid="83979" grpId="0"/>
      <p:bldP spid="83980" grpId="0"/>
      <p:bldP spid="83981" grpId="0"/>
      <p:bldP spid="83983" grpId="0"/>
      <p:bldP spid="83984" grpId="0"/>
      <p:bldP spid="83985" grpId="0"/>
      <p:bldP spid="83987" grpId="0"/>
      <p:bldP spid="83988" grpId="0"/>
      <p:bldP spid="83994" grpId="0"/>
      <p:bldP spid="83995" grpId="0"/>
      <p:bldP spid="83996" grpId="0"/>
      <p:bldP spid="83997" grpId="0"/>
      <p:bldP spid="83998" grpId="0"/>
      <p:bldP spid="83999" grpId="0"/>
      <p:bldP spid="84000" grpId="0"/>
      <p:bldP spid="84001" grpId="0"/>
      <p:bldP spid="84002" grpId="0"/>
      <p:bldP spid="8400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A9">
                <a:alpha val="100000"/>
              </a:srgbClr>
            </a:gs>
            <a:gs pos="31000">
              <a:srgbClr val="FFFFCF">
                <a:alpha val="100000"/>
              </a:srgbClr>
            </a:gs>
            <a:gs pos="100000">
              <a:srgbClr val="FFFFF7">
                <a:alpha val="100000"/>
              </a:srgbClr>
            </a:gs>
          </a:gsLst>
          <a:path path="rect">
            <a:fillToRect l="50000" t="150000" r="50000" b="-5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6386" name="Text Box 2"/>
          <p:cNvSpPr/>
          <p:nvPr/>
        </p:nvSpPr>
        <p:spPr>
          <a:xfrm>
            <a:off x="609600" y="2362200"/>
            <a:ext cx="7848600" cy="14478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p>
            <a:pPr algn="just" eaLnBrk="0" hangingPunct="0">
              <a:spcBef>
                <a:spcPct val="50000"/>
              </a:spcBef>
            </a:pPr>
            <a:r>
              <a:rPr lang="zh-CN" altLang="en-US" sz="44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     这篇文章以什么为线索？ 主要写谁？  反映的主题是什么？</a:t>
            </a:r>
            <a:endParaRPr lang="zh-CN" altLang="en-US" sz="40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3" name="Text Box 3"/>
          <p:cNvSpPr/>
          <p:nvPr/>
        </p:nvSpPr>
        <p:spPr>
          <a:xfrm>
            <a:off x="685800" y="381000"/>
            <a:ext cx="431165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4800" b="1" dirty="0">
                <a:solidFill>
                  <a:srgbClr val="000000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整体感知</a:t>
            </a:r>
            <a:r>
              <a:rPr lang="zh-CN" altLang="en-US" sz="800" b="1" dirty="0">
                <a:solidFill>
                  <a:srgbClr val="000000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自清《背影》mp3（孙道临朗诵）.mp3</a:t>
            </a:r>
            <a:endParaRPr lang="zh-CN" altLang="en-US" sz="800" b="1" dirty="0">
              <a:solidFill>
                <a:srgbClr val="000000"/>
              </a:solidFill>
              <a:latin typeface="黑体" panose="02010609060101010101" pitchFamily="2" charset="-122"/>
              <a:ea typeface="宋体" panose="02010600030101010101" pitchFamily="2" charset="-122"/>
              <a:sym typeface="黑体" panose="02010609060101010101" pitchFamily="2" charset="-122"/>
            </a:endParaRPr>
          </a:p>
        </p:txBody>
      </p:sp>
      <p:grpSp>
        <p:nvGrpSpPr>
          <p:cNvPr id="16388" name="Group 4"/>
          <p:cNvGrpSpPr/>
          <p:nvPr/>
        </p:nvGrpSpPr>
        <p:grpSpPr>
          <a:xfrm>
            <a:off x="5257800" y="1265238"/>
            <a:ext cx="2876550" cy="914400"/>
            <a:chOff x="0" y="0"/>
            <a:chExt cx="1152" cy="576"/>
          </a:xfrm>
        </p:grpSpPr>
        <p:sp>
          <p:nvSpPr>
            <p:cNvPr id="15365" name="AutoShape 5"/>
            <p:cNvSpPr/>
            <p:nvPr/>
          </p:nvSpPr>
          <p:spPr>
            <a:xfrm>
              <a:off x="0" y="0"/>
              <a:ext cx="1152" cy="576"/>
            </a:xfrm>
            <a:prstGeom prst="wedgeRoundRectCallout">
              <a:avLst>
                <a:gd name="adj1" fmla="val -43750"/>
                <a:gd name="adj2" fmla="val 70000"/>
                <a:gd name="adj3" fmla="val 16667"/>
              </a:avLst>
            </a:prstGeom>
            <a:solidFill>
              <a:srgbClr val="0C0C0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endParaRPr>
            </a:p>
          </p:txBody>
        </p:sp>
        <p:sp>
          <p:nvSpPr>
            <p:cNvPr id="15366" name="Text Box 6"/>
            <p:cNvSpPr/>
            <p:nvPr/>
          </p:nvSpPr>
          <p:spPr>
            <a:xfrm>
              <a:off x="305" y="48"/>
              <a:ext cx="768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sz="4000" b="1" dirty="0">
                  <a:solidFill>
                    <a:srgbClr val="FFFF00"/>
                  </a:solidFill>
                  <a:latin typeface="华文行楷" pitchFamily="2" charset="-122"/>
                  <a:ea typeface="华文行楷" pitchFamily="2" charset="-122"/>
                  <a:sym typeface="华文行楷" pitchFamily="2" charset="-122"/>
                </a:rPr>
                <a:t>背影</a:t>
              </a:r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6391" name="Group 7"/>
          <p:cNvGrpSpPr/>
          <p:nvPr/>
        </p:nvGrpSpPr>
        <p:grpSpPr>
          <a:xfrm>
            <a:off x="1811338" y="4194175"/>
            <a:ext cx="2501900" cy="1368425"/>
            <a:chOff x="0" y="0"/>
            <a:chExt cx="1464" cy="789"/>
          </a:xfrm>
        </p:grpSpPr>
        <p:sp>
          <p:nvSpPr>
            <p:cNvPr id="15368" name="AutoShape 8"/>
            <p:cNvSpPr/>
            <p:nvPr/>
          </p:nvSpPr>
          <p:spPr>
            <a:xfrm>
              <a:off x="0" y="0"/>
              <a:ext cx="1464" cy="789"/>
            </a:xfrm>
            <a:prstGeom prst="wedgeRoundRectCallout">
              <a:avLst>
                <a:gd name="adj1" fmla="val -47810"/>
                <a:gd name="adj2" fmla="val -76481"/>
                <a:gd name="adj3" fmla="val 16667"/>
              </a:avLst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algn="ctr" eaLnBrk="0" hangingPunct="0"/>
              <a:endPara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endParaRPr>
            </a:p>
          </p:txBody>
        </p:sp>
        <p:sp>
          <p:nvSpPr>
            <p:cNvPr id="15369" name="Text Box 9"/>
            <p:cNvSpPr/>
            <p:nvPr/>
          </p:nvSpPr>
          <p:spPr>
            <a:xfrm>
              <a:off x="141" y="218"/>
              <a:ext cx="1319" cy="314"/>
            </a:xfrm>
            <a:prstGeom prst="rect">
              <a:avLst/>
            </a:prstGeom>
            <a:solidFill>
              <a:schemeClr val="tx1"/>
            </a:solidFill>
            <a:ln w="9525">
              <a:noFill/>
            </a:ln>
          </p:spPr>
          <p:txBody>
            <a:bodyPr anchor="t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sz="4000" b="1" dirty="0">
                  <a:solidFill>
                    <a:srgbClr val="FFFF00"/>
                  </a:solidFill>
                  <a:latin typeface="华文行楷" pitchFamily="2" charset="-122"/>
                  <a:ea typeface="华文行楷" pitchFamily="2" charset="-122"/>
                  <a:sym typeface="华文行楷" pitchFamily="2" charset="-122"/>
                </a:rPr>
                <a:t>我的父亲</a:t>
              </a:r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6394" name="Group 10"/>
          <p:cNvGrpSpPr/>
          <p:nvPr/>
        </p:nvGrpSpPr>
        <p:grpSpPr>
          <a:xfrm>
            <a:off x="6038850" y="3971925"/>
            <a:ext cx="2971800" cy="1295400"/>
            <a:chOff x="0" y="0"/>
            <a:chExt cx="1872" cy="816"/>
          </a:xfrm>
        </p:grpSpPr>
        <p:sp>
          <p:nvSpPr>
            <p:cNvPr id="15371" name="AutoShape 11"/>
            <p:cNvSpPr/>
            <p:nvPr/>
          </p:nvSpPr>
          <p:spPr>
            <a:xfrm>
              <a:off x="0" y="0"/>
              <a:ext cx="1872" cy="816"/>
            </a:xfrm>
            <a:prstGeom prst="cloudCallout">
              <a:avLst>
                <a:gd name="adj1" fmla="val -79806"/>
                <a:gd name="adj2" fmla="val -63727"/>
              </a:avLst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 eaLnBrk="0" hangingPunct="0"/>
              <a:endPara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endParaRPr>
            </a:p>
          </p:txBody>
        </p:sp>
        <p:sp>
          <p:nvSpPr>
            <p:cNvPr id="15372" name="Text Box 12"/>
            <p:cNvSpPr/>
            <p:nvPr/>
          </p:nvSpPr>
          <p:spPr>
            <a:xfrm>
              <a:off x="552" y="189"/>
              <a:ext cx="768" cy="442"/>
            </a:xfrm>
            <a:prstGeom prst="rect">
              <a:avLst/>
            </a:prstGeom>
            <a:solidFill>
              <a:schemeClr val="tx1"/>
            </a:solidFill>
            <a:ln w="9525">
              <a:noFill/>
            </a:ln>
          </p:spPr>
          <p:txBody>
            <a:bodyPr anchor="t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sz="4000" b="1" dirty="0">
                  <a:solidFill>
                    <a:srgbClr val="FFFF00"/>
                  </a:solidFill>
                  <a:latin typeface="华文行楷" pitchFamily="2" charset="-122"/>
                  <a:ea typeface="华文行楷" pitchFamily="2" charset="-122"/>
                  <a:sym typeface="华文行楷" pitchFamily="2" charset="-122"/>
                </a:rPr>
                <a:t>父爱</a:t>
              </a:r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A9">
                <a:alpha val="100000"/>
              </a:srgbClr>
            </a:gs>
            <a:gs pos="31000">
              <a:srgbClr val="FFFFCF">
                <a:alpha val="100000"/>
              </a:srgbClr>
            </a:gs>
            <a:gs pos="100000">
              <a:srgbClr val="FFFFF7">
                <a:alpha val="100000"/>
              </a:srgbClr>
            </a:gs>
          </a:gsLst>
          <a:path path="rect">
            <a:fillToRect l="50000" t="150000" r="50000" b="-5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6386" name="Text Box 2"/>
          <p:cNvSpPr/>
          <p:nvPr/>
        </p:nvSpPr>
        <p:spPr>
          <a:xfrm>
            <a:off x="1676400" y="1308100"/>
            <a:ext cx="2417763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整体感知</a:t>
            </a:r>
            <a:endParaRPr lang="zh-CN" altLang="en-US" sz="4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1" name="Text Box 2"/>
          <p:cNvSpPr/>
          <p:nvPr/>
        </p:nvSpPr>
        <p:spPr>
          <a:xfrm>
            <a:off x="812800" y="3124200"/>
            <a:ext cx="8153400" cy="23082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en-US" altLang="zh-CN" sz="3600" b="1">
                <a:solidFill>
                  <a:srgbClr val="FF3300"/>
                </a:solidFill>
                <a:latin typeface="黑体" panose="02010609060101010101" pitchFamily="2" charset="-122"/>
                <a:sym typeface="黑体" panose="02010609060101010101" pitchFamily="2" charset="-122"/>
              </a:rPr>
              <a:t>《</a:t>
            </a:r>
            <a:r>
              <a:rPr lang="zh-CN" altLang="en-US" sz="3600" b="1" dirty="0">
                <a:solidFill>
                  <a:srgbClr val="FF3300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背影</a:t>
            </a:r>
            <a:r>
              <a:rPr lang="en-US" altLang="zh-CN" sz="3600" b="1">
                <a:solidFill>
                  <a:srgbClr val="FF3300"/>
                </a:solidFill>
                <a:latin typeface="黑体" panose="02010609060101010101" pitchFamily="2" charset="-122"/>
                <a:sym typeface="黑体" panose="02010609060101010101" pitchFamily="2" charset="-122"/>
              </a:rPr>
              <a:t>》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是一篇</a:t>
            </a:r>
            <a:r>
              <a:rPr lang="zh-CN" altLang="en-US" sz="3600" b="1" dirty="0">
                <a:solidFill>
                  <a:srgbClr val="FF3300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回忆散文，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写的主要事件是什么？</a:t>
            </a:r>
            <a:endParaRPr lang="zh-CN" altLang="en-US" sz="3600" b="1" dirty="0">
              <a:solidFill>
                <a:srgbClr val="000000"/>
              </a:solidFill>
              <a:latin typeface="黑体" panose="02010609060101010101" pitchFamily="2" charset="-122"/>
              <a:ea typeface="宋体" panose="02010600030101010101" pitchFamily="2" charset="-122"/>
              <a:sym typeface="黑体" panose="02010609060101010101" pitchFamily="2" charset="-122"/>
            </a:endParaRPr>
          </a:p>
          <a:p>
            <a:pPr eaLnBrk="0" hangingPunct="0"/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     </a:t>
            </a:r>
            <a:endParaRPr lang="zh-CN" altLang="en-US" sz="3600" b="1" dirty="0">
              <a:solidFill>
                <a:srgbClr val="000000"/>
              </a:solidFill>
              <a:latin typeface="黑体" panose="02010609060101010101" pitchFamily="2" charset="-122"/>
              <a:ea typeface="宋体" panose="02010600030101010101" pitchFamily="2" charset="-122"/>
              <a:sym typeface="黑体" panose="02010609060101010101" pitchFamily="2" charset="-122"/>
            </a:endParaRPr>
          </a:p>
          <a:p>
            <a:pPr eaLnBrk="0" hangingPunct="0"/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      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父子浦口送别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1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1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29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1">
                                            <p:txEl>
                                              <p:charRg st="29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1">
                                            <p:txEl>
                                              <p:charRg st="29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lends">
  <a:themeElements>
    <a:clrScheme name="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0"/>
      </a:accent5>
      <a:accent6>
        <a:srgbClr val="E5B900"/>
      </a:accent6>
      <a:hlink>
        <a:srgbClr val="FF0000"/>
      </a:hlink>
      <a:folHlink>
        <a:srgbClr val="3333CC"/>
      </a:folHlink>
    </a:clrScheme>
    <a:fontScheme name="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00"/>
        </a:lt1>
        <a:dk2>
          <a:srgbClr val="DDDDDD"/>
        </a:dk2>
        <a:lt2>
          <a:srgbClr val="969696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CDCDC"/>
        </a:accent4>
        <a:accent5>
          <a:srgbClr val="AAEFD0"/>
        </a:accent5>
        <a:accent6>
          <a:srgbClr val="2D2DB7"/>
        </a:accent6>
        <a:hlink>
          <a:srgbClr val="FF5050"/>
        </a:hlink>
        <a:folHlink>
          <a:srgbClr val="FFCF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0"/>
        </a:accent5>
        <a:accent6>
          <a:srgbClr val="E5B900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2F2F2"/>
        </a:accent5>
        <a:accent6>
          <a:srgbClr val="727272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CC"/>
        </a:dk2>
        <a:lt2>
          <a:srgbClr val="000094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CDCDC"/>
        </a:accent4>
        <a:accent5>
          <a:srgbClr val="ADC8FF"/>
        </a:accent5>
        <a:accent6>
          <a:srgbClr val="8900E5"/>
        </a:accent6>
        <a:hlink>
          <a:srgbClr val="FF33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CCA"/>
        </a:accent5>
        <a:accent6>
          <a:srgbClr val="4345A2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AAB82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5"/>
        </a:accent5>
        <a:accent6>
          <a:srgbClr val="ACACAC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lueprint">
  <a:themeElements>
    <a:clrScheme name="">
      <a:dk1>
        <a:srgbClr val="40458C"/>
      </a:dk1>
      <a:lt1>
        <a:srgbClr val="FFFFFF"/>
      </a:lt1>
      <a:dk2>
        <a:srgbClr val="660066"/>
      </a:dk2>
      <a:lt2>
        <a:srgbClr val="B7C1EB"/>
      </a:lt2>
      <a:accent1>
        <a:srgbClr val="ECD882"/>
      </a:accent1>
      <a:accent2>
        <a:srgbClr val="B2B2B2"/>
      </a:accent2>
      <a:accent3>
        <a:srgbClr val="FFFFFF"/>
      </a:accent3>
      <a:accent4>
        <a:srgbClr val="363A78"/>
      </a:accent4>
      <a:accent5>
        <a:srgbClr val="F4E8C1"/>
      </a:accent5>
      <a:accent6>
        <a:srgbClr val="9F9F9F"/>
      </a:accent6>
      <a:hlink>
        <a:srgbClr val="6F89F7"/>
      </a:hlink>
      <a:folHlink>
        <a:srgbClr val="CFDBFD"/>
      </a:folHlink>
    </a:clrScheme>
    <a:fontScheme name="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40458C"/>
        </a:lt1>
        <a:dk2>
          <a:srgbClr val="FFFFCC"/>
        </a:dk2>
        <a:lt2>
          <a:srgbClr val="000000"/>
        </a:lt2>
        <a:accent1>
          <a:srgbClr val="8D8DB3"/>
        </a:accent1>
        <a:accent2>
          <a:srgbClr val="B2B2B2"/>
        </a:accent2>
        <a:accent3>
          <a:srgbClr val="B0B1C5"/>
        </a:accent3>
        <a:accent4>
          <a:srgbClr val="DCDCDC"/>
        </a:accent4>
        <a:accent5>
          <a:srgbClr val="C5C5D5"/>
        </a:accent5>
        <a:accent6>
          <a:srgbClr val="9F9F9F"/>
        </a:accent6>
        <a:hlink>
          <a:srgbClr val="6F89F7"/>
        </a:hlink>
        <a:folHlink>
          <a:srgbClr val="4F56A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40458C"/>
        </a:dk1>
        <a:lt1>
          <a:srgbClr val="FFFFFF"/>
        </a:lt1>
        <a:dk2>
          <a:srgbClr val="660066"/>
        </a:dk2>
        <a:lt2>
          <a:srgbClr val="B7C1EB"/>
        </a:lt2>
        <a:accent1>
          <a:srgbClr val="ECD882"/>
        </a:accent1>
        <a:accent2>
          <a:srgbClr val="B2B2B2"/>
        </a:accent2>
        <a:accent3>
          <a:srgbClr val="FFFFFF"/>
        </a:accent3>
        <a:accent4>
          <a:srgbClr val="363A78"/>
        </a:accent4>
        <a:accent5>
          <a:srgbClr val="F4E8C1"/>
        </a:accent5>
        <a:accent6>
          <a:srgbClr val="9F9F9F"/>
        </a:accent6>
        <a:hlink>
          <a:srgbClr val="6F89F7"/>
        </a:hlink>
        <a:folHlink>
          <a:srgbClr val="CFDB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4D4D4D"/>
        </a:dk2>
        <a:lt2>
          <a:srgbClr val="B2B2B2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2D2D2"/>
        </a:accent6>
        <a:hlink>
          <a:srgbClr val="777777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3300"/>
        </a:dk1>
        <a:lt1>
          <a:srgbClr val="FFFFFF"/>
        </a:lt1>
        <a:dk2>
          <a:srgbClr val="663300"/>
        </a:dk2>
        <a:lt2>
          <a:srgbClr val="B2B2B2"/>
        </a:lt2>
        <a:accent1>
          <a:srgbClr val="DDC6A7"/>
        </a:accent1>
        <a:accent2>
          <a:srgbClr val="D9C167"/>
        </a:accent2>
        <a:accent3>
          <a:srgbClr val="FFFFFF"/>
        </a:accent3>
        <a:accent4>
          <a:srgbClr val="2A2A00"/>
        </a:accent4>
        <a:accent5>
          <a:srgbClr val="EBDFD0"/>
        </a:accent5>
        <a:accent6>
          <a:srgbClr val="C2AD5C"/>
        </a:accent6>
        <a:hlink>
          <a:srgbClr val="8A7A66"/>
        </a:hlink>
        <a:folHlink>
          <a:srgbClr val="C0AE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3366"/>
        </a:lt1>
        <a:dk2>
          <a:srgbClr val="CCFFCC"/>
        </a:dk2>
        <a:lt2>
          <a:srgbClr val="000000"/>
        </a:lt2>
        <a:accent1>
          <a:srgbClr val="006699"/>
        </a:accent1>
        <a:accent2>
          <a:srgbClr val="009999"/>
        </a:accent2>
        <a:accent3>
          <a:srgbClr val="AAADB9"/>
        </a:accent3>
        <a:accent4>
          <a:srgbClr val="DCDCDC"/>
        </a:accent4>
        <a:accent5>
          <a:srgbClr val="AAB9CA"/>
        </a:accent5>
        <a:accent6>
          <a:srgbClr val="008989"/>
        </a:accent6>
        <a:hlink>
          <a:srgbClr val="0099CC"/>
        </a:hlink>
        <a:folHlink>
          <a:srgbClr val="00458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33CCCC"/>
        </a:dk2>
        <a:lt2>
          <a:srgbClr val="000000"/>
        </a:lt2>
        <a:accent1>
          <a:srgbClr val="006699"/>
        </a:accent1>
        <a:accent2>
          <a:srgbClr val="009999"/>
        </a:accent2>
        <a:accent3>
          <a:srgbClr val="AAB2B1"/>
        </a:accent3>
        <a:accent4>
          <a:srgbClr val="DCDCDC"/>
        </a:accent4>
        <a:accent5>
          <a:srgbClr val="AAB9CA"/>
        </a:accent5>
        <a:accent6>
          <a:srgbClr val="008989"/>
        </a:accent6>
        <a:hlink>
          <a:srgbClr val="00CC99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3300"/>
        </a:lt1>
        <a:dk2>
          <a:srgbClr val="FFFFCC"/>
        </a:dk2>
        <a:lt2>
          <a:srgbClr val="000000"/>
        </a:lt2>
        <a:accent1>
          <a:srgbClr val="CC9900"/>
        </a:accent1>
        <a:accent2>
          <a:srgbClr val="CC6600"/>
        </a:accent2>
        <a:accent3>
          <a:srgbClr val="ADADAA"/>
        </a:accent3>
        <a:accent4>
          <a:srgbClr val="DCDCDC"/>
        </a:accent4>
        <a:accent5>
          <a:srgbClr val="E2CAAA"/>
        </a:accent5>
        <a:accent6>
          <a:srgbClr val="B75B00"/>
        </a:accent6>
        <a:hlink>
          <a:srgbClr val="808000"/>
        </a:hlink>
        <a:folHlink>
          <a:srgbClr val="525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D62"/>
        </a:dk1>
        <a:lt1>
          <a:srgbClr val="FFFFFF"/>
        </a:lt1>
        <a:dk2>
          <a:srgbClr val="006699"/>
        </a:dk2>
        <a:lt2>
          <a:srgbClr val="C8D1DA"/>
        </a:lt2>
        <a:accent1>
          <a:srgbClr val="9AC0EA"/>
        </a:accent1>
        <a:accent2>
          <a:srgbClr val="80C3C8"/>
        </a:accent2>
        <a:accent3>
          <a:srgbClr val="FFFFFF"/>
        </a:accent3>
        <a:accent4>
          <a:srgbClr val="003353"/>
        </a:accent4>
        <a:accent5>
          <a:srgbClr val="CADCF2"/>
        </a:accent5>
        <a:accent6>
          <a:srgbClr val="72AFB3"/>
        </a:accent6>
        <a:hlink>
          <a:srgbClr val="81ABCB"/>
        </a:hlink>
        <a:folHlink>
          <a:srgbClr val="B6CBD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Blueprint">
  <a:themeElements>
    <a:clrScheme name="">
      <a:dk1>
        <a:srgbClr val="40458C"/>
      </a:dk1>
      <a:lt1>
        <a:srgbClr val="FFFFFF"/>
      </a:lt1>
      <a:dk2>
        <a:srgbClr val="660066"/>
      </a:dk2>
      <a:lt2>
        <a:srgbClr val="B7C1EB"/>
      </a:lt2>
      <a:accent1>
        <a:srgbClr val="ECD882"/>
      </a:accent1>
      <a:accent2>
        <a:srgbClr val="B2B2B2"/>
      </a:accent2>
      <a:accent3>
        <a:srgbClr val="FFFFFF"/>
      </a:accent3>
      <a:accent4>
        <a:srgbClr val="363A78"/>
      </a:accent4>
      <a:accent5>
        <a:srgbClr val="F4E8C1"/>
      </a:accent5>
      <a:accent6>
        <a:srgbClr val="9F9F9F"/>
      </a:accent6>
      <a:hlink>
        <a:srgbClr val="6F89F7"/>
      </a:hlink>
      <a:folHlink>
        <a:srgbClr val="CFDBFD"/>
      </a:folHlink>
    </a:clrScheme>
    <a:fontScheme name="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40458C"/>
        </a:lt1>
        <a:dk2>
          <a:srgbClr val="FFFFCC"/>
        </a:dk2>
        <a:lt2>
          <a:srgbClr val="000000"/>
        </a:lt2>
        <a:accent1>
          <a:srgbClr val="8D8DB3"/>
        </a:accent1>
        <a:accent2>
          <a:srgbClr val="B2B2B2"/>
        </a:accent2>
        <a:accent3>
          <a:srgbClr val="B0B1C5"/>
        </a:accent3>
        <a:accent4>
          <a:srgbClr val="DCDCDC"/>
        </a:accent4>
        <a:accent5>
          <a:srgbClr val="C5C5D5"/>
        </a:accent5>
        <a:accent6>
          <a:srgbClr val="9F9F9F"/>
        </a:accent6>
        <a:hlink>
          <a:srgbClr val="6F89F7"/>
        </a:hlink>
        <a:folHlink>
          <a:srgbClr val="4F56A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40458C"/>
        </a:dk1>
        <a:lt1>
          <a:srgbClr val="FFFFFF"/>
        </a:lt1>
        <a:dk2>
          <a:srgbClr val="660066"/>
        </a:dk2>
        <a:lt2>
          <a:srgbClr val="B7C1EB"/>
        </a:lt2>
        <a:accent1>
          <a:srgbClr val="ECD882"/>
        </a:accent1>
        <a:accent2>
          <a:srgbClr val="B2B2B2"/>
        </a:accent2>
        <a:accent3>
          <a:srgbClr val="FFFFFF"/>
        </a:accent3>
        <a:accent4>
          <a:srgbClr val="363A78"/>
        </a:accent4>
        <a:accent5>
          <a:srgbClr val="F4E8C1"/>
        </a:accent5>
        <a:accent6>
          <a:srgbClr val="9F9F9F"/>
        </a:accent6>
        <a:hlink>
          <a:srgbClr val="6F89F7"/>
        </a:hlink>
        <a:folHlink>
          <a:srgbClr val="CFDB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4D4D4D"/>
        </a:dk2>
        <a:lt2>
          <a:srgbClr val="B2B2B2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2D2D2"/>
        </a:accent6>
        <a:hlink>
          <a:srgbClr val="777777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3300"/>
        </a:dk1>
        <a:lt1>
          <a:srgbClr val="FFFFFF"/>
        </a:lt1>
        <a:dk2>
          <a:srgbClr val="663300"/>
        </a:dk2>
        <a:lt2>
          <a:srgbClr val="B2B2B2"/>
        </a:lt2>
        <a:accent1>
          <a:srgbClr val="DDC6A7"/>
        </a:accent1>
        <a:accent2>
          <a:srgbClr val="D9C167"/>
        </a:accent2>
        <a:accent3>
          <a:srgbClr val="FFFFFF"/>
        </a:accent3>
        <a:accent4>
          <a:srgbClr val="2A2A00"/>
        </a:accent4>
        <a:accent5>
          <a:srgbClr val="EBDFD0"/>
        </a:accent5>
        <a:accent6>
          <a:srgbClr val="C2AD5C"/>
        </a:accent6>
        <a:hlink>
          <a:srgbClr val="8A7A66"/>
        </a:hlink>
        <a:folHlink>
          <a:srgbClr val="C0AE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3366"/>
        </a:lt1>
        <a:dk2>
          <a:srgbClr val="CCFFCC"/>
        </a:dk2>
        <a:lt2>
          <a:srgbClr val="000000"/>
        </a:lt2>
        <a:accent1>
          <a:srgbClr val="006699"/>
        </a:accent1>
        <a:accent2>
          <a:srgbClr val="009999"/>
        </a:accent2>
        <a:accent3>
          <a:srgbClr val="AAADB9"/>
        </a:accent3>
        <a:accent4>
          <a:srgbClr val="DCDCDC"/>
        </a:accent4>
        <a:accent5>
          <a:srgbClr val="AAB9CA"/>
        </a:accent5>
        <a:accent6>
          <a:srgbClr val="008989"/>
        </a:accent6>
        <a:hlink>
          <a:srgbClr val="0099CC"/>
        </a:hlink>
        <a:folHlink>
          <a:srgbClr val="00458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33CCCC"/>
        </a:dk2>
        <a:lt2>
          <a:srgbClr val="000000"/>
        </a:lt2>
        <a:accent1>
          <a:srgbClr val="006699"/>
        </a:accent1>
        <a:accent2>
          <a:srgbClr val="009999"/>
        </a:accent2>
        <a:accent3>
          <a:srgbClr val="AAB2B1"/>
        </a:accent3>
        <a:accent4>
          <a:srgbClr val="DCDCDC"/>
        </a:accent4>
        <a:accent5>
          <a:srgbClr val="AAB9CA"/>
        </a:accent5>
        <a:accent6>
          <a:srgbClr val="008989"/>
        </a:accent6>
        <a:hlink>
          <a:srgbClr val="00CC99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3300"/>
        </a:lt1>
        <a:dk2>
          <a:srgbClr val="FFFFCC"/>
        </a:dk2>
        <a:lt2>
          <a:srgbClr val="000000"/>
        </a:lt2>
        <a:accent1>
          <a:srgbClr val="CC9900"/>
        </a:accent1>
        <a:accent2>
          <a:srgbClr val="CC6600"/>
        </a:accent2>
        <a:accent3>
          <a:srgbClr val="ADADAA"/>
        </a:accent3>
        <a:accent4>
          <a:srgbClr val="DCDCDC"/>
        </a:accent4>
        <a:accent5>
          <a:srgbClr val="E2CAAA"/>
        </a:accent5>
        <a:accent6>
          <a:srgbClr val="B75B00"/>
        </a:accent6>
        <a:hlink>
          <a:srgbClr val="808000"/>
        </a:hlink>
        <a:folHlink>
          <a:srgbClr val="525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D62"/>
        </a:dk1>
        <a:lt1>
          <a:srgbClr val="FFFFFF"/>
        </a:lt1>
        <a:dk2>
          <a:srgbClr val="006699"/>
        </a:dk2>
        <a:lt2>
          <a:srgbClr val="C8D1DA"/>
        </a:lt2>
        <a:accent1>
          <a:srgbClr val="9AC0EA"/>
        </a:accent1>
        <a:accent2>
          <a:srgbClr val="80C3C8"/>
        </a:accent2>
        <a:accent3>
          <a:srgbClr val="FFFFFF"/>
        </a:accent3>
        <a:accent4>
          <a:srgbClr val="003353"/>
        </a:accent4>
        <a:accent5>
          <a:srgbClr val="CADCF2"/>
        </a:accent5>
        <a:accent6>
          <a:srgbClr val="72AFB3"/>
        </a:accent6>
        <a:hlink>
          <a:srgbClr val="81ABCB"/>
        </a:hlink>
        <a:folHlink>
          <a:srgbClr val="B6CBD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4686</Words>
  <Application>WPS 演示</Application>
  <PresentationFormat>在屏幕上显示</PresentationFormat>
  <Paragraphs>396</Paragraphs>
  <Slides>36</Slides>
  <Notes>9</Notes>
  <HiddenSlides>0</HiddenSlides>
  <MMClips>4</MMClips>
  <ScaleCrop>false</ScaleCrop>
  <HeadingPairs>
    <vt:vector size="8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64" baseType="lpstr">
      <vt:lpstr>Arial</vt:lpstr>
      <vt:lpstr>宋体</vt:lpstr>
      <vt:lpstr>Wingdings</vt:lpstr>
      <vt:lpstr>Tahoma</vt:lpstr>
      <vt:lpstr>Times New Roman</vt:lpstr>
      <vt:lpstr>楷体_GB2312</vt:lpstr>
      <vt:lpstr>黑体</vt:lpstr>
      <vt:lpstr>新宋体</vt:lpstr>
      <vt:lpstr>华文隶书</vt:lpstr>
      <vt:lpstr>华文楷体</vt:lpstr>
      <vt:lpstr>华文行楷</vt:lpstr>
      <vt:lpstr>隶书</vt:lpstr>
      <vt:lpstr>方正姚体</vt:lpstr>
      <vt:lpstr>华文新魏</vt:lpstr>
      <vt:lpstr>华文行楷</vt:lpstr>
      <vt:lpstr>微软雅黑</vt:lpstr>
      <vt:lpstr>Arial Unicode MS</vt:lpstr>
      <vt:lpstr>隶书</vt:lpstr>
      <vt:lpstr>华文中宋</vt:lpstr>
      <vt:lpstr>Franklin Gothic Book</vt:lpstr>
      <vt:lpstr>华文彩云</vt:lpstr>
      <vt:lpstr>Verdana</vt:lpstr>
      <vt:lpstr>方正华隶简体</vt:lpstr>
      <vt:lpstr>汉仪小隶书简</vt:lpstr>
      <vt:lpstr>Blends</vt:lpstr>
      <vt:lpstr>Blueprint</vt:lpstr>
      <vt:lpstr>1_Blueprint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阅读前三 自然段</vt:lpstr>
      <vt:lpstr>     我与父亲不相见已二年余了，我最不能忘记的是他的背影。                 这一句起什么作用？</vt:lpstr>
      <vt:lpstr>        那年冬天，祖母死了，父亲的差使也交卸了，正是祸不单行的日子。“祸不单行”具体指什么事？</vt:lpstr>
      <vt:lpstr>阅 读 “买橘子” 一 段</vt:lpstr>
      <vt:lpstr>PowerPoint 演示文稿</vt:lpstr>
      <vt:lpstr>共同研习课文</vt:lpstr>
      <vt:lpstr>PowerPoint 演示文稿</vt:lpstr>
      <vt:lpstr>PowerPoint 演示文稿</vt:lpstr>
      <vt:lpstr>PowerPoint 演示文稿</vt:lpstr>
      <vt:lpstr>   3、 父亲为什么不让儿子去买橘子？买来橘子后“于是扑扑衣上的泥土，心里很轻松似的。”父亲真的“很轻松”吗？</vt:lpstr>
      <vt:lpstr>      父亲送儿子上车，前后只说了四句话，请把这四句话找出来。</vt:lpstr>
      <vt:lpstr>   这4句朴实而简洁的话包含着父亲怎样的深情？请具体说明。</vt:lpstr>
      <vt:lpstr>③我走了，到那边来信!</vt:lpstr>
      <vt:lpstr>PowerPoint 演示文稿</vt:lpstr>
      <vt:lpstr>阅读 最后一段</vt:lpstr>
      <vt:lpstr>      课文结尾写父亲的背影，是在“晶莹的泪光中”，这是为什么? </vt:lpstr>
      <vt:lpstr>PowerPoint 演示文稿</vt:lpstr>
      <vt:lpstr>思考讨论</vt:lpstr>
      <vt:lpstr>     有一句话，值得你铭记一生：</vt:lpstr>
      <vt:lpstr>PowerPoint 演示文稿</vt:lpstr>
      <vt:lpstr>PowerPoint 演示文稿</vt:lpstr>
      <vt:lpstr>写作启示：</vt:lpstr>
      <vt:lpstr>PowerPoint 演示文稿</vt:lpstr>
      <vt:lpstr>PowerPoint 演示文稿</vt:lpstr>
    </vt:vector>
  </TitlesOfParts>
  <Company>语文网园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背影</dc:title>
  <dc:creator>czhrn</dc:creator>
  <cp:keywords>背影</cp:keywords>
  <dc:description> </dc:description>
  <cp:lastModifiedBy>蓦然回首</cp:lastModifiedBy>
  <cp:revision>359</cp:revision>
  <dcterms:created xsi:type="dcterms:W3CDTF">1999-05-23T03:22:00Z</dcterms:created>
  <dcterms:modified xsi:type="dcterms:W3CDTF">2017-11-20T08:16:23Z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