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3.xml" ContentType="application/vnd.openxmlformats-officedocument.theme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theme/theme4.xml" ContentType="application/vnd.openxmlformats-officedocument.theme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theme/theme5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1" r:id="rId1"/>
    <p:sldMasterId id="2147483653" r:id="rId2"/>
    <p:sldMasterId id="2147483659" r:id="rId3"/>
    <p:sldMasterId id="2147483714" r:id="rId4"/>
    <p:sldMasterId id="2147483726" r:id="rId5"/>
  </p:sldMasterIdLst>
  <p:sldIdLst>
    <p:sldId id="283" r:id="rId6"/>
    <p:sldId id="284" r:id="rId7"/>
    <p:sldId id="286" r:id="rId8"/>
    <p:sldId id="274" r:id="rId9"/>
    <p:sldId id="279" r:id="rId10"/>
    <p:sldId id="280" r:id="rId11"/>
    <p:sldId id="281" r:id="rId12"/>
    <p:sldId id="282" r:id="rId13"/>
    <p:sldId id="289" r:id="rId14"/>
    <p:sldId id="290" r:id="rId15"/>
    <p:sldId id="264" r:id="rId16"/>
    <p:sldId id="265" r:id="rId17"/>
    <p:sldId id="266" r:id="rId18"/>
    <p:sldId id="268" r:id="rId19"/>
    <p:sldId id="270" r:id="rId20"/>
    <p:sldId id="277" r:id="rId21"/>
    <p:sldId id="278" r:id="rId2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3CC"/>
    <a:srgbClr val="FF99FF"/>
    <a:srgbClr val="00CC66"/>
    <a:srgbClr val="FF00FF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372" autoAdjust="0"/>
    <p:restoredTop sz="86323" autoAdjust="0"/>
  </p:normalViewPr>
  <p:slideViewPr>
    <p:cSldViewPr>
      <p:cViewPr varScale="1">
        <p:scale>
          <a:sx n="71" d="100"/>
          <a:sy n="71" d="100"/>
        </p:scale>
        <p:origin x="-1314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6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viewProps" Target="view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23" Type="http://schemas.openxmlformats.org/officeDocument/2006/relationships/presProps" Target="presProp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314" name="Group 2"/>
          <p:cNvGrpSpPr>
            <a:grpSpLocks/>
          </p:cNvGrpSpPr>
          <p:nvPr/>
        </p:nvGrpSpPr>
        <p:grpSpPr bwMode="auto">
          <a:xfrm>
            <a:off x="0" y="666750"/>
            <a:ext cx="8459788" cy="6191250"/>
            <a:chOff x="0" y="420"/>
            <a:chExt cx="5329" cy="3900"/>
          </a:xfrm>
        </p:grpSpPr>
        <p:sp>
          <p:nvSpPr>
            <p:cNvPr id="13315" name="Rectangle 3"/>
            <p:cNvSpPr>
              <a:spLocks noChangeArrowheads="1"/>
            </p:cNvSpPr>
            <p:nvPr/>
          </p:nvSpPr>
          <p:spPr bwMode="auto">
            <a:xfrm>
              <a:off x="432" y="420"/>
              <a:ext cx="4897" cy="3480"/>
            </a:xfrm>
            <a:prstGeom prst="rect">
              <a:avLst/>
            </a:prstGeom>
            <a:gradFill rotWithShape="0">
              <a:gsLst>
                <a:gs pos="0">
                  <a:srgbClr val="FFEFD1"/>
                </a:gs>
                <a:gs pos="64999">
                  <a:srgbClr val="F0EBD5"/>
                </a:gs>
                <a:gs pos="100000">
                  <a:srgbClr val="D1C39F"/>
                </a:gs>
              </a:gsLst>
              <a:path path="shape">
                <a:fillToRect l="50000" t="50000" r="50000" b="50000"/>
              </a:path>
            </a:gradFill>
            <a:ln w="101600">
              <a:solidFill>
                <a:srgbClr val="8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pic>
          <p:nvPicPr>
            <p:cNvPr id="13316" name="Picture 4" descr="花1-1"/>
            <p:cNvPicPr>
              <a:picLocks noChangeAspect="1" noChangeArrowheads="1"/>
            </p:cNvPicPr>
            <p:nvPr/>
          </p:nvPicPr>
          <p:blipFill>
            <a:blip r:embed="rId2">
              <a:clrChange>
                <a:clrFrom>
                  <a:srgbClr val="FFFF63"/>
                </a:clrFrom>
                <a:clrTo>
                  <a:srgbClr val="FFFF63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2112"/>
              <a:ext cx="1036" cy="11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3317" name="Picture 5" descr="花2-1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CC6B34"/>
                </a:clrFrom>
                <a:clrTo>
                  <a:srgbClr val="CC6B34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2763"/>
              <a:ext cx="2627" cy="155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3318" name="Rectangle 6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2209800"/>
            <a:ext cx="7772400" cy="11430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zh-CN" altLang="en-US" noProof="0" smtClean="0"/>
              <a:t>单击此处编辑母版标题样式</a:t>
            </a:r>
          </a:p>
        </p:txBody>
      </p:sp>
      <p:sp>
        <p:nvSpPr>
          <p:cNvPr id="13319" name="Rectangle 7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100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pPr lvl="0"/>
            <a:r>
              <a:rPr lang="zh-CN" altLang="en-US" noProof="0" smtClean="0"/>
              <a:t>单击此处编辑母版副标题样式</a:t>
            </a:r>
          </a:p>
        </p:txBody>
      </p:sp>
      <p:sp>
        <p:nvSpPr>
          <p:cNvPr id="13320" name="Rectangle 8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13321" name="Rectangle 9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13322" name="Rectangle 10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802A17C8-D78D-40D2-A59B-CB1EB1C02DE3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A8DB1D8-41C0-497B-9E1E-C1BBEA351EC2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90266778"/>
      </p:ext>
    </p:extLst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15100" y="685800"/>
            <a:ext cx="1943100" cy="53340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685800"/>
            <a:ext cx="5676900" cy="53340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EF98652-D320-4ACB-B11F-F09F57795CA4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626406211"/>
      </p:ext>
    </p:extLst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746" name="Group 2"/>
          <p:cNvGrpSpPr>
            <a:grpSpLocks/>
          </p:cNvGrpSpPr>
          <p:nvPr/>
        </p:nvGrpSpPr>
        <p:grpSpPr bwMode="auto">
          <a:xfrm>
            <a:off x="0" y="0"/>
            <a:ext cx="5867400" cy="6858000"/>
            <a:chOff x="0" y="0"/>
            <a:chExt cx="3696" cy="4320"/>
          </a:xfrm>
        </p:grpSpPr>
        <p:sp>
          <p:nvSpPr>
            <p:cNvPr id="31747" name="Rectangle 3"/>
            <p:cNvSpPr>
              <a:spLocks noChangeArrowheads="1"/>
            </p:cNvSpPr>
            <p:nvPr/>
          </p:nvSpPr>
          <p:spPr bwMode="auto">
            <a:xfrm>
              <a:off x="0" y="0"/>
              <a:ext cx="2880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kumimoji="1" lang="zh-CN" altLang="zh-CN" sz="2400"/>
            </a:p>
          </p:txBody>
        </p:sp>
        <p:sp>
          <p:nvSpPr>
            <p:cNvPr id="31748" name="AutoShape 4"/>
            <p:cNvSpPr>
              <a:spLocks noChangeArrowheads="1"/>
            </p:cNvSpPr>
            <p:nvPr/>
          </p:nvSpPr>
          <p:spPr bwMode="white">
            <a:xfrm>
              <a:off x="432" y="624"/>
              <a:ext cx="3264" cy="1200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kumimoji="1" lang="zh-CN" altLang="zh-CN" sz="2400"/>
            </a:p>
          </p:txBody>
        </p:sp>
      </p:grpSp>
      <p:grpSp>
        <p:nvGrpSpPr>
          <p:cNvPr id="31749" name="Group 5"/>
          <p:cNvGrpSpPr>
            <a:grpSpLocks/>
          </p:cNvGrpSpPr>
          <p:nvPr/>
        </p:nvGrpSpPr>
        <p:grpSpPr bwMode="auto">
          <a:xfrm>
            <a:off x="3632200" y="4889500"/>
            <a:ext cx="4876800" cy="319088"/>
            <a:chOff x="2288" y="3080"/>
            <a:chExt cx="3072" cy="201"/>
          </a:xfrm>
        </p:grpSpPr>
        <p:sp>
          <p:nvSpPr>
            <p:cNvPr id="31750" name="AutoShape 6"/>
            <p:cNvSpPr>
              <a:spLocks noChangeArrowheads="1"/>
            </p:cNvSpPr>
            <p:nvPr/>
          </p:nvSpPr>
          <p:spPr bwMode="auto">
            <a:xfrm flipH="1">
              <a:off x="2288" y="3080"/>
              <a:ext cx="2914" cy="200"/>
            </a:xfrm>
            <a:prstGeom prst="roundRect">
              <a:avLst>
                <a:gd name="adj" fmla="val 0"/>
              </a:avLst>
            </a:prstGeom>
            <a:solidFill>
              <a:schemeClr val="hlink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1751" name="AutoShape 7"/>
            <p:cNvSpPr>
              <a:spLocks noChangeArrowheads="1"/>
            </p:cNvSpPr>
            <p:nvPr/>
          </p:nvSpPr>
          <p:spPr bwMode="auto">
            <a:xfrm>
              <a:off x="5196" y="3080"/>
              <a:ext cx="164" cy="201"/>
            </a:xfrm>
            <a:prstGeom prst="flowChartDelay">
              <a:avLst/>
            </a:prstGeom>
            <a:solidFill>
              <a:schemeClr val="hlink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31752" name="Rectangle 8"/>
          <p:cNvSpPr>
            <a:spLocks noGrp="1" noChangeArrowheads="1"/>
          </p:cNvSpPr>
          <p:nvPr>
            <p:ph type="subTitle" idx="1"/>
          </p:nvPr>
        </p:nvSpPr>
        <p:spPr>
          <a:xfrm>
            <a:off x="4673600" y="2927350"/>
            <a:ext cx="4013200" cy="1822450"/>
          </a:xfrm>
        </p:spPr>
        <p:txBody>
          <a:bodyPr anchor="b"/>
          <a:lstStyle>
            <a:lvl1pPr marL="0" indent="0">
              <a:buFont typeface="Wingdings" pitchFamily="2" charset="2"/>
              <a:buNone/>
              <a:defRPr>
                <a:solidFill>
                  <a:schemeClr val="tx2"/>
                </a:solidFill>
              </a:defRPr>
            </a:lvl1pPr>
          </a:lstStyle>
          <a:p>
            <a:pPr lvl="0"/>
            <a:r>
              <a:rPr lang="zh-CN" altLang="en-US" noProof="0" smtClean="0"/>
              <a:t>单击此处编辑母版副标题样式</a:t>
            </a:r>
          </a:p>
        </p:txBody>
      </p:sp>
      <p:sp>
        <p:nvSpPr>
          <p:cNvPr id="31753" name="Rectangle 9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 altLang="zh-CN"/>
          </a:p>
        </p:txBody>
      </p:sp>
      <p:sp>
        <p:nvSpPr>
          <p:cNvPr id="31754" name="Rectangle 10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 algn="r">
              <a:defRPr/>
            </a:lvl1pPr>
          </a:lstStyle>
          <a:p>
            <a:endParaRPr lang="en-US" altLang="zh-CN"/>
          </a:p>
        </p:txBody>
      </p:sp>
      <p:sp>
        <p:nvSpPr>
          <p:cNvPr id="31755" name="Rectangle 11"/>
          <p:cNvSpPr>
            <a:spLocks noGrp="1" noChangeArrowheads="1"/>
          </p:cNvSpPr>
          <p:nvPr>
            <p:ph type="sldNum" sz="quarter" idx="4"/>
          </p:nvPr>
        </p:nvSpPr>
        <p:spPr>
          <a:xfrm>
            <a:off x="76200" y="6248400"/>
            <a:ext cx="587375" cy="488950"/>
          </a:xfrm>
        </p:spPr>
        <p:txBody>
          <a:bodyPr anchorCtr="0"/>
          <a:lstStyle>
            <a:lvl1pPr>
              <a:defRPr/>
            </a:lvl1pPr>
          </a:lstStyle>
          <a:p>
            <a:fld id="{733288BA-9C2C-4E16-8EA5-BED89AB64034}" type="slidenum">
              <a:rPr lang="en-US" altLang="zh-CN"/>
              <a:pPr/>
              <a:t>‹#›</a:t>
            </a:fld>
            <a:endParaRPr lang="en-US" altLang="zh-CN"/>
          </a:p>
        </p:txBody>
      </p:sp>
      <p:sp>
        <p:nvSpPr>
          <p:cNvPr id="31756" name="AutoShape 12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990600"/>
            <a:ext cx="8229600" cy="1905000"/>
          </a:xfrm>
          <a:prstGeom prst="roundRect">
            <a:avLst>
              <a:gd name="adj" fmla="val 50000"/>
            </a:avLst>
          </a:prstGeom>
        </p:spPr>
        <p:txBody>
          <a:bodyPr anchor="ctr"/>
          <a:lstStyle>
            <a:lvl1pPr algn="ctr"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noProof="0" smtClean="0"/>
              <a:t>单击此处编辑母版标题样式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F419154-4540-4B81-AD57-23C37D558B71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925604887"/>
      </p:ext>
    </p:extLst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DA5D3C9-4861-40CE-9530-9C3080B9A8DA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187688399"/>
      </p:ext>
    </p:extLst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2362200"/>
            <a:ext cx="3770313" cy="37242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760913" y="2362200"/>
            <a:ext cx="3770312" cy="37242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49108E9-5059-4D6E-B943-B715E70E52D7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623107178"/>
      </p:ext>
    </p:extLst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FAB3CCD-83FB-4832-9A68-78A5E9863832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31630390"/>
      </p:ext>
    </p:extLst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94F9FB0-6CFC-4585-80DB-2F1F4F71345D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229175263"/>
      </p:ext>
    </p:extLst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CB5D053-64CC-40FE-BBAF-0E9BA18D9C80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408979830"/>
      </p:ext>
    </p:extLst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D07682B-675E-41E5-9461-936BE630E292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293003522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9AF04CA-B9EE-4F68-B75F-2E911C2733BB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668664513"/>
      </p:ext>
    </p:extLst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3C0146C-946B-4985-9128-DDC2220DADAA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442712625"/>
      </p:ext>
    </p:extLst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F7FC5F1-66D9-4CA4-8FA0-2E9C0E186870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24371903"/>
      </p:ext>
    </p:extLst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05600" y="762000"/>
            <a:ext cx="1981200" cy="532447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762000" y="762000"/>
            <a:ext cx="5791200" cy="532447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71C7386-5637-4A96-B1B8-9684C77CDF70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217985882"/>
      </p:ext>
    </p:extLst>
  </p:cSld>
  <p:clrMapOvr>
    <a:masterClrMapping/>
  </p:clrMapOvr>
  <p:transition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 noRot="1" noChangeArrowheads="1"/>
          </p:cNvSpPr>
          <p:nvPr>
            <p:ph type="ctrTitle"/>
          </p:nvPr>
        </p:nvSpPr>
        <p:spPr>
          <a:xfrm>
            <a:off x="685800" y="2286000"/>
            <a:ext cx="7772400" cy="11430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zh-CN" altLang="en-US" noProof="0" smtClean="0"/>
              <a:t>单击此处编辑母版标题样式</a:t>
            </a:r>
          </a:p>
        </p:txBody>
      </p:sp>
      <p:sp>
        <p:nvSpPr>
          <p:cNvPr id="57347" name="Rectangle 3"/>
          <p:cNvSpPr>
            <a:spLocks noGrp="1" noRot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pPr lvl="0"/>
            <a:r>
              <a:rPr lang="zh-CN" altLang="en-US" noProof="0" smtClean="0"/>
              <a:t>单击此处编辑母版副标题样式</a:t>
            </a:r>
          </a:p>
        </p:txBody>
      </p:sp>
      <p:sp>
        <p:nvSpPr>
          <p:cNvPr id="57348" name="Rectangle 4"/>
          <p:cNvSpPr>
            <a:spLocks noGrp="1" noChangeArrowheads="1"/>
          </p:cNvSpPr>
          <p:nvPr>
            <p:ph type="dt" sz="half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7349" name="Rectangle 5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7350" name="Rectangle 6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94F8BA5D-0484-4BDC-82E5-B43919525B33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4CD866C-9DF5-4D09-8BE5-84AE9673EDCA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266284410"/>
      </p:ext>
    </p:extLst>
  </p:cSld>
  <p:clrMapOvr>
    <a:masterClrMapping/>
  </p:clrMapOvr>
  <p:transition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86AF297-AF60-42A8-856A-92F31C142B79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510849619"/>
      </p:ext>
    </p:extLst>
  </p:cSld>
  <p:clrMapOvr>
    <a:masterClrMapping/>
  </p:clrMapOvr>
  <p:transition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01625" y="1905000"/>
            <a:ext cx="4194175" cy="41941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905000"/>
            <a:ext cx="4194175" cy="41941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0D7551D-6249-4D4F-99C5-850CB47E166F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129969096"/>
      </p:ext>
    </p:extLst>
  </p:cSld>
  <p:clrMapOvr>
    <a:masterClrMapping/>
  </p:clrMapOvr>
  <p:transition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3F106E7-42D6-4D4E-A05C-5FCD4C63D501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729399590"/>
      </p:ext>
    </p:extLst>
  </p:cSld>
  <p:clrMapOvr>
    <a:masterClrMapping/>
  </p:clrMapOvr>
  <p:transition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C9361D7-C541-4876-B65D-A98B5DB5572D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056693055"/>
      </p:ext>
    </p:extLst>
  </p:cSld>
  <p:clrMapOvr>
    <a:masterClrMapping/>
  </p:clrMapOvr>
  <p:transition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1CCD42F-DD53-4021-B29A-F149B6122882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434428740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3FB332E-3A70-4950-AF08-62DAB9F30348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949094298"/>
      </p:ext>
    </p:extLst>
  </p:cSld>
  <p:clrMapOvr>
    <a:masterClrMapping/>
  </p:clrMapOvr>
  <p:transition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C2185A7-9435-4805-9CB9-E4E9882636CF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213416416"/>
      </p:ext>
    </p:extLst>
  </p:cSld>
  <p:clrMapOvr>
    <a:masterClrMapping/>
  </p:clrMapOvr>
  <p:transition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AE8BB6D-8A5D-4731-B0D5-4978D07DEDB6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815084029"/>
      </p:ext>
    </p:extLst>
  </p:cSld>
  <p:clrMapOvr>
    <a:masterClrMapping/>
  </p:clrMapOvr>
  <p:transition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6E1AA4D-FE2B-4A69-973C-93BFC8F5FDB3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66518233"/>
      </p:ext>
    </p:extLst>
  </p:cSld>
  <p:clrMapOvr>
    <a:masterClrMapping/>
  </p:clrMapOvr>
  <p:transition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07188" y="609600"/>
            <a:ext cx="2135187" cy="548957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01625" y="609600"/>
            <a:ext cx="6253163" cy="548957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C8DDB18-2D7C-411A-A36A-A877BAE7E993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071296028"/>
      </p:ext>
    </p:extLst>
  </p:cSld>
  <p:clrMapOvr>
    <a:masterClrMapping/>
  </p:clrMapOvr>
  <p:transition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01625" y="609600"/>
            <a:ext cx="854075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301625" y="1905000"/>
            <a:ext cx="4194175" cy="41941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905000"/>
            <a:ext cx="4194175" cy="41941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301625" y="6245225"/>
            <a:ext cx="2289175" cy="476250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289175" cy="476250"/>
          </a:xfrm>
        </p:spPr>
        <p:txBody>
          <a:bodyPr/>
          <a:lstStyle>
            <a:lvl1pPr>
              <a:defRPr/>
            </a:lvl1pPr>
          </a:lstStyle>
          <a:p>
            <a:fld id="{A7639D3C-13EF-445B-864A-009968A19EE2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206633706"/>
      </p:ext>
    </p:extLst>
  </p:cSld>
  <p:clrMapOvr>
    <a:masterClrMapping/>
  </p:clrMapOvr>
  <p:transition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50DBF54-B35A-418B-93BB-64439902FF04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7722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5D76B9E-DDBF-48D9-BE46-0CC50A15F110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5613190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6C7FA3E-912F-4B66-A4CD-881397E76946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8221173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D0EB6EA-6E38-427A-A7DA-85E630C0FE03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090987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F02D25D-C12F-462B-80D7-45A40C76EA7D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43915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038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038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1C5C133-6062-4CD1-95F9-E368B5E91190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248753670"/>
      </p:ext>
    </p:extLst>
  </p:cSld>
  <p:clrMapOvr>
    <a:masterClrMapping/>
  </p:clrMapOvr>
  <p:transition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EE2BE92-5384-4273-BD81-DB6B7FDC7D30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2675029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8FADBBB-7318-4B80-8221-B6A133D00887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5251994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2851DA1-A50C-4E3B-8823-641B39DB2F3E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0450109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5D97D91-4394-4EFE-B13D-EF361A57BC07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9384045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8CF5FA6-E692-4638-9F15-9CA6EA8517FE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9377791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27BDBA0-D8BC-493D-92F8-3FE22AD5E132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0181922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">
  <p:cSld name="标题幻灯片"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 3073"/>
          <p:cNvSpPr>
            <a:spLocks noGrp="1" noRot="1"/>
          </p:cNvSpPr>
          <p:nvPr>
            <p:ph type="ctrTitle"/>
          </p:nvPr>
        </p:nvSpPr>
        <p:spPr>
          <a:xfrm>
            <a:off x="685800" y="2286000"/>
            <a:ext cx="7772400" cy="11430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lvl="0">
              <a:defRPr kern="1200"/>
            </a:lvl1pPr>
          </a:lstStyle>
          <a:p>
            <a:pPr lvl="0"/>
            <a:r>
              <a:rPr lang="zh-CN" altLang="en-US" noProof="1"/>
              <a:t>单击此处编辑母版标题样式</a:t>
            </a:r>
          </a:p>
        </p:txBody>
      </p:sp>
      <p:sp>
        <p:nvSpPr>
          <p:cNvPr id="3075" name="副标题 3074"/>
          <p:cNvSpPr>
            <a:spLocks noGrp="1" noRot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0" lvl="0" indent="0" algn="ctr">
              <a:buNone/>
              <a:defRPr kern="1200"/>
            </a:lvl1pPr>
            <a:lvl2pPr marL="457200" lvl="1" indent="-457200" algn="ctr">
              <a:buNone/>
              <a:defRPr kern="1200"/>
            </a:lvl2pPr>
            <a:lvl3pPr marL="914400" lvl="2" indent="-914400" algn="ctr">
              <a:buNone/>
              <a:defRPr kern="1200"/>
            </a:lvl3pPr>
            <a:lvl4pPr marL="1371600" lvl="3" indent="-1371600" algn="ctr">
              <a:buNone/>
              <a:defRPr kern="1200"/>
            </a:lvl4pPr>
            <a:lvl5pPr marL="1828800" lvl="4" indent="-1828800" algn="ctr">
              <a:buNone/>
              <a:defRPr kern="1200"/>
            </a:lvl5pPr>
          </a:lstStyle>
          <a:p>
            <a:pPr lvl="0"/>
            <a:r>
              <a:rPr lang="zh-CN" altLang="en-US" noProof="1"/>
              <a:t>单击此处编辑母版副标题样式</a:t>
            </a:r>
          </a:p>
        </p:txBody>
      </p:sp>
      <p:sp>
        <p:nvSpPr>
          <p:cNvPr id="4" name="日期占位符 3075"/>
          <p:cNvSpPr>
            <a:spLocks noGrp="1"/>
          </p:cNvSpPr>
          <p:nvPr>
            <p:ph type="dt" sz="half" idx="10"/>
          </p:nvPr>
        </p:nvSpPr>
        <p:spPr/>
        <p:txBody>
          <a:bodyPr anchor="t"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7A77"/>
              </a:solidFill>
            </a:endParaRPr>
          </a:p>
        </p:txBody>
      </p:sp>
      <p:sp>
        <p:nvSpPr>
          <p:cNvPr id="5" name="页脚占位符 3076"/>
          <p:cNvSpPr>
            <a:spLocks noGrp="1"/>
          </p:cNvSpPr>
          <p:nvPr>
            <p:ph type="ftr" sz="quarter" idx="11"/>
          </p:nvPr>
        </p:nvSpPr>
        <p:spPr/>
        <p:txBody>
          <a:bodyPr anchor="t"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7A77"/>
              </a:solidFill>
            </a:endParaRPr>
          </a:p>
        </p:txBody>
      </p:sp>
      <p:sp>
        <p:nvSpPr>
          <p:cNvPr id="6" name="灯片编号占位符 307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32E33D-CFF2-4428-A007-8CCC729DD49D}" type="slidenum">
              <a:rPr lang="zh-CN" altLang="en-US">
                <a:solidFill>
                  <a:srgbClr val="007A77"/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srgbClr val="007A7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4118047"/>
      </p:ext>
    </p:extLst>
  </p:cSld>
  <p:clrMapOvr>
    <a:masterClrMapping/>
  </p:clrMapOvr>
  <p:hf sldNum="0" hdr="0" ftr="0" dt="0"/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7A77"/>
              </a:solidFill>
            </a:endParaRPr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7A77"/>
              </a:solidFill>
            </a:endParaRPr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836661F-D677-4727-A6E4-6DC5073C7C7D}" type="slidenum">
              <a:rPr lang="zh-CN" altLang="en-US">
                <a:solidFill>
                  <a:srgbClr val="007A77"/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srgbClr val="007A7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4921611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7A77"/>
              </a:solidFill>
            </a:endParaRPr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7A77"/>
              </a:solidFill>
            </a:endParaRPr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7D504F8-BC59-4061-B3FF-F5C5E4676A17}" type="slidenum">
              <a:rPr lang="zh-CN" altLang="en-US">
                <a:solidFill>
                  <a:srgbClr val="007A77"/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srgbClr val="007A7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3514366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01625" y="1905000"/>
            <a:ext cx="4184968" cy="4194175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7408" y="1905000"/>
            <a:ext cx="4184968" cy="4194175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7A77"/>
              </a:solidFill>
            </a:endParaRPr>
          </a:p>
        </p:txBody>
      </p:sp>
      <p:sp>
        <p:nvSpPr>
          <p:cNvPr id="6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7A77"/>
              </a:solidFill>
            </a:endParaRPr>
          </a:p>
        </p:txBody>
      </p:sp>
      <p:sp>
        <p:nvSpPr>
          <p:cNvPr id="7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545A6AE-5048-4F1D-A8C5-2B3202650ACE}" type="slidenum">
              <a:rPr lang="zh-CN" altLang="en-US">
                <a:solidFill>
                  <a:srgbClr val="007A77"/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srgbClr val="007A7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60191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03493AA-2CFF-4FB3-AA9D-8A8E946560FB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53994412"/>
      </p:ext>
    </p:extLst>
  </p:cSld>
  <p:clrMapOvr>
    <a:masterClrMapping/>
  </p:clrMapOvr>
  <p:transition/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7A77"/>
              </a:solidFill>
            </a:endParaRPr>
          </a:p>
        </p:txBody>
      </p:sp>
      <p:sp>
        <p:nvSpPr>
          <p:cNvPr id="8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7A77"/>
              </a:solidFill>
            </a:endParaRPr>
          </a:p>
        </p:txBody>
      </p:sp>
      <p:sp>
        <p:nvSpPr>
          <p:cNvPr id="9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507B3F6-6594-4EA4-9F28-E26296D2C128}" type="slidenum">
              <a:rPr lang="zh-CN" altLang="en-US">
                <a:solidFill>
                  <a:srgbClr val="007A77"/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srgbClr val="007A7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4861984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7A77"/>
              </a:solidFill>
            </a:endParaRPr>
          </a:p>
        </p:txBody>
      </p:sp>
      <p:sp>
        <p:nvSpPr>
          <p:cNvPr id="4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7A77"/>
              </a:solidFill>
            </a:endParaRPr>
          </a:p>
        </p:txBody>
      </p:sp>
      <p:sp>
        <p:nvSpPr>
          <p:cNvPr id="5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BB6DBEA-310F-4220-B1D9-E50032C5AA40}" type="slidenum">
              <a:rPr lang="zh-CN" altLang="en-US">
                <a:solidFill>
                  <a:srgbClr val="007A77"/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srgbClr val="007A7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6465627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7A77"/>
              </a:solidFill>
            </a:endParaRPr>
          </a:p>
        </p:txBody>
      </p:sp>
      <p:sp>
        <p:nvSpPr>
          <p:cNvPr id="3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7A77"/>
              </a:solidFill>
            </a:endParaRPr>
          </a:p>
        </p:txBody>
      </p:sp>
      <p:sp>
        <p:nvSpPr>
          <p:cNvPr id="4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7ADCB9C-D4F7-474F-855C-E45F780E6F6E}" type="slidenum">
              <a:rPr lang="zh-CN" altLang="en-US">
                <a:solidFill>
                  <a:srgbClr val="007A77"/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srgbClr val="007A7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564163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7A77"/>
              </a:solidFill>
            </a:endParaRPr>
          </a:p>
        </p:txBody>
      </p:sp>
      <p:sp>
        <p:nvSpPr>
          <p:cNvPr id="6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7A77"/>
              </a:solidFill>
            </a:endParaRPr>
          </a:p>
        </p:txBody>
      </p:sp>
      <p:sp>
        <p:nvSpPr>
          <p:cNvPr id="7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86A5BF9-C560-4521-A95E-9F2527B91C2A}" type="slidenum">
              <a:rPr lang="zh-CN" altLang="en-US">
                <a:solidFill>
                  <a:srgbClr val="007A77"/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srgbClr val="007A7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6554401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7A77"/>
              </a:solidFill>
            </a:endParaRPr>
          </a:p>
        </p:txBody>
      </p:sp>
      <p:sp>
        <p:nvSpPr>
          <p:cNvPr id="6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7A77"/>
              </a:solidFill>
            </a:endParaRPr>
          </a:p>
        </p:txBody>
      </p:sp>
      <p:sp>
        <p:nvSpPr>
          <p:cNvPr id="7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C860B32-3E72-4C2E-A9B5-CB7BD958D952}" type="slidenum">
              <a:rPr lang="zh-CN" altLang="en-US">
                <a:solidFill>
                  <a:srgbClr val="007A77"/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srgbClr val="007A7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5973326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7A77"/>
              </a:solidFill>
            </a:endParaRPr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7A77"/>
              </a:solidFill>
            </a:endParaRPr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D24877D-F69C-46FC-9F7F-18FFDE8202A5}" type="slidenum">
              <a:rPr lang="zh-CN" altLang="en-US">
                <a:solidFill>
                  <a:srgbClr val="007A77"/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srgbClr val="007A7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414206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07188" y="609600"/>
            <a:ext cx="2135188" cy="5489575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01625" y="609600"/>
            <a:ext cx="6281784" cy="548957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7A77"/>
              </a:solidFill>
            </a:endParaRPr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7A77"/>
              </a:solidFill>
            </a:endParaRPr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BCF868F-49E3-4536-9FB4-E8AFECA39E4E}" type="slidenum">
              <a:rPr lang="zh-CN" altLang="en-US">
                <a:solidFill>
                  <a:srgbClr val="007A77"/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srgbClr val="007A7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4660151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txAndMedia" preserve="1">
  <p:cSld name="标题，文本与媒体剪辑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媒体占位符 3"/>
          <p:cNvSpPr>
            <a:spLocks noGrp="1"/>
          </p:cNvSpPr>
          <p:nvPr>
            <p:ph type="media"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endParaRPr lang="zh-CN" altLang="en-US" noProof="1"/>
          </a:p>
        </p:txBody>
      </p:sp>
      <p:sp>
        <p:nvSpPr>
          <p:cNvPr id="5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7A77"/>
              </a:solidFill>
            </a:endParaRPr>
          </a:p>
        </p:txBody>
      </p:sp>
      <p:sp>
        <p:nvSpPr>
          <p:cNvPr id="6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7A77"/>
              </a:solidFill>
            </a:endParaRPr>
          </a:p>
        </p:txBody>
      </p:sp>
      <p:sp>
        <p:nvSpPr>
          <p:cNvPr id="7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7E4E0A3-4069-4B56-BF20-2E6B2244D98D}" type="slidenum">
              <a:rPr lang="zh-CN" altLang="en-US">
                <a:solidFill>
                  <a:srgbClr val="007A77"/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srgbClr val="007A7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4274361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301625" y="609600"/>
            <a:ext cx="8540750" cy="5489575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3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7A77"/>
              </a:solidFill>
            </a:endParaRPr>
          </a:p>
        </p:txBody>
      </p:sp>
      <p:sp>
        <p:nvSpPr>
          <p:cNvPr id="4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7A77"/>
              </a:solidFill>
            </a:endParaRPr>
          </a:p>
        </p:txBody>
      </p:sp>
      <p:sp>
        <p:nvSpPr>
          <p:cNvPr id="5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81E9DB0-F45E-45DA-B103-D61AF52C89DA}" type="slidenum">
              <a:rPr lang="zh-CN" altLang="en-US">
                <a:solidFill>
                  <a:srgbClr val="007A77"/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srgbClr val="007A7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13345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B1D3BAB-CC83-4AFE-8CBE-F8FB2E86CFBB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210284617"/>
      </p:ext>
    </p:extLst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CF43F9B-ED5D-4F97-8664-3F2767D0FC90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300288037"/>
      </p:ext>
    </p:extLst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80D76C4-2ABC-46CD-B854-DF5D35327415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884680706"/>
      </p:ext>
    </p:extLst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67BA8C9-5D48-4DF4-803E-B32ABA8D156C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151719597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slideLayout" Target="../slideLayouts/slideLayout34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Relationship Id="rId14" Type="http://schemas.openxmlformats.org/officeDocument/2006/relationships/image" Target="../media/image6.jpeg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2.xml"/><Relationship Id="rId3" Type="http://schemas.openxmlformats.org/officeDocument/2006/relationships/slideLayout" Target="../slideLayouts/slideLayout37.xml"/><Relationship Id="rId7" Type="http://schemas.openxmlformats.org/officeDocument/2006/relationships/slideLayout" Target="../slideLayouts/slideLayout41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6.xml"/><Relationship Id="rId1" Type="http://schemas.openxmlformats.org/officeDocument/2006/relationships/slideLayout" Target="../slideLayouts/slideLayout35.xml"/><Relationship Id="rId6" Type="http://schemas.openxmlformats.org/officeDocument/2006/relationships/slideLayout" Target="../slideLayouts/slideLayout40.xml"/><Relationship Id="rId11" Type="http://schemas.openxmlformats.org/officeDocument/2006/relationships/slideLayout" Target="../slideLayouts/slideLayout45.xml"/><Relationship Id="rId5" Type="http://schemas.openxmlformats.org/officeDocument/2006/relationships/slideLayout" Target="../slideLayouts/slideLayout39.xml"/><Relationship Id="rId10" Type="http://schemas.openxmlformats.org/officeDocument/2006/relationships/slideLayout" Target="../slideLayouts/slideLayout44.xml"/><Relationship Id="rId4" Type="http://schemas.openxmlformats.org/officeDocument/2006/relationships/slideLayout" Target="../slideLayouts/slideLayout38.xml"/><Relationship Id="rId9" Type="http://schemas.openxmlformats.org/officeDocument/2006/relationships/slideLayout" Target="../slideLayouts/slideLayout43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3.xml"/><Relationship Id="rId13" Type="http://schemas.openxmlformats.org/officeDocument/2006/relationships/slideLayout" Target="../slideLayouts/slideLayout58.xml"/><Relationship Id="rId3" Type="http://schemas.openxmlformats.org/officeDocument/2006/relationships/slideLayout" Target="../slideLayouts/slideLayout48.xml"/><Relationship Id="rId7" Type="http://schemas.openxmlformats.org/officeDocument/2006/relationships/slideLayout" Target="../slideLayouts/slideLayout52.xml"/><Relationship Id="rId12" Type="http://schemas.openxmlformats.org/officeDocument/2006/relationships/slideLayout" Target="../slideLayouts/slideLayout57.xml"/><Relationship Id="rId2" Type="http://schemas.openxmlformats.org/officeDocument/2006/relationships/slideLayout" Target="../slideLayouts/slideLayout47.xml"/><Relationship Id="rId1" Type="http://schemas.openxmlformats.org/officeDocument/2006/relationships/slideLayout" Target="../slideLayouts/slideLayout46.xml"/><Relationship Id="rId6" Type="http://schemas.openxmlformats.org/officeDocument/2006/relationships/slideLayout" Target="../slideLayouts/slideLayout51.xml"/><Relationship Id="rId11" Type="http://schemas.openxmlformats.org/officeDocument/2006/relationships/slideLayout" Target="../slideLayouts/slideLayout56.xml"/><Relationship Id="rId5" Type="http://schemas.openxmlformats.org/officeDocument/2006/relationships/slideLayout" Target="../slideLayouts/slideLayout50.xml"/><Relationship Id="rId15" Type="http://schemas.openxmlformats.org/officeDocument/2006/relationships/image" Target="../media/image6.jpeg"/><Relationship Id="rId10" Type="http://schemas.openxmlformats.org/officeDocument/2006/relationships/slideLayout" Target="../slideLayouts/slideLayout55.xml"/><Relationship Id="rId4" Type="http://schemas.openxmlformats.org/officeDocument/2006/relationships/slideLayout" Target="../slideLayouts/slideLayout49.xml"/><Relationship Id="rId9" Type="http://schemas.openxmlformats.org/officeDocument/2006/relationships/slideLayout" Target="../slideLayouts/slideLayout54.xml"/><Relationship Id="rId14" Type="http://schemas.openxmlformats.org/officeDocument/2006/relationships/theme" Target="../theme/theme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290" name="Group 2"/>
          <p:cNvGrpSpPr>
            <a:grpSpLocks/>
          </p:cNvGrpSpPr>
          <p:nvPr/>
        </p:nvGrpSpPr>
        <p:grpSpPr bwMode="auto">
          <a:xfrm>
            <a:off x="-228600" y="666750"/>
            <a:ext cx="8688388" cy="6191250"/>
            <a:chOff x="-144" y="420"/>
            <a:chExt cx="5473" cy="3900"/>
          </a:xfrm>
        </p:grpSpPr>
        <p:sp>
          <p:nvSpPr>
            <p:cNvPr id="12291" name="Rectangle 3"/>
            <p:cNvSpPr>
              <a:spLocks noChangeArrowheads="1"/>
            </p:cNvSpPr>
            <p:nvPr/>
          </p:nvSpPr>
          <p:spPr bwMode="auto">
            <a:xfrm>
              <a:off x="432" y="420"/>
              <a:ext cx="4897" cy="3480"/>
            </a:xfrm>
            <a:prstGeom prst="rect">
              <a:avLst/>
            </a:prstGeom>
            <a:gradFill rotWithShape="0">
              <a:gsLst>
                <a:gs pos="0">
                  <a:srgbClr val="FFEFD1"/>
                </a:gs>
                <a:gs pos="64999">
                  <a:srgbClr val="F0EBD5"/>
                </a:gs>
                <a:gs pos="100000">
                  <a:srgbClr val="D1C39F"/>
                </a:gs>
              </a:gsLst>
              <a:path path="shape">
                <a:fillToRect l="50000" t="50000" r="50000" b="50000"/>
              </a:path>
            </a:gradFill>
            <a:ln w="101600">
              <a:solidFill>
                <a:srgbClr val="8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pic>
          <p:nvPicPr>
            <p:cNvPr id="12292" name="Picture 4" descr="花1-2"/>
            <p:cNvPicPr>
              <a:picLocks noChangeAspect="1" noChangeArrowheads="1"/>
            </p:cNvPicPr>
            <p:nvPr/>
          </p:nvPicPr>
          <p:blipFill>
            <a:blip r:embed="rId14">
              <a:clrChange>
                <a:clrFrom>
                  <a:srgbClr val="FFFF63"/>
                </a:clrFrom>
                <a:clrTo>
                  <a:srgbClr val="FFFF63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4" y="2352"/>
              <a:ext cx="787" cy="94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2293" name="Picture 5" descr="花2-2"/>
            <p:cNvPicPr>
              <a:picLocks noChangeAspect="1" noChangeArrowheads="1"/>
            </p:cNvPicPr>
            <p:nvPr/>
          </p:nvPicPr>
          <p:blipFill>
            <a:blip r:embed="rId15">
              <a:clrChange>
                <a:clrFrom>
                  <a:srgbClr val="D6BDBD"/>
                </a:clrFrom>
                <a:clrTo>
                  <a:srgbClr val="D6BDB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144" y="3097"/>
              <a:ext cx="2383" cy="122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2294" name="Rectangle 6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85800"/>
            <a:ext cx="77724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2295" name="Rectangle 7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038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2296" name="Rectangle 8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 altLang="zh-CN"/>
          </a:p>
        </p:txBody>
      </p:sp>
      <p:sp>
        <p:nvSpPr>
          <p:cNvPr id="12297" name="Rectangle 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 altLang="zh-CN"/>
          </a:p>
        </p:txBody>
      </p:sp>
      <p:sp>
        <p:nvSpPr>
          <p:cNvPr id="12298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A897A51A-C775-4C92-AEC6-1213D68FD81F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73" r:id="rId2"/>
    <p:sldLayoutId id="2147483674" r:id="rId3"/>
    <p:sldLayoutId id="2147483675" r:id="rId4"/>
    <p:sldLayoutId id="2147483676" r:id="rId5"/>
    <p:sldLayoutId id="2147483677" r:id="rId6"/>
    <p:sldLayoutId id="2147483678" r:id="rId7"/>
    <p:sldLayoutId id="2147483679" r:id="rId8"/>
    <p:sldLayoutId id="2147483680" r:id="rId9"/>
    <p:sldLayoutId id="2147483681" r:id="rId10"/>
    <p:sldLayoutId id="2147483682" r:id="rId11"/>
  </p:sldLayoutIdLst>
  <p:transition/>
  <p:timing>
    <p:tnLst>
      <p:par>
        <p:cTn id="1" dur="indefinite" restart="never" nodeType="tmRoot"/>
      </p:par>
    </p:tnLst>
  </p:timing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宋体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宋体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宋体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宋体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22" name="Group 2"/>
          <p:cNvGrpSpPr>
            <a:grpSpLocks/>
          </p:cNvGrpSpPr>
          <p:nvPr/>
        </p:nvGrpSpPr>
        <p:grpSpPr bwMode="auto">
          <a:xfrm>
            <a:off x="0" y="0"/>
            <a:ext cx="7620000" cy="6858000"/>
            <a:chOff x="0" y="0"/>
            <a:chExt cx="4800" cy="4320"/>
          </a:xfrm>
        </p:grpSpPr>
        <p:grpSp>
          <p:nvGrpSpPr>
            <p:cNvPr id="30723" name="Group 3"/>
            <p:cNvGrpSpPr>
              <a:grpSpLocks/>
            </p:cNvGrpSpPr>
            <p:nvPr userDrawn="1"/>
          </p:nvGrpSpPr>
          <p:grpSpPr bwMode="auto">
            <a:xfrm>
              <a:off x="0" y="0"/>
              <a:ext cx="2016" cy="4320"/>
              <a:chOff x="0" y="0"/>
              <a:chExt cx="2016" cy="4320"/>
            </a:xfrm>
          </p:grpSpPr>
          <p:sp>
            <p:nvSpPr>
              <p:cNvPr id="30724" name="Rectangle 4"/>
              <p:cNvSpPr>
                <a:spLocks noChangeArrowheads="1"/>
              </p:cNvSpPr>
              <p:nvPr userDrawn="1"/>
            </p:nvSpPr>
            <p:spPr bwMode="auto">
              <a:xfrm>
                <a:off x="0" y="0"/>
                <a:ext cx="480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0725" name="Freeform 5"/>
              <p:cNvSpPr>
                <a:spLocks/>
              </p:cNvSpPr>
              <p:nvPr userDrawn="1"/>
            </p:nvSpPr>
            <p:spPr bwMode="auto">
              <a:xfrm>
                <a:off x="288" y="0"/>
                <a:ext cx="1728" cy="735"/>
              </a:xfrm>
              <a:custGeom>
                <a:avLst/>
                <a:gdLst>
                  <a:gd name="T0" fmla="*/ 1728 w 1728"/>
                  <a:gd name="T1" fmla="*/ 0 h 735"/>
                  <a:gd name="T2" fmla="*/ 1728 w 1728"/>
                  <a:gd name="T3" fmla="*/ 480 h 735"/>
                  <a:gd name="T4" fmla="*/ 380 w 1728"/>
                  <a:gd name="T5" fmla="*/ 482 h 735"/>
                  <a:gd name="T6" fmla="*/ 354 w 1728"/>
                  <a:gd name="T7" fmla="*/ 480 h 735"/>
                  <a:gd name="T8" fmla="*/ 308 w 1728"/>
                  <a:gd name="T9" fmla="*/ 489 h 735"/>
                  <a:gd name="T10" fmla="*/ 246 w 1728"/>
                  <a:gd name="T11" fmla="*/ 531 h 735"/>
                  <a:gd name="T12" fmla="*/ 206 w 1728"/>
                  <a:gd name="T13" fmla="*/ 597 h 735"/>
                  <a:gd name="T14" fmla="*/ 192 w 1728"/>
                  <a:gd name="T15" fmla="*/ 666 h 735"/>
                  <a:gd name="T16" fmla="*/ 192 w 1728"/>
                  <a:gd name="T17" fmla="*/ 735 h 735"/>
                  <a:gd name="T18" fmla="*/ 0 w 1728"/>
                  <a:gd name="T19" fmla="*/ 735 h 735"/>
                  <a:gd name="T20" fmla="*/ 0 w 1728"/>
                  <a:gd name="T21" fmla="*/ 480 h 735"/>
                  <a:gd name="T22" fmla="*/ 0 w 1728"/>
                  <a:gd name="T23" fmla="*/ 0 h 735"/>
                  <a:gd name="T24" fmla="*/ 1728 w 1728"/>
                  <a:gd name="T25" fmla="*/ 0 h 7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728" h="735">
                    <a:moveTo>
                      <a:pt x="1728" y="0"/>
                    </a:moveTo>
                    <a:lnTo>
                      <a:pt x="1728" y="480"/>
                    </a:lnTo>
                    <a:lnTo>
                      <a:pt x="380" y="482"/>
                    </a:lnTo>
                    <a:lnTo>
                      <a:pt x="354" y="480"/>
                    </a:lnTo>
                    <a:lnTo>
                      <a:pt x="308" y="489"/>
                    </a:lnTo>
                    <a:cubicBezTo>
                      <a:pt x="290" y="498"/>
                      <a:pt x="263" y="513"/>
                      <a:pt x="246" y="531"/>
                    </a:cubicBezTo>
                    <a:cubicBezTo>
                      <a:pt x="229" y="549"/>
                      <a:pt x="215" y="574"/>
                      <a:pt x="206" y="597"/>
                    </a:cubicBezTo>
                    <a:cubicBezTo>
                      <a:pt x="197" y="620"/>
                      <a:pt x="194" y="643"/>
                      <a:pt x="192" y="666"/>
                    </a:cubicBezTo>
                    <a:lnTo>
                      <a:pt x="192" y="735"/>
                    </a:lnTo>
                    <a:lnTo>
                      <a:pt x="0" y="735"/>
                    </a:lnTo>
                    <a:lnTo>
                      <a:pt x="0" y="480"/>
                    </a:lnTo>
                    <a:lnTo>
                      <a:pt x="0" y="0"/>
                    </a:lnTo>
                    <a:lnTo>
                      <a:pt x="1728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 cmpd="sng">
                    <a:solidFill>
                      <a:schemeClr val="tx1"/>
                    </a:solidFill>
                    <a:prstDash val="solid"/>
                    <a:miter lim="800000"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/>
              <a:lstStyle/>
              <a:p>
                <a:endParaRPr lang="zh-CN" altLang="en-US"/>
              </a:p>
            </p:txBody>
          </p:sp>
        </p:grpSp>
        <p:grpSp>
          <p:nvGrpSpPr>
            <p:cNvPr id="30726" name="Group 6"/>
            <p:cNvGrpSpPr>
              <a:grpSpLocks/>
            </p:cNvGrpSpPr>
            <p:nvPr/>
          </p:nvGrpSpPr>
          <p:grpSpPr bwMode="auto">
            <a:xfrm>
              <a:off x="144" y="1248"/>
              <a:ext cx="4656" cy="201"/>
              <a:chOff x="144" y="1248"/>
              <a:chExt cx="4656" cy="201"/>
            </a:xfrm>
          </p:grpSpPr>
          <p:sp>
            <p:nvSpPr>
              <p:cNvPr id="30727" name="AutoShape 7"/>
              <p:cNvSpPr>
                <a:spLocks noChangeArrowheads="1"/>
              </p:cNvSpPr>
              <p:nvPr/>
            </p:nvSpPr>
            <p:spPr bwMode="auto">
              <a:xfrm>
                <a:off x="384" y="1248"/>
                <a:ext cx="4416" cy="200"/>
              </a:xfrm>
              <a:prstGeom prst="roundRect">
                <a:avLst>
                  <a:gd name="adj" fmla="val 0"/>
                </a:avLst>
              </a:prstGeom>
              <a:solidFill>
                <a:schemeClr val="hlink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0728" name="AutoShape 8"/>
              <p:cNvSpPr>
                <a:spLocks noChangeArrowheads="1"/>
              </p:cNvSpPr>
              <p:nvPr/>
            </p:nvSpPr>
            <p:spPr bwMode="auto">
              <a:xfrm flipH="1">
                <a:off x="144" y="1248"/>
                <a:ext cx="248" cy="201"/>
              </a:xfrm>
              <a:prstGeom prst="flowChartDelay">
                <a:avLst/>
              </a:prstGeom>
              <a:solidFill>
                <a:schemeClr val="hlink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30729" name="AutoShape 9"/>
          <p:cNvSpPr>
            <a:spLocks noGrp="1" noChangeArrowheads="1"/>
          </p:cNvSpPr>
          <p:nvPr>
            <p:ph type="title"/>
          </p:nvPr>
        </p:nvSpPr>
        <p:spPr bwMode="auto">
          <a:xfrm>
            <a:off x="762000" y="762000"/>
            <a:ext cx="7924800" cy="1143000"/>
          </a:xfrm>
          <a:prstGeom prst="roundRect">
            <a:avLst>
              <a:gd name="adj" fmla="val 21667"/>
            </a:avLst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30730" name="Rectangle 10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2362200"/>
            <a:ext cx="7693025" cy="3724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30731" name="Rectangle 11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2438400" y="6248400"/>
            <a:ext cx="2130425" cy="474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+mn-lt"/>
              </a:defRPr>
            </a:lvl1pPr>
          </a:lstStyle>
          <a:p>
            <a:endParaRPr lang="en-US" altLang="zh-CN"/>
          </a:p>
        </p:txBody>
      </p:sp>
      <p:sp>
        <p:nvSpPr>
          <p:cNvPr id="30732" name="Rectangle 1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5791200" y="6248400"/>
            <a:ext cx="2897188" cy="474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+mn-lt"/>
              </a:defRPr>
            </a:lvl1pPr>
          </a:lstStyle>
          <a:p>
            <a:endParaRPr lang="en-US" altLang="zh-CN"/>
          </a:p>
        </p:txBody>
      </p:sp>
      <p:sp>
        <p:nvSpPr>
          <p:cNvPr id="30733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4138" y="6242050"/>
            <a:ext cx="587375" cy="488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1" compatLnSpc="1">
            <a:prstTxWarp prst="textNoShape">
              <a:avLst/>
            </a:prstTxWarp>
          </a:bodyPr>
          <a:lstStyle>
            <a:lvl1pPr>
              <a:defRPr sz="2600" b="1">
                <a:solidFill>
                  <a:schemeClr val="bg1"/>
                </a:solidFill>
                <a:latin typeface="+mn-lt"/>
              </a:defRPr>
            </a:lvl1pPr>
          </a:lstStyle>
          <a:p>
            <a:fld id="{F13A996F-F911-44D3-98F2-AD2AD37DEB66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83" r:id="rId2"/>
    <p:sldLayoutId id="2147483684" r:id="rId3"/>
    <p:sldLayoutId id="2147483685" r:id="rId4"/>
    <p:sldLayoutId id="2147483686" r:id="rId5"/>
    <p:sldLayoutId id="2147483687" r:id="rId6"/>
    <p:sldLayoutId id="2147483688" r:id="rId7"/>
    <p:sldLayoutId id="2147483689" r:id="rId8"/>
    <p:sldLayoutId id="2147483690" r:id="rId9"/>
    <p:sldLayoutId id="2147483691" r:id="rId10"/>
    <p:sldLayoutId id="2147483692" r:id="rId11"/>
  </p:sldLayoutIdLst>
  <p:transition/>
  <p:timing>
    <p:tnLst>
      <p:par>
        <p:cTn id="1" dur="indefinite" restart="never" nodeType="tmRoot"/>
      </p:par>
    </p:tnLst>
  </p:timing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pitchFamily="34" charset="0"/>
          <a:ea typeface="宋体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pitchFamily="34" charset="0"/>
          <a:ea typeface="宋体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pitchFamily="34" charset="0"/>
          <a:ea typeface="宋体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pitchFamily="34" charset="0"/>
          <a:ea typeface="宋体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pitchFamily="34" charset="0"/>
          <a:ea typeface="宋体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pitchFamily="34" charset="0"/>
          <a:ea typeface="宋体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pitchFamily="34" charset="0"/>
          <a:ea typeface="宋体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pitchFamily="34" charset="0"/>
          <a:ea typeface="宋体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tx1"/>
        </a:buClr>
        <a:buSzPct val="75000"/>
        <a:buFont typeface="Wingdings" pitchFamily="2" charset="2"/>
        <a:buChar char="l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tx1"/>
        </a:buClr>
        <a:buSzPct val="75000"/>
        <a:buChar char="–"/>
        <a:defRPr sz="24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75000"/>
        <a:buFont typeface="Wingdings" pitchFamily="2" charset="2"/>
        <a:buChar char="l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80000"/>
        <a:buChar char="–"/>
        <a:defRPr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itchFamily="2" charset="2"/>
        <a:buChar char="l"/>
        <a:defRPr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itchFamily="2" charset="2"/>
        <a:buChar char="l"/>
        <a:defRPr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itchFamily="2" charset="2"/>
        <a:buChar char="l"/>
        <a:defRPr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itchFamily="2" charset="2"/>
        <a:buChar char="l"/>
        <a:defRPr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itchFamily="2" charset="2"/>
        <a:buChar char="l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301625" y="609600"/>
            <a:ext cx="854075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56323" name="Rectangle 3"/>
          <p:cNvSpPr>
            <a:spLocks noGrp="1" noRot="1" noChangeArrowheads="1"/>
          </p:cNvSpPr>
          <p:nvPr>
            <p:ph type="body" idx="1"/>
          </p:nvPr>
        </p:nvSpPr>
        <p:spPr bwMode="auto">
          <a:xfrm>
            <a:off x="301625" y="1905000"/>
            <a:ext cx="8540750" cy="4194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5632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1625" y="6245225"/>
            <a:ext cx="2289175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+mn-lt"/>
              </a:defRPr>
            </a:lvl1pPr>
          </a:lstStyle>
          <a:p>
            <a:endParaRPr lang="en-US" altLang="zh-CN"/>
          </a:p>
        </p:txBody>
      </p:sp>
      <p:sp>
        <p:nvSpPr>
          <p:cNvPr id="5632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+mn-lt"/>
              </a:defRPr>
            </a:lvl1pPr>
          </a:lstStyle>
          <a:p>
            <a:endParaRPr lang="en-US" altLang="zh-CN"/>
          </a:p>
        </p:txBody>
      </p:sp>
      <p:sp>
        <p:nvSpPr>
          <p:cNvPr id="5632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289175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+mn-lt"/>
              </a:defRPr>
            </a:lvl1pPr>
          </a:lstStyle>
          <a:p>
            <a:fld id="{AF14536F-C395-461A-90C7-5E77E6E953C2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93" r:id="rId2"/>
    <p:sldLayoutId id="2147483694" r:id="rId3"/>
    <p:sldLayoutId id="2147483695" r:id="rId4"/>
    <p:sldLayoutId id="2147483696" r:id="rId5"/>
    <p:sldLayoutId id="2147483697" r:id="rId6"/>
    <p:sldLayoutId id="2147483698" r:id="rId7"/>
    <p:sldLayoutId id="2147483699" r:id="rId8"/>
    <p:sldLayoutId id="2147483700" r:id="rId9"/>
    <p:sldLayoutId id="2147483701" r:id="rId10"/>
    <p:sldLayoutId id="2147483702" r:id="rId11"/>
    <p:sldLayoutId id="2147483713" r:id="rId12"/>
  </p:sldLayoutIdLst>
  <p:transition/>
  <p:timing>
    <p:tnLst>
      <p:par>
        <p:cTn id="1" dur="indefinite" restart="never" nodeType="tmRoot"/>
      </p:par>
    </p:tnLst>
  </p:timing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hlink"/>
        </a:buClr>
        <a:buSzPct val="75000"/>
        <a:buFont typeface="Wingdings" pitchFamily="2" charset="2"/>
        <a:buChar char="v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accent2"/>
        </a:buClr>
        <a:buSzPct val="85000"/>
        <a:buFont typeface="Wingdings" pitchFamily="2" charset="2"/>
        <a:buChar char="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itchFamily="2" charset="2"/>
        <a:buChar char="v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SzPct val="90000"/>
        <a:buFont typeface="Wingdings" pitchFamily="2" charset="2"/>
        <a:buChar char="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 altLang="zh-CN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 altLang="zh-CN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1FDD0A4E-5009-45B0-8ACD-8EB24B284A60}" type="slidenum">
              <a:rPr lang="en-US" altLang="zh-CN">
                <a:solidFill>
                  <a:srgbClr val="000000"/>
                </a:solidFill>
                <a:latin typeface="Arial" pitchFamily="34" charset="0"/>
              </a:rPr>
              <a:pPr/>
              <a:t>‹#›</a:t>
            </a:fld>
            <a:endParaRPr lang="en-US" altLang="zh-CN">
              <a:solidFill>
                <a:srgbClr val="000000"/>
              </a:solidFill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747065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5" r:id="rId1"/>
    <p:sldLayoutId id="2147483716" r:id="rId2"/>
    <p:sldLayoutId id="2147483717" r:id="rId3"/>
    <p:sldLayoutId id="2147483718" r:id="rId4"/>
    <p:sldLayoutId id="2147483719" r:id="rId5"/>
    <p:sldLayoutId id="2147483720" r:id="rId6"/>
    <p:sldLayoutId id="2147483721" r:id="rId7"/>
    <p:sldLayoutId id="2147483722" r:id="rId8"/>
    <p:sldLayoutId id="2147483723" r:id="rId9"/>
    <p:sldLayoutId id="2147483724" r:id="rId10"/>
    <p:sldLayoutId id="2147483725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5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 1025"/>
          <p:cNvSpPr>
            <a:spLocks noGrp="1" noRot="1" noChangeArrowheads="1"/>
          </p:cNvSpPr>
          <p:nvPr>
            <p:ph type="title" idx="4294967295"/>
          </p:nvPr>
        </p:nvSpPr>
        <p:spPr bwMode="auto">
          <a:xfrm>
            <a:off x="301625" y="609600"/>
            <a:ext cx="854075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1026"/>
          <p:cNvSpPr>
            <a:spLocks noGrp="1" noRot="1" noChangeArrowheads="1"/>
          </p:cNvSpPr>
          <p:nvPr>
            <p:ph type="body" idx="4294967295"/>
          </p:nvPr>
        </p:nvSpPr>
        <p:spPr bwMode="auto">
          <a:xfrm>
            <a:off x="301625" y="1905000"/>
            <a:ext cx="8540750" cy="4194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301625" y="6245225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 noProof="1"/>
            </a:lvl1pPr>
          </a:lstStyle>
          <a:p>
            <a:pPr>
              <a:buFont typeface="Arial" pitchFamily="34" charset="0"/>
              <a:buNone/>
              <a:defRPr/>
            </a:pPr>
            <a:endParaRPr lang="zh-CN" altLang="en-US">
              <a:solidFill>
                <a:srgbClr val="007A77"/>
              </a:solidFill>
              <a:latin typeface="Arial" pitchFamily="34" charset="0"/>
            </a:endParaR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 noProof="1"/>
            </a:lvl1pPr>
          </a:lstStyle>
          <a:p>
            <a:pPr>
              <a:buFont typeface="Arial" pitchFamily="34" charset="0"/>
              <a:buNone/>
              <a:defRPr/>
            </a:pPr>
            <a:endParaRPr lang="zh-CN" altLang="en-US">
              <a:solidFill>
                <a:srgbClr val="007A77"/>
              </a:solidFill>
              <a:latin typeface="Arial" pitchFamily="34" charset="0"/>
            </a:endParaRPr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buFont typeface="Arial" pitchFamily="34" charset="0"/>
              <a:buNone/>
              <a:defRPr/>
            </a:pPr>
            <a:fld id="{DA1C83CF-99AC-40F2-913D-67D4E6B71BEA}" type="slidenum">
              <a:rPr lang="zh-CN" altLang="en-US">
                <a:solidFill>
                  <a:srgbClr val="007A77"/>
                </a:solidFill>
                <a:latin typeface="Arial" pitchFamily="34" charset="0"/>
              </a:rPr>
              <a:pPr>
                <a:buFont typeface="Arial" pitchFamily="34" charset="0"/>
                <a:buNone/>
                <a:defRPr/>
              </a:pPr>
              <a:t>‹#›</a:t>
            </a:fld>
            <a:endParaRPr lang="zh-CN" altLang="en-US">
              <a:solidFill>
                <a:srgbClr val="007A77"/>
              </a:solidFill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25618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7" r:id="rId1"/>
    <p:sldLayoutId id="2147483728" r:id="rId2"/>
    <p:sldLayoutId id="2147483729" r:id="rId3"/>
    <p:sldLayoutId id="2147483730" r:id="rId4"/>
    <p:sldLayoutId id="2147483731" r:id="rId5"/>
    <p:sldLayoutId id="2147483732" r:id="rId6"/>
    <p:sldLayoutId id="2147483733" r:id="rId7"/>
    <p:sldLayoutId id="2147483734" r:id="rId8"/>
    <p:sldLayoutId id="2147483735" r:id="rId9"/>
    <p:sldLayoutId id="2147483736" r:id="rId10"/>
    <p:sldLayoutId id="2147483737" r:id="rId11"/>
    <p:sldLayoutId id="2147483738" r:id="rId12"/>
    <p:sldLayoutId id="2147483739" r:id="rId13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5000"/>
        <a:buFont typeface="Wingdings" pitchFamily="2" charset="2"/>
        <a:buChar char="v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85000"/>
        <a:buFont typeface="Wingdings" pitchFamily="2" charset="2"/>
        <a:buChar char="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itchFamily="2" charset="2"/>
        <a:buChar char="v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90000"/>
        <a:buFont typeface="Wingdings" pitchFamily="2" charset="2"/>
        <a:buChar char="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itchFamily="2" charset="2"/>
        <a:buChar char="v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7" Type="http://schemas.openxmlformats.org/officeDocument/2006/relationships/oleObject" Target="../embeddings/oleObject3.bin"/><Relationship Id="rId2" Type="http://schemas.openxmlformats.org/officeDocument/2006/relationships/slideLayout" Target="../slideLayouts/slideLayout18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32.png"/><Relationship Id="rId5" Type="http://schemas.openxmlformats.org/officeDocument/2006/relationships/oleObject" Target="../embeddings/oleObject2.bin"/><Relationship Id="rId4" Type="http://schemas.openxmlformats.org/officeDocument/2006/relationships/image" Target="../media/image3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5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1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7" Type="http://schemas.openxmlformats.org/officeDocument/2006/relationships/image" Target="../media/image21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1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7" Type="http://schemas.openxmlformats.org/officeDocument/2006/relationships/image" Target="../media/image27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41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41.xml"/><Relationship Id="rId4" Type="http://schemas.openxmlformats.org/officeDocument/2006/relationships/image" Target="../media/image3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标题 1"/>
          <p:cNvSpPr>
            <a:spLocks noGrp="1" noRot="1" noChangeArrowheads="1"/>
          </p:cNvSpPr>
          <p:nvPr>
            <p:ph type="title"/>
          </p:nvPr>
        </p:nvSpPr>
        <p:spPr>
          <a:xfrm>
            <a:off x="1115616" y="1412776"/>
            <a:ext cx="6984776" cy="3579912"/>
          </a:xfr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eaLnBrk="1" hangingPunct="1"/>
            <a:r>
              <a:rPr lang="zh-CN" altLang="en-US" sz="6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富贵不能淫 </a:t>
            </a:r>
            <a:r>
              <a:rPr lang="zh-CN" altLang="en-US" sz="4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/>
            </a:r>
            <a:br>
              <a:rPr lang="zh-CN" altLang="en-US" sz="4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zh-CN" altLang="en-US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         </a:t>
            </a:r>
            <a:br>
              <a:rPr lang="zh-CN" altLang="en-US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zh-CN" altLang="en-US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          </a:t>
            </a:r>
            <a:r>
              <a:rPr lang="zh-CN" altLang="en-US" sz="5400" b="1" spc="50" dirty="0" smtClean="0">
                <a:ln w="11430"/>
                <a:solidFill>
                  <a:srgbClr val="0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仿宋" pitchFamily="49" charset="-122"/>
                <a:ea typeface="微软简魏碑" pitchFamily="2" charset="-122"/>
              </a:rPr>
              <a:t>孟</a:t>
            </a:r>
            <a:r>
              <a:rPr lang="zh-CN" altLang="en-US" sz="5400" b="1" spc="50" dirty="0">
                <a:ln w="11430"/>
                <a:solidFill>
                  <a:srgbClr val="0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仿宋" pitchFamily="49" charset="-122"/>
                <a:ea typeface="微软简魏碑" pitchFamily="2" charset="-122"/>
              </a:rPr>
              <a:t>子</a:t>
            </a:r>
            <a:endParaRPr lang="zh-CN" altLang="en-US" b="1" spc="50" dirty="0" smtClean="0">
              <a:ln w="11430"/>
              <a:solidFill>
                <a:srgbClr val="0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仿宋" pitchFamily="49" charset="-122"/>
              <a:ea typeface="微软简魏碑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265943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2" y="3175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7890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1333872"/>
            <a:ext cx="7198568" cy="1143000"/>
          </a:xfrm>
        </p:spPr>
        <p:txBody>
          <a:bodyPr/>
          <a:lstStyle/>
          <a:p>
            <a:r>
              <a:rPr lang="zh-CN" altLang="en-US" sz="36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怎样才能做到有大丈夫之道呢？</a:t>
            </a:r>
          </a:p>
        </p:txBody>
      </p:sp>
      <p:sp>
        <p:nvSpPr>
          <p:cNvPr id="378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2629272"/>
            <a:ext cx="7772400" cy="2743944"/>
          </a:xfrm>
        </p:spPr>
        <p:txBody>
          <a:bodyPr/>
          <a:lstStyle/>
          <a:p>
            <a:r>
              <a:rPr lang="zh-CN" altLang="en-US" b="1" dirty="0">
                <a:solidFill>
                  <a:srgbClr val="0033CC"/>
                </a:solidFill>
                <a:latin typeface="微软雅黑" pitchFamily="34" charset="-122"/>
                <a:ea typeface="微软雅黑" pitchFamily="34" charset="-122"/>
              </a:rPr>
              <a:t>居天下之广居，立天下之正位，行天下之大道；（贯彻儒家倡导的仁义礼 ）</a:t>
            </a:r>
          </a:p>
          <a:p>
            <a:r>
              <a:rPr lang="zh-CN" altLang="en-US" b="1" dirty="0">
                <a:solidFill>
                  <a:srgbClr val="0033CC"/>
                </a:solidFill>
                <a:latin typeface="微软雅黑" pitchFamily="34" charset="-122"/>
                <a:ea typeface="微软雅黑" pitchFamily="34" charset="-122"/>
              </a:rPr>
              <a:t>得志与民由之；不得志独行其道。（有“用之则行，舍之则藏”的立身处世态度）</a:t>
            </a:r>
            <a:r>
              <a:rPr lang="zh-CN" altLang="en-US" dirty="0">
                <a:solidFill>
                  <a:srgbClr val="0033CC"/>
                </a:solidFill>
                <a:latin typeface="微软雅黑" pitchFamily="34" charset="-122"/>
                <a:ea typeface="微软雅黑" pitchFamily="34" charset="-122"/>
              </a:rPr>
              <a:t>  </a:t>
            </a:r>
          </a:p>
        </p:txBody>
      </p:sp>
      <p:sp>
        <p:nvSpPr>
          <p:cNvPr id="7" name="矩形 6"/>
          <p:cNvSpPr/>
          <p:nvPr/>
        </p:nvSpPr>
        <p:spPr>
          <a:xfrm>
            <a:off x="539552" y="694437"/>
            <a:ext cx="5801588" cy="646331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zh-CN" altLang="en-US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（二）你思我想，理解精髓</a:t>
            </a:r>
            <a:endParaRPr lang="zh-CN" altLang="en-US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674940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78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378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378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75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>
          <a:xfrm>
            <a:off x="755650" y="1184135"/>
            <a:ext cx="7772400" cy="2248039"/>
          </a:xfrm>
        </p:spPr>
        <p:txBody>
          <a:bodyPr/>
          <a:lstStyle/>
          <a:p>
            <a:pPr algn="l"/>
            <a:r>
              <a:rPr lang="zh-CN" altLang="en-US" sz="32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思考：每个人的心目中都有自己大丈夫的标准，肯定珍藏着许多大丈夫的名字，谈谈你所了解的大丈夫形象？请举例说明。</a:t>
            </a:r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683568" y="3429000"/>
            <a:ext cx="8064896" cy="2375569"/>
          </a:xfrm>
        </p:spPr>
        <p:txBody>
          <a:bodyPr/>
          <a:lstStyle/>
          <a:p>
            <a:r>
              <a:rPr lang="zh-CN" altLang="en-US" b="1" dirty="0">
                <a:ea typeface="微软简魏碑" pitchFamily="2" charset="-122"/>
              </a:rPr>
              <a:t>富贵不能淫</a:t>
            </a:r>
            <a:r>
              <a:rPr lang="en-US" altLang="zh-CN" b="1" dirty="0">
                <a:ea typeface="微软简魏碑" pitchFamily="2" charset="-122"/>
              </a:rPr>
              <a:t>——</a:t>
            </a:r>
            <a:r>
              <a:rPr lang="zh-CN" altLang="en-US" b="1" dirty="0">
                <a:ea typeface="微软简魏碑" pitchFamily="2" charset="-122"/>
              </a:rPr>
              <a:t>关羽、文天祥、方志敏。</a:t>
            </a:r>
          </a:p>
          <a:p>
            <a:r>
              <a:rPr lang="zh-CN" altLang="en-US" b="1" dirty="0">
                <a:ea typeface="微软简魏碑" pitchFamily="2" charset="-122"/>
              </a:rPr>
              <a:t>贫贱不能移</a:t>
            </a:r>
            <a:r>
              <a:rPr lang="en-US" altLang="zh-CN" b="1" dirty="0">
                <a:ea typeface="微软简魏碑" pitchFamily="2" charset="-122"/>
              </a:rPr>
              <a:t>——</a:t>
            </a:r>
            <a:r>
              <a:rPr lang="zh-CN" altLang="en-US" b="1" dirty="0">
                <a:ea typeface="微软简魏碑" pitchFamily="2" charset="-122"/>
              </a:rPr>
              <a:t>陶渊明、杜甫、朱自清。</a:t>
            </a:r>
          </a:p>
          <a:p>
            <a:r>
              <a:rPr lang="zh-CN" altLang="en-US" b="1" dirty="0">
                <a:ea typeface="微软简魏碑" pitchFamily="2" charset="-122"/>
              </a:rPr>
              <a:t>威武不能屈</a:t>
            </a:r>
            <a:r>
              <a:rPr lang="en-US" altLang="zh-CN" b="1" dirty="0">
                <a:ea typeface="微软简魏碑" pitchFamily="2" charset="-122"/>
              </a:rPr>
              <a:t>——</a:t>
            </a:r>
            <a:r>
              <a:rPr lang="zh-CN" altLang="en-US" b="1" dirty="0">
                <a:ea typeface="微软简魏碑" pitchFamily="2" charset="-122"/>
              </a:rPr>
              <a:t>颜真卿、闻一多、刘胡兰。</a:t>
            </a:r>
            <a:r>
              <a:rPr lang="zh-CN" altLang="en-US" b="1" dirty="0">
                <a:latin typeface="楷体" pitchFamily="49" charset="-122"/>
                <a:ea typeface="微软简魏碑" pitchFamily="2" charset="-122"/>
              </a:rPr>
              <a:t>     </a:t>
            </a:r>
          </a:p>
        </p:txBody>
      </p:sp>
      <p:sp>
        <p:nvSpPr>
          <p:cNvPr id="21509" name="Text Box 5"/>
          <p:cNvSpPr txBox="1">
            <a:spLocks noChangeArrowheads="1"/>
          </p:cNvSpPr>
          <p:nvPr/>
        </p:nvSpPr>
        <p:spPr bwMode="auto">
          <a:xfrm>
            <a:off x="971550" y="476250"/>
            <a:ext cx="5801588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zh-CN" altLang="en-US" sz="3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（三）你讲我讲，感受英雄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1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215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215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7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75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2536" name="Rectangle 8"/>
          <p:cNvSpPr>
            <a:spLocks noChangeArrowheads="1"/>
          </p:cNvSpPr>
          <p:nvPr/>
        </p:nvSpPr>
        <p:spPr bwMode="auto">
          <a:xfrm>
            <a:off x="683568" y="2067813"/>
            <a:ext cx="7632847" cy="25853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3600" b="1" dirty="0" smtClean="0">
                <a:latin typeface="微软雅黑" pitchFamily="34" charset="-122"/>
                <a:ea typeface="微软雅黑" pitchFamily="34" charset="-122"/>
                <a:sym typeface="Arial" pitchFamily="34" charset="0"/>
              </a:rPr>
              <a:t>     “</a:t>
            </a:r>
            <a:r>
              <a:rPr lang="zh-CN" altLang="en-US" sz="3600" b="1" dirty="0">
                <a:latin typeface="微软雅黑" pitchFamily="34" charset="-122"/>
                <a:ea typeface="微软雅黑" pitchFamily="34" charset="-122"/>
                <a:sym typeface="Arial" pitchFamily="34" charset="0"/>
              </a:rPr>
              <a:t>大丈夫”不在于性别，而在于他的高尚的道德品质。结合自己的理想，说说你准备做一个什么样的人。</a:t>
            </a:r>
          </a:p>
          <a:p>
            <a:pPr>
              <a:spcBef>
                <a:spcPct val="50000"/>
              </a:spcBef>
            </a:pPr>
            <a:endParaRPr lang="en-US" altLang="zh-CN" sz="3600" b="1" dirty="0"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971600" y="764704"/>
            <a:ext cx="5801588" cy="646331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zh-CN" altLang="en-US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（四）你说我说，畅谈理想</a:t>
            </a:r>
            <a:endParaRPr lang="zh-CN" altLang="en-US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75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8682" name="Rectangle 10"/>
          <p:cNvSpPr>
            <a:spLocks noChangeArrowheads="1"/>
          </p:cNvSpPr>
          <p:nvPr/>
        </p:nvSpPr>
        <p:spPr bwMode="auto">
          <a:xfrm>
            <a:off x="1331640" y="1760190"/>
            <a:ext cx="4464496" cy="41890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anchor="ctr"/>
          <a:lstStyle/>
          <a:p>
            <a:pPr>
              <a:lnSpc>
                <a:spcPct val="90000"/>
              </a:lnSpc>
            </a:pPr>
            <a:r>
              <a:rPr lang="zh-CN" altLang="en-US" sz="4000" b="1" dirty="0">
                <a:ln w="1905"/>
                <a:solidFill>
                  <a:srgbClr val="0033CC"/>
                </a:solidFill>
                <a:latin typeface="华文隶书" pitchFamily="2" charset="-122"/>
                <a:ea typeface="华文隶书" pitchFamily="2" charset="-122"/>
              </a:rPr>
              <a:t>在我国星光灿烂的古代文化中，会不时隐藏着某些封建主义的糟粕，本文也不例外，请你把这些地方找出来，谈谈你的看法。</a:t>
            </a:r>
            <a:endParaRPr lang="zh-CN" altLang="zh-CN" sz="4000" b="1" dirty="0">
              <a:ln w="1905"/>
              <a:solidFill>
                <a:srgbClr val="0033CC"/>
              </a:solidFill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28683" name="Text Box 11"/>
          <p:cNvSpPr txBox="1">
            <a:spLocks noChangeArrowheads="1"/>
          </p:cNvSpPr>
          <p:nvPr/>
        </p:nvSpPr>
        <p:spPr bwMode="auto">
          <a:xfrm>
            <a:off x="827088" y="483394"/>
            <a:ext cx="6624637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spc="50" dirty="0">
                <a:ln w="11430"/>
                <a:solidFill>
                  <a:srgbClr val="0033CC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（五）你找我找，发现问题</a:t>
            </a:r>
          </a:p>
        </p:txBody>
      </p:sp>
      <p:sp>
        <p:nvSpPr>
          <p:cNvPr id="4" name="矩形 3"/>
          <p:cNvSpPr/>
          <p:nvPr/>
        </p:nvSpPr>
        <p:spPr>
          <a:xfrm>
            <a:off x="6372200" y="1412776"/>
            <a:ext cx="792088" cy="385766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zh-CN" altLang="en-US" sz="48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华文隶书" pitchFamily="2" charset="-122"/>
                <a:ea typeface="华文隶书" pitchFamily="2" charset="-122"/>
              </a:rPr>
              <a:t>仁义礼智信</a:t>
            </a:r>
            <a:endParaRPr lang="zh-CN" altLang="en-US" sz="4800" b="1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华文隶书" pitchFamily="2" charset="-122"/>
              <a:ea typeface="华文隶书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" dur="2000"/>
                                        <p:tgtEl>
                                          <p:spTgt spid="286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82" grpId="0"/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75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37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998440" y="2362201"/>
            <a:ext cx="4669904" cy="2722984"/>
          </a:xfrm>
        </p:spPr>
        <p:txBody>
          <a:bodyPr/>
          <a:lstStyle/>
          <a:p>
            <a:r>
              <a:rPr lang="zh-CN" altLang="en-US" sz="4000" dirty="0">
                <a:latin typeface="华文隶书" pitchFamily="2" charset="-122"/>
                <a:ea typeface="华文隶书" pitchFamily="2" charset="-122"/>
              </a:rPr>
              <a:t>妻妾制度</a:t>
            </a:r>
          </a:p>
          <a:p>
            <a:r>
              <a:rPr lang="zh-CN" altLang="en-US" sz="4000" dirty="0">
                <a:latin typeface="华文隶书" pitchFamily="2" charset="-122"/>
                <a:ea typeface="华文隶书" pitchFamily="2" charset="-122"/>
              </a:rPr>
              <a:t>三从四德</a:t>
            </a:r>
          </a:p>
          <a:p>
            <a:r>
              <a:rPr lang="zh-CN" altLang="en-US" sz="4000" dirty="0">
                <a:latin typeface="华文隶书" pitchFamily="2" charset="-122"/>
                <a:ea typeface="华文隶书" pitchFamily="2" charset="-122"/>
              </a:rPr>
              <a:t>父母之命不可违</a:t>
            </a:r>
          </a:p>
          <a:p>
            <a:endParaRPr lang="en-US" altLang="zh-CN" sz="4000" dirty="0"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326870" y="1196752"/>
            <a:ext cx="2525050" cy="646331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zh-CN" altLang="en-US" sz="3600" b="1" spc="50" dirty="0" smtClean="0">
                <a:ln w="11430"/>
                <a:solidFill>
                  <a:srgbClr val="0033CC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糟粕之处：</a:t>
            </a:r>
            <a:endParaRPr lang="zh-CN" altLang="en-US" sz="3600" b="1" spc="50" dirty="0">
              <a:ln w="11430"/>
              <a:solidFill>
                <a:srgbClr val="0033CC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8914" name="Object 2"/>
          <p:cNvGraphicFramePr>
            <a:graphicFrameLocks noChangeAspect="1"/>
          </p:cNvGraphicFramePr>
          <p:nvPr/>
        </p:nvGraphicFramePr>
        <p:xfrm>
          <a:off x="0" y="0"/>
          <a:ext cx="9144000" cy="6856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928" r:id="rId3" imgW="4533333" imgH="3161905" progId="Paint.Picture">
                  <p:embed/>
                </p:oleObj>
              </mc:Choice>
              <mc:Fallback>
                <p:oleObj r:id="rId3" imgW="4533333" imgH="3161905" progId="Paint.Picture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9144000" cy="68564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8915" name="Object 3"/>
          <p:cNvGraphicFramePr>
            <a:graphicFrameLocks noChangeAspect="1"/>
          </p:cNvGraphicFramePr>
          <p:nvPr/>
        </p:nvGraphicFramePr>
        <p:xfrm>
          <a:off x="5148263" y="1588"/>
          <a:ext cx="2895600" cy="68564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929" r:id="rId5" imgW="1228571" imgH="3524742" progId="Paint.Picture">
                  <p:embed/>
                </p:oleObj>
              </mc:Choice>
              <mc:Fallback>
                <p:oleObj r:id="rId5" imgW="1228571" imgH="3524742" progId="Paint.Picture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48263" y="1588"/>
                        <a:ext cx="2895600" cy="68564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8916" name="Text Box 4"/>
          <p:cNvSpPr txBox="1">
            <a:spLocks noChangeArrowheads="1"/>
          </p:cNvSpPr>
          <p:nvPr/>
        </p:nvSpPr>
        <p:spPr bwMode="auto">
          <a:xfrm>
            <a:off x="5414606" y="908050"/>
            <a:ext cx="2400657" cy="502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4800" b="1" dirty="0">
                <a:solidFill>
                  <a:srgbClr val="0033CC"/>
                </a:solidFill>
                <a:latin typeface="华文隶书" pitchFamily="2" charset="-122"/>
                <a:ea typeface="华文隶书" pitchFamily="2" charset="-122"/>
              </a:rPr>
              <a:t>愿大丈夫的铿锵音韵永远萦绕在你我耳</a:t>
            </a:r>
            <a:r>
              <a:rPr lang="zh-CN" altLang="en-US" sz="4800" b="1" dirty="0" smtClean="0">
                <a:solidFill>
                  <a:srgbClr val="0033CC"/>
                </a:solidFill>
                <a:latin typeface="华文隶书" pitchFamily="2" charset="-122"/>
                <a:ea typeface="华文隶书" pitchFamily="2" charset="-122"/>
              </a:rPr>
              <a:t>畔；</a:t>
            </a:r>
            <a:endParaRPr lang="zh-CN" altLang="en-US" sz="4800" b="1" dirty="0">
              <a:solidFill>
                <a:srgbClr val="0033CC"/>
              </a:solidFill>
              <a:latin typeface="华文隶书" pitchFamily="2" charset="-122"/>
              <a:ea typeface="华文隶书" pitchFamily="2" charset="-122"/>
            </a:endParaRPr>
          </a:p>
        </p:txBody>
      </p:sp>
      <p:graphicFrame>
        <p:nvGraphicFramePr>
          <p:cNvPr id="38917" name="Object 3"/>
          <p:cNvGraphicFramePr>
            <a:graphicFrameLocks noChangeAspect="1"/>
          </p:cNvGraphicFramePr>
          <p:nvPr/>
        </p:nvGraphicFramePr>
        <p:xfrm>
          <a:off x="1258888" y="1588"/>
          <a:ext cx="2895600" cy="68564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930" r:id="rId7" imgW="1228571" imgH="3524742" progId="Paint.Picture">
                  <p:embed/>
                </p:oleObj>
              </mc:Choice>
              <mc:Fallback>
                <p:oleObj r:id="rId7" imgW="1228571" imgH="3524742" progId="Paint.Picture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58888" y="1588"/>
                        <a:ext cx="2895600" cy="68564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8918" name="Text Box 6"/>
          <p:cNvSpPr txBox="1">
            <a:spLocks noChangeArrowheads="1"/>
          </p:cNvSpPr>
          <p:nvPr/>
        </p:nvSpPr>
        <p:spPr bwMode="auto">
          <a:xfrm>
            <a:off x="1451263" y="856456"/>
            <a:ext cx="2400657" cy="487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CC3300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>
            <a:spAutoFit/>
          </a:bodyPr>
          <a:lstStyle/>
          <a:p>
            <a:r>
              <a:rPr lang="zh-CN" altLang="en-US" sz="4800" b="1" dirty="0">
                <a:solidFill>
                  <a:srgbClr val="0033CC"/>
                </a:solidFill>
                <a:latin typeface="华文隶书" pitchFamily="2" charset="-122"/>
                <a:ea typeface="华文隶书" pitchFamily="2" charset="-122"/>
              </a:rPr>
              <a:t>愿大丈夫的高尚情操永远流淌在你我心</a:t>
            </a:r>
            <a:r>
              <a:rPr lang="zh-CN" altLang="en-US" sz="4800" b="1" dirty="0" smtClean="0">
                <a:solidFill>
                  <a:srgbClr val="0033CC"/>
                </a:solidFill>
                <a:latin typeface="华文隶书" pitchFamily="2" charset="-122"/>
                <a:ea typeface="华文隶书" pitchFamily="2" charset="-122"/>
              </a:rPr>
              <a:t>间。</a:t>
            </a:r>
            <a:endParaRPr lang="zh-CN" altLang="en-US" sz="4800" b="1" dirty="0">
              <a:solidFill>
                <a:srgbClr val="0033CC"/>
              </a:solidFill>
              <a:latin typeface="华文隶书" pitchFamily="2" charset="-122"/>
              <a:ea typeface="华文隶书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89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89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89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89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6" grpId="0"/>
      <p:bldP spid="3891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018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4514" name="AutoShape 2"/>
          <p:cNvSpPr>
            <a:spLocks noGrp="1" noChangeArrowheads="1"/>
          </p:cNvSpPr>
          <p:nvPr>
            <p:ph type="title"/>
          </p:nvPr>
        </p:nvSpPr>
        <p:spPr>
          <a:xfrm>
            <a:off x="762000" y="692696"/>
            <a:ext cx="3161928" cy="926976"/>
          </a:xfrm>
        </p:spPr>
        <p:txBody>
          <a:bodyPr/>
          <a:lstStyle/>
          <a:p>
            <a:r>
              <a:rPr lang="zh-CN" altLang="en-US" sz="4400" dirty="0">
                <a:latin typeface="微软雅黑" pitchFamily="34" charset="-122"/>
                <a:ea typeface="微软雅黑" pitchFamily="34" charset="-122"/>
              </a:rPr>
              <a:t>课堂练习</a:t>
            </a:r>
          </a:p>
        </p:txBody>
      </p:sp>
      <p:sp>
        <p:nvSpPr>
          <p:cNvPr id="645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38200" y="1700808"/>
            <a:ext cx="7982272" cy="3888432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zh-CN" altLang="en-US" sz="2400" b="1" dirty="0">
                <a:latin typeface="微软雅黑" pitchFamily="34" charset="-122"/>
                <a:ea typeface="微软雅黑" pitchFamily="34" charset="-122"/>
              </a:rPr>
              <a:t>解释下面句子中红色字的词</a:t>
            </a:r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语</a:t>
            </a:r>
            <a:endParaRPr lang="zh-CN" altLang="en-US" sz="2400" b="1" dirty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en-US" altLang="zh-CN" sz="2400" b="1" dirty="0">
                <a:ea typeface="微软简魏碑" pitchFamily="2" charset="-122"/>
              </a:rPr>
              <a:t>1</a:t>
            </a:r>
            <a:r>
              <a:rPr lang="zh-CN" altLang="en-US" sz="2400" b="1" dirty="0">
                <a:ea typeface="微软简魏碑" pitchFamily="2" charset="-122"/>
              </a:rPr>
              <a:t>，安居而天下</a:t>
            </a:r>
            <a:r>
              <a:rPr lang="zh-CN" altLang="en-US" sz="2400" b="1" dirty="0">
                <a:solidFill>
                  <a:srgbClr val="FF0066"/>
                </a:solidFill>
                <a:ea typeface="微软简魏碑" pitchFamily="2" charset="-122"/>
              </a:rPr>
              <a:t>熄    </a:t>
            </a:r>
            <a:r>
              <a:rPr lang="en-US" altLang="zh-CN" sz="2400" b="1" dirty="0">
                <a:ea typeface="微软简魏碑" pitchFamily="2" charset="-122"/>
              </a:rPr>
              <a:t>2</a:t>
            </a:r>
            <a:r>
              <a:rPr lang="zh-CN" altLang="en-US" sz="2400" b="1" dirty="0">
                <a:ea typeface="微软简魏碑" pitchFamily="2" charset="-122"/>
              </a:rPr>
              <a:t>，父</a:t>
            </a:r>
            <a:r>
              <a:rPr lang="zh-CN" altLang="en-US" sz="2400" b="1" dirty="0">
                <a:solidFill>
                  <a:srgbClr val="FF0066"/>
                </a:solidFill>
                <a:ea typeface="微软简魏碑" pitchFamily="2" charset="-122"/>
              </a:rPr>
              <a:t>命</a:t>
            </a:r>
            <a:r>
              <a:rPr lang="zh-CN" altLang="en-US" sz="2400" b="1" dirty="0">
                <a:ea typeface="微软简魏碑" pitchFamily="2" charset="-122"/>
              </a:rPr>
              <a:t>之  </a:t>
            </a:r>
            <a:r>
              <a:rPr lang="en-US" altLang="zh-CN" sz="2400" b="1" dirty="0">
                <a:ea typeface="微软简魏碑" pitchFamily="2" charset="-122"/>
              </a:rPr>
              <a:t>3 </a:t>
            </a:r>
            <a:r>
              <a:rPr lang="zh-CN" altLang="en-US" sz="2400" b="1" dirty="0">
                <a:ea typeface="微软简魏碑" pitchFamily="2" charset="-122"/>
              </a:rPr>
              <a:t>，与民</a:t>
            </a:r>
            <a:r>
              <a:rPr lang="zh-CN" altLang="en-US" sz="2400" b="1" dirty="0">
                <a:solidFill>
                  <a:srgbClr val="FF0066"/>
                </a:solidFill>
                <a:ea typeface="微软简魏碑" pitchFamily="2" charset="-122"/>
              </a:rPr>
              <a:t>由</a:t>
            </a:r>
            <a:r>
              <a:rPr lang="zh-CN" altLang="en-US" sz="2400" b="1" dirty="0">
                <a:ea typeface="微软简魏碑" pitchFamily="2" charset="-122"/>
              </a:rPr>
              <a:t>之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en-US" altLang="zh-CN" sz="2400" b="1" dirty="0">
                <a:ea typeface="微软简魏碑" pitchFamily="2" charset="-122"/>
              </a:rPr>
              <a:t>4</a:t>
            </a:r>
            <a:r>
              <a:rPr lang="zh-CN" altLang="en-US" sz="2400" b="1" dirty="0">
                <a:ea typeface="微软简魏碑" pitchFamily="2" charset="-122"/>
              </a:rPr>
              <a:t>，富贵不能</a:t>
            </a:r>
            <a:r>
              <a:rPr lang="zh-CN" altLang="en-US" sz="2400" b="1" dirty="0">
                <a:solidFill>
                  <a:srgbClr val="FF0066"/>
                </a:solidFill>
                <a:ea typeface="微软简魏碑" pitchFamily="2" charset="-122"/>
              </a:rPr>
              <a:t>淫</a:t>
            </a:r>
            <a:r>
              <a:rPr lang="zh-CN" altLang="en-US" sz="2400" b="1" dirty="0">
                <a:ea typeface="微软简魏碑" pitchFamily="2" charset="-122"/>
              </a:rPr>
              <a:t>     </a:t>
            </a:r>
            <a:r>
              <a:rPr lang="en-US" altLang="zh-CN" sz="2400" b="1" dirty="0">
                <a:ea typeface="微软简魏碑" pitchFamily="2" charset="-122"/>
              </a:rPr>
              <a:t>5</a:t>
            </a:r>
            <a:r>
              <a:rPr lang="zh-CN" altLang="en-US" sz="2400" b="1" dirty="0">
                <a:ea typeface="微软简魏碑" pitchFamily="2" charset="-122"/>
              </a:rPr>
              <a:t>，独行其</a:t>
            </a:r>
            <a:r>
              <a:rPr lang="zh-CN" altLang="en-US" sz="2400" b="1" dirty="0">
                <a:solidFill>
                  <a:srgbClr val="FF0066"/>
                </a:solidFill>
                <a:ea typeface="微软简魏碑" pitchFamily="2" charset="-122"/>
              </a:rPr>
              <a:t>道  </a:t>
            </a:r>
            <a:r>
              <a:rPr lang="zh-CN" altLang="en-US" sz="2400" b="1" dirty="0">
                <a:ea typeface="微软简魏碑" pitchFamily="2" charset="-122"/>
              </a:rPr>
              <a:t> </a:t>
            </a:r>
            <a:r>
              <a:rPr lang="en-US" altLang="zh-CN" sz="2400" b="1" dirty="0">
                <a:ea typeface="微软简魏碑" pitchFamily="2" charset="-122"/>
              </a:rPr>
              <a:t>6</a:t>
            </a:r>
            <a:r>
              <a:rPr lang="zh-CN" altLang="en-US" sz="2400" b="1" dirty="0">
                <a:ea typeface="微软简魏碑" pitchFamily="2" charset="-122"/>
              </a:rPr>
              <a:t>，贫贱不能</a:t>
            </a:r>
            <a:r>
              <a:rPr lang="zh-CN" altLang="en-US" sz="2400" b="1" dirty="0">
                <a:solidFill>
                  <a:srgbClr val="FF0066"/>
                </a:solidFill>
                <a:ea typeface="微软简魏碑" pitchFamily="2" charset="-122"/>
              </a:rPr>
              <a:t>移</a:t>
            </a:r>
          </a:p>
          <a:p>
            <a:pPr>
              <a:lnSpc>
                <a:spcPct val="90000"/>
              </a:lnSpc>
            </a:pPr>
            <a:endParaRPr lang="en-US" altLang="zh-CN" sz="2400" b="1" dirty="0" smtClean="0">
              <a:ea typeface="微软简魏碑" pitchFamily="2" charset="-122"/>
            </a:endParaRPr>
          </a:p>
          <a:p>
            <a:pPr>
              <a:lnSpc>
                <a:spcPct val="90000"/>
              </a:lnSpc>
            </a:pPr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用</a:t>
            </a:r>
            <a:r>
              <a:rPr lang="zh-CN" altLang="en-US" sz="2400" b="1" dirty="0">
                <a:latin typeface="微软雅黑" pitchFamily="34" charset="-122"/>
                <a:ea typeface="微软雅黑" pitchFamily="34" charset="-122"/>
              </a:rPr>
              <a:t>现代汉语翻译下列句</a:t>
            </a:r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子</a:t>
            </a:r>
            <a:endParaRPr lang="zh-CN" altLang="en-US" sz="2400" b="1" dirty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en-US" altLang="zh-CN" sz="2400" b="1" dirty="0">
                <a:ea typeface="微软简魏碑" pitchFamily="2" charset="-122"/>
              </a:rPr>
              <a:t>1</a:t>
            </a:r>
            <a:r>
              <a:rPr lang="zh-CN" altLang="en-US" sz="2400" b="1" dirty="0">
                <a:ea typeface="微软简魏碑" pitchFamily="2" charset="-122"/>
              </a:rPr>
              <a:t>，是 焉得为大丈夫乎？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en-US" altLang="zh-CN" sz="2400" b="1" dirty="0">
                <a:ea typeface="微软简魏碑" pitchFamily="2" charset="-122"/>
              </a:rPr>
              <a:t>2</a:t>
            </a:r>
            <a:r>
              <a:rPr lang="zh-CN" altLang="en-US" sz="2400" b="1" dirty="0">
                <a:ea typeface="微软简魏碑" pitchFamily="2" charset="-122"/>
              </a:rPr>
              <a:t>，得志，与民由之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en-US" altLang="zh-CN" sz="2400" b="1" dirty="0">
                <a:ea typeface="微软简魏碑" pitchFamily="2" charset="-122"/>
              </a:rPr>
              <a:t>3</a:t>
            </a:r>
            <a:r>
              <a:rPr lang="zh-CN" altLang="en-US" sz="2400" b="1" dirty="0">
                <a:ea typeface="微软简魏碑" pitchFamily="2" charset="-122"/>
              </a:rPr>
              <a:t>，不得志，独行其道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en-US" altLang="zh-CN" sz="2400" b="1" dirty="0">
                <a:ea typeface="微软简魏碑" pitchFamily="2" charset="-122"/>
              </a:rPr>
              <a:t>4</a:t>
            </a:r>
            <a:r>
              <a:rPr lang="zh-CN" altLang="en-US" sz="2400" b="1" dirty="0">
                <a:ea typeface="微软简魏碑" pitchFamily="2" charset="-122"/>
              </a:rPr>
              <a:t>，富贵不能淫，贫贱不能移，威武不能屈，此之谓大丈夫。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endParaRPr lang="en-US" altLang="zh-CN" sz="2400" b="1" dirty="0">
              <a:solidFill>
                <a:srgbClr val="FF0066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75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55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38200" y="1844824"/>
            <a:ext cx="7693025" cy="4104456"/>
          </a:xfrm>
        </p:spPr>
        <p:txBody>
          <a:bodyPr/>
          <a:lstStyle/>
          <a:p>
            <a:r>
              <a:rPr lang="zh-CN" altLang="en-US" sz="3200" dirty="0">
                <a:ea typeface="微软简魏碑" pitchFamily="2" charset="-122"/>
              </a:rPr>
              <a:t>孟子认为景春的观点错在哪里？</a:t>
            </a:r>
          </a:p>
          <a:p>
            <a:r>
              <a:rPr lang="zh-CN" altLang="en-US" sz="3200" dirty="0">
                <a:ea typeface="微软简魏碑" pitchFamily="2" charset="-122"/>
              </a:rPr>
              <a:t>从本文哪几个方面论述应该知礼这一个观点</a:t>
            </a:r>
            <a:r>
              <a:rPr lang="en-US" altLang="zh-CN" sz="3200" dirty="0">
                <a:ea typeface="微软简魏碑" pitchFamily="2" charset="-122"/>
              </a:rPr>
              <a:t>?</a:t>
            </a:r>
          </a:p>
          <a:p>
            <a:r>
              <a:rPr lang="zh-CN" altLang="en-US" sz="3200" dirty="0">
                <a:ea typeface="微软简魏碑" pitchFamily="2" charset="-122"/>
              </a:rPr>
              <a:t>本文的中心论点是什么？</a:t>
            </a:r>
          </a:p>
          <a:p>
            <a:r>
              <a:rPr lang="zh-CN" altLang="en-US" sz="3200" dirty="0">
                <a:ea typeface="微软简魏碑" pitchFamily="2" charset="-122"/>
              </a:rPr>
              <a:t>“富贵不能</a:t>
            </a:r>
            <a:r>
              <a:rPr lang="zh-CN" altLang="en-US" sz="3200" dirty="0" smtClean="0">
                <a:ea typeface="微软简魏碑" pitchFamily="2" charset="-122"/>
              </a:rPr>
              <a:t>淫</a:t>
            </a:r>
            <a:r>
              <a:rPr lang="en-US" altLang="zh-CN" sz="3200" dirty="0" smtClean="0">
                <a:ea typeface="微软简魏碑" pitchFamily="2" charset="-122"/>
              </a:rPr>
              <a:t>••••••</a:t>
            </a:r>
            <a:r>
              <a:rPr lang="zh-CN" altLang="en-US" sz="3200" dirty="0" smtClean="0">
                <a:ea typeface="微软简魏碑" pitchFamily="2" charset="-122"/>
              </a:rPr>
              <a:t>此</a:t>
            </a:r>
            <a:r>
              <a:rPr lang="zh-CN" altLang="en-US" sz="3200" dirty="0">
                <a:ea typeface="微软简魏碑" pitchFamily="2" charset="-122"/>
              </a:rPr>
              <a:t>之谓大丈夫”一句有何现实意义？</a:t>
            </a:r>
          </a:p>
          <a:p>
            <a:r>
              <a:rPr lang="zh-CN" altLang="en-US" sz="3200" dirty="0">
                <a:ea typeface="微软简魏碑" pitchFamily="2" charset="-122"/>
              </a:rPr>
              <a:t>景春认为大丈夫应该是：</a:t>
            </a:r>
          </a:p>
        </p:txBody>
      </p:sp>
      <p:sp>
        <p:nvSpPr>
          <p:cNvPr id="8" name="AutoShape 2"/>
          <p:cNvSpPr>
            <a:spLocks noGrp="1" noChangeArrowheads="1"/>
          </p:cNvSpPr>
          <p:nvPr>
            <p:ph type="title"/>
          </p:nvPr>
        </p:nvSpPr>
        <p:spPr>
          <a:xfrm>
            <a:off x="762000" y="692696"/>
            <a:ext cx="3161928" cy="926976"/>
          </a:xfrm>
        </p:spPr>
        <p:txBody>
          <a:bodyPr/>
          <a:lstStyle/>
          <a:p>
            <a:r>
              <a:rPr lang="zh-CN" altLang="en-US" sz="4400" dirty="0">
                <a:latin typeface="微软雅黑" pitchFamily="34" charset="-122"/>
                <a:ea typeface="微软雅黑" pitchFamily="34" charset="-122"/>
              </a:rPr>
              <a:t>课堂练习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3" name="WordArt 4"/>
          <p:cNvSpPr>
            <a:spLocks noChangeArrowheads="1" noChangeShapeType="1" noTextEdit="1"/>
          </p:cNvSpPr>
          <p:nvPr/>
        </p:nvSpPr>
        <p:spPr bwMode="auto">
          <a:xfrm>
            <a:off x="755576" y="1124744"/>
            <a:ext cx="3657588" cy="792088"/>
          </a:xfrm>
          <a:prstGeom prst="rect">
            <a:avLst/>
          </a:prstGeom>
        </p:spPr>
        <p:txBody>
          <a:bodyPr wrap="none" fromWordArt="1">
            <a:prstTxWarp prst="textCanUp">
              <a:avLst>
                <a:gd name="adj" fmla="val 99999"/>
              </a:avLst>
            </a:prstTxWarp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5400" b="1" kern="10" spc="50" dirty="0">
                <a:ln w="11430"/>
                <a:gradFill>
                  <a:gsLst>
                    <a:gs pos="25000">
                      <a:srgbClr val="3366FF">
                        <a:satMod val="155000"/>
                      </a:srgbClr>
                    </a:gs>
                    <a:gs pos="100000">
                      <a:srgbClr val="3366FF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学习目标：</a:t>
            </a:r>
          </a:p>
        </p:txBody>
      </p:sp>
      <p:sp>
        <p:nvSpPr>
          <p:cNvPr id="19460" name="Text Box 5"/>
          <p:cNvSpPr txBox="1">
            <a:spLocks noChangeArrowheads="1"/>
          </p:cNvSpPr>
          <p:nvPr/>
        </p:nvSpPr>
        <p:spPr bwMode="auto">
          <a:xfrm>
            <a:off x="609600" y="2438886"/>
            <a:ext cx="8305800" cy="3416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Arial" pitchFamily="34" charset="0"/>
              <a:buNone/>
            </a:pPr>
            <a:r>
              <a:rPr lang="en-US" altLang="zh-CN" sz="3600" b="1" dirty="0">
                <a:ln w="1905"/>
                <a:solidFill>
                  <a:srgbClr val="99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3600" b="1" dirty="0">
                <a:ln w="1905"/>
                <a:solidFill>
                  <a:srgbClr val="99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微软雅黑" pitchFamily="34" charset="-122"/>
                <a:ea typeface="微软雅黑" pitchFamily="34" charset="-122"/>
              </a:rPr>
              <a:t>、熟读文本，背诵精彩片段。</a:t>
            </a:r>
          </a:p>
          <a:p>
            <a:pPr eaLnBrk="1" hangingPunct="1">
              <a:spcBef>
                <a:spcPct val="50000"/>
              </a:spcBef>
              <a:buFont typeface="Arial" pitchFamily="34" charset="0"/>
              <a:buNone/>
            </a:pPr>
            <a:r>
              <a:rPr lang="en-US" altLang="zh-CN" sz="3600" b="1" dirty="0">
                <a:ln w="1905"/>
                <a:solidFill>
                  <a:srgbClr val="99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3600" b="1" dirty="0">
                <a:ln w="1905"/>
                <a:solidFill>
                  <a:srgbClr val="99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微软雅黑" pitchFamily="34" charset="-122"/>
                <a:ea typeface="微软雅黑" pitchFamily="34" charset="-122"/>
              </a:rPr>
              <a:t>、小组互助学习，理解本文意思，感受大丈夫的英雄气度。</a:t>
            </a:r>
          </a:p>
          <a:p>
            <a:pPr eaLnBrk="1" hangingPunct="1">
              <a:spcBef>
                <a:spcPct val="50000"/>
              </a:spcBef>
              <a:buFont typeface="Arial" pitchFamily="34" charset="0"/>
              <a:buNone/>
            </a:pPr>
            <a:r>
              <a:rPr lang="en-US" altLang="zh-CN" sz="3600" b="1" dirty="0">
                <a:ln w="1905"/>
                <a:solidFill>
                  <a:srgbClr val="99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en-US" sz="3600" b="1" dirty="0">
                <a:ln w="1905"/>
                <a:solidFill>
                  <a:srgbClr val="99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微软雅黑" pitchFamily="34" charset="-122"/>
                <a:ea typeface="微软雅黑" pitchFamily="34" charset="-122"/>
              </a:rPr>
              <a:t>、以客观的眼光看待经典，取其精华去其糟粕。 </a:t>
            </a:r>
          </a:p>
        </p:txBody>
      </p:sp>
    </p:spTree>
    <p:extLst>
      <p:ext uri="{BB962C8B-B14F-4D97-AF65-F5344CB8AC3E}">
        <p14:creationId xmlns:p14="http://schemas.microsoft.com/office/powerpoint/2010/main" val="269778700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58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3" grpId="0" animBg="1"/>
      <p:bldP spid="1946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5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75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5363" name="矩形 2"/>
          <p:cNvSpPr>
            <a:spLocks noChangeArrowheads="1"/>
          </p:cNvSpPr>
          <p:nvPr/>
        </p:nvSpPr>
        <p:spPr bwMode="auto">
          <a:xfrm>
            <a:off x="4211638" y="692696"/>
            <a:ext cx="4680842" cy="50167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3200" dirty="0">
                <a:latin typeface="华文隶书" pitchFamily="2" charset="-122"/>
                <a:ea typeface="华文隶书" pitchFamily="2" charset="-122"/>
              </a:rPr>
              <a:t>    </a:t>
            </a:r>
            <a:r>
              <a:rPr lang="zh-CN" altLang="en-US" sz="3200" dirty="0">
                <a:latin typeface="华文隶书" pitchFamily="2" charset="-122"/>
                <a:ea typeface="华文隶书" pitchFamily="2" charset="-122"/>
              </a:rPr>
              <a:t>孟子（前</a:t>
            </a:r>
            <a:r>
              <a:rPr lang="en-US" altLang="zh-CN" sz="3200" dirty="0">
                <a:latin typeface="华文隶书" pitchFamily="2" charset="-122"/>
                <a:ea typeface="华文隶书" pitchFamily="2" charset="-122"/>
              </a:rPr>
              <a:t>372</a:t>
            </a:r>
            <a:r>
              <a:rPr lang="zh-CN" altLang="en-US" sz="3200" dirty="0">
                <a:latin typeface="华文隶书" pitchFamily="2" charset="-122"/>
                <a:ea typeface="华文隶书" pitchFamily="2" charset="-122"/>
              </a:rPr>
              <a:t>年－前</a:t>
            </a:r>
            <a:r>
              <a:rPr lang="en-US" altLang="zh-CN" sz="3200" dirty="0">
                <a:latin typeface="华文隶书" pitchFamily="2" charset="-122"/>
                <a:ea typeface="华文隶书" pitchFamily="2" charset="-122"/>
              </a:rPr>
              <a:t>289</a:t>
            </a:r>
            <a:r>
              <a:rPr lang="zh-CN" altLang="en-US" sz="3200" dirty="0">
                <a:latin typeface="华文隶书" pitchFamily="2" charset="-122"/>
                <a:ea typeface="华文隶书" pitchFamily="2" charset="-122"/>
              </a:rPr>
              <a:t>年），名</a:t>
            </a:r>
            <a:r>
              <a:rPr lang="zh-CN" altLang="en-US" sz="3200" dirty="0">
                <a:solidFill>
                  <a:srgbClr val="FF0066"/>
                </a:solidFill>
                <a:latin typeface="华文隶书" pitchFamily="2" charset="-122"/>
                <a:ea typeface="华文隶书" pitchFamily="2" charset="-122"/>
              </a:rPr>
              <a:t>轲</a:t>
            </a:r>
            <a:r>
              <a:rPr lang="zh-CN" altLang="en-US" sz="3200" dirty="0">
                <a:latin typeface="华文隶书" pitchFamily="2" charset="-122"/>
                <a:ea typeface="华文隶书" pitchFamily="2" charset="-122"/>
              </a:rPr>
              <a:t>，字</a:t>
            </a:r>
            <a:r>
              <a:rPr lang="zh-CN" altLang="en-US" sz="3200" dirty="0">
                <a:solidFill>
                  <a:srgbClr val="FF0066"/>
                </a:solidFill>
                <a:latin typeface="华文隶书" pitchFamily="2" charset="-122"/>
                <a:ea typeface="华文隶书" pitchFamily="2" charset="-122"/>
              </a:rPr>
              <a:t>子舆</a:t>
            </a:r>
            <a:r>
              <a:rPr lang="zh-CN" altLang="en-US" sz="3200" dirty="0">
                <a:latin typeface="华文隶书" pitchFamily="2" charset="-122"/>
                <a:ea typeface="华文隶书" pitchFamily="2" charset="-122"/>
              </a:rPr>
              <a:t>。</a:t>
            </a:r>
            <a:r>
              <a:rPr lang="zh-CN" altLang="en-US" sz="3200" dirty="0">
                <a:solidFill>
                  <a:srgbClr val="FF0066"/>
                </a:solidFill>
                <a:latin typeface="华文隶书" pitchFamily="2" charset="-122"/>
                <a:ea typeface="华文隶书" pitchFamily="2" charset="-122"/>
              </a:rPr>
              <a:t>战国</a:t>
            </a:r>
            <a:r>
              <a:rPr lang="zh-CN" altLang="en-US" sz="3200" dirty="0">
                <a:latin typeface="华文隶书" pitchFamily="2" charset="-122"/>
                <a:ea typeface="华文隶书" pitchFamily="2" charset="-122"/>
              </a:rPr>
              <a:t>时期邹国人。中国古代著名</a:t>
            </a:r>
            <a:r>
              <a:rPr lang="zh-CN" altLang="en-US" sz="3200" dirty="0">
                <a:solidFill>
                  <a:srgbClr val="FF0066"/>
                </a:solidFill>
                <a:latin typeface="华文隶书" pitchFamily="2" charset="-122"/>
                <a:ea typeface="华文隶书" pitchFamily="2" charset="-122"/>
              </a:rPr>
              <a:t>思想家</a:t>
            </a:r>
            <a:r>
              <a:rPr lang="zh-CN" altLang="en-US" sz="3200" dirty="0">
                <a:latin typeface="华文隶书" pitchFamily="2" charset="-122"/>
                <a:ea typeface="华文隶书" pitchFamily="2" charset="-122"/>
              </a:rPr>
              <a:t>、</a:t>
            </a:r>
            <a:r>
              <a:rPr lang="zh-CN" altLang="en-US" sz="3200" dirty="0">
                <a:solidFill>
                  <a:srgbClr val="FF0066"/>
                </a:solidFill>
                <a:latin typeface="华文隶书" pitchFamily="2" charset="-122"/>
                <a:ea typeface="华文隶书" pitchFamily="2" charset="-122"/>
              </a:rPr>
              <a:t>教育家，</a:t>
            </a:r>
            <a:r>
              <a:rPr lang="zh-CN" altLang="en-US" sz="3200" dirty="0">
                <a:latin typeface="华文隶书" pitchFamily="2" charset="-122"/>
                <a:ea typeface="华文隶书" pitchFamily="2" charset="-122"/>
              </a:rPr>
              <a:t>战国时期</a:t>
            </a:r>
            <a:r>
              <a:rPr lang="zh-CN" altLang="en-US" sz="3200" dirty="0">
                <a:solidFill>
                  <a:srgbClr val="FF0066"/>
                </a:solidFill>
                <a:latin typeface="华文隶书" pitchFamily="2" charset="-122"/>
                <a:ea typeface="华文隶书" pitchFamily="2" charset="-122"/>
              </a:rPr>
              <a:t>儒家</a:t>
            </a:r>
            <a:r>
              <a:rPr lang="zh-CN" altLang="en-US" sz="3200" dirty="0">
                <a:latin typeface="华文隶书" pitchFamily="2" charset="-122"/>
                <a:ea typeface="华文隶书" pitchFamily="2" charset="-122"/>
              </a:rPr>
              <a:t>代表人物。著有</a:t>
            </a:r>
            <a:r>
              <a:rPr lang="en-US" altLang="zh-CN" sz="3200" dirty="0">
                <a:solidFill>
                  <a:srgbClr val="FF0066"/>
                </a:solidFill>
                <a:latin typeface="华文隶书" pitchFamily="2" charset="-122"/>
                <a:ea typeface="华文隶书" pitchFamily="2" charset="-122"/>
              </a:rPr>
              <a:t>《</a:t>
            </a:r>
            <a:r>
              <a:rPr lang="zh-CN" altLang="en-US" sz="3200" dirty="0">
                <a:solidFill>
                  <a:srgbClr val="FF0066"/>
                </a:solidFill>
                <a:latin typeface="华文隶书" pitchFamily="2" charset="-122"/>
                <a:ea typeface="华文隶书" pitchFamily="2" charset="-122"/>
              </a:rPr>
              <a:t>孟子</a:t>
            </a:r>
            <a:r>
              <a:rPr lang="en-US" altLang="zh-CN" sz="3200" dirty="0">
                <a:solidFill>
                  <a:srgbClr val="FF0066"/>
                </a:solidFill>
                <a:latin typeface="华文隶书" pitchFamily="2" charset="-122"/>
                <a:ea typeface="华文隶书" pitchFamily="2" charset="-122"/>
              </a:rPr>
              <a:t>》</a:t>
            </a:r>
            <a:r>
              <a:rPr lang="zh-CN" altLang="en-US" sz="3200" dirty="0">
                <a:latin typeface="华文隶书" pitchFamily="2" charset="-122"/>
                <a:ea typeface="华文隶书" pitchFamily="2" charset="-122"/>
              </a:rPr>
              <a:t>一书。孟子继承并发扬了孔子的思想，成为仅次于孔子的一代</a:t>
            </a:r>
            <a:r>
              <a:rPr lang="zh-CN" altLang="en-US" sz="3200" dirty="0">
                <a:solidFill>
                  <a:srgbClr val="FF0066"/>
                </a:solidFill>
                <a:latin typeface="华文隶书" pitchFamily="2" charset="-122"/>
                <a:ea typeface="华文隶书" pitchFamily="2" charset="-122"/>
              </a:rPr>
              <a:t>儒家宗师</a:t>
            </a:r>
            <a:r>
              <a:rPr lang="zh-CN" altLang="en-US" sz="3200" dirty="0">
                <a:latin typeface="华文隶书" pitchFamily="2" charset="-122"/>
                <a:ea typeface="华文隶书" pitchFamily="2" charset="-122"/>
              </a:rPr>
              <a:t>，有“</a:t>
            </a:r>
            <a:r>
              <a:rPr lang="zh-CN" altLang="en-US" sz="3200" dirty="0">
                <a:solidFill>
                  <a:srgbClr val="FF0066"/>
                </a:solidFill>
                <a:latin typeface="华文隶书" pitchFamily="2" charset="-122"/>
                <a:ea typeface="华文隶书" pitchFamily="2" charset="-122"/>
              </a:rPr>
              <a:t>亚圣”</a:t>
            </a:r>
            <a:r>
              <a:rPr lang="zh-CN" altLang="en-US" sz="3200" dirty="0">
                <a:latin typeface="华文隶书" pitchFamily="2" charset="-122"/>
                <a:ea typeface="华文隶书" pitchFamily="2" charset="-122"/>
              </a:rPr>
              <a:t>之称，与孔子合称为</a:t>
            </a:r>
            <a:r>
              <a:rPr lang="zh-CN" altLang="en-US" sz="3200" dirty="0">
                <a:solidFill>
                  <a:srgbClr val="FF0066"/>
                </a:solidFill>
                <a:latin typeface="华文隶书" pitchFamily="2" charset="-122"/>
                <a:ea typeface="华文隶书" pitchFamily="2" charset="-122"/>
              </a:rPr>
              <a:t>“孔孟”</a:t>
            </a:r>
            <a:r>
              <a:rPr lang="zh-CN" altLang="en-US" sz="3200" dirty="0">
                <a:latin typeface="华文隶书" pitchFamily="2" charset="-122"/>
                <a:ea typeface="华文隶书" pitchFamily="2" charset="-122"/>
              </a:rPr>
              <a:t>。</a:t>
            </a:r>
          </a:p>
        </p:txBody>
      </p:sp>
      <p:pic>
        <p:nvPicPr>
          <p:cNvPr id="15364" name="Picture 4" descr="01300000202701123211953307381[1]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188" y="692150"/>
            <a:ext cx="3581400" cy="5111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5402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5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75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60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11560" y="1916832"/>
            <a:ext cx="8064896" cy="3803103"/>
          </a:xfrm>
        </p:spPr>
        <p:txBody>
          <a:bodyPr/>
          <a:lstStyle/>
          <a:p>
            <a:r>
              <a:rPr lang="en-US" altLang="zh-CN" sz="3600" dirty="0">
                <a:solidFill>
                  <a:srgbClr val="002060"/>
                </a:solidFill>
                <a:ea typeface="微软简魏碑" pitchFamily="2" charset="-122"/>
              </a:rPr>
              <a:t>1</a:t>
            </a:r>
            <a:r>
              <a:rPr lang="zh-CN" altLang="en-US" sz="3600" dirty="0">
                <a:solidFill>
                  <a:srgbClr val="002060"/>
                </a:solidFill>
                <a:ea typeface="微软简魏碑" pitchFamily="2" charset="-122"/>
              </a:rPr>
              <a:t>、诵读本文。（小组内以各种形式读文章，推荐读得好的同学</a:t>
            </a:r>
            <a:r>
              <a:rPr lang="en-US" altLang="zh-CN" sz="3600" dirty="0">
                <a:solidFill>
                  <a:srgbClr val="002060"/>
                </a:solidFill>
                <a:ea typeface="微软简魏碑" pitchFamily="2" charset="-122"/>
              </a:rPr>
              <a:t>,</a:t>
            </a:r>
            <a:r>
              <a:rPr lang="zh-CN" altLang="en-US" sz="3600" dirty="0">
                <a:solidFill>
                  <a:srgbClr val="002060"/>
                </a:solidFill>
                <a:ea typeface="微软简魏碑" pitchFamily="2" charset="-122"/>
              </a:rPr>
              <a:t>班级展示）</a:t>
            </a:r>
          </a:p>
          <a:p>
            <a:r>
              <a:rPr lang="en-US" altLang="zh-CN" sz="3600" dirty="0">
                <a:solidFill>
                  <a:srgbClr val="002060"/>
                </a:solidFill>
                <a:ea typeface="微软简魏碑" pitchFamily="2" charset="-122"/>
              </a:rPr>
              <a:t>2</a:t>
            </a:r>
            <a:r>
              <a:rPr lang="zh-CN" altLang="en-US" sz="3600" dirty="0">
                <a:solidFill>
                  <a:srgbClr val="002060"/>
                </a:solidFill>
                <a:ea typeface="微软简魏碑" pitchFamily="2" charset="-122"/>
              </a:rPr>
              <a:t>、解释文本。（先对照课文自主学习，再进行小组交流，有不明白的问题班级内进行互助学习） </a:t>
            </a:r>
          </a:p>
        </p:txBody>
      </p:sp>
      <p:sp>
        <p:nvSpPr>
          <p:cNvPr id="2" name="矩形 1"/>
          <p:cNvSpPr/>
          <p:nvPr/>
        </p:nvSpPr>
        <p:spPr>
          <a:xfrm>
            <a:off x="755576" y="848906"/>
            <a:ext cx="6624736" cy="707886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zh-CN" altLang="en-US" sz="4000" b="1" spc="50" dirty="0" smtClean="0">
                <a:ln w="11430"/>
                <a:solidFill>
                  <a:srgbClr val="0033CC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（一）你读我读，疏通文意</a:t>
            </a:r>
            <a:endParaRPr lang="zh-CN" altLang="en-US" sz="4000" b="1" spc="50" dirty="0">
              <a:ln w="11430"/>
              <a:solidFill>
                <a:srgbClr val="0033CC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3651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980728"/>
            <a:ext cx="4716298" cy="13681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3652" name="Picture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774" r="528"/>
          <a:stretch>
            <a:fillRect/>
          </a:stretch>
        </p:blipFill>
        <p:spPr bwMode="auto">
          <a:xfrm>
            <a:off x="395537" y="2219918"/>
            <a:ext cx="7776863" cy="954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3653" name="Picture 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3231506"/>
            <a:ext cx="8054154" cy="989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3654" name="Picture 10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525" y="4120108"/>
            <a:ext cx="5681663" cy="1181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3655" name="Picture 11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540" y="5236146"/>
            <a:ext cx="5511652" cy="10731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3650" name="Picture 6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920"/>
          <a:stretch>
            <a:fillRect/>
          </a:stretch>
        </p:blipFill>
        <p:spPr bwMode="auto">
          <a:xfrm>
            <a:off x="1076573" y="188640"/>
            <a:ext cx="6807795" cy="12245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1669086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46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524" y="578978"/>
            <a:ext cx="5799683" cy="10249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46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524" y="1603921"/>
            <a:ext cx="8306813" cy="10265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467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524" y="2546469"/>
            <a:ext cx="4575548" cy="10095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4677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524" y="3509868"/>
            <a:ext cx="5799683" cy="10795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4678" name="Picture 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525" y="4589463"/>
            <a:ext cx="8306812" cy="9599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4679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08" t="10690" r="2147"/>
          <a:stretch>
            <a:fillRect/>
          </a:stretch>
        </p:blipFill>
        <p:spPr bwMode="auto">
          <a:xfrm>
            <a:off x="755576" y="5693382"/>
            <a:ext cx="1650786" cy="9759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0160681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5698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525" y="620688"/>
            <a:ext cx="8166100" cy="1509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5699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2488" y="2039938"/>
            <a:ext cx="7958137" cy="920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5700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525" y="2932113"/>
            <a:ext cx="5868988" cy="892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5701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8038" y="3860800"/>
            <a:ext cx="3767137" cy="904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5702" name="Picture 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525" y="4765675"/>
            <a:ext cx="7274236" cy="982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5703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238" y="5678488"/>
            <a:ext cx="4110215" cy="9188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0939660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22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525" y="548681"/>
            <a:ext cx="8166100" cy="11785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723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957" r="1331"/>
          <a:stretch>
            <a:fillRect/>
          </a:stretch>
        </p:blipFill>
        <p:spPr bwMode="auto">
          <a:xfrm>
            <a:off x="655637" y="1843088"/>
            <a:ext cx="3421671" cy="9378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724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525" y="2780929"/>
            <a:ext cx="6576583" cy="13681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5427759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75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1349896"/>
            <a:ext cx="7772400" cy="1143000"/>
          </a:xfrm>
        </p:spPr>
        <p:txBody>
          <a:bodyPr/>
          <a:lstStyle/>
          <a:p>
            <a:r>
              <a:rPr lang="zh-CN" altLang="en-US" sz="36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孟子对大丈夫的阐述精髓是什么？</a:t>
            </a:r>
          </a:p>
        </p:txBody>
      </p:sp>
      <p:sp>
        <p:nvSpPr>
          <p:cNvPr id="20484" name="AutoShape 4"/>
          <p:cNvSpPr>
            <a:spLocks noChangeArrowheads="1"/>
          </p:cNvSpPr>
          <p:nvPr/>
        </p:nvSpPr>
        <p:spPr bwMode="auto">
          <a:xfrm>
            <a:off x="827584" y="5301605"/>
            <a:ext cx="7920880" cy="791691"/>
          </a:xfrm>
          <a:prstGeom prst="flowChartAlternateProcess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 anchor="ctr"/>
          <a:lstStyle/>
          <a:p>
            <a:r>
              <a:rPr lang="zh-CN" altLang="en-US" sz="3600" b="1" dirty="0">
                <a:solidFill>
                  <a:srgbClr val="FF0066"/>
                </a:solidFill>
                <a:ea typeface="微软简魏碑" pitchFamily="2" charset="-122"/>
              </a:rPr>
              <a:t>威武不能</a:t>
            </a:r>
            <a:r>
              <a:rPr lang="zh-CN" altLang="en-US" sz="3600" b="1" dirty="0" smtClean="0">
                <a:solidFill>
                  <a:srgbClr val="FF0066"/>
                </a:solidFill>
                <a:ea typeface="微软简魏碑" pitchFamily="2" charset="-122"/>
              </a:rPr>
              <a:t>屈 </a:t>
            </a:r>
            <a:r>
              <a:rPr lang="en-US" altLang="zh-CN" sz="3600" b="1" dirty="0" smtClean="0">
                <a:solidFill>
                  <a:srgbClr val="FF0066"/>
                </a:solidFill>
                <a:latin typeface="Arial" pitchFamily="34" charset="0"/>
                <a:ea typeface="微软简魏碑" pitchFamily="2" charset="-122"/>
              </a:rPr>
              <a:t>——</a:t>
            </a:r>
            <a:r>
              <a:rPr lang="zh-CN" altLang="en-US" sz="2800" b="1" dirty="0" smtClean="0">
                <a:solidFill>
                  <a:srgbClr val="FF0066"/>
                </a:solidFill>
                <a:ea typeface="微软简魏碑" pitchFamily="2" charset="-122"/>
              </a:rPr>
              <a:t>威</a:t>
            </a:r>
            <a:r>
              <a:rPr lang="zh-CN" altLang="en-US" sz="2800" b="1" dirty="0">
                <a:solidFill>
                  <a:srgbClr val="FF0066"/>
                </a:solidFill>
                <a:ea typeface="微软简魏碑" pitchFamily="2" charset="-122"/>
              </a:rPr>
              <a:t>力相逼不能使我卑躬屈</a:t>
            </a:r>
            <a:r>
              <a:rPr lang="zh-CN" altLang="en-US" sz="2800" b="1" dirty="0" smtClean="0">
                <a:solidFill>
                  <a:srgbClr val="FF0066"/>
                </a:solidFill>
                <a:ea typeface="微软简魏碑" pitchFamily="2" charset="-122"/>
              </a:rPr>
              <a:t>膝</a:t>
            </a:r>
            <a:endParaRPr lang="zh-CN" altLang="en-US" sz="2800" dirty="0">
              <a:solidFill>
                <a:srgbClr val="FF0066"/>
              </a:solidFill>
              <a:ea typeface="微软简魏碑" pitchFamily="2" charset="-122"/>
            </a:endParaRPr>
          </a:p>
        </p:txBody>
      </p:sp>
      <p:sp>
        <p:nvSpPr>
          <p:cNvPr id="20486" name="AutoShape 6"/>
          <p:cNvSpPr>
            <a:spLocks noChangeArrowheads="1"/>
          </p:cNvSpPr>
          <p:nvPr/>
        </p:nvSpPr>
        <p:spPr bwMode="auto">
          <a:xfrm>
            <a:off x="827584" y="3933057"/>
            <a:ext cx="7776864" cy="792287"/>
          </a:xfrm>
          <a:prstGeom prst="flowChartAlternateProcess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 anchor="ctr"/>
          <a:lstStyle/>
          <a:p>
            <a:r>
              <a:rPr lang="zh-CN" altLang="en-US" sz="3600" b="1" dirty="0" smtClean="0">
                <a:solidFill>
                  <a:srgbClr val="FF0066"/>
                </a:solidFill>
                <a:ea typeface="微软简魏碑" pitchFamily="2" charset="-122"/>
              </a:rPr>
              <a:t>贫贱不能移 </a:t>
            </a:r>
            <a:r>
              <a:rPr lang="en-US" altLang="zh-CN" sz="3600" b="1" dirty="0" smtClean="0">
                <a:solidFill>
                  <a:srgbClr val="FF0066"/>
                </a:solidFill>
                <a:latin typeface="Arial" pitchFamily="34" charset="0"/>
                <a:ea typeface="微软简魏碑" pitchFamily="2" charset="-122"/>
              </a:rPr>
              <a:t>——</a:t>
            </a:r>
            <a:r>
              <a:rPr lang="zh-CN" altLang="en-US" sz="2800" b="1" dirty="0" smtClean="0">
                <a:solidFill>
                  <a:srgbClr val="FF0066"/>
                </a:solidFill>
                <a:ea typeface="微软简魏碑" pitchFamily="2" charset="-122"/>
              </a:rPr>
              <a:t>家贫位卑不能改变我志向</a:t>
            </a:r>
            <a:endParaRPr lang="zh-CN" altLang="en-US" sz="2800" dirty="0" smtClean="0">
              <a:solidFill>
                <a:srgbClr val="FF0066"/>
              </a:solidFill>
              <a:ea typeface="微软简魏碑" pitchFamily="2" charset="-122"/>
            </a:endParaRPr>
          </a:p>
        </p:txBody>
      </p:sp>
      <p:sp>
        <p:nvSpPr>
          <p:cNvPr id="20487" name="AutoShape 7"/>
          <p:cNvSpPr>
            <a:spLocks noChangeArrowheads="1"/>
          </p:cNvSpPr>
          <p:nvPr/>
        </p:nvSpPr>
        <p:spPr bwMode="auto">
          <a:xfrm>
            <a:off x="827584" y="2636195"/>
            <a:ext cx="7776864" cy="869950"/>
          </a:xfrm>
          <a:prstGeom prst="flowChartAlternateProcess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 anchor="ctr"/>
          <a:lstStyle/>
          <a:p>
            <a:r>
              <a:rPr lang="zh-CN" altLang="en-US" sz="3600" b="1" dirty="0">
                <a:solidFill>
                  <a:srgbClr val="FF0066"/>
                </a:solidFill>
                <a:latin typeface="Arial" pitchFamily="34" charset="0"/>
                <a:ea typeface="微软简魏碑" pitchFamily="2" charset="-122"/>
              </a:rPr>
              <a:t>富贵不能</a:t>
            </a:r>
            <a:r>
              <a:rPr lang="zh-CN" altLang="en-US" sz="3600" b="1" dirty="0" smtClean="0">
                <a:solidFill>
                  <a:srgbClr val="FF0066"/>
                </a:solidFill>
                <a:latin typeface="Arial" pitchFamily="34" charset="0"/>
                <a:ea typeface="微软简魏碑" pitchFamily="2" charset="-122"/>
              </a:rPr>
              <a:t>淫 </a:t>
            </a:r>
            <a:r>
              <a:rPr lang="en-US" altLang="zh-CN" sz="3600" b="1" dirty="0" smtClean="0">
                <a:solidFill>
                  <a:srgbClr val="FF0066"/>
                </a:solidFill>
                <a:latin typeface="Arial" pitchFamily="34" charset="0"/>
                <a:ea typeface="微软简魏碑" pitchFamily="2" charset="-122"/>
              </a:rPr>
              <a:t>——</a:t>
            </a:r>
            <a:r>
              <a:rPr lang="zh-CN" altLang="en-US" sz="3200" b="1" dirty="0" smtClean="0">
                <a:solidFill>
                  <a:srgbClr val="FF0066"/>
                </a:solidFill>
                <a:latin typeface="Arial" pitchFamily="34" charset="0"/>
                <a:ea typeface="微软简魏碑" pitchFamily="2" charset="-122"/>
              </a:rPr>
              <a:t>高</a:t>
            </a:r>
            <a:r>
              <a:rPr lang="zh-CN" altLang="en-US" sz="3200" b="1" dirty="0">
                <a:solidFill>
                  <a:srgbClr val="FF0066"/>
                </a:solidFill>
                <a:latin typeface="Arial" pitchFamily="34" charset="0"/>
                <a:ea typeface="微软简魏碑" pitchFamily="2" charset="-122"/>
              </a:rPr>
              <a:t>官厚禄不能乱我心</a:t>
            </a:r>
            <a:endParaRPr lang="zh-CN" altLang="en-US" sz="3200" dirty="0">
              <a:solidFill>
                <a:srgbClr val="FF0066"/>
              </a:solidFill>
              <a:ea typeface="微软简魏碑" pitchFamily="2" charset="-122"/>
              <a:hlinkClick r:id="rId3" action="ppaction://hlinksldjump"/>
            </a:endParaRPr>
          </a:p>
        </p:txBody>
      </p:sp>
      <p:sp>
        <p:nvSpPr>
          <p:cNvPr id="20501" name="Text Box 21"/>
          <p:cNvSpPr txBox="1">
            <a:spLocks noChangeArrowheads="1"/>
          </p:cNvSpPr>
          <p:nvPr/>
        </p:nvSpPr>
        <p:spPr bwMode="auto">
          <a:xfrm>
            <a:off x="1258888" y="2636194"/>
            <a:ext cx="184150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endParaRPr lang="zh-CN" altLang="zh-CN" sz="3200">
              <a:solidFill>
                <a:srgbClr val="FF0066"/>
              </a:soli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539552" y="694437"/>
            <a:ext cx="5801588" cy="646331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zh-CN" altLang="en-US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（二）你思我想，理解精髓</a:t>
            </a:r>
            <a:endParaRPr lang="zh-CN" altLang="en-US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620584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205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204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2000"/>
                                        <p:tgtEl>
                                          <p:spTgt spid="204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7" dur="2000"/>
                                        <p:tgtEl>
                                          <p:spTgt spid="20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2" grpId="0"/>
      <p:bldP spid="20484" grpId="0" animBg="1"/>
      <p:bldP spid="20486" grpId="0" animBg="1"/>
      <p:bldP spid="20487" grpId="0" animBg="1"/>
      <p:bldP spid="20501" grpId="0"/>
    </p:bldLst>
  </p:timing>
</p:sld>
</file>

<file path=ppt/theme/theme1.xml><?xml version="1.0" encoding="utf-8"?>
<a:theme xmlns:a="http://schemas.openxmlformats.org/drawingml/2006/main" name="雪莲花开">
  <a:themeElements>
    <a:clrScheme name="雪莲花开 1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雪莲花开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雪莲花开 1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雪莲花开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雪莲花开 3">
        <a:dk1>
          <a:srgbClr val="000000"/>
        </a:dk1>
        <a:lt1>
          <a:srgbClr val="FFFFCC"/>
        </a:lt1>
        <a:dk2>
          <a:srgbClr val="808000"/>
        </a:dk2>
        <a:lt2>
          <a:srgbClr val="808000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雪莲花开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雪莲花开 5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雪莲花开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雪莲花开 7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apsules">
  <a:themeElements>
    <a:clrScheme name="Capsules 1">
      <a:dk1>
        <a:srgbClr val="003366"/>
      </a:dk1>
      <a:lt1>
        <a:srgbClr val="FFFFFF"/>
      </a:lt1>
      <a:dk2>
        <a:srgbClr val="006666"/>
      </a:dk2>
      <a:lt2>
        <a:srgbClr val="666699"/>
      </a:lt2>
      <a:accent1>
        <a:srgbClr val="33CCCC"/>
      </a:accent1>
      <a:accent2>
        <a:srgbClr val="99CC99"/>
      </a:accent2>
      <a:accent3>
        <a:srgbClr val="FFFFFF"/>
      </a:accent3>
      <a:accent4>
        <a:srgbClr val="002A56"/>
      </a:accent4>
      <a:accent5>
        <a:srgbClr val="ADE2E2"/>
      </a:accent5>
      <a:accent6>
        <a:srgbClr val="8AB98A"/>
      </a:accent6>
      <a:hlink>
        <a:srgbClr val="003366"/>
      </a:hlink>
      <a:folHlink>
        <a:srgbClr val="CC99FF"/>
      </a:folHlink>
    </a:clrScheme>
    <a:fontScheme name="Capsules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Capsules 1">
        <a:dk1>
          <a:srgbClr val="003366"/>
        </a:dk1>
        <a:lt1>
          <a:srgbClr val="FFFFFF"/>
        </a:lt1>
        <a:dk2>
          <a:srgbClr val="006666"/>
        </a:dk2>
        <a:lt2>
          <a:srgbClr val="666699"/>
        </a:lt2>
        <a:accent1>
          <a:srgbClr val="33CCCC"/>
        </a:accent1>
        <a:accent2>
          <a:srgbClr val="99CC99"/>
        </a:accent2>
        <a:accent3>
          <a:srgbClr val="FFFFFF"/>
        </a:accent3>
        <a:accent4>
          <a:srgbClr val="002A56"/>
        </a:accent4>
        <a:accent5>
          <a:srgbClr val="ADE2E2"/>
        </a:accent5>
        <a:accent6>
          <a:srgbClr val="8AB98A"/>
        </a:accent6>
        <a:hlink>
          <a:srgbClr val="003366"/>
        </a:hlink>
        <a:folHlink>
          <a:srgbClr val="CC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apsules 2">
        <a:dk1>
          <a:srgbClr val="000000"/>
        </a:dk1>
        <a:lt1>
          <a:srgbClr val="FFFFFF"/>
        </a:lt1>
        <a:dk2>
          <a:srgbClr val="000000"/>
        </a:dk2>
        <a:lt2>
          <a:srgbClr val="808000"/>
        </a:lt2>
        <a:accent1>
          <a:srgbClr val="FFCC99"/>
        </a:accent1>
        <a:accent2>
          <a:srgbClr val="99CC00"/>
        </a:accent2>
        <a:accent3>
          <a:srgbClr val="FFFFFF"/>
        </a:accent3>
        <a:accent4>
          <a:srgbClr val="000000"/>
        </a:accent4>
        <a:accent5>
          <a:srgbClr val="FFE2CA"/>
        </a:accent5>
        <a:accent6>
          <a:srgbClr val="8AB900"/>
        </a:accent6>
        <a:hlink>
          <a:srgbClr val="336600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apsules 3">
        <a:dk1>
          <a:srgbClr val="006699"/>
        </a:dk1>
        <a:lt1>
          <a:srgbClr val="FFFFFF"/>
        </a:lt1>
        <a:dk2>
          <a:srgbClr val="6699FF"/>
        </a:dk2>
        <a:lt2>
          <a:srgbClr val="FFFFFF"/>
        </a:lt2>
        <a:accent1>
          <a:srgbClr val="33CCCC"/>
        </a:accent1>
        <a:accent2>
          <a:srgbClr val="006699"/>
        </a:accent2>
        <a:accent3>
          <a:srgbClr val="B8CAFF"/>
        </a:accent3>
        <a:accent4>
          <a:srgbClr val="DADADA"/>
        </a:accent4>
        <a:accent5>
          <a:srgbClr val="ADE2E2"/>
        </a:accent5>
        <a:accent6>
          <a:srgbClr val="005C8A"/>
        </a:accent6>
        <a:hlink>
          <a:srgbClr val="99CC00"/>
        </a:hlink>
        <a:folHlink>
          <a:srgbClr val="FFFF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apsules 4">
        <a:dk1>
          <a:srgbClr val="000000"/>
        </a:dk1>
        <a:lt1>
          <a:srgbClr val="FFFFFF"/>
        </a:lt1>
        <a:dk2>
          <a:srgbClr val="9900CC"/>
        </a:dk2>
        <a:lt2>
          <a:srgbClr val="006600"/>
        </a:lt2>
        <a:accent1>
          <a:srgbClr val="33CC33"/>
        </a:accent1>
        <a:accent2>
          <a:srgbClr val="FFCC66"/>
        </a:accent2>
        <a:accent3>
          <a:srgbClr val="FFFFFF"/>
        </a:accent3>
        <a:accent4>
          <a:srgbClr val="000000"/>
        </a:accent4>
        <a:accent5>
          <a:srgbClr val="ADE2AD"/>
        </a:accent5>
        <a:accent6>
          <a:srgbClr val="E7B95C"/>
        </a:accent6>
        <a:hlink>
          <a:srgbClr val="0033CC"/>
        </a:hlink>
        <a:folHlink>
          <a:srgbClr val="CC00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apsules 5">
        <a:dk1>
          <a:srgbClr val="000066"/>
        </a:dk1>
        <a:lt1>
          <a:srgbClr val="FFFFFF"/>
        </a:lt1>
        <a:dk2>
          <a:srgbClr val="336699"/>
        </a:dk2>
        <a:lt2>
          <a:srgbClr val="FFFFEB"/>
        </a:lt2>
        <a:accent1>
          <a:srgbClr val="99CCFF"/>
        </a:accent1>
        <a:accent2>
          <a:srgbClr val="9999FF"/>
        </a:accent2>
        <a:accent3>
          <a:srgbClr val="ADB8CA"/>
        </a:accent3>
        <a:accent4>
          <a:srgbClr val="DADADA"/>
        </a:accent4>
        <a:accent5>
          <a:srgbClr val="CAE2FF"/>
        </a:accent5>
        <a:accent6>
          <a:srgbClr val="8A8AE7"/>
        </a:accent6>
        <a:hlink>
          <a:srgbClr val="CCCCFF"/>
        </a:hlink>
        <a:folHlink>
          <a:srgbClr val="C68D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apsules 6">
        <a:dk1>
          <a:srgbClr val="808000"/>
        </a:dk1>
        <a:lt1>
          <a:srgbClr val="FFFFFF"/>
        </a:lt1>
        <a:dk2>
          <a:srgbClr val="006666"/>
        </a:dk2>
        <a:lt2>
          <a:srgbClr val="FFFFFF"/>
        </a:lt2>
        <a:accent1>
          <a:srgbClr val="FFCC66"/>
        </a:accent1>
        <a:accent2>
          <a:srgbClr val="00ACA8"/>
        </a:accent2>
        <a:accent3>
          <a:srgbClr val="AAB8B8"/>
        </a:accent3>
        <a:accent4>
          <a:srgbClr val="DADADA"/>
        </a:accent4>
        <a:accent5>
          <a:srgbClr val="FFE2B8"/>
        </a:accent5>
        <a:accent6>
          <a:srgbClr val="009B98"/>
        </a:accent6>
        <a:hlink>
          <a:srgbClr val="CCCC00"/>
        </a:hlink>
        <a:folHlink>
          <a:srgbClr val="33CC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apsules 7">
        <a:dk1>
          <a:srgbClr val="FFFFCC"/>
        </a:dk1>
        <a:lt1>
          <a:srgbClr val="FFFFFF"/>
        </a:lt1>
        <a:dk2>
          <a:srgbClr val="660033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FFCC00"/>
        </a:hlink>
        <a:folHlink>
          <a:srgbClr val="FF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apsules 8">
        <a:dk1>
          <a:srgbClr val="FF0000"/>
        </a:dk1>
        <a:lt1>
          <a:srgbClr val="FFFFFF"/>
        </a:lt1>
        <a:dk2>
          <a:srgbClr val="000000"/>
        </a:dk2>
        <a:lt2>
          <a:srgbClr val="FFFFFF"/>
        </a:lt2>
        <a:accent1>
          <a:srgbClr val="FFCC00"/>
        </a:accent1>
        <a:accent2>
          <a:srgbClr val="CC3300"/>
        </a:accent2>
        <a:accent3>
          <a:srgbClr val="AAAAAA"/>
        </a:accent3>
        <a:accent4>
          <a:srgbClr val="DADADA"/>
        </a:accent4>
        <a:accent5>
          <a:srgbClr val="FFE2AA"/>
        </a:accent5>
        <a:accent6>
          <a:srgbClr val="B92D00"/>
        </a:accent6>
        <a:hlink>
          <a:srgbClr val="FF6600"/>
        </a:hlink>
        <a:folHlink>
          <a:srgbClr val="FF7C8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诗情画意">
  <a:themeElements>
    <a:clrScheme name="诗情画意 1">
      <a:dk1>
        <a:srgbClr val="007A77"/>
      </a:dk1>
      <a:lt1>
        <a:srgbClr val="FFFFFF"/>
      </a:lt1>
      <a:dk2>
        <a:srgbClr val="003399"/>
      </a:dk2>
      <a:lt2>
        <a:srgbClr val="C0C0C0"/>
      </a:lt2>
      <a:accent1>
        <a:srgbClr val="EBF7FF"/>
      </a:accent1>
      <a:accent2>
        <a:srgbClr val="3366FF"/>
      </a:accent2>
      <a:accent3>
        <a:srgbClr val="FFFFFF"/>
      </a:accent3>
      <a:accent4>
        <a:srgbClr val="006765"/>
      </a:accent4>
      <a:accent5>
        <a:srgbClr val="F3FAFF"/>
      </a:accent5>
      <a:accent6>
        <a:srgbClr val="2D5CE7"/>
      </a:accent6>
      <a:hlink>
        <a:srgbClr val="DC5900"/>
      </a:hlink>
      <a:folHlink>
        <a:srgbClr val="7979A5"/>
      </a:folHlink>
    </a:clrScheme>
    <a:fontScheme name="诗情画意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诗情画意 1">
        <a:dk1>
          <a:srgbClr val="007A77"/>
        </a:dk1>
        <a:lt1>
          <a:srgbClr val="FFFFFF"/>
        </a:lt1>
        <a:dk2>
          <a:srgbClr val="003399"/>
        </a:dk2>
        <a:lt2>
          <a:srgbClr val="C0C0C0"/>
        </a:lt2>
        <a:accent1>
          <a:srgbClr val="EBF7FF"/>
        </a:accent1>
        <a:accent2>
          <a:srgbClr val="3366FF"/>
        </a:accent2>
        <a:accent3>
          <a:srgbClr val="FFFFFF"/>
        </a:accent3>
        <a:accent4>
          <a:srgbClr val="006765"/>
        </a:accent4>
        <a:accent5>
          <a:srgbClr val="F3FAFF"/>
        </a:accent5>
        <a:accent6>
          <a:srgbClr val="2D5CE7"/>
        </a:accent6>
        <a:hlink>
          <a:srgbClr val="DC5900"/>
        </a:hlink>
        <a:folHlink>
          <a:srgbClr val="7979A5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2">
        <a:dk1>
          <a:srgbClr val="005FBE"/>
        </a:dk1>
        <a:lt1>
          <a:srgbClr val="FFFFDD"/>
        </a:lt1>
        <a:dk2>
          <a:srgbClr val="2C5884"/>
        </a:dk2>
        <a:lt2>
          <a:srgbClr val="C0C0C0"/>
        </a:lt2>
        <a:accent1>
          <a:srgbClr val="E9F7FF"/>
        </a:accent1>
        <a:accent2>
          <a:srgbClr val="F89400"/>
        </a:accent2>
        <a:accent3>
          <a:srgbClr val="FFFFEB"/>
        </a:accent3>
        <a:accent4>
          <a:srgbClr val="0050A2"/>
        </a:accent4>
        <a:accent5>
          <a:srgbClr val="F2FAFF"/>
        </a:accent5>
        <a:accent6>
          <a:srgbClr val="E18600"/>
        </a:accent6>
        <a:hlink>
          <a:srgbClr val="B20048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3">
        <a:dk1>
          <a:srgbClr val="5D5D8B"/>
        </a:dk1>
        <a:lt1>
          <a:srgbClr val="DAEADE"/>
        </a:lt1>
        <a:dk2>
          <a:srgbClr val="A25269"/>
        </a:dk2>
        <a:lt2>
          <a:srgbClr val="C0C0C0"/>
        </a:lt2>
        <a:accent1>
          <a:srgbClr val="FFFFDD"/>
        </a:accent1>
        <a:accent2>
          <a:srgbClr val="3399FF"/>
        </a:accent2>
        <a:accent3>
          <a:srgbClr val="EAF3EC"/>
        </a:accent3>
        <a:accent4>
          <a:srgbClr val="4E4E76"/>
        </a:accent4>
        <a:accent5>
          <a:srgbClr val="FFFFEB"/>
        </a:accent5>
        <a:accent6>
          <a:srgbClr val="2D8AE7"/>
        </a:accent6>
        <a:hlink>
          <a:srgbClr val="336699"/>
        </a:hlink>
        <a:folHlink>
          <a:srgbClr val="F08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4">
        <a:dk1>
          <a:srgbClr val="006666"/>
        </a:dk1>
        <a:lt1>
          <a:srgbClr val="CCECFF"/>
        </a:lt1>
        <a:dk2>
          <a:srgbClr val="336699"/>
        </a:dk2>
        <a:lt2>
          <a:srgbClr val="C0C0C0"/>
        </a:lt2>
        <a:accent1>
          <a:srgbClr val="FFFFCC"/>
        </a:accent1>
        <a:accent2>
          <a:srgbClr val="FF6600"/>
        </a:accent2>
        <a:accent3>
          <a:srgbClr val="E2F4FF"/>
        </a:accent3>
        <a:accent4>
          <a:srgbClr val="005656"/>
        </a:accent4>
        <a:accent5>
          <a:srgbClr val="FFFFE2"/>
        </a:accent5>
        <a:accent6>
          <a:srgbClr val="E75C00"/>
        </a:accent6>
        <a:hlink>
          <a:srgbClr val="0066FF"/>
        </a:hlink>
        <a:folHlink>
          <a:srgbClr val="BE547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5">
        <a:dk1>
          <a:srgbClr val="0033CC"/>
        </a:dk1>
        <a:lt1>
          <a:srgbClr val="FFE9E9"/>
        </a:lt1>
        <a:dk2>
          <a:srgbClr val="000000"/>
        </a:dk2>
        <a:lt2>
          <a:srgbClr val="C0C0C0"/>
        </a:lt2>
        <a:accent1>
          <a:srgbClr val="D5E5DB"/>
        </a:accent1>
        <a:accent2>
          <a:srgbClr val="3366FF"/>
        </a:accent2>
        <a:accent3>
          <a:srgbClr val="FFF2F2"/>
        </a:accent3>
        <a:accent4>
          <a:srgbClr val="002AAE"/>
        </a:accent4>
        <a:accent5>
          <a:srgbClr val="E7F0EA"/>
        </a:accent5>
        <a:accent6>
          <a:srgbClr val="2D5CE7"/>
        </a:accent6>
        <a:hlink>
          <a:srgbClr val="FF9900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6">
        <a:dk1>
          <a:srgbClr val="336699"/>
        </a:dk1>
        <a:lt1>
          <a:srgbClr val="F4E9E0"/>
        </a:lt1>
        <a:dk2>
          <a:srgbClr val="DC5900"/>
        </a:dk2>
        <a:lt2>
          <a:srgbClr val="C0C0C0"/>
        </a:lt2>
        <a:accent1>
          <a:srgbClr val="E4E4E4"/>
        </a:accent1>
        <a:accent2>
          <a:srgbClr val="3399FF"/>
        </a:accent2>
        <a:accent3>
          <a:srgbClr val="F8F2ED"/>
        </a:accent3>
        <a:accent4>
          <a:srgbClr val="2A5682"/>
        </a:accent4>
        <a:accent5>
          <a:srgbClr val="EFEFEF"/>
        </a:accent5>
        <a:accent6>
          <a:srgbClr val="2D8AE7"/>
        </a:accent6>
        <a:hlink>
          <a:srgbClr val="CC0066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7">
        <a:dk1>
          <a:srgbClr val="CC3300"/>
        </a:dk1>
        <a:lt1>
          <a:srgbClr val="E5E5FF"/>
        </a:lt1>
        <a:dk2>
          <a:srgbClr val="565680"/>
        </a:dk2>
        <a:lt2>
          <a:srgbClr val="C0C0C0"/>
        </a:lt2>
        <a:accent1>
          <a:srgbClr val="E6E4EC"/>
        </a:accent1>
        <a:accent2>
          <a:srgbClr val="0066CC"/>
        </a:accent2>
        <a:accent3>
          <a:srgbClr val="F0F0FF"/>
        </a:accent3>
        <a:accent4>
          <a:srgbClr val="AE2A00"/>
        </a:accent4>
        <a:accent5>
          <a:srgbClr val="F0EFF4"/>
        </a:accent5>
        <a:accent6>
          <a:srgbClr val="005CB9"/>
        </a:accent6>
        <a:hlink>
          <a:srgbClr val="008080"/>
        </a:hlink>
        <a:folHlink>
          <a:srgbClr val="7B7BA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8">
        <a:dk1>
          <a:srgbClr val="000099"/>
        </a:dk1>
        <a:lt1>
          <a:srgbClr val="FFE2C5"/>
        </a:lt1>
        <a:dk2>
          <a:srgbClr val="007D7A"/>
        </a:dk2>
        <a:lt2>
          <a:srgbClr val="C0C0C0"/>
        </a:lt2>
        <a:accent1>
          <a:srgbClr val="EAEAEA"/>
        </a:accent1>
        <a:accent2>
          <a:srgbClr val="B26EB4"/>
        </a:accent2>
        <a:accent3>
          <a:srgbClr val="FFEEDF"/>
        </a:accent3>
        <a:accent4>
          <a:srgbClr val="000082"/>
        </a:accent4>
        <a:accent5>
          <a:srgbClr val="F3F3F3"/>
        </a:accent5>
        <a:accent6>
          <a:srgbClr val="A163A3"/>
        </a:accent6>
        <a:hlink>
          <a:srgbClr val="CC3300"/>
        </a:hlink>
        <a:folHlink>
          <a:srgbClr val="0088E4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CDESIGNL">
  <a:themeElements>
    <a:clrScheme name="">
      <a:dk1>
        <a:srgbClr val="007A77"/>
      </a:dk1>
      <a:lt1>
        <a:srgbClr val="FFFFFF"/>
      </a:lt1>
      <a:dk2>
        <a:srgbClr val="003399"/>
      </a:dk2>
      <a:lt2>
        <a:srgbClr val="C0C0C0"/>
      </a:lt2>
      <a:accent1>
        <a:srgbClr val="EBF7FF"/>
      </a:accent1>
      <a:accent2>
        <a:srgbClr val="3366FF"/>
      </a:accent2>
      <a:accent3>
        <a:srgbClr val="FFFFFF"/>
      </a:accent3>
      <a:accent4>
        <a:srgbClr val="006866"/>
      </a:accent4>
      <a:accent5>
        <a:srgbClr val="F3FAFF"/>
      </a:accent5>
      <a:accent6>
        <a:srgbClr val="2D5BE5"/>
      </a:accent6>
      <a:hlink>
        <a:srgbClr val="DC5900"/>
      </a:hlink>
      <a:folHlink>
        <a:srgbClr val="7979A5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CDESIGNL 1">
        <a:dk1>
          <a:srgbClr val="007A77"/>
        </a:dk1>
        <a:lt1>
          <a:srgbClr val="FFFFFF"/>
        </a:lt1>
        <a:dk2>
          <a:srgbClr val="003399"/>
        </a:dk2>
        <a:lt2>
          <a:srgbClr val="C0C0C0"/>
        </a:lt2>
        <a:accent1>
          <a:srgbClr val="EBF7FF"/>
        </a:accent1>
        <a:accent2>
          <a:srgbClr val="3366FF"/>
        </a:accent2>
        <a:accent3>
          <a:srgbClr val="FFFFFF"/>
        </a:accent3>
        <a:accent4>
          <a:srgbClr val="006765"/>
        </a:accent4>
        <a:accent5>
          <a:srgbClr val="F3FAFF"/>
        </a:accent5>
        <a:accent6>
          <a:srgbClr val="2D5CE7"/>
        </a:accent6>
        <a:hlink>
          <a:srgbClr val="DC5900"/>
        </a:hlink>
        <a:folHlink>
          <a:srgbClr val="7979A5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DESIGNL 2">
        <a:dk1>
          <a:srgbClr val="005FBE"/>
        </a:dk1>
        <a:lt1>
          <a:srgbClr val="FFFFDD"/>
        </a:lt1>
        <a:dk2>
          <a:srgbClr val="2C5884"/>
        </a:dk2>
        <a:lt2>
          <a:srgbClr val="C0C0C0"/>
        </a:lt2>
        <a:accent1>
          <a:srgbClr val="E9F7FF"/>
        </a:accent1>
        <a:accent2>
          <a:srgbClr val="F89400"/>
        </a:accent2>
        <a:accent3>
          <a:srgbClr val="FFFFEB"/>
        </a:accent3>
        <a:accent4>
          <a:srgbClr val="0050A2"/>
        </a:accent4>
        <a:accent5>
          <a:srgbClr val="F2FAFF"/>
        </a:accent5>
        <a:accent6>
          <a:srgbClr val="E18600"/>
        </a:accent6>
        <a:hlink>
          <a:srgbClr val="B20048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DESIGNL 3">
        <a:dk1>
          <a:srgbClr val="5D5D8B"/>
        </a:dk1>
        <a:lt1>
          <a:srgbClr val="DAEADE"/>
        </a:lt1>
        <a:dk2>
          <a:srgbClr val="A25269"/>
        </a:dk2>
        <a:lt2>
          <a:srgbClr val="C0C0C0"/>
        </a:lt2>
        <a:accent1>
          <a:srgbClr val="FFFFDD"/>
        </a:accent1>
        <a:accent2>
          <a:srgbClr val="3399FF"/>
        </a:accent2>
        <a:accent3>
          <a:srgbClr val="EAF3EC"/>
        </a:accent3>
        <a:accent4>
          <a:srgbClr val="4E4E76"/>
        </a:accent4>
        <a:accent5>
          <a:srgbClr val="FFFFEB"/>
        </a:accent5>
        <a:accent6>
          <a:srgbClr val="2D8AE7"/>
        </a:accent6>
        <a:hlink>
          <a:srgbClr val="336699"/>
        </a:hlink>
        <a:folHlink>
          <a:srgbClr val="F08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DESIGNL 4">
        <a:dk1>
          <a:srgbClr val="006666"/>
        </a:dk1>
        <a:lt1>
          <a:srgbClr val="CCECFF"/>
        </a:lt1>
        <a:dk2>
          <a:srgbClr val="336699"/>
        </a:dk2>
        <a:lt2>
          <a:srgbClr val="C0C0C0"/>
        </a:lt2>
        <a:accent1>
          <a:srgbClr val="FFFFCC"/>
        </a:accent1>
        <a:accent2>
          <a:srgbClr val="FF6600"/>
        </a:accent2>
        <a:accent3>
          <a:srgbClr val="E2F4FF"/>
        </a:accent3>
        <a:accent4>
          <a:srgbClr val="005656"/>
        </a:accent4>
        <a:accent5>
          <a:srgbClr val="FFFFE2"/>
        </a:accent5>
        <a:accent6>
          <a:srgbClr val="E75C00"/>
        </a:accent6>
        <a:hlink>
          <a:srgbClr val="0066FF"/>
        </a:hlink>
        <a:folHlink>
          <a:srgbClr val="BE547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DESIGNL 5">
        <a:dk1>
          <a:srgbClr val="0033CC"/>
        </a:dk1>
        <a:lt1>
          <a:srgbClr val="FFE9E9"/>
        </a:lt1>
        <a:dk2>
          <a:srgbClr val="000000"/>
        </a:dk2>
        <a:lt2>
          <a:srgbClr val="C0C0C0"/>
        </a:lt2>
        <a:accent1>
          <a:srgbClr val="D5E5DB"/>
        </a:accent1>
        <a:accent2>
          <a:srgbClr val="3366FF"/>
        </a:accent2>
        <a:accent3>
          <a:srgbClr val="FFF2F2"/>
        </a:accent3>
        <a:accent4>
          <a:srgbClr val="002AAE"/>
        </a:accent4>
        <a:accent5>
          <a:srgbClr val="E7F0EA"/>
        </a:accent5>
        <a:accent6>
          <a:srgbClr val="2D5CE7"/>
        </a:accent6>
        <a:hlink>
          <a:srgbClr val="FF9900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DESIGNL 6">
        <a:dk1>
          <a:srgbClr val="336699"/>
        </a:dk1>
        <a:lt1>
          <a:srgbClr val="F4E9E0"/>
        </a:lt1>
        <a:dk2>
          <a:srgbClr val="DC5900"/>
        </a:dk2>
        <a:lt2>
          <a:srgbClr val="C0C0C0"/>
        </a:lt2>
        <a:accent1>
          <a:srgbClr val="E4E4E4"/>
        </a:accent1>
        <a:accent2>
          <a:srgbClr val="3399FF"/>
        </a:accent2>
        <a:accent3>
          <a:srgbClr val="F8F2ED"/>
        </a:accent3>
        <a:accent4>
          <a:srgbClr val="2A5682"/>
        </a:accent4>
        <a:accent5>
          <a:srgbClr val="EFEFEF"/>
        </a:accent5>
        <a:accent6>
          <a:srgbClr val="2D8AE7"/>
        </a:accent6>
        <a:hlink>
          <a:srgbClr val="CC0066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DESIGNL 7">
        <a:dk1>
          <a:srgbClr val="CC3300"/>
        </a:dk1>
        <a:lt1>
          <a:srgbClr val="E5E5FF"/>
        </a:lt1>
        <a:dk2>
          <a:srgbClr val="565680"/>
        </a:dk2>
        <a:lt2>
          <a:srgbClr val="C0C0C0"/>
        </a:lt2>
        <a:accent1>
          <a:srgbClr val="E6E4EC"/>
        </a:accent1>
        <a:accent2>
          <a:srgbClr val="0066CC"/>
        </a:accent2>
        <a:accent3>
          <a:srgbClr val="F0F0FF"/>
        </a:accent3>
        <a:accent4>
          <a:srgbClr val="AE2A00"/>
        </a:accent4>
        <a:accent5>
          <a:srgbClr val="F0EFF4"/>
        </a:accent5>
        <a:accent6>
          <a:srgbClr val="005CB9"/>
        </a:accent6>
        <a:hlink>
          <a:srgbClr val="008080"/>
        </a:hlink>
        <a:folHlink>
          <a:srgbClr val="7B7BA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DESIGNL 8">
        <a:dk1>
          <a:srgbClr val="000099"/>
        </a:dk1>
        <a:lt1>
          <a:srgbClr val="FFE2C5"/>
        </a:lt1>
        <a:dk2>
          <a:srgbClr val="007D7A"/>
        </a:dk2>
        <a:lt2>
          <a:srgbClr val="C0C0C0"/>
        </a:lt2>
        <a:accent1>
          <a:srgbClr val="EAEAEA"/>
        </a:accent1>
        <a:accent2>
          <a:srgbClr val="B26EB4"/>
        </a:accent2>
        <a:accent3>
          <a:srgbClr val="FFEEDF"/>
        </a:accent3>
        <a:accent4>
          <a:srgbClr val="000082"/>
        </a:accent4>
        <a:accent5>
          <a:srgbClr val="F3F3F3"/>
        </a:accent5>
        <a:accent6>
          <a:srgbClr val="A163A3"/>
        </a:accent6>
        <a:hlink>
          <a:srgbClr val="CC3300"/>
        </a:hlink>
        <a:folHlink>
          <a:srgbClr val="0088E4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CDESIGNE</Template>
  <TotalTime>579</TotalTime>
  <Words>952</Words>
  <Paragraphs>50</Paragraphs>
  <Slides>17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5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3" baseType="lpstr">
      <vt:lpstr>雪莲花开</vt:lpstr>
      <vt:lpstr>Capsules</vt:lpstr>
      <vt:lpstr>诗情画意</vt:lpstr>
      <vt:lpstr>默认设计模板</vt:lpstr>
      <vt:lpstr>CDESIGNL</vt:lpstr>
      <vt:lpstr>Bitmap Image</vt:lpstr>
      <vt:lpstr>富贵不能淫                          孟子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孟子对大丈夫的阐述精髓是什么？</vt:lpstr>
      <vt:lpstr>怎样才能做到有大丈夫之道呢？</vt:lpstr>
      <vt:lpstr>思考：每个人的心目中都有自己大丈夫的标准，肯定珍藏着许多大丈夫的名字，谈谈你所了解的大丈夫形象？请举例说明。</vt:lpstr>
      <vt:lpstr>PowerPoint 演示文稿</vt:lpstr>
      <vt:lpstr>PowerPoint 演示文稿</vt:lpstr>
      <vt:lpstr>PowerPoint 演示文稿</vt:lpstr>
      <vt:lpstr>PowerPoint 演示文稿</vt:lpstr>
      <vt:lpstr>课堂练习</vt:lpstr>
      <vt:lpstr>课堂练习</vt:lpstr>
    </vt:vector>
  </TitlesOfParts>
  <Company>语文备课大师【全免费】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语文备课大师【全免费】</dc:title>
  <dc:creator>语文备课大师【全免费】</dc:creator>
  <dc:description>语文备课大师【全免费】</dc:description>
  <cp:lastModifiedBy>whz</cp:lastModifiedBy>
  <dcterms:created xsi:type="dcterms:W3CDTF">2012-11-20T02:20:28Z</dcterms:created>
  <dcterms:modified xsi:type="dcterms:W3CDTF">2017-11-15T19:55:58Z</dcterms:modified>
</cp:coreProperties>
</file>