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56" r:id="rId2"/>
    <p:sldId id="283" r:id="rId3"/>
    <p:sldId id="284" r:id="rId4"/>
    <p:sldId id="285" r:id="rId5"/>
    <p:sldId id="286" r:id="rId6"/>
    <p:sldId id="287" r:id="rId7"/>
    <p:sldId id="288" r:id="rId8"/>
    <p:sldId id="289" r:id="rId9"/>
    <p:sldId id="290" r:id="rId10"/>
    <p:sldId id="257" r:id="rId11"/>
    <p:sldId id="258" r:id="rId12"/>
    <p:sldId id="259" r:id="rId13"/>
    <p:sldId id="260" r:id="rId14"/>
    <p:sldId id="261" r:id="rId15"/>
    <p:sldId id="262" r:id="rId16"/>
    <p:sldId id="263" r:id="rId17"/>
    <p:sldId id="264" r:id="rId18"/>
    <p:sldId id="265" r:id="rId19"/>
    <p:sldId id="266" r:id="rId20"/>
    <p:sldId id="267" r:id="rId21"/>
    <p:sldId id="268" r:id="rId22"/>
    <p:sldId id="269" r:id="rId23"/>
    <p:sldId id="270" r:id="rId24"/>
    <p:sldId id="271" r:id="rId25"/>
    <p:sldId id="272" r:id="rId26"/>
    <p:sldId id="273" r:id="rId27"/>
    <p:sldId id="274" r:id="rId28"/>
    <p:sldId id="275" r:id="rId29"/>
    <p:sldId id="276" r:id="rId30"/>
    <p:sldId id="277" r:id="rId31"/>
    <p:sldId id="278" r:id="rId32"/>
    <p:sldId id="279" r:id="rId33"/>
    <p:sldId id="280" r:id="rId34"/>
    <p:sldId id="281" r:id="rId35"/>
    <p:sldId id="282" r:id="rId3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4" d="100"/>
          <a:sy n="84" d="100"/>
        </p:scale>
        <p:origin x="-1554" y="-7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83B5D2B-F01A-417C-AC7E-C21717A346B1}" type="datetimeFigureOut">
              <a:rPr lang="zh-CN" altLang="en-US" smtClean="0"/>
              <a:pPr/>
              <a:t>2018/10/12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6D7923C-68A0-4D30-85E2-73D7EC3C49D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NY800911</a:t>
            </a:r>
            <a:endParaRPr lang="zh-CN" altLang="en-US" dirty="0"/>
          </a:p>
        </p:txBody>
      </p:sp>
      <p:sp>
        <p:nvSpPr>
          <p:cNvPr id="4" name="灯片编号占位符 3"/>
          <p:cNvSpPr>
            <a:spLocks noGrp="1"/>
          </p:cNvSpPr>
          <p:nvPr>
            <p:ph type="sldNum" sz="quarter" idx="10"/>
          </p:nvPr>
        </p:nvSpPr>
        <p:spPr/>
        <p:txBody>
          <a:bodyPr/>
          <a:lstStyle/>
          <a:p>
            <a:fld id="{06D7923C-68A0-4D30-85E2-73D7EC3C49DD}"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NY800911</a:t>
            </a:r>
            <a:endParaRPr lang="zh-CN" altLang="en-US" dirty="0"/>
          </a:p>
        </p:txBody>
      </p:sp>
      <p:sp>
        <p:nvSpPr>
          <p:cNvPr id="4" name="灯片编号占位符 3"/>
          <p:cNvSpPr>
            <a:spLocks noGrp="1"/>
          </p:cNvSpPr>
          <p:nvPr>
            <p:ph type="sldNum" sz="quarter" idx="10"/>
          </p:nvPr>
        </p:nvSpPr>
        <p:spPr/>
        <p:txBody>
          <a:bodyPr/>
          <a:lstStyle/>
          <a:p>
            <a:fld id="{06D7923C-68A0-4D30-85E2-73D7EC3C49DD}"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NY800911</a:t>
            </a:r>
            <a:endParaRPr lang="zh-CN" altLang="en-US" dirty="0"/>
          </a:p>
        </p:txBody>
      </p:sp>
      <p:sp>
        <p:nvSpPr>
          <p:cNvPr id="4" name="灯片编号占位符 3"/>
          <p:cNvSpPr>
            <a:spLocks noGrp="1"/>
          </p:cNvSpPr>
          <p:nvPr>
            <p:ph type="sldNum" sz="quarter" idx="10"/>
          </p:nvPr>
        </p:nvSpPr>
        <p:spPr/>
        <p:txBody>
          <a:bodyPr/>
          <a:lstStyle/>
          <a:p>
            <a:fld id="{06D7923C-68A0-4D30-85E2-73D7EC3C49DD}"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NY800911</a:t>
            </a:r>
            <a:endParaRPr lang="zh-CN" altLang="en-US" dirty="0"/>
          </a:p>
        </p:txBody>
      </p:sp>
      <p:sp>
        <p:nvSpPr>
          <p:cNvPr id="4" name="灯片编号占位符 3"/>
          <p:cNvSpPr>
            <a:spLocks noGrp="1"/>
          </p:cNvSpPr>
          <p:nvPr>
            <p:ph type="sldNum" sz="quarter" idx="10"/>
          </p:nvPr>
        </p:nvSpPr>
        <p:spPr/>
        <p:txBody>
          <a:bodyPr/>
          <a:lstStyle/>
          <a:p>
            <a:fld id="{06D7923C-68A0-4D30-85E2-73D7EC3C49DD}"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NY800911</a:t>
            </a:r>
            <a:endParaRPr lang="zh-CN" altLang="en-US" dirty="0"/>
          </a:p>
        </p:txBody>
      </p:sp>
      <p:sp>
        <p:nvSpPr>
          <p:cNvPr id="4" name="灯片编号占位符 3"/>
          <p:cNvSpPr>
            <a:spLocks noGrp="1"/>
          </p:cNvSpPr>
          <p:nvPr>
            <p:ph type="sldNum" sz="quarter" idx="10"/>
          </p:nvPr>
        </p:nvSpPr>
        <p:spPr/>
        <p:txBody>
          <a:bodyPr/>
          <a:lstStyle/>
          <a:p>
            <a:fld id="{06D7923C-68A0-4D30-85E2-73D7EC3C49DD}"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NY800911</a:t>
            </a:r>
            <a:endParaRPr lang="zh-CN" altLang="en-US" dirty="0"/>
          </a:p>
        </p:txBody>
      </p:sp>
      <p:sp>
        <p:nvSpPr>
          <p:cNvPr id="4" name="灯片编号占位符 3"/>
          <p:cNvSpPr>
            <a:spLocks noGrp="1"/>
          </p:cNvSpPr>
          <p:nvPr>
            <p:ph type="sldNum" sz="quarter" idx="10"/>
          </p:nvPr>
        </p:nvSpPr>
        <p:spPr/>
        <p:txBody>
          <a:bodyPr/>
          <a:lstStyle/>
          <a:p>
            <a:fld id="{06D7923C-68A0-4D30-85E2-73D7EC3C49DD}"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NY800911</a:t>
            </a:r>
            <a:endParaRPr lang="zh-CN" altLang="en-US" dirty="0"/>
          </a:p>
        </p:txBody>
      </p:sp>
      <p:sp>
        <p:nvSpPr>
          <p:cNvPr id="4" name="灯片编号占位符 3"/>
          <p:cNvSpPr>
            <a:spLocks noGrp="1"/>
          </p:cNvSpPr>
          <p:nvPr>
            <p:ph type="sldNum" sz="quarter" idx="10"/>
          </p:nvPr>
        </p:nvSpPr>
        <p:spPr/>
        <p:txBody>
          <a:bodyPr/>
          <a:lstStyle/>
          <a:p>
            <a:fld id="{06D7923C-68A0-4D30-85E2-73D7EC3C49DD}" type="slidenum">
              <a:rPr lang="zh-CN" altLang="en-US" smtClean="0"/>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NY800911</a:t>
            </a:r>
            <a:endParaRPr lang="zh-CN" altLang="en-US" dirty="0"/>
          </a:p>
        </p:txBody>
      </p:sp>
      <p:sp>
        <p:nvSpPr>
          <p:cNvPr id="4" name="灯片编号占位符 3"/>
          <p:cNvSpPr>
            <a:spLocks noGrp="1"/>
          </p:cNvSpPr>
          <p:nvPr>
            <p:ph type="sldNum" sz="quarter" idx="10"/>
          </p:nvPr>
        </p:nvSpPr>
        <p:spPr/>
        <p:txBody>
          <a:bodyPr/>
          <a:lstStyle/>
          <a:p>
            <a:fld id="{06D7923C-68A0-4D30-85E2-73D7EC3C49DD}" type="slidenum">
              <a:rPr lang="zh-CN" altLang="en-US" smtClean="0"/>
              <a:pPr/>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NY800911</a:t>
            </a:r>
            <a:endParaRPr lang="zh-CN" altLang="en-US" dirty="0"/>
          </a:p>
        </p:txBody>
      </p:sp>
      <p:sp>
        <p:nvSpPr>
          <p:cNvPr id="4" name="灯片编号占位符 3"/>
          <p:cNvSpPr>
            <a:spLocks noGrp="1"/>
          </p:cNvSpPr>
          <p:nvPr>
            <p:ph type="sldNum" sz="quarter" idx="10"/>
          </p:nvPr>
        </p:nvSpPr>
        <p:spPr/>
        <p:txBody>
          <a:bodyPr/>
          <a:lstStyle/>
          <a:p>
            <a:fld id="{06D7923C-68A0-4D30-85E2-73D7EC3C49DD}" type="slidenum">
              <a:rPr lang="zh-CN" altLang="en-US" smtClean="0"/>
              <a:pPr/>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NY800911</a:t>
            </a:r>
            <a:endParaRPr lang="zh-CN" altLang="en-US" dirty="0"/>
          </a:p>
        </p:txBody>
      </p:sp>
      <p:sp>
        <p:nvSpPr>
          <p:cNvPr id="4" name="灯片编号占位符 3"/>
          <p:cNvSpPr>
            <a:spLocks noGrp="1"/>
          </p:cNvSpPr>
          <p:nvPr>
            <p:ph type="sldNum" sz="quarter" idx="10"/>
          </p:nvPr>
        </p:nvSpPr>
        <p:spPr/>
        <p:txBody>
          <a:bodyPr/>
          <a:lstStyle/>
          <a:p>
            <a:fld id="{06D7923C-68A0-4D30-85E2-73D7EC3C49DD}" type="slidenum">
              <a:rPr lang="zh-CN" altLang="en-US" smtClean="0"/>
              <a:pPr/>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NY800911</a:t>
            </a:r>
            <a:endParaRPr lang="zh-CN" altLang="en-US" dirty="0"/>
          </a:p>
        </p:txBody>
      </p:sp>
      <p:sp>
        <p:nvSpPr>
          <p:cNvPr id="4" name="灯片编号占位符 3"/>
          <p:cNvSpPr>
            <a:spLocks noGrp="1"/>
          </p:cNvSpPr>
          <p:nvPr>
            <p:ph type="sldNum" sz="quarter" idx="10"/>
          </p:nvPr>
        </p:nvSpPr>
        <p:spPr/>
        <p:txBody>
          <a:bodyPr/>
          <a:lstStyle/>
          <a:p>
            <a:fld id="{06D7923C-68A0-4D30-85E2-73D7EC3C49DD}" type="slidenum">
              <a:rPr lang="zh-CN" altLang="en-US" smtClean="0"/>
              <a:pPr/>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NY800911</a:t>
            </a:r>
            <a:endParaRPr lang="zh-CN" altLang="en-US" dirty="0"/>
          </a:p>
        </p:txBody>
      </p:sp>
      <p:sp>
        <p:nvSpPr>
          <p:cNvPr id="4" name="灯片编号占位符 3"/>
          <p:cNvSpPr>
            <a:spLocks noGrp="1"/>
          </p:cNvSpPr>
          <p:nvPr>
            <p:ph type="sldNum" sz="quarter" idx="10"/>
          </p:nvPr>
        </p:nvSpPr>
        <p:spPr/>
        <p:txBody>
          <a:bodyPr/>
          <a:lstStyle/>
          <a:p>
            <a:fld id="{06D7923C-68A0-4D30-85E2-73D7EC3C49DD}" type="slidenum">
              <a:rPr lang="zh-CN" altLang="en-US" smtClean="0"/>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NY800911</a:t>
            </a:r>
            <a:endParaRPr lang="zh-CN" altLang="en-US" dirty="0"/>
          </a:p>
        </p:txBody>
      </p:sp>
      <p:sp>
        <p:nvSpPr>
          <p:cNvPr id="4" name="灯片编号占位符 3"/>
          <p:cNvSpPr>
            <a:spLocks noGrp="1"/>
          </p:cNvSpPr>
          <p:nvPr>
            <p:ph type="sldNum" sz="quarter" idx="10"/>
          </p:nvPr>
        </p:nvSpPr>
        <p:spPr/>
        <p:txBody>
          <a:bodyPr/>
          <a:lstStyle/>
          <a:p>
            <a:fld id="{06D7923C-68A0-4D30-85E2-73D7EC3C49DD}" type="slidenum">
              <a:rPr lang="zh-CN" altLang="en-US" smtClean="0"/>
              <a:pPr/>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NY800911</a:t>
            </a:r>
            <a:endParaRPr lang="zh-CN" altLang="en-US" dirty="0"/>
          </a:p>
        </p:txBody>
      </p:sp>
      <p:sp>
        <p:nvSpPr>
          <p:cNvPr id="4" name="灯片编号占位符 3"/>
          <p:cNvSpPr>
            <a:spLocks noGrp="1"/>
          </p:cNvSpPr>
          <p:nvPr>
            <p:ph type="sldNum" sz="quarter" idx="10"/>
          </p:nvPr>
        </p:nvSpPr>
        <p:spPr/>
        <p:txBody>
          <a:bodyPr/>
          <a:lstStyle/>
          <a:p>
            <a:fld id="{06D7923C-68A0-4D30-85E2-73D7EC3C49DD}" type="slidenum">
              <a:rPr lang="zh-CN" altLang="en-US" smtClean="0"/>
              <a:pPr/>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NY800911</a:t>
            </a:r>
            <a:endParaRPr lang="zh-CN" altLang="en-US" dirty="0"/>
          </a:p>
        </p:txBody>
      </p:sp>
      <p:sp>
        <p:nvSpPr>
          <p:cNvPr id="4" name="灯片编号占位符 3"/>
          <p:cNvSpPr>
            <a:spLocks noGrp="1"/>
          </p:cNvSpPr>
          <p:nvPr>
            <p:ph type="sldNum" sz="quarter" idx="10"/>
          </p:nvPr>
        </p:nvSpPr>
        <p:spPr/>
        <p:txBody>
          <a:bodyPr/>
          <a:lstStyle/>
          <a:p>
            <a:fld id="{06D7923C-68A0-4D30-85E2-73D7EC3C49DD}" type="slidenum">
              <a:rPr lang="zh-CN" altLang="en-US" smtClean="0"/>
              <a:pPr/>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NY800911</a:t>
            </a:r>
            <a:endParaRPr lang="zh-CN" altLang="en-US" dirty="0"/>
          </a:p>
        </p:txBody>
      </p:sp>
      <p:sp>
        <p:nvSpPr>
          <p:cNvPr id="4" name="灯片编号占位符 3"/>
          <p:cNvSpPr>
            <a:spLocks noGrp="1"/>
          </p:cNvSpPr>
          <p:nvPr>
            <p:ph type="sldNum" sz="quarter" idx="10"/>
          </p:nvPr>
        </p:nvSpPr>
        <p:spPr/>
        <p:txBody>
          <a:bodyPr/>
          <a:lstStyle/>
          <a:p>
            <a:fld id="{06D7923C-68A0-4D30-85E2-73D7EC3C49DD}" type="slidenum">
              <a:rPr lang="zh-CN" altLang="en-US" smtClean="0"/>
              <a:pPr/>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NY800911</a:t>
            </a:r>
            <a:endParaRPr lang="zh-CN" altLang="en-US" dirty="0"/>
          </a:p>
        </p:txBody>
      </p:sp>
      <p:sp>
        <p:nvSpPr>
          <p:cNvPr id="4" name="灯片编号占位符 3"/>
          <p:cNvSpPr>
            <a:spLocks noGrp="1"/>
          </p:cNvSpPr>
          <p:nvPr>
            <p:ph type="sldNum" sz="quarter" idx="10"/>
          </p:nvPr>
        </p:nvSpPr>
        <p:spPr/>
        <p:txBody>
          <a:bodyPr/>
          <a:lstStyle/>
          <a:p>
            <a:fld id="{06D7923C-68A0-4D30-85E2-73D7EC3C49DD}" type="slidenum">
              <a:rPr lang="zh-CN" altLang="en-US" smtClean="0"/>
              <a:pPr/>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NY800911</a:t>
            </a:r>
            <a:endParaRPr lang="zh-CN" altLang="en-US" dirty="0"/>
          </a:p>
        </p:txBody>
      </p:sp>
      <p:sp>
        <p:nvSpPr>
          <p:cNvPr id="4" name="灯片编号占位符 3"/>
          <p:cNvSpPr>
            <a:spLocks noGrp="1"/>
          </p:cNvSpPr>
          <p:nvPr>
            <p:ph type="sldNum" sz="quarter" idx="10"/>
          </p:nvPr>
        </p:nvSpPr>
        <p:spPr/>
        <p:txBody>
          <a:bodyPr/>
          <a:lstStyle/>
          <a:p>
            <a:fld id="{06D7923C-68A0-4D30-85E2-73D7EC3C49DD}" type="slidenum">
              <a:rPr lang="zh-CN" altLang="en-US" smtClean="0"/>
              <a:pPr/>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NY800911</a:t>
            </a:r>
            <a:endParaRPr lang="zh-CN" altLang="en-US" dirty="0"/>
          </a:p>
        </p:txBody>
      </p:sp>
      <p:sp>
        <p:nvSpPr>
          <p:cNvPr id="4" name="灯片编号占位符 3"/>
          <p:cNvSpPr>
            <a:spLocks noGrp="1"/>
          </p:cNvSpPr>
          <p:nvPr>
            <p:ph type="sldNum" sz="quarter" idx="10"/>
          </p:nvPr>
        </p:nvSpPr>
        <p:spPr/>
        <p:txBody>
          <a:bodyPr/>
          <a:lstStyle/>
          <a:p>
            <a:fld id="{06D7923C-68A0-4D30-85E2-73D7EC3C49DD}" type="slidenum">
              <a:rPr lang="zh-CN" altLang="en-US" smtClean="0"/>
              <a:pPr/>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NY800911</a:t>
            </a:r>
            <a:endParaRPr lang="zh-CN" altLang="en-US" dirty="0"/>
          </a:p>
        </p:txBody>
      </p:sp>
      <p:sp>
        <p:nvSpPr>
          <p:cNvPr id="4" name="灯片编号占位符 3"/>
          <p:cNvSpPr>
            <a:spLocks noGrp="1"/>
          </p:cNvSpPr>
          <p:nvPr>
            <p:ph type="sldNum" sz="quarter" idx="10"/>
          </p:nvPr>
        </p:nvSpPr>
        <p:spPr/>
        <p:txBody>
          <a:bodyPr/>
          <a:lstStyle/>
          <a:p>
            <a:fld id="{06D7923C-68A0-4D30-85E2-73D7EC3C49DD}" type="slidenum">
              <a:rPr lang="zh-CN" altLang="en-US" smtClean="0"/>
              <a:pPr/>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NY800911</a:t>
            </a:r>
            <a:endParaRPr lang="zh-CN" altLang="en-US" dirty="0"/>
          </a:p>
        </p:txBody>
      </p:sp>
      <p:sp>
        <p:nvSpPr>
          <p:cNvPr id="4" name="灯片编号占位符 3"/>
          <p:cNvSpPr>
            <a:spLocks noGrp="1"/>
          </p:cNvSpPr>
          <p:nvPr>
            <p:ph type="sldNum" sz="quarter" idx="10"/>
          </p:nvPr>
        </p:nvSpPr>
        <p:spPr/>
        <p:txBody>
          <a:bodyPr/>
          <a:lstStyle/>
          <a:p>
            <a:fld id="{06D7923C-68A0-4D30-85E2-73D7EC3C49DD}" type="slidenum">
              <a:rPr lang="zh-CN" altLang="en-US" smtClean="0"/>
              <a:pPr/>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NY800911</a:t>
            </a:r>
            <a:endParaRPr lang="zh-CN" altLang="en-US" dirty="0"/>
          </a:p>
        </p:txBody>
      </p:sp>
      <p:sp>
        <p:nvSpPr>
          <p:cNvPr id="4" name="灯片编号占位符 3"/>
          <p:cNvSpPr>
            <a:spLocks noGrp="1"/>
          </p:cNvSpPr>
          <p:nvPr>
            <p:ph type="sldNum" sz="quarter" idx="10"/>
          </p:nvPr>
        </p:nvSpPr>
        <p:spPr/>
        <p:txBody>
          <a:bodyPr/>
          <a:lstStyle/>
          <a:p>
            <a:fld id="{06D7923C-68A0-4D30-85E2-73D7EC3C49DD}" type="slidenum">
              <a:rPr lang="zh-CN" altLang="en-US" smtClean="0"/>
              <a:pPr/>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NY800911</a:t>
            </a:r>
            <a:endParaRPr lang="zh-CN" altLang="en-US" dirty="0"/>
          </a:p>
        </p:txBody>
      </p:sp>
      <p:sp>
        <p:nvSpPr>
          <p:cNvPr id="4" name="灯片编号占位符 3"/>
          <p:cNvSpPr>
            <a:spLocks noGrp="1"/>
          </p:cNvSpPr>
          <p:nvPr>
            <p:ph type="sldNum" sz="quarter" idx="10"/>
          </p:nvPr>
        </p:nvSpPr>
        <p:spPr/>
        <p:txBody>
          <a:bodyPr/>
          <a:lstStyle/>
          <a:p>
            <a:fld id="{06D7923C-68A0-4D30-85E2-73D7EC3C49DD}" type="slidenum">
              <a:rPr lang="zh-CN" altLang="en-US" smtClean="0"/>
              <a:pPr/>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NY800911</a:t>
            </a:r>
            <a:endParaRPr lang="zh-CN" altLang="en-US" dirty="0"/>
          </a:p>
        </p:txBody>
      </p:sp>
      <p:sp>
        <p:nvSpPr>
          <p:cNvPr id="4" name="灯片编号占位符 3"/>
          <p:cNvSpPr>
            <a:spLocks noGrp="1"/>
          </p:cNvSpPr>
          <p:nvPr>
            <p:ph type="sldNum" sz="quarter" idx="10"/>
          </p:nvPr>
        </p:nvSpPr>
        <p:spPr/>
        <p:txBody>
          <a:bodyPr/>
          <a:lstStyle/>
          <a:p>
            <a:fld id="{06D7923C-68A0-4D30-85E2-73D7EC3C49DD}" type="slidenum">
              <a:rPr lang="zh-CN" altLang="en-US" smtClean="0"/>
              <a:pPr/>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NY800911</a:t>
            </a:r>
            <a:endParaRPr lang="zh-CN" altLang="en-US" dirty="0"/>
          </a:p>
        </p:txBody>
      </p:sp>
      <p:sp>
        <p:nvSpPr>
          <p:cNvPr id="4" name="灯片编号占位符 3"/>
          <p:cNvSpPr>
            <a:spLocks noGrp="1"/>
          </p:cNvSpPr>
          <p:nvPr>
            <p:ph type="sldNum" sz="quarter" idx="10"/>
          </p:nvPr>
        </p:nvSpPr>
        <p:spPr/>
        <p:txBody>
          <a:bodyPr/>
          <a:lstStyle/>
          <a:p>
            <a:fld id="{06D7923C-68A0-4D30-85E2-73D7EC3C49DD}" type="slidenum">
              <a:rPr lang="zh-CN" altLang="en-US" smtClean="0"/>
              <a:pPr/>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NY800911</a:t>
            </a:r>
            <a:endParaRPr lang="zh-CN" altLang="en-US" dirty="0"/>
          </a:p>
        </p:txBody>
      </p:sp>
      <p:sp>
        <p:nvSpPr>
          <p:cNvPr id="4" name="灯片编号占位符 3"/>
          <p:cNvSpPr>
            <a:spLocks noGrp="1"/>
          </p:cNvSpPr>
          <p:nvPr>
            <p:ph type="sldNum" sz="quarter" idx="10"/>
          </p:nvPr>
        </p:nvSpPr>
        <p:spPr/>
        <p:txBody>
          <a:bodyPr/>
          <a:lstStyle/>
          <a:p>
            <a:fld id="{06D7923C-68A0-4D30-85E2-73D7EC3C49DD}" type="slidenum">
              <a:rPr lang="zh-CN" altLang="en-US" smtClean="0"/>
              <a:pPr/>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NY800911</a:t>
            </a:r>
            <a:endParaRPr lang="zh-CN" altLang="en-US" dirty="0"/>
          </a:p>
        </p:txBody>
      </p:sp>
      <p:sp>
        <p:nvSpPr>
          <p:cNvPr id="4" name="灯片编号占位符 3"/>
          <p:cNvSpPr>
            <a:spLocks noGrp="1"/>
          </p:cNvSpPr>
          <p:nvPr>
            <p:ph type="sldNum" sz="quarter" idx="10"/>
          </p:nvPr>
        </p:nvSpPr>
        <p:spPr/>
        <p:txBody>
          <a:bodyPr/>
          <a:lstStyle/>
          <a:p>
            <a:fld id="{06D7923C-68A0-4D30-85E2-73D7EC3C49DD}" type="slidenum">
              <a:rPr lang="zh-CN" altLang="en-US" smtClean="0"/>
              <a:pPr/>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NY800911</a:t>
            </a:r>
            <a:endParaRPr lang="zh-CN" altLang="en-US" dirty="0"/>
          </a:p>
        </p:txBody>
      </p:sp>
      <p:sp>
        <p:nvSpPr>
          <p:cNvPr id="4" name="灯片编号占位符 3"/>
          <p:cNvSpPr>
            <a:spLocks noGrp="1"/>
          </p:cNvSpPr>
          <p:nvPr>
            <p:ph type="sldNum" sz="quarter" idx="10"/>
          </p:nvPr>
        </p:nvSpPr>
        <p:spPr/>
        <p:txBody>
          <a:bodyPr/>
          <a:lstStyle/>
          <a:p>
            <a:fld id="{06D7923C-68A0-4D30-85E2-73D7EC3C49DD}" type="slidenum">
              <a:rPr lang="zh-CN" altLang="en-US" smtClean="0"/>
              <a:pPr/>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NY800911</a:t>
            </a:r>
            <a:endParaRPr lang="zh-CN" altLang="en-US" dirty="0"/>
          </a:p>
        </p:txBody>
      </p:sp>
      <p:sp>
        <p:nvSpPr>
          <p:cNvPr id="4" name="灯片编号占位符 3"/>
          <p:cNvSpPr>
            <a:spLocks noGrp="1"/>
          </p:cNvSpPr>
          <p:nvPr>
            <p:ph type="sldNum" sz="quarter" idx="10"/>
          </p:nvPr>
        </p:nvSpPr>
        <p:spPr/>
        <p:txBody>
          <a:bodyPr/>
          <a:lstStyle/>
          <a:p>
            <a:fld id="{06D7923C-68A0-4D30-85E2-73D7EC3C49DD}" type="slidenum">
              <a:rPr lang="zh-CN" altLang="en-US" smtClean="0"/>
              <a:pPr/>
              <a:t>35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NY800911</a:t>
            </a:r>
            <a:endParaRPr lang="zh-CN" altLang="en-US" dirty="0"/>
          </a:p>
        </p:txBody>
      </p:sp>
      <p:sp>
        <p:nvSpPr>
          <p:cNvPr id="4" name="灯片编号占位符 3"/>
          <p:cNvSpPr>
            <a:spLocks noGrp="1"/>
          </p:cNvSpPr>
          <p:nvPr>
            <p:ph type="sldNum" sz="quarter" idx="10"/>
          </p:nvPr>
        </p:nvSpPr>
        <p:spPr/>
        <p:txBody>
          <a:bodyPr/>
          <a:lstStyle/>
          <a:p>
            <a:fld id="{06D7923C-68A0-4D30-85E2-73D7EC3C49DD}"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NY800911</a:t>
            </a:r>
            <a:endParaRPr lang="zh-CN" altLang="en-US" dirty="0"/>
          </a:p>
        </p:txBody>
      </p:sp>
      <p:sp>
        <p:nvSpPr>
          <p:cNvPr id="4" name="灯片编号占位符 3"/>
          <p:cNvSpPr>
            <a:spLocks noGrp="1"/>
          </p:cNvSpPr>
          <p:nvPr>
            <p:ph type="sldNum" sz="quarter" idx="10"/>
          </p:nvPr>
        </p:nvSpPr>
        <p:spPr/>
        <p:txBody>
          <a:bodyPr/>
          <a:lstStyle/>
          <a:p>
            <a:fld id="{06D7923C-68A0-4D30-85E2-73D7EC3C49DD}"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NY800911</a:t>
            </a:r>
            <a:endParaRPr lang="zh-CN" altLang="en-US" dirty="0"/>
          </a:p>
        </p:txBody>
      </p:sp>
      <p:sp>
        <p:nvSpPr>
          <p:cNvPr id="4" name="灯片编号占位符 3"/>
          <p:cNvSpPr>
            <a:spLocks noGrp="1"/>
          </p:cNvSpPr>
          <p:nvPr>
            <p:ph type="sldNum" sz="quarter" idx="10"/>
          </p:nvPr>
        </p:nvSpPr>
        <p:spPr/>
        <p:txBody>
          <a:bodyPr/>
          <a:lstStyle/>
          <a:p>
            <a:fld id="{06D7923C-68A0-4D30-85E2-73D7EC3C49DD}"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NY800911</a:t>
            </a:r>
            <a:endParaRPr lang="zh-CN" altLang="en-US" dirty="0"/>
          </a:p>
        </p:txBody>
      </p:sp>
      <p:sp>
        <p:nvSpPr>
          <p:cNvPr id="4" name="灯片编号占位符 3"/>
          <p:cNvSpPr>
            <a:spLocks noGrp="1"/>
          </p:cNvSpPr>
          <p:nvPr>
            <p:ph type="sldNum" sz="quarter" idx="10"/>
          </p:nvPr>
        </p:nvSpPr>
        <p:spPr/>
        <p:txBody>
          <a:bodyPr/>
          <a:lstStyle/>
          <a:p>
            <a:fld id="{06D7923C-68A0-4D30-85E2-73D7EC3C49DD}"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NY800911</a:t>
            </a:r>
            <a:endParaRPr lang="zh-CN" altLang="en-US" dirty="0"/>
          </a:p>
        </p:txBody>
      </p:sp>
      <p:sp>
        <p:nvSpPr>
          <p:cNvPr id="4" name="灯片编号占位符 3"/>
          <p:cNvSpPr>
            <a:spLocks noGrp="1"/>
          </p:cNvSpPr>
          <p:nvPr>
            <p:ph type="sldNum" sz="quarter" idx="10"/>
          </p:nvPr>
        </p:nvSpPr>
        <p:spPr/>
        <p:txBody>
          <a:bodyPr/>
          <a:lstStyle/>
          <a:p>
            <a:fld id="{06D7923C-68A0-4D30-85E2-73D7EC3C49DD}"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NY800911</a:t>
            </a:r>
            <a:endParaRPr lang="zh-CN" altLang="en-US" dirty="0"/>
          </a:p>
        </p:txBody>
      </p:sp>
      <p:sp>
        <p:nvSpPr>
          <p:cNvPr id="4" name="灯片编号占位符 3"/>
          <p:cNvSpPr>
            <a:spLocks noGrp="1"/>
          </p:cNvSpPr>
          <p:nvPr>
            <p:ph type="sldNum" sz="quarter" idx="10"/>
          </p:nvPr>
        </p:nvSpPr>
        <p:spPr/>
        <p:txBody>
          <a:bodyPr/>
          <a:lstStyle/>
          <a:p>
            <a:fld id="{06D7923C-68A0-4D30-85E2-73D7EC3C49DD}"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2018/10/12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2018/10/12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2018/10/12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2018/10/12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2018/10/12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2018/10/12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2018/10/12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74ebe0bf8b246922-e44f78b4b2d8f20a-4b1e5d1c390404ca320cb6925fa5dcb3.jpg"/>
          <p:cNvPicPr>
            <a:picLocks noChangeAspect="1"/>
          </p:cNvPicPr>
          <p:nvPr/>
        </p:nvPicPr>
        <p:blipFill>
          <a:blip r:embed="rId3"/>
          <a:stretch>
            <a:fillRect/>
          </a:stretch>
        </p:blipFill>
        <p:spPr>
          <a:xfrm>
            <a:off x="0" y="0"/>
            <a:ext cx="9144000" cy="6858000"/>
          </a:xfrm>
          <a:prstGeom prst="rect">
            <a:avLst/>
          </a:prstGeom>
        </p:spPr>
      </p:pic>
      <p:sp>
        <p:nvSpPr>
          <p:cNvPr id="2" name="标题 1"/>
          <p:cNvSpPr>
            <a:spLocks noGrp="1"/>
          </p:cNvSpPr>
          <p:nvPr>
            <p:ph type="ctrTitle"/>
          </p:nvPr>
        </p:nvSpPr>
        <p:spPr>
          <a:xfrm>
            <a:off x="642910" y="2214554"/>
            <a:ext cx="7772400" cy="1470025"/>
          </a:xfrm>
        </p:spPr>
        <p:txBody>
          <a:bodyPr/>
          <a:lstStyle/>
          <a:p>
            <a:r>
              <a:rPr lang="zh-CN" altLang="en-US" sz="5400" dirty="0" smtClean="0">
                <a:solidFill>
                  <a:srgbClr val="FF0000"/>
                </a:solidFill>
                <a:latin typeface="隶书" pitchFamily="49" charset="-122"/>
                <a:ea typeface="隶书" pitchFamily="49" charset="-122"/>
              </a:rPr>
              <a:t>与朱元思书     </a:t>
            </a:r>
            <a:r>
              <a:rPr lang="zh-CN" altLang="en-US" sz="3600" dirty="0" smtClean="0">
                <a:solidFill>
                  <a:srgbClr val="FFC000"/>
                </a:solidFill>
                <a:latin typeface="隶书" pitchFamily="49" charset="-122"/>
                <a:ea typeface="隶书" pitchFamily="49" charset="-122"/>
              </a:rPr>
              <a:t>吴 均</a:t>
            </a:r>
            <a:endParaRPr lang="zh-CN" altLang="en-US" sz="3600" dirty="0">
              <a:solidFill>
                <a:srgbClr val="FFC000"/>
              </a:solidFill>
              <a:latin typeface="隶书" pitchFamily="49" charset="-122"/>
              <a:ea typeface="隶书" pitchFamily="49" charset="-122"/>
            </a:endParaRPr>
          </a:p>
        </p:txBody>
      </p:sp>
      <p:sp>
        <p:nvSpPr>
          <p:cNvPr id="3" name="副标题 2"/>
          <p:cNvSpPr>
            <a:spLocks noGrp="1"/>
          </p:cNvSpPr>
          <p:nvPr>
            <p:ph type="subTitle" idx="1"/>
          </p:nvPr>
        </p:nvSpPr>
        <p:spPr>
          <a:xfrm>
            <a:off x="0" y="1214422"/>
            <a:ext cx="9144000" cy="1500198"/>
          </a:xfrm>
        </p:spPr>
        <p:txBody>
          <a:bodyPr/>
          <a:lstStyle/>
          <a:p>
            <a:endParaRPr lang="zh-CN" altLang="en-US" dirty="0"/>
          </a:p>
        </p:txBody>
      </p:sp>
      <p:sp>
        <p:nvSpPr>
          <p:cNvPr id="5" name="TextBox 4"/>
          <p:cNvSpPr txBox="1"/>
          <p:nvPr/>
        </p:nvSpPr>
        <p:spPr>
          <a:xfrm>
            <a:off x="5429256" y="5857892"/>
            <a:ext cx="3714744" cy="830997"/>
          </a:xfrm>
          <a:prstGeom prst="rect">
            <a:avLst/>
          </a:prstGeom>
          <a:noFill/>
        </p:spPr>
        <p:txBody>
          <a:bodyPr wrap="square" rtlCol="0">
            <a:spAutoFit/>
          </a:bodyPr>
          <a:lstStyle/>
          <a:p>
            <a:r>
              <a:rPr lang="zh-CN" altLang="en-US" sz="2400" b="1" dirty="0" smtClean="0">
                <a:solidFill>
                  <a:srgbClr val="FF0000"/>
                </a:solidFill>
              </a:rPr>
              <a:t>监利县周老嘴镇周沟学校</a:t>
            </a:r>
            <a:endParaRPr lang="en-US" altLang="zh-CN" sz="2400" b="1" dirty="0" smtClean="0">
              <a:solidFill>
                <a:srgbClr val="FF0000"/>
              </a:solidFill>
            </a:endParaRPr>
          </a:p>
          <a:p>
            <a:r>
              <a:rPr lang="en-US" altLang="zh-CN" sz="2400" b="1" dirty="0" smtClean="0">
                <a:solidFill>
                  <a:srgbClr val="FF0000"/>
                </a:solidFill>
              </a:rPr>
              <a:t>NY800911</a:t>
            </a:r>
            <a:endParaRPr lang="zh-CN" altLang="en-US" sz="2400" b="1" dirty="0">
              <a:solidFill>
                <a:srgbClr val="FF000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f7279d2cf261bfd-dc55592d0b3ece44-b1e5bcfa5e8a1fa973a0dbf1fadbf14a.jpg"/>
          <p:cNvPicPr>
            <a:picLocks noChangeAspect="1"/>
          </p:cNvPicPr>
          <p:nvPr/>
        </p:nvPicPr>
        <p:blipFill>
          <a:blip r:embed="rId3"/>
          <a:stretch>
            <a:fillRect/>
          </a:stretch>
        </p:blipFill>
        <p:spPr>
          <a:xfrm>
            <a:off x="0" y="0"/>
            <a:ext cx="9144000" cy="6857999"/>
          </a:xfrm>
          <a:prstGeom prst="rect">
            <a:avLst/>
          </a:prstGeom>
        </p:spPr>
      </p:pic>
      <p:sp>
        <p:nvSpPr>
          <p:cNvPr id="2" name="标题 1"/>
          <p:cNvSpPr>
            <a:spLocks noGrp="1"/>
          </p:cNvSpPr>
          <p:nvPr>
            <p:ph type="title"/>
          </p:nvPr>
        </p:nvSpPr>
        <p:spPr/>
        <p:txBody>
          <a:bodyPr/>
          <a:lstStyle/>
          <a:p>
            <a:r>
              <a:rPr lang="zh-CN" altLang="en-US" b="1" dirty="0" smtClean="0">
                <a:solidFill>
                  <a:srgbClr val="FF0000"/>
                </a:solidFill>
              </a:rPr>
              <a:t>教学目标</a:t>
            </a:r>
            <a:endParaRPr lang="zh-CN" altLang="en-US" b="1" dirty="0">
              <a:solidFill>
                <a:srgbClr val="FF0000"/>
              </a:solidFill>
            </a:endParaRPr>
          </a:p>
        </p:txBody>
      </p:sp>
      <p:sp>
        <p:nvSpPr>
          <p:cNvPr id="3" name="内容占位符 2"/>
          <p:cNvSpPr>
            <a:spLocks noGrp="1"/>
          </p:cNvSpPr>
          <p:nvPr>
            <p:ph idx="1"/>
          </p:nvPr>
        </p:nvSpPr>
        <p:spPr/>
        <p:txBody>
          <a:bodyPr/>
          <a:lstStyle/>
          <a:p>
            <a:r>
              <a:rPr lang="en-US" altLang="zh-CN" b="1" dirty="0" smtClean="0">
                <a:solidFill>
                  <a:srgbClr val="FFC000"/>
                </a:solidFill>
              </a:rPr>
              <a:t>1.</a:t>
            </a:r>
            <a:r>
              <a:rPr lang="zh-CN" altLang="en-US" b="1" dirty="0" smtClean="0">
                <a:solidFill>
                  <a:srgbClr val="FFC000"/>
                </a:solidFill>
              </a:rPr>
              <a:t>掌握并积累相关文言实词，读懂大意。</a:t>
            </a:r>
            <a:endParaRPr lang="en-US" altLang="zh-CN" b="1" dirty="0" smtClean="0">
              <a:solidFill>
                <a:srgbClr val="FFC000"/>
              </a:solidFill>
            </a:endParaRPr>
          </a:p>
          <a:p>
            <a:r>
              <a:rPr lang="en-US" altLang="zh-CN" b="1" dirty="0" smtClean="0">
                <a:solidFill>
                  <a:srgbClr val="FFC000"/>
                </a:solidFill>
              </a:rPr>
              <a:t>2.</a:t>
            </a:r>
            <a:r>
              <a:rPr lang="zh-CN" altLang="en-US" b="1" dirty="0" smtClean="0">
                <a:solidFill>
                  <a:srgbClr val="FFC000"/>
                </a:solidFill>
              </a:rPr>
              <a:t>体味清新精美的语言，体验富春江的美丽风光，学习多层次多角度描绘景物的方法。</a:t>
            </a:r>
            <a:endParaRPr lang="en-US" altLang="zh-CN" b="1" dirty="0" smtClean="0">
              <a:solidFill>
                <a:srgbClr val="FFC000"/>
              </a:solidFill>
            </a:endParaRPr>
          </a:p>
          <a:p>
            <a:r>
              <a:rPr lang="en-US" altLang="zh-CN" b="1" dirty="0" smtClean="0">
                <a:solidFill>
                  <a:srgbClr val="FFC000"/>
                </a:solidFill>
              </a:rPr>
              <a:t>3.</a:t>
            </a:r>
            <a:r>
              <a:rPr lang="zh-CN" altLang="en-US" b="1" dirty="0" smtClean="0">
                <a:solidFill>
                  <a:srgbClr val="FFC000"/>
                </a:solidFill>
              </a:rPr>
              <a:t>激发热爱大自然，热爱祖国文化的感情，体悟作者高洁的志趣，追求自由的情怀。</a:t>
            </a:r>
            <a:endParaRPr lang="zh-CN" altLang="en-US" b="1" dirty="0">
              <a:solidFill>
                <a:srgbClr val="FFC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5"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4"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5" dur="1000" fill="hold"/>
                                        <p:tgtEl>
                                          <p:spTgt spid="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3">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7" fill="hold">
                      <p:stCondLst>
                        <p:cond delay="indefinite"/>
                      </p:stCondLst>
                      <p:childTnLst>
                        <p:par>
                          <p:cTn id="18" fill="hold">
                            <p:stCondLst>
                              <p:cond delay="0"/>
                            </p:stCondLst>
                            <p:childTnLst>
                              <p:par>
                                <p:cTn id="19" presetID="15"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2"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23" dur="1000" fill="hold"/>
                                        <p:tgtEl>
                                          <p:spTgt spid="3">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3">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5" fill="hold">
                      <p:stCondLst>
                        <p:cond delay="indefinite"/>
                      </p:stCondLst>
                      <p:childTnLst>
                        <p:par>
                          <p:cTn id="26" fill="hold">
                            <p:stCondLst>
                              <p:cond delay="0"/>
                            </p:stCondLst>
                            <p:childTnLst>
                              <p:par>
                                <p:cTn id="27" presetID="15" presetClass="entr" presetSubtype="0" fill="hold" grpId="0"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 calcmode="lin" valueType="num">
                                      <p:cBhvr>
                                        <p:cTn id="29"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30"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31" dur="1000" fill="hold"/>
                                        <p:tgtEl>
                                          <p:spTgt spid="3">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3">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34f7c2b3bb47aa5c-fc3f944537221b45-27813ee1ddf14078bf8526d76dd2d4ff.jpg"/>
          <p:cNvPicPr>
            <a:picLocks noChangeAspect="1"/>
          </p:cNvPicPr>
          <p:nvPr/>
        </p:nvPicPr>
        <p:blipFill>
          <a:blip r:embed="rId3"/>
          <a:stretch>
            <a:fillRect/>
          </a:stretch>
        </p:blipFill>
        <p:spPr>
          <a:xfrm>
            <a:off x="0" y="0"/>
            <a:ext cx="9144000" cy="6858000"/>
          </a:xfrm>
          <a:prstGeom prst="rect">
            <a:avLst/>
          </a:prstGeom>
        </p:spPr>
      </p:pic>
      <p:sp>
        <p:nvSpPr>
          <p:cNvPr id="2" name="标题 1"/>
          <p:cNvSpPr>
            <a:spLocks noGrp="1"/>
          </p:cNvSpPr>
          <p:nvPr>
            <p:ph type="title"/>
          </p:nvPr>
        </p:nvSpPr>
        <p:spPr/>
        <p:txBody>
          <a:bodyPr/>
          <a:lstStyle/>
          <a:p>
            <a:r>
              <a:rPr lang="zh-CN" altLang="en-US" b="1" dirty="0" smtClean="0">
                <a:solidFill>
                  <a:srgbClr val="FF0000"/>
                </a:solidFill>
              </a:rPr>
              <a:t>走近作者</a:t>
            </a:r>
            <a:endParaRPr lang="zh-CN" altLang="en-US" b="1" dirty="0">
              <a:solidFill>
                <a:srgbClr val="FF0000"/>
              </a:solidFill>
            </a:endParaRPr>
          </a:p>
        </p:txBody>
      </p:sp>
      <p:sp>
        <p:nvSpPr>
          <p:cNvPr id="3" name="内容占位符 2"/>
          <p:cNvSpPr>
            <a:spLocks noGrp="1"/>
          </p:cNvSpPr>
          <p:nvPr>
            <p:ph idx="1"/>
          </p:nvPr>
        </p:nvSpPr>
        <p:spPr>
          <a:xfrm>
            <a:off x="0" y="1600200"/>
            <a:ext cx="9144000" cy="4525963"/>
          </a:xfrm>
        </p:spPr>
        <p:txBody>
          <a:bodyPr>
            <a:normAutofit lnSpcReduction="10000"/>
          </a:bodyPr>
          <a:lstStyle/>
          <a:p>
            <a:r>
              <a:rPr lang="zh-CN" altLang="en-US" sz="2800" b="1" dirty="0" smtClean="0">
                <a:solidFill>
                  <a:srgbClr val="FFC000"/>
                </a:solidFill>
              </a:rPr>
              <a:t>吴均（</a:t>
            </a:r>
            <a:r>
              <a:rPr lang="en-US" altLang="zh-CN" sz="2800" b="1" dirty="0" smtClean="0">
                <a:solidFill>
                  <a:srgbClr val="FFC000"/>
                </a:solidFill>
              </a:rPr>
              <a:t>469--520</a:t>
            </a:r>
            <a:r>
              <a:rPr lang="zh-CN" altLang="en-US" sz="2800" b="1" dirty="0" smtClean="0">
                <a:solidFill>
                  <a:srgbClr val="FFC000"/>
                </a:solidFill>
              </a:rPr>
              <a:t>），南朝梁文学家，字叔庠（</a:t>
            </a:r>
            <a:r>
              <a:rPr lang="en-US" altLang="zh-CN" sz="2800" b="1" dirty="0" err="1" smtClean="0">
                <a:solidFill>
                  <a:srgbClr val="FFC000"/>
                </a:solidFill>
              </a:rPr>
              <a:t>xiáng</a:t>
            </a:r>
            <a:r>
              <a:rPr lang="zh-CN" altLang="en-US" sz="2800" b="1" dirty="0" smtClean="0">
                <a:solidFill>
                  <a:srgbClr val="FFC000"/>
                </a:solidFill>
              </a:rPr>
              <a:t>），吴兴故鄣（今浙江安吉）人。梁武帝天监初年为吴兴主簿，累迁奉朝请。后因私撰</a:t>
            </a:r>
            <a:r>
              <a:rPr lang="en-US" altLang="zh-CN" sz="2800" b="1" dirty="0" smtClean="0">
                <a:solidFill>
                  <a:srgbClr val="FFC000"/>
                </a:solidFill>
              </a:rPr>
              <a:t>《</a:t>
            </a:r>
            <a:r>
              <a:rPr lang="zh-CN" altLang="en-US" sz="2800" b="1" dirty="0" smtClean="0">
                <a:solidFill>
                  <a:srgbClr val="FFC000"/>
                </a:solidFill>
              </a:rPr>
              <a:t>齐春秋</a:t>
            </a:r>
            <a:r>
              <a:rPr lang="en-US" altLang="zh-CN" sz="2800" b="1" dirty="0" smtClean="0">
                <a:solidFill>
                  <a:srgbClr val="FFC000"/>
                </a:solidFill>
              </a:rPr>
              <a:t>》</a:t>
            </a:r>
            <a:r>
              <a:rPr lang="zh-CN" altLang="en-US" sz="2800" b="1" dirty="0" smtClean="0">
                <a:solidFill>
                  <a:srgbClr val="FFC000"/>
                </a:solidFill>
              </a:rPr>
              <a:t>触犯梁武帝被免官。不久又奉诏撰</a:t>
            </a:r>
            <a:r>
              <a:rPr lang="en-US" altLang="zh-CN" sz="2800" b="1" dirty="0" smtClean="0">
                <a:solidFill>
                  <a:srgbClr val="FFC000"/>
                </a:solidFill>
              </a:rPr>
              <a:t>《</a:t>
            </a:r>
            <a:r>
              <a:rPr lang="zh-CN" altLang="en-US" sz="2800" b="1" dirty="0" smtClean="0">
                <a:solidFill>
                  <a:srgbClr val="FFC000"/>
                </a:solidFill>
              </a:rPr>
              <a:t>通史</a:t>
            </a:r>
            <a:r>
              <a:rPr lang="en-US" altLang="zh-CN" sz="2800" b="1" dirty="0" smtClean="0">
                <a:solidFill>
                  <a:srgbClr val="FFC000"/>
                </a:solidFill>
              </a:rPr>
              <a:t>》</a:t>
            </a:r>
            <a:r>
              <a:rPr lang="zh-CN" altLang="en-US" sz="2800" b="1" dirty="0" smtClean="0">
                <a:solidFill>
                  <a:srgbClr val="FFC000"/>
                </a:solidFill>
              </a:rPr>
              <a:t>，事未竟而卒。吴均文体“清拔有古气”，在当时的文坛颇有影响，时称“吴均体”。今存诗歌</a:t>
            </a:r>
            <a:r>
              <a:rPr lang="en-US" altLang="zh-CN" sz="2800" b="1" dirty="0" smtClean="0">
                <a:solidFill>
                  <a:srgbClr val="FFC000"/>
                </a:solidFill>
              </a:rPr>
              <a:t>140</a:t>
            </a:r>
            <a:r>
              <a:rPr lang="zh-CN" altLang="en-US" sz="2800" b="1" dirty="0" smtClean="0">
                <a:solidFill>
                  <a:srgbClr val="FFC000"/>
                </a:solidFill>
              </a:rPr>
              <a:t>余首，多为友人赠答、赠别之作。</a:t>
            </a:r>
            <a:endParaRPr lang="en-US" altLang="zh-CN" sz="2800" b="1" dirty="0" smtClean="0">
              <a:solidFill>
                <a:srgbClr val="FFC000"/>
              </a:solidFill>
            </a:endParaRPr>
          </a:p>
          <a:p>
            <a:r>
              <a:rPr lang="zh-CN" altLang="en-US" sz="2800" b="1" dirty="0" smtClean="0">
                <a:solidFill>
                  <a:srgbClr val="FFC000"/>
                </a:solidFill>
              </a:rPr>
              <a:t>吴均善于以骈文写书信，今存</a:t>
            </a:r>
            <a:r>
              <a:rPr lang="en-US" altLang="zh-CN" sz="2800" b="1" dirty="0" smtClean="0">
                <a:solidFill>
                  <a:srgbClr val="FFC000"/>
                </a:solidFill>
              </a:rPr>
              <a:t>《</a:t>
            </a:r>
            <a:r>
              <a:rPr lang="zh-CN" altLang="en-US" sz="2800" b="1" dirty="0" smtClean="0">
                <a:solidFill>
                  <a:srgbClr val="FFC000"/>
                </a:solidFill>
              </a:rPr>
              <a:t>与施从事书</a:t>
            </a:r>
            <a:r>
              <a:rPr lang="en-US" altLang="zh-CN" sz="2800" b="1" dirty="0" smtClean="0">
                <a:solidFill>
                  <a:srgbClr val="FFC000"/>
                </a:solidFill>
              </a:rPr>
              <a:t>》《</a:t>
            </a:r>
            <a:r>
              <a:rPr lang="zh-CN" altLang="en-US" sz="2800" b="1" dirty="0" smtClean="0">
                <a:solidFill>
                  <a:srgbClr val="FFC000"/>
                </a:solidFill>
              </a:rPr>
              <a:t>与朱元思书</a:t>
            </a:r>
            <a:r>
              <a:rPr lang="en-US" altLang="zh-CN" sz="2800" b="1" dirty="0" smtClean="0">
                <a:solidFill>
                  <a:srgbClr val="FFC000"/>
                </a:solidFill>
              </a:rPr>
              <a:t>》《</a:t>
            </a:r>
            <a:r>
              <a:rPr lang="zh-CN" altLang="en-US" sz="2800" b="1" dirty="0" smtClean="0">
                <a:solidFill>
                  <a:srgbClr val="FFC000"/>
                </a:solidFill>
              </a:rPr>
              <a:t>与顾章书</a:t>
            </a:r>
            <a:r>
              <a:rPr lang="en-US" altLang="zh-CN" sz="2800" b="1" dirty="0" smtClean="0">
                <a:solidFill>
                  <a:srgbClr val="FFC000"/>
                </a:solidFill>
              </a:rPr>
              <a:t>》</a:t>
            </a:r>
            <a:r>
              <a:rPr lang="zh-CN" altLang="en-US" sz="2800" b="1" dirty="0" smtClean="0">
                <a:solidFill>
                  <a:srgbClr val="FFC000"/>
                </a:solidFill>
              </a:rPr>
              <a:t>三篇，俱以写景见长，文笔清丽，韵味隽永，是齐梁山水小品中的骈体佳作。</a:t>
            </a:r>
            <a:endParaRPr lang="en-US" altLang="zh-CN" sz="2800" b="1" dirty="0" smtClean="0">
              <a:solidFill>
                <a:srgbClr val="FFC000"/>
              </a:solidFill>
            </a:endParaRPr>
          </a:p>
          <a:p>
            <a:r>
              <a:rPr lang="en-US" altLang="zh-CN" sz="2800" b="1" dirty="0" smtClean="0">
                <a:solidFill>
                  <a:srgbClr val="FFC000"/>
                </a:solidFill>
              </a:rPr>
              <a:t>《</a:t>
            </a:r>
            <a:r>
              <a:rPr lang="zh-CN" altLang="en-US" sz="2800" b="1" dirty="0" smtClean="0">
                <a:solidFill>
                  <a:srgbClr val="FFC000"/>
                </a:solidFill>
              </a:rPr>
              <a:t>与朱元思书</a:t>
            </a:r>
            <a:r>
              <a:rPr lang="en-US" altLang="zh-CN" sz="2800" b="1" dirty="0" smtClean="0">
                <a:solidFill>
                  <a:srgbClr val="FFC000"/>
                </a:solidFill>
              </a:rPr>
              <a:t>》</a:t>
            </a:r>
            <a:r>
              <a:rPr lang="zh-CN" altLang="en-US" sz="2800" b="1" dirty="0" smtClean="0">
                <a:solidFill>
                  <a:srgbClr val="FFC000"/>
                </a:solidFill>
              </a:rPr>
              <a:t>具有骈文的音韵美，全文清新、优美，是我国古代文学中描写山水的经典之作。</a:t>
            </a:r>
            <a:endParaRPr lang="en-US" altLang="zh-CN" sz="2800" b="1" dirty="0" smtClean="0">
              <a:solidFill>
                <a:srgbClr val="FFC000"/>
              </a:solidFill>
            </a:endParaRPr>
          </a:p>
          <a:p>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5"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4"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5" dur="1000" fill="hold"/>
                                        <p:tgtEl>
                                          <p:spTgt spid="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3">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7" fill="hold">
                      <p:stCondLst>
                        <p:cond delay="indefinite"/>
                      </p:stCondLst>
                      <p:childTnLst>
                        <p:par>
                          <p:cTn id="18" fill="hold">
                            <p:stCondLst>
                              <p:cond delay="0"/>
                            </p:stCondLst>
                            <p:childTnLst>
                              <p:par>
                                <p:cTn id="19" presetID="15"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2"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23" dur="1000" fill="hold"/>
                                        <p:tgtEl>
                                          <p:spTgt spid="3">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3">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5" fill="hold">
                      <p:stCondLst>
                        <p:cond delay="indefinite"/>
                      </p:stCondLst>
                      <p:childTnLst>
                        <p:par>
                          <p:cTn id="26" fill="hold">
                            <p:stCondLst>
                              <p:cond delay="0"/>
                            </p:stCondLst>
                            <p:childTnLst>
                              <p:par>
                                <p:cTn id="27" presetID="15" presetClass="entr" presetSubtype="0" fill="hold" grpId="0"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 calcmode="lin" valueType="num">
                                      <p:cBhvr>
                                        <p:cTn id="29"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30"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31" dur="1000" fill="hold"/>
                                        <p:tgtEl>
                                          <p:spTgt spid="3">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3">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88ea4928fbf47568-fb5cd6def6cbfe4e-b6dd0301fa24a827aeca7146e059c824.jpg"/>
          <p:cNvPicPr>
            <a:picLocks noChangeAspect="1"/>
          </p:cNvPicPr>
          <p:nvPr/>
        </p:nvPicPr>
        <p:blipFill>
          <a:blip r:embed="rId3"/>
          <a:stretch>
            <a:fillRect/>
          </a:stretch>
        </p:blipFill>
        <p:spPr>
          <a:xfrm>
            <a:off x="0" y="0"/>
            <a:ext cx="9144000" cy="6858000"/>
          </a:xfrm>
          <a:prstGeom prst="rect">
            <a:avLst/>
          </a:prstGeom>
        </p:spPr>
      </p:pic>
      <p:sp>
        <p:nvSpPr>
          <p:cNvPr id="2" name="标题 1"/>
          <p:cNvSpPr>
            <a:spLocks noGrp="1"/>
          </p:cNvSpPr>
          <p:nvPr>
            <p:ph type="title"/>
          </p:nvPr>
        </p:nvSpPr>
        <p:spPr/>
        <p:txBody>
          <a:bodyPr/>
          <a:lstStyle/>
          <a:p>
            <a:r>
              <a:rPr lang="zh-CN" altLang="en-US" b="1" dirty="0" smtClean="0">
                <a:solidFill>
                  <a:srgbClr val="FF0000"/>
                </a:solidFill>
              </a:rPr>
              <a:t>背景资料</a:t>
            </a:r>
            <a:endParaRPr lang="zh-CN" altLang="en-US" b="1" dirty="0">
              <a:solidFill>
                <a:srgbClr val="FF0000"/>
              </a:solidFill>
            </a:endParaRPr>
          </a:p>
        </p:txBody>
      </p:sp>
      <p:sp>
        <p:nvSpPr>
          <p:cNvPr id="3" name="内容占位符 2"/>
          <p:cNvSpPr>
            <a:spLocks noGrp="1"/>
          </p:cNvSpPr>
          <p:nvPr>
            <p:ph idx="1"/>
          </p:nvPr>
        </p:nvSpPr>
        <p:spPr>
          <a:xfrm>
            <a:off x="0" y="1600200"/>
            <a:ext cx="9144000" cy="5257800"/>
          </a:xfrm>
        </p:spPr>
        <p:txBody>
          <a:bodyPr>
            <a:normAutofit fontScale="92500" lnSpcReduction="20000"/>
          </a:bodyPr>
          <a:lstStyle/>
          <a:p>
            <a:r>
              <a:rPr lang="zh-CN" altLang="en-US" b="1" dirty="0" smtClean="0">
                <a:solidFill>
                  <a:srgbClr val="FFC000"/>
                </a:solidFill>
              </a:rPr>
              <a:t>本文节选自</a:t>
            </a:r>
            <a:r>
              <a:rPr lang="en-US" altLang="zh-CN" b="1" dirty="0" smtClean="0">
                <a:solidFill>
                  <a:srgbClr val="FFC000"/>
                </a:solidFill>
              </a:rPr>
              <a:t>《</a:t>
            </a:r>
            <a:r>
              <a:rPr lang="zh-CN" altLang="en-US" b="1" dirty="0" smtClean="0">
                <a:solidFill>
                  <a:srgbClr val="FFC000"/>
                </a:solidFill>
              </a:rPr>
              <a:t>艺文类聚</a:t>
            </a:r>
            <a:r>
              <a:rPr lang="en-US" altLang="zh-CN" b="1" dirty="0" smtClean="0">
                <a:solidFill>
                  <a:srgbClr val="FFC000"/>
                </a:solidFill>
              </a:rPr>
              <a:t>》</a:t>
            </a:r>
            <a:r>
              <a:rPr lang="zh-CN" altLang="en-US" b="1" dirty="0" smtClean="0">
                <a:solidFill>
                  <a:srgbClr val="FFC000"/>
                </a:solidFill>
              </a:rPr>
              <a:t>。吴均生活的南北朝时期，政治黑暗，社会动荡，一些仕途失意或受佛教、道教影响 的士人便遁迹山林，避世隐居。吴均在</a:t>
            </a:r>
            <a:r>
              <a:rPr lang="en-US" altLang="zh-CN" b="1" dirty="0" smtClean="0">
                <a:solidFill>
                  <a:srgbClr val="FFC000"/>
                </a:solidFill>
              </a:rPr>
              <a:t>《</a:t>
            </a:r>
            <a:r>
              <a:rPr lang="zh-CN" altLang="en-US" b="1" dirty="0" smtClean="0">
                <a:solidFill>
                  <a:srgbClr val="FFC000"/>
                </a:solidFill>
              </a:rPr>
              <a:t>与顾章书</a:t>
            </a:r>
            <a:r>
              <a:rPr lang="en-US" altLang="zh-CN" b="1" dirty="0" smtClean="0">
                <a:solidFill>
                  <a:srgbClr val="FFC000"/>
                </a:solidFill>
              </a:rPr>
              <a:t>》</a:t>
            </a:r>
            <a:r>
              <a:rPr lang="zh-CN" altLang="en-US" b="1" dirty="0" smtClean="0">
                <a:solidFill>
                  <a:srgbClr val="FFC000"/>
                </a:solidFill>
              </a:rPr>
              <a:t>中说：“仆去月谢病，还寻薜萝，”表明自己辞官隐退后，将要到石门山中去隐居。</a:t>
            </a:r>
            <a:endParaRPr lang="en-US" altLang="zh-CN" b="1" dirty="0" smtClean="0">
              <a:solidFill>
                <a:srgbClr val="FFC000"/>
              </a:solidFill>
            </a:endParaRPr>
          </a:p>
          <a:p>
            <a:r>
              <a:rPr lang="zh-CN" altLang="en-US" b="1" dirty="0" smtClean="0">
                <a:solidFill>
                  <a:srgbClr val="FFC000"/>
                </a:solidFill>
              </a:rPr>
              <a:t>本文是作者写给友人的一封信，但与一般书信不同，没有客套的问候语和日常事务的叙述，是一篇由清词丽句构成的写景小品文。该文最早见于初唐人编的</a:t>
            </a:r>
            <a:r>
              <a:rPr lang="en-US" altLang="zh-CN" b="1" dirty="0" smtClean="0">
                <a:solidFill>
                  <a:srgbClr val="FFC000"/>
                </a:solidFill>
              </a:rPr>
              <a:t>《</a:t>
            </a:r>
            <a:r>
              <a:rPr lang="zh-CN" altLang="en-US" b="1" dirty="0" smtClean="0">
                <a:solidFill>
                  <a:srgbClr val="FFC000"/>
                </a:solidFill>
              </a:rPr>
              <a:t>艺文类聚</a:t>
            </a:r>
            <a:r>
              <a:rPr lang="en-US" altLang="zh-CN" b="1" dirty="0" smtClean="0">
                <a:solidFill>
                  <a:srgbClr val="FFC000"/>
                </a:solidFill>
              </a:rPr>
              <a:t>》</a:t>
            </a:r>
            <a:r>
              <a:rPr lang="zh-CN" altLang="en-US" b="1" dirty="0" smtClean="0">
                <a:solidFill>
                  <a:srgbClr val="FFC000"/>
                </a:solidFill>
              </a:rPr>
              <a:t>，这本书在选辑作品时，往往是根据不同专题的要求进行摘录。因此，现在我们读到的</a:t>
            </a:r>
            <a:r>
              <a:rPr lang="en-US" altLang="zh-CN" b="1" dirty="0" smtClean="0">
                <a:solidFill>
                  <a:srgbClr val="FFC000"/>
                </a:solidFill>
              </a:rPr>
              <a:t>《</a:t>
            </a:r>
            <a:r>
              <a:rPr lang="zh-CN" altLang="en-US" b="1" dirty="0" smtClean="0">
                <a:solidFill>
                  <a:srgbClr val="FFC000"/>
                </a:solidFill>
              </a:rPr>
              <a:t>与朱元思书</a:t>
            </a:r>
            <a:r>
              <a:rPr lang="en-US" altLang="zh-CN" b="1" dirty="0" smtClean="0">
                <a:solidFill>
                  <a:srgbClr val="FFC000"/>
                </a:solidFill>
              </a:rPr>
              <a:t>》</a:t>
            </a:r>
            <a:r>
              <a:rPr lang="zh-CN" altLang="en-US" b="1" dirty="0" smtClean="0">
                <a:solidFill>
                  <a:srgbClr val="FFC000"/>
                </a:solidFill>
              </a:rPr>
              <a:t>并非吴均写给朱元思的信的正文，而仅是作者描绘富春江至桐庐一百多里富春江上雄奇秀丽景致的一段。</a:t>
            </a:r>
            <a:endParaRPr lang="zh-CN" altLang="en-US" b="1" dirty="0">
              <a:solidFill>
                <a:srgbClr val="FFC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linds(horizontal)">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blinds(horizontal)">
                                      <p:cBhvr>
                                        <p:cTn id="18"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357d96ecf5b2d18f-afc4d2ad386d5ea1-5140c0417c6ecd04aacd6118a91b89f5.jpg"/>
          <p:cNvPicPr>
            <a:picLocks noChangeAspect="1"/>
          </p:cNvPicPr>
          <p:nvPr/>
        </p:nvPicPr>
        <p:blipFill>
          <a:blip r:embed="rId3"/>
          <a:stretch>
            <a:fillRect/>
          </a:stretch>
        </p:blipFill>
        <p:spPr>
          <a:xfrm>
            <a:off x="0" y="0"/>
            <a:ext cx="9144000" cy="6858000"/>
          </a:xfrm>
          <a:prstGeom prst="rect">
            <a:avLst/>
          </a:prstGeom>
        </p:spPr>
      </p:pic>
      <p:sp>
        <p:nvSpPr>
          <p:cNvPr id="2" name="标题 1"/>
          <p:cNvSpPr>
            <a:spLocks noGrp="1"/>
          </p:cNvSpPr>
          <p:nvPr>
            <p:ph type="title"/>
          </p:nvPr>
        </p:nvSpPr>
        <p:spPr/>
        <p:txBody>
          <a:bodyPr/>
          <a:lstStyle/>
          <a:p>
            <a:r>
              <a:rPr lang="zh-CN" altLang="en-US" b="1" dirty="0" smtClean="0">
                <a:solidFill>
                  <a:srgbClr val="FF0000"/>
                </a:solidFill>
              </a:rPr>
              <a:t>文体链接</a:t>
            </a:r>
            <a:endParaRPr lang="zh-CN" altLang="en-US" b="1" dirty="0">
              <a:solidFill>
                <a:srgbClr val="FF0000"/>
              </a:solidFill>
            </a:endParaRPr>
          </a:p>
        </p:txBody>
      </p:sp>
      <p:sp>
        <p:nvSpPr>
          <p:cNvPr id="3" name="内容占位符 2"/>
          <p:cNvSpPr>
            <a:spLocks noGrp="1"/>
          </p:cNvSpPr>
          <p:nvPr>
            <p:ph idx="1"/>
          </p:nvPr>
        </p:nvSpPr>
        <p:spPr>
          <a:xfrm>
            <a:off x="0" y="1600200"/>
            <a:ext cx="9144000" cy="5257800"/>
          </a:xfrm>
        </p:spPr>
        <p:txBody>
          <a:bodyPr>
            <a:normAutofit fontScale="92500" lnSpcReduction="20000"/>
          </a:bodyPr>
          <a:lstStyle/>
          <a:p>
            <a:r>
              <a:rPr lang="en-US" altLang="zh-CN" b="1" dirty="0" smtClean="0">
                <a:solidFill>
                  <a:srgbClr val="FFC000"/>
                </a:solidFill>
              </a:rPr>
              <a:t>1.</a:t>
            </a:r>
            <a:r>
              <a:rPr lang="zh-CN" altLang="en-US" b="1" dirty="0" smtClean="0">
                <a:solidFill>
                  <a:srgbClr val="FFC000"/>
                </a:solidFill>
              </a:rPr>
              <a:t>书，即书信，是应用文体的一种。又称尺牍、尺素、尺翰、简札、书简、书函等。</a:t>
            </a:r>
            <a:endParaRPr lang="en-US" altLang="zh-CN" b="1" dirty="0" smtClean="0">
              <a:solidFill>
                <a:srgbClr val="FFC000"/>
              </a:solidFill>
            </a:endParaRPr>
          </a:p>
          <a:p>
            <a:r>
              <a:rPr lang="en-US" altLang="zh-CN" b="1" dirty="0" smtClean="0">
                <a:solidFill>
                  <a:srgbClr val="FFC000"/>
                </a:solidFill>
              </a:rPr>
              <a:t>2.</a:t>
            </a:r>
            <a:r>
              <a:rPr lang="zh-CN" altLang="en-US" b="1" dirty="0" smtClean="0">
                <a:solidFill>
                  <a:srgbClr val="FFC000"/>
                </a:solidFill>
              </a:rPr>
              <a:t>骈体文，又称骈俪文体。是我国古典文学中特有的一种文体。主要特点是：</a:t>
            </a:r>
            <a:endParaRPr lang="en-US" altLang="zh-CN" b="1" dirty="0" smtClean="0">
              <a:solidFill>
                <a:srgbClr val="FFC000"/>
              </a:solidFill>
            </a:endParaRPr>
          </a:p>
          <a:p>
            <a:r>
              <a:rPr lang="zh-CN" altLang="en-US" b="1" dirty="0" smtClean="0">
                <a:solidFill>
                  <a:srgbClr val="FFC000"/>
                </a:solidFill>
              </a:rPr>
              <a:t>①语言对仗。句式结构，要求平行对仗，即主语对主语、谓语对谓语、宾语对宾语</a:t>
            </a:r>
            <a:r>
              <a:rPr lang="en-US" altLang="zh-CN" b="1" dirty="0" smtClean="0">
                <a:solidFill>
                  <a:srgbClr val="FFC000"/>
                </a:solidFill>
              </a:rPr>
              <a:t>;</a:t>
            </a:r>
            <a:r>
              <a:rPr lang="zh-CN" altLang="en-US" b="1" dirty="0" smtClean="0">
                <a:solidFill>
                  <a:srgbClr val="FFC000"/>
                </a:solidFill>
              </a:rPr>
              <a:t>词语要求相互对偶，即词性也要相互对称。</a:t>
            </a:r>
            <a:endParaRPr lang="en-US" altLang="zh-CN" b="1" dirty="0" smtClean="0">
              <a:solidFill>
                <a:srgbClr val="FFC000"/>
              </a:solidFill>
            </a:endParaRPr>
          </a:p>
          <a:p>
            <a:r>
              <a:rPr lang="zh-CN" altLang="en-US" b="1" dirty="0" smtClean="0">
                <a:solidFill>
                  <a:srgbClr val="FFC000"/>
                </a:solidFill>
              </a:rPr>
              <a:t>②四、六句式。即每句主要有四字或六字两式，其他句式较少，且在文中只起辅助作用。</a:t>
            </a:r>
            <a:endParaRPr lang="en-US" altLang="zh-CN" b="1" dirty="0" smtClean="0">
              <a:solidFill>
                <a:srgbClr val="FFC000"/>
              </a:solidFill>
            </a:endParaRPr>
          </a:p>
          <a:p>
            <a:r>
              <a:rPr lang="zh-CN" altLang="en-US" b="1" dirty="0" smtClean="0">
                <a:solidFill>
                  <a:srgbClr val="FFC000"/>
                </a:solidFill>
              </a:rPr>
              <a:t>③讲究音韵平仄。</a:t>
            </a:r>
            <a:endParaRPr lang="en-US" altLang="zh-CN" b="1" dirty="0" smtClean="0">
              <a:solidFill>
                <a:srgbClr val="FFC000"/>
              </a:solidFill>
            </a:endParaRPr>
          </a:p>
          <a:p>
            <a:r>
              <a:rPr lang="zh-CN" altLang="en-US" b="1" dirty="0" smtClean="0">
                <a:solidFill>
                  <a:srgbClr val="FFC000"/>
                </a:solidFill>
              </a:rPr>
              <a:t>④极端化的用典、藻饰，造成许多末流作品的空洞华丽。</a:t>
            </a:r>
            <a:endParaRPr lang="zh-CN" altLang="en-US" b="1" dirty="0">
              <a:solidFill>
                <a:srgbClr val="FFC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linds(horizontal)">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blinds(horizontal)">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blinds(horizontal)">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blinds(horizontal)">
                                      <p:cBhvr>
                                        <p:cTn id="28" dur="500"/>
                                        <p:tgtEl>
                                          <p:spTgt spid="3">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blinds(horizontal)">
                                      <p:cBhvr>
                                        <p:cTn id="33" dur="500"/>
                                        <p:tgtEl>
                                          <p:spTgt spid="3">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Effect transition="in" filter="blinds(horizontal)">
                                      <p:cBhvr>
                                        <p:cTn id="38"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357d96ecf5b2d18f-afc4d2ad386d5ea1-e971447013c5ca41e1d73648db452650.jpg"/>
          <p:cNvPicPr>
            <a:picLocks noChangeAspect="1"/>
          </p:cNvPicPr>
          <p:nvPr/>
        </p:nvPicPr>
        <p:blipFill>
          <a:blip r:embed="rId3"/>
          <a:stretch>
            <a:fillRect/>
          </a:stretch>
        </p:blipFill>
        <p:spPr>
          <a:xfrm>
            <a:off x="0" y="0"/>
            <a:ext cx="9144000" cy="6858000"/>
          </a:xfrm>
          <a:prstGeom prst="rect">
            <a:avLst/>
          </a:prstGeom>
        </p:spPr>
      </p:pic>
      <p:sp>
        <p:nvSpPr>
          <p:cNvPr id="2" name="标题 1"/>
          <p:cNvSpPr>
            <a:spLocks noGrp="1"/>
          </p:cNvSpPr>
          <p:nvPr>
            <p:ph type="title"/>
          </p:nvPr>
        </p:nvSpPr>
        <p:spPr/>
        <p:txBody>
          <a:bodyPr/>
          <a:lstStyle/>
          <a:p>
            <a:r>
              <a:rPr lang="zh-CN" altLang="en-US" b="1" dirty="0" smtClean="0">
                <a:solidFill>
                  <a:srgbClr val="FF0000"/>
                </a:solidFill>
              </a:rPr>
              <a:t>读准字音</a:t>
            </a:r>
            <a:endParaRPr lang="zh-CN" altLang="en-US" b="1" dirty="0">
              <a:solidFill>
                <a:srgbClr val="FF0000"/>
              </a:solidFill>
            </a:endParaRPr>
          </a:p>
        </p:txBody>
      </p:sp>
      <p:sp>
        <p:nvSpPr>
          <p:cNvPr id="3" name="内容占位符 2"/>
          <p:cNvSpPr>
            <a:spLocks noGrp="1"/>
          </p:cNvSpPr>
          <p:nvPr>
            <p:ph idx="1"/>
          </p:nvPr>
        </p:nvSpPr>
        <p:spPr/>
        <p:txBody>
          <a:bodyPr>
            <a:normAutofit/>
          </a:bodyPr>
          <a:lstStyle/>
          <a:p>
            <a:pPr>
              <a:buNone/>
            </a:pPr>
            <a:r>
              <a:rPr lang="zh-CN" altLang="en-US" dirty="0" smtClean="0"/>
              <a:t> </a:t>
            </a:r>
            <a:r>
              <a:rPr lang="zh-CN" altLang="en-US" sz="3600" b="1" dirty="0" smtClean="0">
                <a:solidFill>
                  <a:srgbClr val="FFC000"/>
                </a:solidFill>
              </a:rPr>
              <a:t>缥碧</a:t>
            </a:r>
            <a:r>
              <a:rPr lang="en-US" altLang="zh-CN" sz="3600" b="1" dirty="0" smtClean="0">
                <a:solidFill>
                  <a:srgbClr val="FFC000"/>
                </a:solidFill>
              </a:rPr>
              <a:t>                     </a:t>
            </a:r>
            <a:r>
              <a:rPr lang="zh-CN" altLang="en-US" sz="3600" b="1" dirty="0" smtClean="0">
                <a:solidFill>
                  <a:srgbClr val="FFC000"/>
                </a:solidFill>
              </a:rPr>
              <a:t>轩邈</a:t>
            </a:r>
            <a:r>
              <a:rPr lang="en-US" altLang="zh-CN" sz="3600" b="1" dirty="0" smtClean="0">
                <a:solidFill>
                  <a:srgbClr val="FFC000"/>
                </a:solidFill>
              </a:rPr>
              <a:t> </a:t>
            </a:r>
            <a:r>
              <a:rPr lang="en-US" altLang="zh-CN" sz="3600" b="1" dirty="0" smtClean="0">
                <a:solidFill>
                  <a:srgbClr val="FF0000"/>
                </a:solidFill>
              </a:rPr>
              <a:t>          </a:t>
            </a:r>
            <a:r>
              <a:rPr lang="en-US" altLang="zh-CN" sz="3600" b="1" dirty="0" smtClean="0">
                <a:solidFill>
                  <a:srgbClr val="FFC000"/>
                </a:solidFill>
              </a:rPr>
              <a:t>       </a:t>
            </a:r>
            <a:r>
              <a:rPr lang="zh-CN" altLang="en-US" sz="3600" b="1" dirty="0" smtClean="0">
                <a:solidFill>
                  <a:srgbClr val="FFC000"/>
                </a:solidFill>
              </a:rPr>
              <a:t>泠泠</a:t>
            </a:r>
            <a:endParaRPr lang="en-US" altLang="zh-CN" sz="3600" b="1" dirty="0" smtClean="0">
              <a:solidFill>
                <a:srgbClr val="FFC000"/>
              </a:solidFill>
            </a:endParaRPr>
          </a:p>
          <a:p>
            <a:pPr>
              <a:buNone/>
            </a:pPr>
            <a:r>
              <a:rPr lang="en-US" altLang="zh-CN" sz="3600" b="1" dirty="0" smtClean="0">
                <a:solidFill>
                  <a:srgbClr val="FFC000"/>
                </a:solidFill>
              </a:rPr>
              <a:t>        </a:t>
            </a:r>
          </a:p>
          <a:p>
            <a:pPr>
              <a:buNone/>
            </a:pPr>
            <a:r>
              <a:rPr lang="en-US" altLang="zh-CN" sz="3600" b="1" dirty="0" smtClean="0">
                <a:solidFill>
                  <a:srgbClr val="FFC000"/>
                </a:solidFill>
              </a:rPr>
              <a:t> </a:t>
            </a:r>
            <a:r>
              <a:rPr lang="zh-CN" altLang="en-US" sz="3600" b="1" dirty="0" smtClean="0">
                <a:solidFill>
                  <a:srgbClr val="FFC000"/>
                </a:solidFill>
              </a:rPr>
              <a:t>嘤嘤</a:t>
            </a:r>
            <a:r>
              <a:rPr lang="en-US" altLang="zh-CN" sz="3600" b="1" dirty="0" smtClean="0">
                <a:solidFill>
                  <a:srgbClr val="FFC000"/>
                </a:solidFill>
              </a:rPr>
              <a:t> </a:t>
            </a:r>
            <a:r>
              <a:rPr lang="en-US" altLang="zh-CN" sz="3600" b="1" dirty="0" smtClean="0">
                <a:solidFill>
                  <a:srgbClr val="FF0000"/>
                </a:solidFill>
              </a:rPr>
              <a:t>        </a:t>
            </a:r>
            <a:r>
              <a:rPr lang="en-US" altLang="zh-CN" sz="3600" b="1" dirty="0" smtClean="0">
                <a:solidFill>
                  <a:srgbClr val="FFC000"/>
                </a:solidFill>
              </a:rPr>
              <a:t>            </a:t>
            </a:r>
            <a:r>
              <a:rPr lang="zh-CN" altLang="en-US" sz="3600" b="1" dirty="0" smtClean="0">
                <a:solidFill>
                  <a:srgbClr val="FFC000"/>
                </a:solidFill>
              </a:rPr>
              <a:t>千转</a:t>
            </a:r>
            <a:r>
              <a:rPr lang="en-US" altLang="zh-CN" sz="3600" b="1" dirty="0" smtClean="0">
                <a:solidFill>
                  <a:srgbClr val="FFC000"/>
                </a:solidFill>
              </a:rPr>
              <a:t>                  </a:t>
            </a:r>
            <a:r>
              <a:rPr lang="zh-CN" altLang="en-US" sz="3600" b="1" dirty="0" smtClean="0">
                <a:solidFill>
                  <a:srgbClr val="FFC000"/>
                </a:solidFill>
              </a:rPr>
              <a:t>鸢飞</a:t>
            </a:r>
            <a:endParaRPr lang="en-US" altLang="zh-CN" sz="3600" b="1" dirty="0" smtClean="0">
              <a:solidFill>
                <a:srgbClr val="FFC000"/>
              </a:solidFill>
            </a:endParaRPr>
          </a:p>
          <a:p>
            <a:pPr>
              <a:buNone/>
            </a:pPr>
            <a:endParaRPr lang="en-US" altLang="zh-CN" sz="3600" b="1" dirty="0" smtClean="0">
              <a:solidFill>
                <a:srgbClr val="FFC000"/>
              </a:solidFill>
            </a:endParaRPr>
          </a:p>
          <a:p>
            <a:pPr>
              <a:buNone/>
            </a:pPr>
            <a:r>
              <a:rPr lang="zh-CN" altLang="en-US" sz="3600" b="1" dirty="0" smtClean="0">
                <a:solidFill>
                  <a:srgbClr val="FFC000"/>
                </a:solidFill>
              </a:rPr>
              <a:t> 戾天</a:t>
            </a:r>
            <a:r>
              <a:rPr lang="en-US" altLang="zh-CN" sz="3600" b="1" dirty="0" smtClean="0">
                <a:solidFill>
                  <a:srgbClr val="FFC000"/>
                </a:solidFill>
              </a:rPr>
              <a:t>                     </a:t>
            </a:r>
            <a:r>
              <a:rPr lang="zh-CN" altLang="en-US" sz="3600" b="1" dirty="0" smtClean="0">
                <a:solidFill>
                  <a:srgbClr val="FFC000"/>
                </a:solidFill>
              </a:rPr>
              <a:t>经纶</a:t>
            </a:r>
            <a:r>
              <a:rPr lang="en-US" altLang="zh-CN" sz="3600" b="1" dirty="0" smtClean="0">
                <a:solidFill>
                  <a:srgbClr val="FFC000"/>
                </a:solidFill>
              </a:rPr>
              <a:t>                   </a:t>
            </a:r>
            <a:r>
              <a:rPr lang="zh-CN" altLang="en-US" sz="3600" b="1" dirty="0" smtClean="0">
                <a:solidFill>
                  <a:srgbClr val="FFC000"/>
                </a:solidFill>
              </a:rPr>
              <a:t>横柯</a:t>
            </a:r>
            <a:endParaRPr lang="en-US" altLang="zh-CN" sz="3600" b="1" dirty="0" smtClean="0">
              <a:solidFill>
                <a:srgbClr val="FFC000"/>
              </a:solidFill>
            </a:endParaRPr>
          </a:p>
          <a:p>
            <a:endParaRPr lang="zh-CN" altLang="en-US" b="1" dirty="0">
              <a:solidFill>
                <a:srgbClr val="FFC000"/>
              </a:solidFill>
            </a:endParaRPr>
          </a:p>
        </p:txBody>
      </p:sp>
      <p:sp>
        <p:nvSpPr>
          <p:cNvPr id="4" name="TextBox 3"/>
          <p:cNvSpPr txBox="1"/>
          <p:nvPr/>
        </p:nvSpPr>
        <p:spPr>
          <a:xfrm>
            <a:off x="1571604" y="1571612"/>
            <a:ext cx="1214446" cy="646331"/>
          </a:xfrm>
          <a:prstGeom prst="rect">
            <a:avLst/>
          </a:prstGeom>
          <a:noFill/>
        </p:spPr>
        <p:txBody>
          <a:bodyPr wrap="square" rtlCol="0">
            <a:spAutoFit/>
          </a:bodyPr>
          <a:lstStyle/>
          <a:p>
            <a:r>
              <a:rPr lang="en-US" altLang="zh-CN" sz="3600" dirty="0" err="1" smtClean="0">
                <a:solidFill>
                  <a:srgbClr val="FF0000"/>
                </a:solidFill>
              </a:rPr>
              <a:t>piǎo</a:t>
            </a:r>
            <a:endParaRPr lang="zh-CN" altLang="en-US" sz="3600" dirty="0">
              <a:solidFill>
                <a:srgbClr val="FF0000"/>
              </a:solidFill>
            </a:endParaRPr>
          </a:p>
        </p:txBody>
      </p:sp>
      <p:sp>
        <p:nvSpPr>
          <p:cNvPr id="5" name="TextBox 4"/>
          <p:cNvSpPr txBox="1"/>
          <p:nvPr/>
        </p:nvSpPr>
        <p:spPr>
          <a:xfrm>
            <a:off x="4643438" y="1571612"/>
            <a:ext cx="1500198" cy="646331"/>
          </a:xfrm>
          <a:prstGeom prst="rect">
            <a:avLst/>
          </a:prstGeom>
          <a:noFill/>
        </p:spPr>
        <p:txBody>
          <a:bodyPr wrap="square" rtlCol="0">
            <a:spAutoFit/>
          </a:bodyPr>
          <a:lstStyle/>
          <a:p>
            <a:r>
              <a:rPr lang="en-US" altLang="zh-CN" sz="3600" dirty="0" err="1" smtClean="0">
                <a:solidFill>
                  <a:srgbClr val="FF0000"/>
                </a:solidFill>
              </a:rPr>
              <a:t>miǎo</a:t>
            </a:r>
            <a:endParaRPr lang="zh-CN" altLang="en-US" sz="3600" dirty="0">
              <a:solidFill>
                <a:srgbClr val="FF0000"/>
              </a:solidFill>
            </a:endParaRPr>
          </a:p>
        </p:txBody>
      </p:sp>
      <p:sp>
        <p:nvSpPr>
          <p:cNvPr id="6" name="TextBox 5"/>
          <p:cNvSpPr txBox="1"/>
          <p:nvPr/>
        </p:nvSpPr>
        <p:spPr>
          <a:xfrm>
            <a:off x="7500958" y="1643050"/>
            <a:ext cx="1500198" cy="646331"/>
          </a:xfrm>
          <a:prstGeom prst="rect">
            <a:avLst/>
          </a:prstGeom>
          <a:noFill/>
        </p:spPr>
        <p:txBody>
          <a:bodyPr wrap="square" rtlCol="0">
            <a:spAutoFit/>
          </a:bodyPr>
          <a:lstStyle/>
          <a:p>
            <a:r>
              <a:rPr lang="en-US" altLang="zh-CN" sz="3600" dirty="0" err="1" smtClean="0">
                <a:solidFill>
                  <a:srgbClr val="FF0000"/>
                </a:solidFill>
              </a:rPr>
              <a:t>líng</a:t>
            </a:r>
            <a:endParaRPr lang="zh-CN" altLang="en-US" sz="3600" dirty="0">
              <a:solidFill>
                <a:srgbClr val="FF0000"/>
              </a:solidFill>
            </a:endParaRPr>
          </a:p>
        </p:txBody>
      </p:sp>
      <p:sp>
        <p:nvSpPr>
          <p:cNvPr id="7" name="TextBox 6"/>
          <p:cNvSpPr txBox="1"/>
          <p:nvPr/>
        </p:nvSpPr>
        <p:spPr>
          <a:xfrm>
            <a:off x="1571604" y="2857496"/>
            <a:ext cx="1000132" cy="646331"/>
          </a:xfrm>
          <a:prstGeom prst="rect">
            <a:avLst/>
          </a:prstGeom>
          <a:noFill/>
        </p:spPr>
        <p:txBody>
          <a:bodyPr wrap="square" rtlCol="0">
            <a:spAutoFit/>
          </a:bodyPr>
          <a:lstStyle/>
          <a:p>
            <a:r>
              <a:rPr lang="en-US" altLang="zh-CN" sz="3600" dirty="0" err="1" smtClean="0">
                <a:solidFill>
                  <a:srgbClr val="FF0000"/>
                </a:solidFill>
              </a:rPr>
              <a:t>yīng</a:t>
            </a:r>
            <a:endParaRPr lang="zh-CN" altLang="en-US" sz="3600" dirty="0">
              <a:solidFill>
                <a:srgbClr val="FF0000"/>
              </a:solidFill>
            </a:endParaRPr>
          </a:p>
        </p:txBody>
      </p:sp>
      <p:sp>
        <p:nvSpPr>
          <p:cNvPr id="8" name="TextBox 7"/>
          <p:cNvSpPr txBox="1"/>
          <p:nvPr/>
        </p:nvSpPr>
        <p:spPr>
          <a:xfrm>
            <a:off x="4643438" y="2928934"/>
            <a:ext cx="1357322" cy="646331"/>
          </a:xfrm>
          <a:prstGeom prst="rect">
            <a:avLst/>
          </a:prstGeom>
          <a:noFill/>
        </p:spPr>
        <p:txBody>
          <a:bodyPr wrap="square" rtlCol="0">
            <a:spAutoFit/>
          </a:bodyPr>
          <a:lstStyle/>
          <a:p>
            <a:r>
              <a:rPr lang="en-US" altLang="zh-CN" sz="3600" dirty="0" err="1" smtClean="0">
                <a:solidFill>
                  <a:srgbClr val="FF0000"/>
                </a:solidFill>
              </a:rPr>
              <a:t>zhuàn</a:t>
            </a:r>
            <a:endParaRPr lang="zh-CN" altLang="en-US" sz="3600" dirty="0">
              <a:solidFill>
                <a:srgbClr val="FF0000"/>
              </a:solidFill>
            </a:endParaRPr>
          </a:p>
        </p:txBody>
      </p:sp>
      <p:sp>
        <p:nvSpPr>
          <p:cNvPr id="9" name="TextBox 8"/>
          <p:cNvSpPr txBox="1"/>
          <p:nvPr/>
        </p:nvSpPr>
        <p:spPr>
          <a:xfrm>
            <a:off x="7429520" y="2857496"/>
            <a:ext cx="1357322" cy="646331"/>
          </a:xfrm>
          <a:prstGeom prst="rect">
            <a:avLst/>
          </a:prstGeom>
          <a:noFill/>
        </p:spPr>
        <p:txBody>
          <a:bodyPr wrap="square" rtlCol="0">
            <a:spAutoFit/>
          </a:bodyPr>
          <a:lstStyle/>
          <a:p>
            <a:r>
              <a:rPr lang="en-US" altLang="zh-CN" sz="3600" dirty="0" err="1" smtClean="0">
                <a:solidFill>
                  <a:srgbClr val="FF0000"/>
                </a:solidFill>
              </a:rPr>
              <a:t>yuān</a:t>
            </a:r>
            <a:endParaRPr lang="zh-CN" altLang="en-US" sz="3600" dirty="0">
              <a:solidFill>
                <a:srgbClr val="FF0000"/>
              </a:solidFill>
            </a:endParaRPr>
          </a:p>
        </p:txBody>
      </p:sp>
      <p:sp>
        <p:nvSpPr>
          <p:cNvPr id="10" name="TextBox 9"/>
          <p:cNvSpPr txBox="1"/>
          <p:nvPr/>
        </p:nvSpPr>
        <p:spPr>
          <a:xfrm>
            <a:off x="1571604" y="4286256"/>
            <a:ext cx="928694" cy="646331"/>
          </a:xfrm>
          <a:prstGeom prst="rect">
            <a:avLst/>
          </a:prstGeom>
          <a:noFill/>
        </p:spPr>
        <p:txBody>
          <a:bodyPr wrap="square" rtlCol="0">
            <a:spAutoFit/>
          </a:bodyPr>
          <a:lstStyle/>
          <a:p>
            <a:r>
              <a:rPr lang="en-US" altLang="zh-CN" sz="3600" dirty="0" err="1" smtClean="0">
                <a:solidFill>
                  <a:srgbClr val="FF0000"/>
                </a:solidFill>
              </a:rPr>
              <a:t>lì</a:t>
            </a:r>
            <a:endParaRPr lang="zh-CN" altLang="en-US" sz="3600" dirty="0">
              <a:solidFill>
                <a:srgbClr val="FF0000"/>
              </a:solidFill>
            </a:endParaRPr>
          </a:p>
        </p:txBody>
      </p:sp>
      <p:sp>
        <p:nvSpPr>
          <p:cNvPr id="11" name="TextBox 10"/>
          <p:cNvSpPr txBox="1"/>
          <p:nvPr/>
        </p:nvSpPr>
        <p:spPr>
          <a:xfrm>
            <a:off x="4714876" y="4214818"/>
            <a:ext cx="1071570" cy="646331"/>
          </a:xfrm>
          <a:prstGeom prst="rect">
            <a:avLst/>
          </a:prstGeom>
          <a:noFill/>
        </p:spPr>
        <p:txBody>
          <a:bodyPr wrap="square" rtlCol="0">
            <a:spAutoFit/>
          </a:bodyPr>
          <a:lstStyle/>
          <a:p>
            <a:r>
              <a:rPr lang="en-US" altLang="zh-CN" sz="3600" dirty="0" err="1" smtClean="0">
                <a:solidFill>
                  <a:srgbClr val="FF0000"/>
                </a:solidFill>
              </a:rPr>
              <a:t>lún</a:t>
            </a:r>
            <a:endParaRPr lang="zh-CN" altLang="en-US" sz="3600" dirty="0">
              <a:solidFill>
                <a:srgbClr val="FF0000"/>
              </a:solidFill>
            </a:endParaRPr>
          </a:p>
        </p:txBody>
      </p:sp>
      <p:sp>
        <p:nvSpPr>
          <p:cNvPr id="12" name="TextBox 11"/>
          <p:cNvSpPr txBox="1"/>
          <p:nvPr/>
        </p:nvSpPr>
        <p:spPr>
          <a:xfrm>
            <a:off x="7429520" y="4214818"/>
            <a:ext cx="1357290" cy="646331"/>
          </a:xfrm>
          <a:prstGeom prst="rect">
            <a:avLst/>
          </a:prstGeom>
          <a:noFill/>
        </p:spPr>
        <p:txBody>
          <a:bodyPr wrap="square" rtlCol="0">
            <a:spAutoFit/>
          </a:bodyPr>
          <a:lstStyle/>
          <a:p>
            <a:r>
              <a:rPr lang="en-US" altLang="zh-CN" sz="3600" dirty="0" err="1" smtClean="0">
                <a:solidFill>
                  <a:srgbClr val="FF0000"/>
                </a:solidFill>
              </a:rPr>
              <a:t>kē</a:t>
            </a:r>
            <a:endParaRPr lang="zh-CN" altLang="en-US" sz="3600" dirty="0">
              <a:solidFill>
                <a:srgbClr val="FF0000"/>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69552b8cf71607db-6ae2da80e38e3a93-a595ae1415a1c6e5565d9e5cc84c6553.jpg"/>
          <p:cNvPicPr>
            <a:picLocks noChangeAspect="1"/>
          </p:cNvPicPr>
          <p:nvPr/>
        </p:nvPicPr>
        <p:blipFill>
          <a:blip r:embed="rId3"/>
          <a:stretch>
            <a:fillRect/>
          </a:stretch>
        </p:blipFill>
        <p:spPr>
          <a:xfrm>
            <a:off x="0" y="0"/>
            <a:ext cx="9144000" cy="6857999"/>
          </a:xfrm>
          <a:prstGeom prst="rect">
            <a:avLst/>
          </a:prstGeom>
        </p:spPr>
      </p:pic>
      <p:sp>
        <p:nvSpPr>
          <p:cNvPr id="2" name="标题 1"/>
          <p:cNvSpPr>
            <a:spLocks noGrp="1"/>
          </p:cNvSpPr>
          <p:nvPr>
            <p:ph type="title"/>
          </p:nvPr>
        </p:nvSpPr>
        <p:spPr/>
        <p:txBody>
          <a:bodyPr/>
          <a:lstStyle/>
          <a:p>
            <a:r>
              <a:rPr lang="zh-CN" altLang="en-US" b="1" dirty="0" smtClean="0">
                <a:solidFill>
                  <a:srgbClr val="FF0000"/>
                </a:solidFill>
              </a:rPr>
              <a:t>文言词汇</a:t>
            </a:r>
            <a:endParaRPr lang="zh-CN" altLang="en-US" b="1" dirty="0">
              <a:solidFill>
                <a:srgbClr val="FF0000"/>
              </a:solidFill>
            </a:endParaRPr>
          </a:p>
        </p:txBody>
      </p:sp>
      <p:sp>
        <p:nvSpPr>
          <p:cNvPr id="3" name="内容占位符 2"/>
          <p:cNvSpPr>
            <a:spLocks noGrp="1"/>
          </p:cNvSpPr>
          <p:nvPr>
            <p:ph idx="1"/>
          </p:nvPr>
        </p:nvSpPr>
        <p:spPr>
          <a:xfrm>
            <a:off x="0" y="1600200"/>
            <a:ext cx="9144000" cy="4525963"/>
          </a:xfrm>
        </p:spPr>
        <p:txBody>
          <a:bodyPr/>
          <a:lstStyle/>
          <a:p>
            <a:pPr marL="514350" indent="-514350">
              <a:buNone/>
            </a:pPr>
            <a:r>
              <a:rPr lang="en-US" altLang="zh-CN" b="1" dirty="0" smtClean="0">
                <a:solidFill>
                  <a:srgbClr val="FF0000"/>
                </a:solidFill>
              </a:rPr>
              <a:t>     1.</a:t>
            </a:r>
            <a:r>
              <a:rPr lang="zh-CN" altLang="en-US" b="1" dirty="0" smtClean="0">
                <a:solidFill>
                  <a:srgbClr val="FF0000"/>
                </a:solidFill>
              </a:rPr>
              <a:t>通假字</a:t>
            </a:r>
            <a:endParaRPr lang="en-US" altLang="zh-CN" b="1" dirty="0" smtClean="0">
              <a:solidFill>
                <a:srgbClr val="FF0000"/>
              </a:solidFill>
            </a:endParaRPr>
          </a:p>
          <a:p>
            <a:pPr marL="514350" indent="-514350">
              <a:buNone/>
            </a:pPr>
            <a:r>
              <a:rPr lang="zh-CN" altLang="en-US" b="1" dirty="0" smtClean="0">
                <a:solidFill>
                  <a:srgbClr val="FFC000"/>
                </a:solidFill>
              </a:rPr>
              <a:t>      蝉则千</a:t>
            </a:r>
            <a:r>
              <a:rPr lang="zh-CN" altLang="en-US" b="1" u="sng" dirty="0" smtClean="0">
                <a:solidFill>
                  <a:srgbClr val="FFC000"/>
                </a:solidFill>
              </a:rPr>
              <a:t>转</a:t>
            </a:r>
            <a:r>
              <a:rPr lang="zh-CN" altLang="en-US" b="1" dirty="0" smtClean="0">
                <a:solidFill>
                  <a:srgbClr val="FFC000"/>
                </a:solidFill>
              </a:rPr>
              <a:t>不穷    </a:t>
            </a:r>
            <a:endParaRPr lang="en-US" altLang="zh-CN" b="1" dirty="0" smtClean="0">
              <a:solidFill>
                <a:srgbClr val="FFC000"/>
              </a:solidFill>
            </a:endParaRPr>
          </a:p>
          <a:p>
            <a:pPr marL="514350" indent="-514350">
              <a:buNone/>
            </a:pPr>
            <a:r>
              <a:rPr lang="zh-CN" altLang="en-US" b="1" dirty="0" smtClean="0">
                <a:solidFill>
                  <a:srgbClr val="FFC000"/>
                </a:solidFill>
              </a:rPr>
              <a:t>    “转”通“啭”</a:t>
            </a:r>
            <a:r>
              <a:rPr lang="en-US" altLang="zh-CN" b="1" dirty="0" smtClean="0">
                <a:solidFill>
                  <a:srgbClr val="FFC000"/>
                </a:solidFill>
              </a:rPr>
              <a:t>(</a:t>
            </a:r>
            <a:r>
              <a:rPr lang="en-US" altLang="zh-CN" b="1" dirty="0" err="1" smtClean="0">
                <a:solidFill>
                  <a:srgbClr val="FFC000"/>
                </a:solidFill>
              </a:rPr>
              <a:t>zhuàn</a:t>
            </a:r>
            <a:r>
              <a:rPr lang="en-US" altLang="zh-CN" b="1" dirty="0" smtClean="0">
                <a:solidFill>
                  <a:srgbClr val="FFC000"/>
                </a:solidFill>
              </a:rPr>
              <a:t>)</a:t>
            </a:r>
            <a:r>
              <a:rPr lang="zh-CN" altLang="en-US" b="1" dirty="0" smtClean="0">
                <a:solidFill>
                  <a:srgbClr val="FFC000"/>
                </a:solidFill>
              </a:rPr>
              <a:t>，鸟叫声，文中指蝉鸣</a:t>
            </a:r>
            <a:endParaRPr lang="en-US" altLang="zh-CN" b="1" dirty="0" smtClean="0">
              <a:solidFill>
                <a:srgbClr val="FFC000"/>
              </a:solidFill>
            </a:endParaRPr>
          </a:p>
          <a:p>
            <a:pPr marL="514350" indent="-514350">
              <a:buNone/>
            </a:pPr>
            <a:r>
              <a:rPr lang="zh-CN" altLang="en-US" b="1" dirty="0" smtClean="0">
                <a:solidFill>
                  <a:srgbClr val="FFC000"/>
                </a:solidFill>
              </a:rPr>
              <a:t>     窥谷忘</a:t>
            </a:r>
            <a:r>
              <a:rPr lang="zh-CN" altLang="en-US" b="1" u="sng" dirty="0" smtClean="0">
                <a:solidFill>
                  <a:srgbClr val="FFC000"/>
                </a:solidFill>
              </a:rPr>
              <a:t>反</a:t>
            </a:r>
            <a:endParaRPr lang="en-US" altLang="zh-CN" b="1" u="sng" dirty="0" smtClean="0">
              <a:solidFill>
                <a:srgbClr val="FFC000"/>
              </a:solidFill>
            </a:endParaRPr>
          </a:p>
          <a:p>
            <a:pPr marL="514350" indent="-514350">
              <a:buNone/>
            </a:pPr>
            <a:r>
              <a:rPr lang="zh-CN" altLang="en-US" b="1" dirty="0" smtClean="0">
                <a:solidFill>
                  <a:srgbClr val="FFC000"/>
                </a:solidFill>
              </a:rPr>
              <a:t>   “反”通“返”，返回</a:t>
            </a:r>
            <a:endParaRPr lang="zh-CN" altLang="en-US" b="1" dirty="0">
              <a:solidFill>
                <a:srgbClr val="FFC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linds(horizontal)">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blinds(horizontal)">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blinds(horizontal)">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blinds(horizontal)">
                                      <p:cBhvr>
                                        <p:cTn id="28" dur="500"/>
                                        <p:tgtEl>
                                          <p:spTgt spid="3">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blinds(horizontal)">
                                      <p:cBhvr>
                                        <p:cTn id="3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descr="78100c65b219fea7-1691c8fae674bb69-451162532c0968520081f11426dd8a4c.jpg"/>
          <p:cNvPicPr>
            <a:picLocks noChangeAspect="1"/>
          </p:cNvPicPr>
          <p:nvPr/>
        </p:nvPicPr>
        <p:blipFill>
          <a:blip r:embed="rId3"/>
          <a:stretch>
            <a:fillRect/>
          </a:stretch>
        </p:blipFill>
        <p:spPr>
          <a:xfrm>
            <a:off x="0" y="0"/>
            <a:ext cx="9144000" cy="6858000"/>
          </a:xfrm>
          <a:prstGeom prst="rect">
            <a:avLst/>
          </a:prstGeom>
          <a:effectLst/>
        </p:spPr>
      </p:pic>
      <p:sp>
        <p:nvSpPr>
          <p:cNvPr id="3" name="内容占位符 2"/>
          <p:cNvSpPr>
            <a:spLocks noGrp="1"/>
          </p:cNvSpPr>
          <p:nvPr>
            <p:ph idx="1"/>
          </p:nvPr>
        </p:nvSpPr>
        <p:spPr>
          <a:xfrm>
            <a:off x="0" y="0"/>
            <a:ext cx="9144000" cy="6858000"/>
          </a:xfrm>
        </p:spPr>
        <p:txBody>
          <a:bodyPr/>
          <a:lstStyle/>
          <a:p>
            <a:pPr>
              <a:buNone/>
            </a:pPr>
            <a:r>
              <a:rPr lang="en-US" altLang="zh-CN" sz="3600" dirty="0" smtClean="0"/>
              <a:t>    </a:t>
            </a:r>
            <a:r>
              <a:rPr lang="en-US" altLang="zh-CN" sz="3600" b="1" dirty="0" smtClean="0">
                <a:solidFill>
                  <a:srgbClr val="FF0000"/>
                </a:solidFill>
              </a:rPr>
              <a:t>2.</a:t>
            </a:r>
            <a:r>
              <a:rPr lang="zh-CN" altLang="en-US" sz="3600" b="1" dirty="0" smtClean="0">
                <a:solidFill>
                  <a:srgbClr val="FF0000"/>
                </a:solidFill>
              </a:rPr>
              <a:t>一词多义</a:t>
            </a:r>
            <a:endParaRPr lang="en-US" altLang="zh-CN" sz="3600" b="1" dirty="0" smtClean="0">
              <a:solidFill>
                <a:srgbClr val="FF0000"/>
              </a:solidFill>
            </a:endParaRPr>
          </a:p>
          <a:p>
            <a:pPr>
              <a:buNone/>
            </a:pPr>
            <a:endParaRPr lang="zh-CN" altLang="en-US" dirty="0" smtClean="0"/>
          </a:p>
          <a:p>
            <a:pPr>
              <a:buNone/>
            </a:pPr>
            <a:endParaRPr lang="zh-CN" altLang="en-US" dirty="0"/>
          </a:p>
        </p:txBody>
      </p:sp>
      <p:sp>
        <p:nvSpPr>
          <p:cNvPr id="4" name="TextBox 3"/>
          <p:cNvSpPr txBox="1"/>
          <p:nvPr/>
        </p:nvSpPr>
        <p:spPr>
          <a:xfrm>
            <a:off x="642910" y="1071546"/>
            <a:ext cx="571504" cy="646331"/>
          </a:xfrm>
          <a:prstGeom prst="rect">
            <a:avLst/>
          </a:prstGeom>
          <a:noFill/>
        </p:spPr>
        <p:txBody>
          <a:bodyPr wrap="square" rtlCol="0">
            <a:spAutoFit/>
          </a:bodyPr>
          <a:lstStyle/>
          <a:p>
            <a:r>
              <a:rPr lang="zh-CN" altLang="en-US" sz="3600" b="1" dirty="0" smtClean="0">
                <a:solidFill>
                  <a:srgbClr val="FF0000"/>
                </a:solidFill>
              </a:rPr>
              <a:t>绝</a:t>
            </a:r>
            <a:endParaRPr lang="zh-CN" altLang="en-US" sz="3600" b="1" dirty="0">
              <a:solidFill>
                <a:srgbClr val="FF0000"/>
              </a:solidFill>
            </a:endParaRPr>
          </a:p>
        </p:txBody>
      </p:sp>
      <p:sp>
        <p:nvSpPr>
          <p:cNvPr id="5" name="左大括号 4"/>
          <p:cNvSpPr/>
          <p:nvPr/>
        </p:nvSpPr>
        <p:spPr>
          <a:xfrm>
            <a:off x="1214414" y="928670"/>
            <a:ext cx="155448" cy="9144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TextBox 5"/>
          <p:cNvSpPr txBox="1"/>
          <p:nvPr/>
        </p:nvSpPr>
        <p:spPr>
          <a:xfrm>
            <a:off x="1357290" y="642918"/>
            <a:ext cx="3071834" cy="646331"/>
          </a:xfrm>
          <a:prstGeom prst="rect">
            <a:avLst/>
          </a:prstGeom>
          <a:noFill/>
        </p:spPr>
        <p:txBody>
          <a:bodyPr wrap="square" rtlCol="0">
            <a:spAutoFit/>
          </a:bodyPr>
          <a:lstStyle/>
          <a:p>
            <a:r>
              <a:rPr lang="zh-CN" altLang="en-US" sz="3600" b="1" dirty="0" smtClean="0">
                <a:solidFill>
                  <a:srgbClr val="FFC000"/>
                </a:solidFill>
              </a:rPr>
              <a:t>猿则百叫无绝</a:t>
            </a:r>
            <a:endParaRPr lang="zh-CN" altLang="en-US" sz="3600" b="1" dirty="0">
              <a:solidFill>
                <a:srgbClr val="FFC000"/>
              </a:solidFill>
            </a:endParaRPr>
          </a:p>
        </p:txBody>
      </p:sp>
      <p:sp>
        <p:nvSpPr>
          <p:cNvPr id="7" name="TextBox 6"/>
          <p:cNvSpPr txBox="1"/>
          <p:nvPr/>
        </p:nvSpPr>
        <p:spPr>
          <a:xfrm>
            <a:off x="1357290" y="1428736"/>
            <a:ext cx="2357454" cy="646331"/>
          </a:xfrm>
          <a:prstGeom prst="rect">
            <a:avLst/>
          </a:prstGeom>
          <a:noFill/>
        </p:spPr>
        <p:txBody>
          <a:bodyPr wrap="square" rtlCol="0">
            <a:spAutoFit/>
          </a:bodyPr>
          <a:lstStyle/>
          <a:p>
            <a:r>
              <a:rPr lang="zh-CN" altLang="en-US" sz="3600" b="1" dirty="0" smtClean="0">
                <a:solidFill>
                  <a:srgbClr val="FFC000"/>
                </a:solidFill>
              </a:rPr>
              <a:t>天下独绝</a:t>
            </a:r>
            <a:endParaRPr lang="zh-CN" altLang="en-US" sz="3600" b="1" dirty="0">
              <a:solidFill>
                <a:srgbClr val="FFC000"/>
              </a:solidFill>
            </a:endParaRPr>
          </a:p>
        </p:txBody>
      </p:sp>
      <p:sp>
        <p:nvSpPr>
          <p:cNvPr id="8" name="TextBox 7"/>
          <p:cNvSpPr txBox="1"/>
          <p:nvPr/>
        </p:nvSpPr>
        <p:spPr>
          <a:xfrm>
            <a:off x="4357686" y="642918"/>
            <a:ext cx="3357586" cy="646331"/>
          </a:xfrm>
          <a:prstGeom prst="rect">
            <a:avLst/>
          </a:prstGeom>
          <a:noFill/>
        </p:spPr>
        <p:txBody>
          <a:bodyPr wrap="square" rtlCol="0">
            <a:spAutoFit/>
          </a:bodyPr>
          <a:lstStyle/>
          <a:p>
            <a:r>
              <a:rPr lang="zh-CN" altLang="en-US" sz="3600" b="1" dirty="0" smtClean="0">
                <a:solidFill>
                  <a:srgbClr val="FF0000"/>
                </a:solidFill>
              </a:rPr>
              <a:t>（穷尽，断绝）</a:t>
            </a:r>
            <a:endParaRPr lang="zh-CN" altLang="en-US" sz="3600" b="1" dirty="0">
              <a:solidFill>
                <a:srgbClr val="FF0000"/>
              </a:solidFill>
            </a:endParaRPr>
          </a:p>
        </p:txBody>
      </p:sp>
      <p:sp>
        <p:nvSpPr>
          <p:cNvPr id="9" name="TextBox 8"/>
          <p:cNvSpPr txBox="1"/>
          <p:nvPr/>
        </p:nvSpPr>
        <p:spPr>
          <a:xfrm>
            <a:off x="4357686" y="1428736"/>
            <a:ext cx="3643338" cy="646331"/>
          </a:xfrm>
          <a:prstGeom prst="rect">
            <a:avLst/>
          </a:prstGeom>
          <a:noFill/>
        </p:spPr>
        <p:txBody>
          <a:bodyPr wrap="square" rtlCol="0">
            <a:spAutoFit/>
          </a:bodyPr>
          <a:lstStyle/>
          <a:p>
            <a:r>
              <a:rPr lang="zh-CN" altLang="en-US" sz="3600" b="1" dirty="0" smtClean="0">
                <a:solidFill>
                  <a:srgbClr val="FF0000"/>
                </a:solidFill>
              </a:rPr>
              <a:t>（独一无二）</a:t>
            </a:r>
            <a:endParaRPr lang="zh-CN" altLang="en-US" sz="3600" b="1" dirty="0">
              <a:solidFill>
                <a:srgbClr val="FF0000"/>
              </a:solidFill>
            </a:endParaRPr>
          </a:p>
        </p:txBody>
      </p:sp>
      <p:sp>
        <p:nvSpPr>
          <p:cNvPr id="10" name="TextBox 9"/>
          <p:cNvSpPr txBox="1"/>
          <p:nvPr/>
        </p:nvSpPr>
        <p:spPr>
          <a:xfrm>
            <a:off x="571472" y="2428868"/>
            <a:ext cx="642942" cy="642942"/>
          </a:xfrm>
          <a:prstGeom prst="rect">
            <a:avLst/>
          </a:prstGeom>
          <a:noFill/>
        </p:spPr>
        <p:txBody>
          <a:bodyPr wrap="square" rtlCol="0">
            <a:spAutoFit/>
          </a:bodyPr>
          <a:lstStyle/>
          <a:p>
            <a:r>
              <a:rPr lang="zh-CN" altLang="en-US" sz="3600" b="1" dirty="0" smtClean="0">
                <a:solidFill>
                  <a:srgbClr val="FF0000"/>
                </a:solidFill>
              </a:rPr>
              <a:t>上</a:t>
            </a:r>
            <a:endParaRPr lang="zh-CN" altLang="en-US" sz="3600" b="1" dirty="0">
              <a:solidFill>
                <a:srgbClr val="FF0000"/>
              </a:solidFill>
            </a:endParaRPr>
          </a:p>
        </p:txBody>
      </p:sp>
      <p:sp>
        <p:nvSpPr>
          <p:cNvPr id="11" name="左大括号 10"/>
          <p:cNvSpPr/>
          <p:nvPr/>
        </p:nvSpPr>
        <p:spPr>
          <a:xfrm>
            <a:off x="1214414" y="2285992"/>
            <a:ext cx="155448" cy="9144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TextBox 11"/>
          <p:cNvSpPr txBox="1"/>
          <p:nvPr/>
        </p:nvSpPr>
        <p:spPr>
          <a:xfrm>
            <a:off x="1357290" y="2071678"/>
            <a:ext cx="2357454" cy="646331"/>
          </a:xfrm>
          <a:prstGeom prst="rect">
            <a:avLst/>
          </a:prstGeom>
          <a:noFill/>
        </p:spPr>
        <p:txBody>
          <a:bodyPr wrap="square" rtlCol="0">
            <a:spAutoFit/>
          </a:bodyPr>
          <a:lstStyle/>
          <a:p>
            <a:r>
              <a:rPr lang="zh-CN" altLang="en-US" sz="3600" b="1" dirty="0" smtClean="0">
                <a:solidFill>
                  <a:srgbClr val="FFC000"/>
                </a:solidFill>
              </a:rPr>
              <a:t>负势竞上</a:t>
            </a:r>
            <a:endParaRPr lang="zh-CN" altLang="en-US" sz="3600" b="1" dirty="0">
              <a:solidFill>
                <a:srgbClr val="FFC000"/>
              </a:solidFill>
            </a:endParaRPr>
          </a:p>
        </p:txBody>
      </p:sp>
      <p:sp>
        <p:nvSpPr>
          <p:cNvPr id="13" name="TextBox 12"/>
          <p:cNvSpPr txBox="1"/>
          <p:nvPr/>
        </p:nvSpPr>
        <p:spPr>
          <a:xfrm>
            <a:off x="1357290" y="2786058"/>
            <a:ext cx="2071702" cy="646331"/>
          </a:xfrm>
          <a:prstGeom prst="rect">
            <a:avLst/>
          </a:prstGeom>
          <a:noFill/>
        </p:spPr>
        <p:txBody>
          <a:bodyPr wrap="square" rtlCol="0">
            <a:spAutoFit/>
          </a:bodyPr>
          <a:lstStyle/>
          <a:p>
            <a:r>
              <a:rPr lang="zh-CN" altLang="en-US" sz="3600" b="1" dirty="0" smtClean="0">
                <a:solidFill>
                  <a:srgbClr val="FFC000"/>
                </a:solidFill>
              </a:rPr>
              <a:t>横柯上蔽</a:t>
            </a:r>
            <a:endParaRPr lang="zh-CN" altLang="en-US" sz="3600" b="1" dirty="0">
              <a:solidFill>
                <a:srgbClr val="FFC000"/>
              </a:solidFill>
            </a:endParaRPr>
          </a:p>
        </p:txBody>
      </p:sp>
      <p:sp>
        <p:nvSpPr>
          <p:cNvPr id="14" name="TextBox 13"/>
          <p:cNvSpPr txBox="1"/>
          <p:nvPr/>
        </p:nvSpPr>
        <p:spPr>
          <a:xfrm>
            <a:off x="4357686" y="2143116"/>
            <a:ext cx="3071834" cy="646331"/>
          </a:xfrm>
          <a:prstGeom prst="rect">
            <a:avLst/>
          </a:prstGeom>
          <a:noFill/>
        </p:spPr>
        <p:txBody>
          <a:bodyPr wrap="square" rtlCol="0">
            <a:spAutoFit/>
          </a:bodyPr>
          <a:lstStyle/>
          <a:p>
            <a:r>
              <a:rPr lang="zh-CN" altLang="en-US" sz="3600" b="1" dirty="0" smtClean="0">
                <a:solidFill>
                  <a:srgbClr val="FF0000"/>
                </a:solidFill>
              </a:rPr>
              <a:t>（向上）</a:t>
            </a:r>
            <a:endParaRPr lang="zh-CN" altLang="en-US" sz="3600" b="1" dirty="0">
              <a:solidFill>
                <a:srgbClr val="FF0000"/>
              </a:solidFill>
            </a:endParaRPr>
          </a:p>
        </p:txBody>
      </p:sp>
      <p:sp>
        <p:nvSpPr>
          <p:cNvPr id="15" name="TextBox 14"/>
          <p:cNvSpPr txBox="1"/>
          <p:nvPr/>
        </p:nvSpPr>
        <p:spPr>
          <a:xfrm>
            <a:off x="4357686" y="2857496"/>
            <a:ext cx="2357454" cy="646331"/>
          </a:xfrm>
          <a:prstGeom prst="rect">
            <a:avLst/>
          </a:prstGeom>
          <a:noFill/>
        </p:spPr>
        <p:txBody>
          <a:bodyPr wrap="square" rtlCol="0">
            <a:spAutoFit/>
          </a:bodyPr>
          <a:lstStyle/>
          <a:p>
            <a:r>
              <a:rPr lang="zh-CN" altLang="en-US" sz="3600" b="1" dirty="0" smtClean="0">
                <a:solidFill>
                  <a:srgbClr val="FF0000"/>
                </a:solidFill>
              </a:rPr>
              <a:t>（在上面）</a:t>
            </a:r>
            <a:endParaRPr lang="zh-CN" altLang="en-US" sz="3600" b="1" dirty="0">
              <a:solidFill>
                <a:srgbClr val="FF0000"/>
              </a:solidFill>
            </a:endParaRPr>
          </a:p>
        </p:txBody>
      </p:sp>
      <p:sp>
        <p:nvSpPr>
          <p:cNvPr id="16" name="TextBox 15"/>
          <p:cNvSpPr txBox="1"/>
          <p:nvPr/>
        </p:nvSpPr>
        <p:spPr>
          <a:xfrm>
            <a:off x="642910" y="3786190"/>
            <a:ext cx="571504" cy="642942"/>
          </a:xfrm>
          <a:prstGeom prst="rect">
            <a:avLst/>
          </a:prstGeom>
          <a:noFill/>
        </p:spPr>
        <p:txBody>
          <a:bodyPr wrap="square" rtlCol="0">
            <a:spAutoFit/>
          </a:bodyPr>
          <a:lstStyle/>
          <a:p>
            <a:r>
              <a:rPr lang="zh-CN" altLang="en-US" sz="3600" b="1" dirty="0" smtClean="0">
                <a:solidFill>
                  <a:srgbClr val="FF0000"/>
                </a:solidFill>
              </a:rPr>
              <a:t>百</a:t>
            </a:r>
            <a:endParaRPr lang="zh-CN" altLang="en-US" sz="3600" b="1" dirty="0">
              <a:solidFill>
                <a:srgbClr val="FF0000"/>
              </a:solidFill>
            </a:endParaRPr>
          </a:p>
        </p:txBody>
      </p:sp>
      <p:sp>
        <p:nvSpPr>
          <p:cNvPr id="17" name="左大括号 16"/>
          <p:cNvSpPr/>
          <p:nvPr/>
        </p:nvSpPr>
        <p:spPr>
          <a:xfrm>
            <a:off x="1214414" y="3643314"/>
            <a:ext cx="155448" cy="9144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TextBox 17"/>
          <p:cNvSpPr txBox="1"/>
          <p:nvPr/>
        </p:nvSpPr>
        <p:spPr>
          <a:xfrm>
            <a:off x="1357290" y="3429000"/>
            <a:ext cx="2143140" cy="646331"/>
          </a:xfrm>
          <a:prstGeom prst="rect">
            <a:avLst/>
          </a:prstGeom>
          <a:noFill/>
        </p:spPr>
        <p:txBody>
          <a:bodyPr wrap="square" rtlCol="0">
            <a:spAutoFit/>
          </a:bodyPr>
          <a:lstStyle/>
          <a:p>
            <a:r>
              <a:rPr lang="zh-CN" altLang="en-US" sz="3600" b="1" dirty="0" smtClean="0">
                <a:solidFill>
                  <a:srgbClr val="FFC000"/>
                </a:solidFill>
              </a:rPr>
              <a:t>一百许里</a:t>
            </a:r>
            <a:endParaRPr lang="zh-CN" altLang="en-US" sz="3600" b="1" dirty="0">
              <a:solidFill>
                <a:srgbClr val="FFC000"/>
              </a:solidFill>
            </a:endParaRPr>
          </a:p>
        </p:txBody>
      </p:sp>
      <p:sp>
        <p:nvSpPr>
          <p:cNvPr id="19" name="TextBox 18"/>
          <p:cNvSpPr txBox="1"/>
          <p:nvPr/>
        </p:nvSpPr>
        <p:spPr>
          <a:xfrm>
            <a:off x="4357686" y="3500438"/>
            <a:ext cx="2928958" cy="646331"/>
          </a:xfrm>
          <a:prstGeom prst="rect">
            <a:avLst/>
          </a:prstGeom>
          <a:noFill/>
        </p:spPr>
        <p:txBody>
          <a:bodyPr wrap="square" rtlCol="0">
            <a:spAutoFit/>
          </a:bodyPr>
          <a:lstStyle/>
          <a:p>
            <a:r>
              <a:rPr lang="zh-CN" altLang="en-US" sz="3600" b="1" dirty="0" smtClean="0">
                <a:solidFill>
                  <a:srgbClr val="FF0000"/>
                </a:solidFill>
              </a:rPr>
              <a:t>（指十个十）</a:t>
            </a:r>
            <a:endParaRPr lang="zh-CN" altLang="en-US" sz="3600" b="1" dirty="0">
              <a:solidFill>
                <a:srgbClr val="FF0000"/>
              </a:solidFill>
            </a:endParaRPr>
          </a:p>
        </p:txBody>
      </p:sp>
      <p:sp>
        <p:nvSpPr>
          <p:cNvPr id="22" name="TextBox 21"/>
          <p:cNvSpPr txBox="1"/>
          <p:nvPr/>
        </p:nvSpPr>
        <p:spPr>
          <a:xfrm>
            <a:off x="1357290" y="4071942"/>
            <a:ext cx="3071834" cy="646331"/>
          </a:xfrm>
          <a:prstGeom prst="rect">
            <a:avLst/>
          </a:prstGeom>
          <a:noFill/>
        </p:spPr>
        <p:txBody>
          <a:bodyPr wrap="square" rtlCol="0">
            <a:spAutoFit/>
          </a:bodyPr>
          <a:lstStyle/>
          <a:p>
            <a:r>
              <a:rPr lang="zh-CN" altLang="en-US" sz="3600" b="1" dirty="0" smtClean="0">
                <a:solidFill>
                  <a:srgbClr val="FFC000"/>
                </a:solidFill>
              </a:rPr>
              <a:t>猿则百叫无绝</a:t>
            </a:r>
            <a:endParaRPr lang="zh-CN" altLang="en-US" sz="3600" b="1" dirty="0">
              <a:solidFill>
                <a:srgbClr val="FFC000"/>
              </a:solidFill>
            </a:endParaRPr>
          </a:p>
        </p:txBody>
      </p:sp>
      <p:sp>
        <p:nvSpPr>
          <p:cNvPr id="23" name="TextBox 22"/>
          <p:cNvSpPr txBox="1"/>
          <p:nvPr/>
        </p:nvSpPr>
        <p:spPr>
          <a:xfrm>
            <a:off x="4357686" y="4143380"/>
            <a:ext cx="2786082" cy="646331"/>
          </a:xfrm>
          <a:prstGeom prst="rect">
            <a:avLst/>
          </a:prstGeom>
          <a:noFill/>
        </p:spPr>
        <p:txBody>
          <a:bodyPr wrap="square" rtlCol="0">
            <a:spAutoFit/>
          </a:bodyPr>
          <a:lstStyle/>
          <a:p>
            <a:r>
              <a:rPr lang="zh-CN" altLang="en-US" sz="3600" b="1" dirty="0" smtClean="0">
                <a:solidFill>
                  <a:srgbClr val="FF0000"/>
                </a:solidFill>
              </a:rPr>
              <a:t>（极言其多）</a:t>
            </a:r>
            <a:endParaRPr lang="zh-CN" altLang="en-US" sz="3600" b="1" dirty="0">
              <a:solidFill>
                <a:srgbClr val="FF0000"/>
              </a:solidFill>
            </a:endParaRPr>
          </a:p>
        </p:txBody>
      </p:sp>
      <p:sp>
        <p:nvSpPr>
          <p:cNvPr id="24" name="TextBox 23"/>
          <p:cNvSpPr txBox="1"/>
          <p:nvPr/>
        </p:nvSpPr>
        <p:spPr>
          <a:xfrm>
            <a:off x="571472" y="5000636"/>
            <a:ext cx="714380" cy="646331"/>
          </a:xfrm>
          <a:prstGeom prst="rect">
            <a:avLst/>
          </a:prstGeom>
          <a:noFill/>
        </p:spPr>
        <p:txBody>
          <a:bodyPr wrap="square" rtlCol="0">
            <a:spAutoFit/>
          </a:bodyPr>
          <a:lstStyle/>
          <a:p>
            <a:r>
              <a:rPr lang="zh-CN" altLang="en-US" sz="3600" b="1" dirty="0" smtClean="0">
                <a:solidFill>
                  <a:srgbClr val="FF0000"/>
                </a:solidFill>
              </a:rPr>
              <a:t>无</a:t>
            </a:r>
            <a:endParaRPr lang="zh-CN" altLang="en-US" sz="3600" b="1" dirty="0">
              <a:solidFill>
                <a:srgbClr val="FF0000"/>
              </a:solidFill>
            </a:endParaRPr>
          </a:p>
        </p:txBody>
      </p:sp>
      <p:sp>
        <p:nvSpPr>
          <p:cNvPr id="25" name="左大括号 24"/>
          <p:cNvSpPr/>
          <p:nvPr/>
        </p:nvSpPr>
        <p:spPr>
          <a:xfrm>
            <a:off x="1214414" y="4857760"/>
            <a:ext cx="155448" cy="9144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TextBox 25"/>
          <p:cNvSpPr txBox="1"/>
          <p:nvPr/>
        </p:nvSpPr>
        <p:spPr>
          <a:xfrm>
            <a:off x="1357290" y="4643446"/>
            <a:ext cx="2143140" cy="646331"/>
          </a:xfrm>
          <a:prstGeom prst="rect">
            <a:avLst/>
          </a:prstGeom>
          <a:noFill/>
        </p:spPr>
        <p:txBody>
          <a:bodyPr wrap="square" rtlCol="0">
            <a:spAutoFit/>
          </a:bodyPr>
          <a:lstStyle/>
          <a:p>
            <a:r>
              <a:rPr lang="zh-CN" altLang="en-US" sz="3600" b="1" dirty="0" smtClean="0">
                <a:solidFill>
                  <a:srgbClr val="FFC000"/>
                </a:solidFill>
              </a:rPr>
              <a:t>直视无碍</a:t>
            </a:r>
            <a:endParaRPr lang="zh-CN" altLang="en-US" sz="3600" b="1" dirty="0">
              <a:solidFill>
                <a:srgbClr val="FFC000"/>
              </a:solidFill>
            </a:endParaRPr>
          </a:p>
        </p:txBody>
      </p:sp>
      <p:sp>
        <p:nvSpPr>
          <p:cNvPr id="27" name="TextBox 26"/>
          <p:cNvSpPr txBox="1"/>
          <p:nvPr/>
        </p:nvSpPr>
        <p:spPr>
          <a:xfrm>
            <a:off x="4357686" y="4714884"/>
            <a:ext cx="1785950" cy="646331"/>
          </a:xfrm>
          <a:prstGeom prst="rect">
            <a:avLst/>
          </a:prstGeom>
          <a:noFill/>
        </p:spPr>
        <p:txBody>
          <a:bodyPr wrap="square" rtlCol="0">
            <a:spAutoFit/>
          </a:bodyPr>
          <a:lstStyle/>
          <a:p>
            <a:r>
              <a:rPr lang="zh-CN" altLang="en-US" sz="3600" b="1" dirty="0" smtClean="0">
                <a:solidFill>
                  <a:srgbClr val="FF0000"/>
                </a:solidFill>
              </a:rPr>
              <a:t>（没有）</a:t>
            </a:r>
            <a:endParaRPr lang="zh-CN" altLang="en-US" sz="3600" b="1" dirty="0">
              <a:solidFill>
                <a:srgbClr val="FF0000"/>
              </a:solidFill>
            </a:endParaRPr>
          </a:p>
        </p:txBody>
      </p:sp>
      <p:sp>
        <p:nvSpPr>
          <p:cNvPr id="28" name="TextBox 27"/>
          <p:cNvSpPr txBox="1"/>
          <p:nvPr/>
        </p:nvSpPr>
        <p:spPr>
          <a:xfrm>
            <a:off x="1285852" y="5286388"/>
            <a:ext cx="3071834" cy="646331"/>
          </a:xfrm>
          <a:prstGeom prst="rect">
            <a:avLst/>
          </a:prstGeom>
          <a:noFill/>
        </p:spPr>
        <p:txBody>
          <a:bodyPr wrap="square" rtlCol="0">
            <a:spAutoFit/>
          </a:bodyPr>
          <a:lstStyle/>
          <a:p>
            <a:r>
              <a:rPr lang="zh-CN" altLang="en-US" sz="3600" b="1" dirty="0" smtClean="0">
                <a:solidFill>
                  <a:srgbClr val="FFC000"/>
                </a:solidFill>
              </a:rPr>
              <a:t>猿则百叫无绝</a:t>
            </a:r>
            <a:endParaRPr lang="zh-CN" altLang="en-US" sz="3600" b="1" dirty="0">
              <a:solidFill>
                <a:srgbClr val="FFC000"/>
              </a:solidFill>
            </a:endParaRPr>
          </a:p>
        </p:txBody>
      </p:sp>
      <p:sp>
        <p:nvSpPr>
          <p:cNvPr id="29" name="TextBox 28"/>
          <p:cNvSpPr txBox="1"/>
          <p:nvPr/>
        </p:nvSpPr>
        <p:spPr>
          <a:xfrm>
            <a:off x="4357686" y="5286388"/>
            <a:ext cx="1928826" cy="646331"/>
          </a:xfrm>
          <a:prstGeom prst="rect">
            <a:avLst/>
          </a:prstGeom>
          <a:noFill/>
        </p:spPr>
        <p:txBody>
          <a:bodyPr wrap="square" rtlCol="0">
            <a:spAutoFit/>
          </a:bodyPr>
          <a:lstStyle/>
          <a:p>
            <a:r>
              <a:rPr lang="zh-CN" altLang="en-US" sz="3600" b="1" dirty="0" smtClean="0">
                <a:solidFill>
                  <a:srgbClr val="FF0000"/>
                </a:solidFill>
              </a:rPr>
              <a:t>（不）</a:t>
            </a:r>
            <a:endParaRPr lang="zh-CN" altLang="en-US" sz="36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5"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7" fill="hold">
                      <p:stCondLst>
                        <p:cond delay="indefinite"/>
                      </p:stCondLst>
                      <p:childTnLst>
                        <p:par>
                          <p:cTn id="18" fill="hold">
                            <p:stCondLst>
                              <p:cond delay="0"/>
                            </p:stCondLst>
                            <p:childTnLst>
                              <p:par>
                                <p:cTn id="19" presetID="15"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ppt_w</p:attrName>
                                        </p:attrNameLst>
                                      </p:cBhvr>
                                      <p:tavLst>
                                        <p:tav tm="0">
                                          <p:val>
                                            <p:fltVal val="0"/>
                                          </p:val>
                                        </p:tav>
                                        <p:tav tm="100000">
                                          <p:val>
                                            <p:strVal val="#ppt_w"/>
                                          </p:val>
                                        </p:tav>
                                      </p:tavLst>
                                    </p:anim>
                                    <p:anim calcmode="lin" valueType="num">
                                      <p:cBhvr>
                                        <p:cTn id="22" dur="1000" fill="hold"/>
                                        <p:tgtEl>
                                          <p:spTgt spid="5"/>
                                        </p:tgtEl>
                                        <p:attrNameLst>
                                          <p:attrName>ppt_h</p:attrName>
                                        </p:attrNameLst>
                                      </p:cBhvr>
                                      <p:tavLst>
                                        <p:tav tm="0">
                                          <p:val>
                                            <p:fltVal val="0"/>
                                          </p:val>
                                        </p:tav>
                                        <p:tav tm="100000">
                                          <p:val>
                                            <p:strVal val="#ppt_h"/>
                                          </p:val>
                                        </p:tav>
                                      </p:tavLst>
                                    </p:anim>
                                    <p:anim calcmode="lin" valueType="num">
                                      <p:cBhvr>
                                        <p:cTn id="23"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5" fill="hold">
                      <p:stCondLst>
                        <p:cond delay="indefinite"/>
                      </p:stCondLst>
                      <p:childTnLst>
                        <p:par>
                          <p:cTn id="26" fill="hold">
                            <p:stCondLst>
                              <p:cond delay="0"/>
                            </p:stCondLst>
                            <p:childTnLst>
                              <p:par>
                                <p:cTn id="27" presetID="15"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1000" fill="hold"/>
                                        <p:tgtEl>
                                          <p:spTgt spid="6"/>
                                        </p:tgtEl>
                                        <p:attrNameLst>
                                          <p:attrName>ppt_w</p:attrName>
                                        </p:attrNameLst>
                                      </p:cBhvr>
                                      <p:tavLst>
                                        <p:tav tm="0">
                                          <p:val>
                                            <p:fltVal val="0"/>
                                          </p:val>
                                        </p:tav>
                                        <p:tav tm="100000">
                                          <p:val>
                                            <p:strVal val="#ppt_w"/>
                                          </p:val>
                                        </p:tav>
                                      </p:tavLst>
                                    </p:anim>
                                    <p:anim calcmode="lin" valueType="num">
                                      <p:cBhvr>
                                        <p:cTn id="30" dur="1000" fill="hold"/>
                                        <p:tgtEl>
                                          <p:spTgt spid="6"/>
                                        </p:tgtEl>
                                        <p:attrNameLst>
                                          <p:attrName>ppt_h</p:attrName>
                                        </p:attrNameLst>
                                      </p:cBhvr>
                                      <p:tavLst>
                                        <p:tav tm="0">
                                          <p:val>
                                            <p:fltVal val="0"/>
                                          </p:val>
                                        </p:tav>
                                        <p:tav tm="100000">
                                          <p:val>
                                            <p:strVal val="#ppt_h"/>
                                          </p:val>
                                        </p:tav>
                                      </p:tavLst>
                                    </p:anim>
                                    <p:anim calcmode="lin" valueType="num">
                                      <p:cBhvr>
                                        <p:cTn id="31"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3" fill="hold">
                      <p:stCondLst>
                        <p:cond delay="indefinite"/>
                      </p:stCondLst>
                      <p:childTnLst>
                        <p:par>
                          <p:cTn id="34" fill="hold">
                            <p:stCondLst>
                              <p:cond delay="0"/>
                            </p:stCondLst>
                            <p:childTnLst>
                              <p:par>
                                <p:cTn id="35" presetID="15" presetClass="entr" presetSubtype="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1000" fill="hold"/>
                                        <p:tgtEl>
                                          <p:spTgt spid="7"/>
                                        </p:tgtEl>
                                        <p:attrNameLst>
                                          <p:attrName>ppt_w</p:attrName>
                                        </p:attrNameLst>
                                      </p:cBhvr>
                                      <p:tavLst>
                                        <p:tav tm="0">
                                          <p:val>
                                            <p:fltVal val="0"/>
                                          </p:val>
                                        </p:tav>
                                        <p:tav tm="100000">
                                          <p:val>
                                            <p:strVal val="#ppt_w"/>
                                          </p:val>
                                        </p:tav>
                                      </p:tavLst>
                                    </p:anim>
                                    <p:anim calcmode="lin" valueType="num">
                                      <p:cBhvr>
                                        <p:cTn id="38" dur="1000" fill="hold"/>
                                        <p:tgtEl>
                                          <p:spTgt spid="7"/>
                                        </p:tgtEl>
                                        <p:attrNameLst>
                                          <p:attrName>ppt_h</p:attrName>
                                        </p:attrNameLst>
                                      </p:cBhvr>
                                      <p:tavLst>
                                        <p:tav tm="0">
                                          <p:val>
                                            <p:fltVal val="0"/>
                                          </p:val>
                                        </p:tav>
                                        <p:tav tm="100000">
                                          <p:val>
                                            <p:strVal val="#ppt_h"/>
                                          </p:val>
                                        </p:tav>
                                      </p:tavLst>
                                    </p:anim>
                                    <p:anim calcmode="lin" valueType="num">
                                      <p:cBhvr>
                                        <p:cTn id="39"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1" fill="hold">
                      <p:stCondLst>
                        <p:cond delay="indefinite"/>
                      </p:stCondLst>
                      <p:childTnLst>
                        <p:par>
                          <p:cTn id="42" fill="hold">
                            <p:stCondLst>
                              <p:cond delay="0"/>
                            </p:stCondLst>
                            <p:childTnLst>
                              <p:par>
                                <p:cTn id="43" presetID="15" presetClass="entr" presetSubtype="0" fill="hold" grpId="0" nodeType="click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p:cTn id="45" dur="1000" fill="hold"/>
                                        <p:tgtEl>
                                          <p:spTgt spid="8"/>
                                        </p:tgtEl>
                                        <p:attrNameLst>
                                          <p:attrName>ppt_w</p:attrName>
                                        </p:attrNameLst>
                                      </p:cBhvr>
                                      <p:tavLst>
                                        <p:tav tm="0">
                                          <p:val>
                                            <p:fltVal val="0"/>
                                          </p:val>
                                        </p:tav>
                                        <p:tav tm="100000">
                                          <p:val>
                                            <p:strVal val="#ppt_w"/>
                                          </p:val>
                                        </p:tav>
                                      </p:tavLst>
                                    </p:anim>
                                    <p:anim calcmode="lin" valueType="num">
                                      <p:cBhvr>
                                        <p:cTn id="46" dur="1000" fill="hold"/>
                                        <p:tgtEl>
                                          <p:spTgt spid="8"/>
                                        </p:tgtEl>
                                        <p:attrNameLst>
                                          <p:attrName>ppt_h</p:attrName>
                                        </p:attrNameLst>
                                      </p:cBhvr>
                                      <p:tavLst>
                                        <p:tav tm="0">
                                          <p:val>
                                            <p:fltVal val="0"/>
                                          </p:val>
                                        </p:tav>
                                        <p:tav tm="100000">
                                          <p:val>
                                            <p:strVal val="#ppt_h"/>
                                          </p:val>
                                        </p:tav>
                                      </p:tavLst>
                                    </p:anim>
                                    <p:anim calcmode="lin" valueType="num">
                                      <p:cBhvr>
                                        <p:cTn id="47"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9" fill="hold">
                      <p:stCondLst>
                        <p:cond delay="indefinite"/>
                      </p:stCondLst>
                      <p:childTnLst>
                        <p:par>
                          <p:cTn id="50" fill="hold">
                            <p:stCondLst>
                              <p:cond delay="0"/>
                            </p:stCondLst>
                            <p:childTnLst>
                              <p:par>
                                <p:cTn id="51" presetID="15" presetClass="entr" presetSubtype="0" fill="hold" grpId="0" nodeType="click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p:cTn id="53" dur="1000" fill="hold"/>
                                        <p:tgtEl>
                                          <p:spTgt spid="9"/>
                                        </p:tgtEl>
                                        <p:attrNameLst>
                                          <p:attrName>ppt_w</p:attrName>
                                        </p:attrNameLst>
                                      </p:cBhvr>
                                      <p:tavLst>
                                        <p:tav tm="0">
                                          <p:val>
                                            <p:fltVal val="0"/>
                                          </p:val>
                                        </p:tav>
                                        <p:tav tm="100000">
                                          <p:val>
                                            <p:strVal val="#ppt_w"/>
                                          </p:val>
                                        </p:tav>
                                      </p:tavLst>
                                    </p:anim>
                                    <p:anim calcmode="lin" valueType="num">
                                      <p:cBhvr>
                                        <p:cTn id="54" dur="1000" fill="hold"/>
                                        <p:tgtEl>
                                          <p:spTgt spid="9"/>
                                        </p:tgtEl>
                                        <p:attrNameLst>
                                          <p:attrName>ppt_h</p:attrName>
                                        </p:attrNameLst>
                                      </p:cBhvr>
                                      <p:tavLst>
                                        <p:tav tm="0">
                                          <p:val>
                                            <p:fltVal val="0"/>
                                          </p:val>
                                        </p:tav>
                                        <p:tav tm="100000">
                                          <p:val>
                                            <p:strVal val="#ppt_h"/>
                                          </p:val>
                                        </p:tav>
                                      </p:tavLst>
                                    </p:anim>
                                    <p:anim calcmode="lin" valueType="num">
                                      <p:cBhvr>
                                        <p:cTn id="55"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56"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additive="base">
                                        <p:cTn id="61" dur="500" fill="hold"/>
                                        <p:tgtEl>
                                          <p:spTgt spid="10"/>
                                        </p:tgtEl>
                                        <p:attrNameLst>
                                          <p:attrName>ppt_x</p:attrName>
                                        </p:attrNameLst>
                                      </p:cBhvr>
                                      <p:tavLst>
                                        <p:tav tm="0">
                                          <p:val>
                                            <p:strVal val="#ppt_x"/>
                                          </p:val>
                                        </p:tav>
                                        <p:tav tm="100000">
                                          <p:val>
                                            <p:strVal val="#ppt_x"/>
                                          </p:val>
                                        </p:tav>
                                      </p:tavLst>
                                    </p:anim>
                                    <p:anim calcmode="lin" valueType="num">
                                      <p:cBhvr additive="base">
                                        <p:cTn id="6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15" presetClass="entr" presetSubtype="0" fill="hold" grpId="0" nodeType="click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p:cTn id="67" dur="1000" fill="hold"/>
                                        <p:tgtEl>
                                          <p:spTgt spid="11"/>
                                        </p:tgtEl>
                                        <p:attrNameLst>
                                          <p:attrName>ppt_w</p:attrName>
                                        </p:attrNameLst>
                                      </p:cBhvr>
                                      <p:tavLst>
                                        <p:tav tm="0">
                                          <p:val>
                                            <p:fltVal val="0"/>
                                          </p:val>
                                        </p:tav>
                                        <p:tav tm="100000">
                                          <p:val>
                                            <p:strVal val="#ppt_w"/>
                                          </p:val>
                                        </p:tav>
                                      </p:tavLst>
                                    </p:anim>
                                    <p:anim calcmode="lin" valueType="num">
                                      <p:cBhvr>
                                        <p:cTn id="68" dur="1000" fill="hold"/>
                                        <p:tgtEl>
                                          <p:spTgt spid="11"/>
                                        </p:tgtEl>
                                        <p:attrNameLst>
                                          <p:attrName>ppt_h</p:attrName>
                                        </p:attrNameLst>
                                      </p:cBhvr>
                                      <p:tavLst>
                                        <p:tav tm="0">
                                          <p:val>
                                            <p:fltVal val="0"/>
                                          </p:val>
                                        </p:tav>
                                        <p:tav tm="100000">
                                          <p:val>
                                            <p:strVal val="#ppt_h"/>
                                          </p:val>
                                        </p:tav>
                                      </p:tavLst>
                                    </p:anim>
                                    <p:anim calcmode="lin" valueType="num">
                                      <p:cBhvr>
                                        <p:cTn id="69"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70"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71" fill="hold">
                      <p:stCondLst>
                        <p:cond delay="indefinite"/>
                      </p:stCondLst>
                      <p:childTnLst>
                        <p:par>
                          <p:cTn id="72" fill="hold">
                            <p:stCondLst>
                              <p:cond delay="0"/>
                            </p:stCondLst>
                            <p:childTnLst>
                              <p:par>
                                <p:cTn id="73" presetID="15" presetClass="entr" presetSubtype="0" fill="hold" grpId="0" nodeType="clickEffect">
                                  <p:stCondLst>
                                    <p:cond delay="0"/>
                                  </p:stCondLst>
                                  <p:childTnLst>
                                    <p:set>
                                      <p:cBhvr>
                                        <p:cTn id="74" dur="1" fill="hold">
                                          <p:stCondLst>
                                            <p:cond delay="0"/>
                                          </p:stCondLst>
                                        </p:cTn>
                                        <p:tgtEl>
                                          <p:spTgt spid="12"/>
                                        </p:tgtEl>
                                        <p:attrNameLst>
                                          <p:attrName>style.visibility</p:attrName>
                                        </p:attrNameLst>
                                      </p:cBhvr>
                                      <p:to>
                                        <p:strVal val="visible"/>
                                      </p:to>
                                    </p:set>
                                    <p:anim calcmode="lin" valueType="num">
                                      <p:cBhvr>
                                        <p:cTn id="75" dur="1000" fill="hold"/>
                                        <p:tgtEl>
                                          <p:spTgt spid="12"/>
                                        </p:tgtEl>
                                        <p:attrNameLst>
                                          <p:attrName>ppt_w</p:attrName>
                                        </p:attrNameLst>
                                      </p:cBhvr>
                                      <p:tavLst>
                                        <p:tav tm="0">
                                          <p:val>
                                            <p:fltVal val="0"/>
                                          </p:val>
                                        </p:tav>
                                        <p:tav tm="100000">
                                          <p:val>
                                            <p:strVal val="#ppt_w"/>
                                          </p:val>
                                        </p:tav>
                                      </p:tavLst>
                                    </p:anim>
                                    <p:anim calcmode="lin" valueType="num">
                                      <p:cBhvr>
                                        <p:cTn id="76" dur="1000" fill="hold"/>
                                        <p:tgtEl>
                                          <p:spTgt spid="12"/>
                                        </p:tgtEl>
                                        <p:attrNameLst>
                                          <p:attrName>ppt_h</p:attrName>
                                        </p:attrNameLst>
                                      </p:cBhvr>
                                      <p:tavLst>
                                        <p:tav tm="0">
                                          <p:val>
                                            <p:fltVal val="0"/>
                                          </p:val>
                                        </p:tav>
                                        <p:tav tm="100000">
                                          <p:val>
                                            <p:strVal val="#ppt_h"/>
                                          </p:val>
                                        </p:tav>
                                      </p:tavLst>
                                    </p:anim>
                                    <p:anim calcmode="lin" valueType="num">
                                      <p:cBhvr>
                                        <p:cTn id="77"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78"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79" fill="hold">
                      <p:stCondLst>
                        <p:cond delay="indefinite"/>
                      </p:stCondLst>
                      <p:childTnLst>
                        <p:par>
                          <p:cTn id="80" fill="hold">
                            <p:stCondLst>
                              <p:cond delay="0"/>
                            </p:stCondLst>
                            <p:childTnLst>
                              <p:par>
                                <p:cTn id="81" presetID="15" presetClass="entr" presetSubtype="0" fill="hold" grpId="0" nodeType="clickEffect">
                                  <p:stCondLst>
                                    <p:cond delay="0"/>
                                  </p:stCondLst>
                                  <p:childTnLst>
                                    <p:set>
                                      <p:cBhvr>
                                        <p:cTn id="82" dur="1" fill="hold">
                                          <p:stCondLst>
                                            <p:cond delay="0"/>
                                          </p:stCondLst>
                                        </p:cTn>
                                        <p:tgtEl>
                                          <p:spTgt spid="13"/>
                                        </p:tgtEl>
                                        <p:attrNameLst>
                                          <p:attrName>style.visibility</p:attrName>
                                        </p:attrNameLst>
                                      </p:cBhvr>
                                      <p:to>
                                        <p:strVal val="visible"/>
                                      </p:to>
                                    </p:set>
                                    <p:anim calcmode="lin" valueType="num">
                                      <p:cBhvr>
                                        <p:cTn id="83" dur="1000" fill="hold"/>
                                        <p:tgtEl>
                                          <p:spTgt spid="13"/>
                                        </p:tgtEl>
                                        <p:attrNameLst>
                                          <p:attrName>ppt_w</p:attrName>
                                        </p:attrNameLst>
                                      </p:cBhvr>
                                      <p:tavLst>
                                        <p:tav tm="0">
                                          <p:val>
                                            <p:fltVal val="0"/>
                                          </p:val>
                                        </p:tav>
                                        <p:tav tm="100000">
                                          <p:val>
                                            <p:strVal val="#ppt_w"/>
                                          </p:val>
                                        </p:tav>
                                      </p:tavLst>
                                    </p:anim>
                                    <p:anim calcmode="lin" valueType="num">
                                      <p:cBhvr>
                                        <p:cTn id="84" dur="1000" fill="hold"/>
                                        <p:tgtEl>
                                          <p:spTgt spid="13"/>
                                        </p:tgtEl>
                                        <p:attrNameLst>
                                          <p:attrName>ppt_h</p:attrName>
                                        </p:attrNameLst>
                                      </p:cBhvr>
                                      <p:tavLst>
                                        <p:tav tm="0">
                                          <p:val>
                                            <p:fltVal val="0"/>
                                          </p:val>
                                        </p:tav>
                                        <p:tav tm="100000">
                                          <p:val>
                                            <p:strVal val="#ppt_h"/>
                                          </p:val>
                                        </p:tav>
                                      </p:tavLst>
                                    </p:anim>
                                    <p:anim calcmode="lin" valueType="num">
                                      <p:cBhvr>
                                        <p:cTn id="85"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86"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87" fill="hold">
                      <p:stCondLst>
                        <p:cond delay="indefinite"/>
                      </p:stCondLst>
                      <p:childTnLst>
                        <p:par>
                          <p:cTn id="88" fill="hold">
                            <p:stCondLst>
                              <p:cond delay="0"/>
                            </p:stCondLst>
                            <p:childTnLst>
                              <p:par>
                                <p:cTn id="89" presetID="15" presetClass="entr" presetSubtype="0" fill="hold" grpId="0" nodeType="clickEffect">
                                  <p:stCondLst>
                                    <p:cond delay="0"/>
                                  </p:stCondLst>
                                  <p:childTnLst>
                                    <p:set>
                                      <p:cBhvr>
                                        <p:cTn id="90" dur="1" fill="hold">
                                          <p:stCondLst>
                                            <p:cond delay="0"/>
                                          </p:stCondLst>
                                        </p:cTn>
                                        <p:tgtEl>
                                          <p:spTgt spid="14"/>
                                        </p:tgtEl>
                                        <p:attrNameLst>
                                          <p:attrName>style.visibility</p:attrName>
                                        </p:attrNameLst>
                                      </p:cBhvr>
                                      <p:to>
                                        <p:strVal val="visible"/>
                                      </p:to>
                                    </p:set>
                                    <p:anim calcmode="lin" valueType="num">
                                      <p:cBhvr>
                                        <p:cTn id="91" dur="1000" fill="hold"/>
                                        <p:tgtEl>
                                          <p:spTgt spid="14"/>
                                        </p:tgtEl>
                                        <p:attrNameLst>
                                          <p:attrName>ppt_w</p:attrName>
                                        </p:attrNameLst>
                                      </p:cBhvr>
                                      <p:tavLst>
                                        <p:tav tm="0">
                                          <p:val>
                                            <p:fltVal val="0"/>
                                          </p:val>
                                        </p:tav>
                                        <p:tav tm="100000">
                                          <p:val>
                                            <p:strVal val="#ppt_w"/>
                                          </p:val>
                                        </p:tav>
                                      </p:tavLst>
                                    </p:anim>
                                    <p:anim calcmode="lin" valueType="num">
                                      <p:cBhvr>
                                        <p:cTn id="92" dur="1000" fill="hold"/>
                                        <p:tgtEl>
                                          <p:spTgt spid="14"/>
                                        </p:tgtEl>
                                        <p:attrNameLst>
                                          <p:attrName>ppt_h</p:attrName>
                                        </p:attrNameLst>
                                      </p:cBhvr>
                                      <p:tavLst>
                                        <p:tav tm="0">
                                          <p:val>
                                            <p:fltVal val="0"/>
                                          </p:val>
                                        </p:tav>
                                        <p:tav tm="100000">
                                          <p:val>
                                            <p:strVal val="#ppt_h"/>
                                          </p:val>
                                        </p:tav>
                                      </p:tavLst>
                                    </p:anim>
                                    <p:anim calcmode="lin" valueType="num">
                                      <p:cBhvr>
                                        <p:cTn id="93"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94"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95" fill="hold">
                      <p:stCondLst>
                        <p:cond delay="indefinite"/>
                      </p:stCondLst>
                      <p:childTnLst>
                        <p:par>
                          <p:cTn id="96" fill="hold">
                            <p:stCondLst>
                              <p:cond delay="0"/>
                            </p:stCondLst>
                            <p:childTnLst>
                              <p:par>
                                <p:cTn id="97" presetID="15" presetClass="entr" presetSubtype="0" fill="hold" grpId="0" nodeType="clickEffect">
                                  <p:stCondLst>
                                    <p:cond delay="0"/>
                                  </p:stCondLst>
                                  <p:childTnLst>
                                    <p:set>
                                      <p:cBhvr>
                                        <p:cTn id="98" dur="1" fill="hold">
                                          <p:stCondLst>
                                            <p:cond delay="0"/>
                                          </p:stCondLst>
                                        </p:cTn>
                                        <p:tgtEl>
                                          <p:spTgt spid="15"/>
                                        </p:tgtEl>
                                        <p:attrNameLst>
                                          <p:attrName>style.visibility</p:attrName>
                                        </p:attrNameLst>
                                      </p:cBhvr>
                                      <p:to>
                                        <p:strVal val="visible"/>
                                      </p:to>
                                    </p:set>
                                    <p:anim calcmode="lin" valueType="num">
                                      <p:cBhvr>
                                        <p:cTn id="99" dur="1000" fill="hold"/>
                                        <p:tgtEl>
                                          <p:spTgt spid="15"/>
                                        </p:tgtEl>
                                        <p:attrNameLst>
                                          <p:attrName>ppt_w</p:attrName>
                                        </p:attrNameLst>
                                      </p:cBhvr>
                                      <p:tavLst>
                                        <p:tav tm="0">
                                          <p:val>
                                            <p:fltVal val="0"/>
                                          </p:val>
                                        </p:tav>
                                        <p:tav tm="100000">
                                          <p:val>
                                            <p:strVal val="#ppt_w"/>
                                          </p:val>
                                        </p:tav>
                                      </p:tavLst>
                                    </p:anim>
                                    <p:anim calcmode="lin" valueType="num">
                                      <p:cBhvr>
                                        <p:cTn id="100" dur="1000" fill="hold"/>
                                        <p:tgtEl>
                                          <p:spTgt spid="15"/>
                                        </p:tgtEl>
                                        <p:attrNameLst>
                                          <p:attrName>ppt_h</p:attrName>
                                        </p:attrNameLst>
                                      </p:cBhvr>
                                      <p:tavLst>
                                        <p:tav tm="0">
                                          <p:val>
                                            <p:fltVal val="0"/>
                                          </p:val>
                                        </p:tav>
                                        <p:tav tm="100000">
                                          <p:val>
                                            <p:strVal val="#ppt_h"/>
                                          </p:val>
                                        </p:tav>
                                      </p:tavLst>
                                    </p:anim>
                                    <p:anim calcmode="lin" valueType="num">
                                      <p:cBhvr>
                                        <p:cTn id="101"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102" dur="1000" fill="hold"/>
                                        <p:tgtEl>
                                          <p:spTgt spid="1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03" fill="hold">
                      <p:stCondLst>
                        <p:cond delay="indefinite"/>
                      </p:stCondLst>
                      <p:childTnLst>
                        <p:par>
                          <p:cTn id="104" fill="hold">
                            <p:stCondLst>
                              <p:cond delay="0"/>
                            </p:stCondLst>
                            <p:childTnLst>
                              <p:par>
                                <p:cTn id="105" presetID="2" presetClass="entr" presetSubtype="4" fill="hold" grpId="0" nodeType="clickEffect">
                                  <p:stCondLst>
                                    <p:cond delay="0"/>
                                  </p:stCondLst>
                                  <p:childTnLst>
                                    <p:set>
                                      <p:cBhvr>
                                        <p:cTn id="106" dur="1" fill="hold">
                                          <p:stCondLst>
                                            <p:cond delay="0"/>
                                          </p:stCondLst>
                                        </p:cTn>
                                        <p:tgtEl>
                                          <p:spTgt spid="16"/>
                                        </p:tgtEl>
                                        <p:attrNameLst>
                                          <p:attrName>style.visibility</p:attrName>
                                        </p:attrNameLst>
                                      </p:cBhvr>
                                      <p:to>
                                        <p:strVal val="visible"/>
                                      </p:to>
                                    </p:set>
                                    <p:anim calcmode="lin" valueType="num">
                                      <p:cBhvr additive="base">
                                        <p:cTn id="107" dur="500" fill="hold"/>
                                        <p:tgtEl>
                                          <p:spTgt spid="16"/>
                                        </p:tgtEl>
                                        <p:attrNameLst>
                                          <p:attrName>ppt_x</p:attrName>
                                        </p:attrNameLst>
                                      </p:cBhvr>
                                      <p:tavLst>
                                        <p:tav tm="0">
                                          <p:val>
                                            <p:strVal val="#ppt_x"/>
                                          </p:val>
                                        </p:tav>
                                        <p:tav tm="100000">
                                          <p:val>
                                            <p:strVal val="#ppt_x"/>
                                          </p:val>
                                        </p:tav>
                                      </p:tavLst>
                                    </p:anim>
                                    <p:anim calcmode="lin" valueType="num">
                                      <p:cBhvr additive="base">
                                        <p:cTn id="10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15" presetClass="entr" presetSubtype="0" fill="hold" grpId="0" nodeType="clickEffect">
                                  <p:stCondLst>
                                    <p:cond delay="0"/>
                                  </p:stCondLst>
                                  <p:childTnLst>
                                    <p:set>
                                      <p:cBhvr>
                                        <p:cTn id="112" dur="1" fill="hold">
                                          <p:stCondLst>
                                            <p:cond delay="0"/>
                                          </p:stCondLst>
                                        </p:cTn>
                                        <p:tgtEl>
                                          <p:spTgt spid="17"/>
                                        </p:tgtEl>
                                        <p:attrNameLst>
                                          <p:attrName>style.visibility</p:attrName>
                                        </p:attrNameLst>
                                      </p:cBhvr>
                                      <p:to>
                                        <p:strVal val="visible"/>
                                      </p:to>
                                    </p:set>
                                    <p:anim calcmode="lin" valueType="num">
                                      <p:cBhvr>
                                        <p:cTn id="113" dur="1000" fill="hold"/>
                                        <p:tgtEl>
                                          <p:spTgt spid="17"/>
                                        </p:tgtEl>
                                        <p:attrNameLst>
                                          <p:attrName>ppt_w</p:attrName>
                                        </p:attrNameLst>
                                      </p:cBhvr>
                                      <p:tavLst>
                                        <p:tav tm="0">
                                          <p:val>
                                            <p:fltVal val="0"/>
                                          </p:val>
                                        </p:tav>
                                        <p:tav tm="100000">
                                          <p:val>
                                            <p:strVal val="#ppt_w"/>
                                          </p:val>
                                        </p:tav>
                                      </p:tavLst>
                                    </p:anim>
                                    <p:anim calcmode="lin" valueType="num">
                                      <p:cBhvr>
                                        <p:cTn id="114" dur="1000" fill="hold"/>
                                        <p:tgtEl>
                                          <p:spTgt spid="17"/>
                                        </p:tgtEl>
                                        <p:attrNameLst>
                                          <p:attrName>ppt_h</p:attrName>
                                        </p:attrNameLst>
                                      </p:cBhvr>
                                      <p:tavLst>
                                        <p:tav tm="0">
                                          <p:val>
                                            <p:fltVal val="0"/>
                                          </p:val>
                                        </p:tav>
                                        <p:tav tm="100000">
                                          <p:val>
                                            <p:strVal val="#ppt_h"/>
                                          </p:val>
                                        </p:tav>
                                      </p:tavLst>
                                    </p:anim>
                                    <p:anim calcmode="lin" valueType="num">
                                      <p:cBhvr>
                                        <p:cTn id="115"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116" dur="1000" fill="hold"/>
                                        <p:tgtEl>
                                          <p:spTgt spid="1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7" fill="hold">
                      <p:stCondLst>
                        <p:cond delay="indefinite"/>
                      </p:stCondLst>
                      <p:childTnLst>
                        <p:par>
                          <p:cTn id="118" fill="hold">
                            <p:stCondLst>
                              <p:cond delay="0"/>
                            </p:stCondLst>
                            <p:childTnLst>
                              <p:par>
                                <p:cTn id="119" presetID="15" presetClass="entr" presetSubtype="0" fill="hold" grpId="0" nodeType="clickEffect">
                                  <p:stCondLst>
                                    <p:cond delay="0"/>
                                  </p:stCondLst>
                                  <p:childTnLst>
                                    <p:set>
                                      <p:cBhvr>
                                        <p:cTn id="120" dur="1" fill="hold">
                                          <p:stCondLst>
                                            <p:cond delay="0"/>
                                          </p:stCondLst>
                                        </p:cTn>
                                        <p:tgtEl>
                                          <p:spTgt spid="18"/>
                                        </p:tgtEl>
                                        <p:attrNameLst>
                                          <p:attrName>style.visibility</p:attrName>
                                        </p:attrNameLst>
                                      </p:cBhvr>
                                      <p:to>
                                        <p:strVal val="visible"/>
                                      </p:to>
                                    </p:set>
                                    <p:anim calcmode="lin" valueType="num">
                                      <p:cBhvr>
                                        <p:cTn id="121" dur="1000" fill="hold"/>
                                        <p:tgtEl>
                                          <p:spTgt spid="18"/>
                                        </p:tgtEl>
                                        <p:attrNameLst>
                                          <p:attrName>ppt_w</p:attrName>
                                        </p:attrNameLst>
                                      </p:cBhvr>
                                      <p:tavLst>
                                        <p:tav tm="0">
                                          <p:val>
                                            <p:fltVal val="0"/>
                                          </p:val>
                                        </p:tav>
                                        <p:tav tm="100000">
                                          <p:val>
                                            <p:strVal val="#ppt_w"/>
                                          </p:val>
                                        </p:tav>
                                      </p:tavLst>
                                    </p:anim>
                                    <p:anim calcmode="lin" valueType="num">
                                      <p:cBhvr>
                                        <p:cTn id="122" dur="1000" fill="hold"/>
                                        <p:tgtEl>
                                          <p:spTgt spid="18"/>
                                        </p:tgtEl>
                                        <p:attrNameLst>
                                          <p:attrName>ppt_h</p:attrName>
                                        </p:attrNameLst>
                                      </p:cBhvr>
                                      <p:tavLst>
                                        <p:tav tm="0">
                                          <p:val>
                                            <p:fltVal val="0"/>
                                          </p:val>
                                        </p:tav>
                                        <p:tav tm="100000">
                                          <p:val>
                                            <p:strVal val="#ppt_h"/>
                                          </p:val>
                                        </p:tav>
                                      </p:tavLst>
                                    </p:anim>
                                    <p:anim calcmode="lin" valueType="num">
                                      <p:cBhvr>
                                        <p:cTn id="123"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124" dur="1000" fill="hold"/>
                                        <p:tgtEl>
                                          <p:spTgt spid="1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25" fill="hold">
                      <p:stCondLst>
                        <p:cond delay="indefinite"/>
                      </p:stCondLst>
                      <p:childTnLst>
                        <p:par>
                          <p:cTn id="126" fill="hold">
                            <p:stCondLst>
                              <p:cond delay="0"/>
                            </p:stCondLst>
                            <p:childTnLst>
                              <p:par>
                                <p:cTn id="127" presetID="15" presetClass="entr" presetSubtype="0" fill="hold" grpId="0" nodeType="clickEffect">
                                  <p:stCondLst>
                                    <p:cond delay="0"/>
                                  </p:stCondLst>
                                  <p:childTnLst>
                                    <p:set>
                                      <p:cBhvr>
                                        <p:cTn id="128" dur="1" fill="hold">
                                          <p:stCondLst>
                                            <p:cond delay="0"/>
                                          </p:stCondLst>
                                        </p:cTn>
                                        <p:tgtEl>
                                          <p:spTgt spid="22"/>
                                        </p:tgtEl>
                                        <p:attrNameLst>
                                          <p:attrName>style.visibility</p:attrName>
                                        </p:attrNameLst>
                                      </p:cBhvr>
                                      <p:to>
                                        <p:strVal val="visible"/>
                                      </p:to>
                                    </p:set>
                                    <p:anim calcmode="lin" valueType="num">
                                      <p:cBhvr>
                                        <p:cTn id="129" dur="1000" fill="hold"/>
                                        <p:tgtEl>
                                          <p:spTgt spid="22"/>
                                        </p:tgtEl>
                                        <p:attrNameLst>
                                          <p:attrName>ppt_w</p:attrName>
                                        </p:attrNameLst>
                                      </p:cBhvr>
                                      <p:tavLst>
                                        <p:tav tm="0">
                                          <p:val>
                                            <p:fltVal val="0"/>
                                          </p:val>
                                        </p:tav>
                                        <p:tav tm="100000">
                                          <p:val>
                                            <p:strVal val="#ppt_w"/>
                                          </p:val>
                                        </p:tav>
                                      </p:tavLst>
                                    </p:anim>
                                    <p:anim calcmode="lin" valueType="num">
                                      <p:cBhvr>
                                        <p:cTn id="130" dur="1000" fill="hold"/>
                                        <p:tgtEl>
                                          <p:spTgt spid="22"/>
                                        </p:tgtEl>
                                        <p:attrNameLst>
                                          <p:attrName>ppt_h</p:attrName>
                                        </p:attrNameLst>
                                      </p:cBhvr>
                                      <p:tavLst>
                                        <p:tav tm="0">
                                          <p:val>
                                            <p:fltVal val="0"/>
                                          </p:val>
                                        </p:tav>
                                        <p:tav tm="100000">
                                          <p:val>
                                            <p:strVal val="#ppt_h"/>
                                          </p:val>
                                        </p:tav>
                                      </p:tavLst>
                                    </p:anim>
                                    <p:anim calcmode="lin" valueType="num">
                                      <p:cBhvr>
                                        <p:cTn id="131" dur="1000" fill="hold"/>
                                        <p:tgtEl>
                                          <p:spTgt spid="22"/>
                                        </p:tgtEl>
                                        <p:attrNameLst>
                                          <p:attrName>ppt_x</p:attrName>
                                        </p:attrNameLst>
                                      </p:cBhvr>
                                      <p:tavLst>
                                        <p:tav tm="0" fmla="#ppt_x+(cos(-2*pi*(1-$))*-#ppt_x-sin(-2*pi*(1-$))*(1-#ppt_y))*(1-$)">
                                          <p:val>
                                            <p:fltVal val="0"/>
                                          </p:val>
                                        </p:tav>
                                        <p:tav tm="100000">
                                          <p:val>
                                            <p:fltVal val="1"/>
                                          </p:val>
                                        </p:tav>
                                      </p:tavLst>
                                    </p:anim>
                                    <p:anim calcmode="lin" valueType="num">
                                      <p:cBhvr>
                                        <p:cTn id="132" dur="1000" fill="hold"/>
                                        <p:tgtEl>
                                          <p:spTgt spid="2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33" fill="hold">
                      <p:stCondLst>
                        <p:cond delay="indefinite"/>
                      </p:stCondLst>
                      <p:childTnLst>
                        <p:par>
                          <p:cTn id="134" fill="hold">
                            <p:stCondLst>
                              <p:cond delay="0"/>
                            </p:stCondLst>
                            <p:childTnLst>
                              <p:par>
                                <p:cTn id="135" presetID="15" presetClass="entr" presetSubtype="0" fill="hold" grpId="0" nodeType="clickEffect">
                                  <p:stCondLst>
                                    <p:cond delay="0"/>
                                  </p:stCondLst>
                                  <p:childTnLst>
                                    <p:set>
                                      <p:cBhvr>
                                        <p:cTn id="136" dur="1" fill="hold">
                                          <p:stCondLst>
                                            <p:cond delay="0"/>
                                          </p:stCondLst>
                                        </p:cTn>
                                        <p:tgtEl>
                                          <p:spTgt spid="19"/>
                                        </p:tgtEl>
                                        <p:attrNameLst>
                                          <p:attrName>style.visibility</p:attrName>
                                        </p:attrNameLst>
                                      </p:cBhvr>
                                      <p:to>
                                        <p:strVal val="visible"/>
                                      </p:to>
                                    </p:set>
                                    <p:anim calcmode="lin" valueType="num">
                                      <p:cBhvr>
                                        <p:cTn id="137" dur="1000" fill="hold"/>
                                        <p:tgtEl>
                                          <p:spTgt spid="19"/>
                                        </p:tgtEl>
                                        <p:attrNameLst>
                                          <p:attrName>ppt_w</p:attrName>
                                        </p:attrNameLst>
                                      </p:cBhvr>
                                      <p:tavLst>
                                        <p:tav tm="0">
                                          <p:val>
                                            <p:fltVal val="0"/>
                                          </p:val>
                                        </p:tav>
                                        <p:tav tm="100000">
                                          <p:val>
                                            <p:strVal val="#ppt_w"/>
                                          </p:val>
                                        </p:tav>
                                      </p:tavLst>
                                    </p:anim>
                                    <p:anim calcmode="lin" valueType="num">
                                      <p:cBhvr>
                                        <p:cTn id="138" dur="1000" fill="hold"/>
                                        <p:tgtEl>
                                          <p:spTgt spid="19"/>
                                        </p:tgtEl>
                                        <p:attrNameLst>
                                          <p:attrName>ppt_h</p:attrName>
                                        </p:attrNameLst>
                                      </p:cBhvr>
                                      <p:tavLst>
                                        <p:tav tm="0">
                                          <p:val>
                                            <p:fltVal val="0"/>
                                          </p:val>
                                        </p:tav>
                                        <p:tav tm="100000">
                                          <p:val>
                                            <p:strVal val="#ppt_h"/>
                                          </p:val>
                                        </p:tav>
                                      </p:tavLst>
                                    </p:anim>
                                    <p:anim calcmode="lin" valueType="num">
                                      <p:cBhvr>
                                        <p:cTn id="139"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140" dur="1000" fill="hold"/>
                                        <p:tgtEl>
                                          <p:spTgt spid="1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41" fill="hold">
                      <p:stCondLst>
                        <p:cond delay="indefinite"/>
                      </p:stCondLst>
                      <p:childTnLst>
                        <p:par>
                          <p:cTn id="142" fill="hold">
                            <p:stCondLst>
                              <p:cond delay="0"/>
                            </p:stCondLst>
                            <p:childTnLst>
                              <p:par>
                                <p:cTn id="143" presetID="15" presetClass="entr" presetSubtype="0" fill="hold" grpId="0" nodeType="clickEffect">
                                  <p:stCondLst>
                                    <p:cond delay="0"/>
                                  </p:stCondLst>
                                  <p:childTnLst>
                                    <p:set>
                                      <p:cBhvr>
                                        <p:cTn id="144" dur="1" fill="hold">
                                          <p:stCondLst>
                                            <p:cond delay="0"/>
                                          </p:stCondLst>
                                        </p:cTn>
                                        <p:tgtEl>
                                          <p:spTgt spid="23"/>
                                        </p:tgtEl>
                                        <p:attrNameLst>
                                          <p:attrName>style.visibility</p:attrName>
                                        </p:attrNameLst>
                                      </p:cBhvr>
                                      <p:to>
                                        <p:strVal val="visible"/>
                                      </p:to>
                                    </p:set>
                                    <p:anim calcmode="lin" valueType="num">
                                      <p:cBhvr>
                                        <p:cTn id="145" dur="1000" fill="hold"/>
                                        <p:tgtEl>
                                          <p:spTgt spid="23"/>
                                        </p:tgtEl>
                                        <p:attrNameLst>
                                          <p:attrName>ppt_w</p:attrName>
                                        </p:attrNameLst>
                                      </p:cBhvr>
                                      <p:tavLst>
                                        <p:tav tm="0">
                                          <p:val>
                                            <p:fltVal val="0"/>
                                          </p:val>
                                        </p:tav>
                                        <p:tav tm="100000">
                                          <p:val>
                                            <p:strVal val="#ppt_w"/>
                                          </p:val>
                                        </p:tav>
                                      </p:tavLst>
                                    </p:anim>
                                    <p:anim calcmode="lin" valueType="num">
                                      <p:cBhvr>
                                        <p:cTn id="146" dur="1000" fill="hold"/>
                                        <p:tgtEl>
                                          <p:spTgt spid="23"/>
                                        </p:tgtEl>
                                        <p:attrNameLst>
                                          <p:attrName>ppt_h</p:attrName>
                                        </p:attrNameLst>
                                      </p:cBhvr>
                                      <p:tavLst>
                                        <p:tav tm="0">
                                          <p:val>
                                            <p:fltVal val="0"/>
                                          </p:val>
                                        </p:tav>
                                        <p:tav tm="100000">
                                          <p:val>
                                            <p:strVal val="#ppt_h"/>
                                          </p:val>
                                        </p:tav>
                                      </p:tavLst>
                                    </p:anim>
                                    <p:anim calcmode="lin" valueType="num">
                                      <p:cBhvr>
                                        <p:cTn id="147" dur="1000" fill="hold"/>
                                        <p:tgtEl>
                                          <p:spTgt spid="23"/>
                                        </p:tgtEl>
                                        <p:attrNameLst>
                                          <p:attrName>ppt_x</p:attrName>
                                        </p:attrNameLst>
                                      </p:cBhvr>
                                      <p:tavLst>
                                        <p:tav tm="0" fmla="#ppt_x+(cos(-2*pi*(1-$))*-#ppt_x-sin(-2*pi*(1-$))*(1-#ppt_y))*(1-$)">
                                          <p:val>
                                            <p:fltVal val="0"/>
                                          </p:val>
                                        </p:tav>
                                        <p:tav tm="100000">
                                          <p:val>
                                            <p:fltVal val="1"/>
                                          </p:val>
                                        </p:tav>
                                      </p:tavLst>
                                    </p:anim>
                                    <p:anim calcmode="lin" valueType="num">
                                      <p:cBhvr>
                                        <p:cTn id="148" dur="1000" fill="hold"/>
                                        <p:tgtEl>
                                          <p:spTgt spid="2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49" fill="hold">
                      <p:stCondLst>
                        <p:cond delay="indefinite"/>
                      </p:stCondLst>
                      <p:childTnLst>
                        <p:par>
                          <p:cTn id="150" fill="hold">
                            <p:stCondLst>
                              <p:cond delay="0"/>
                            </p:stCondLst>
                            <p:childTnLst>
                              <p:par>
                                <p:cTn id="151" presetID="2" presetClass="entr" presetSubtype="4" fill="hold" grpId="0" nodeType="clickEffect">
                                  <p:stCondLst>
                                    <p:cond delay="0"/>
                                  </p:stCondLst>
                                  <p:childTnLst>
                                    <p:set>
                                      <p:cBhvr>
                                        <p:cTn id="152" dur="1" fill="hold">
                                          <p:stCondLst>
                                            <p:cond delay="0"/>
                                          </p:stCondLst>
                                        </p:cTn>
                                        <p:tgtEl>
                                          <p:spTgt spid="24"/>
                                        </p:tgtEl>
                                        <p:attrNameLst>
                                          <p:attrName>style.visibility</p:attrName>
                                        </p:attrNameLst>
                                      </p:cBhvr>
                                      <p:to>
                                        <p:strVal val="visible"/>
                                      </p:to>
                                    </p:set>
                                    <p:anim calcmode="lin" valueType="num">
                                      <p:cBhvr additive="base">
                                        <p:cTn id="153" dur="500" fill="hold"/>
                                        <p:tgtEl>
                                          <p:spTgt spid="24"/>
                                        </p:tgtEl>
                                        <p:attrNameLst>
                                          <p:attrName>ppt_x</p:attrName>
                                        </p:attrNameLst>
                                      </p:cBhvr>
                                      <p:tavLst>
                                        <p:tav tm="0">
                                          <p:val>
                                            <p:strVal val="#ppt_x"/>
                                          </p:val>
                                        </p:tav>
                                        <p:tav tm="100000">
                                          <p:val>
                                            <p:strVal val="#ppt_x"/>
                                          </p:val>
                                        </p:tav>
                                      </p:tavLst>
                                    </p:anim>
                                    <p:anim calcmode="lin" valueType="num">
                                      <p:cBhvr additive="base">
                                        <p:cTn id="15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55" fill="hold">
                      <p:stCondLst>
                        <p:cond delay="indefinite"/>
                      </p:stCondLst>
                      <p:childTnLst>
                        <p:par>
                          <p:cTn id="156" fill="hold">
                            <p:stCondLst>
                              <p:cond delay="0"/>
                            </p:stCondLst>
                            <p:childTnLst>
                              <p:par>
                                <p:cTn id="157" presetID="15" presetClass="entr" presetSubtype="0" fill="hold" grpId="0" nodeType="clickEffect">
                                  <p:stCondLst>
                                    <p:cond delay="0"/>
                                  </p:stCondLst>
                                  <p:childTnLst>
                                    <p:set>
                                      <p:cBhvr>
                                        <p:cTn id="158" dur="1" fill="hold">
                                          <p:stCondLst>
                                            <p:cond delay="0"/>
                                          </p:stCondLst>
                                        </p:cTn>
                                        <p:tgtEl>
                                          <p:spTgt spid="25"/>
                                        </p:tgtEl>
                                        <p:attrNameLst>
                                          <p:attrName>style.visibility</p:attrName>
                                        </p:attrNameLst>
                                      </p:cBhvr>
                                      <p:to>
                                        <p:strVal val="visible"/>
                                      </p:to>
                                    </p:set>
                                    <p:anim calcmode="lin" valueType="num">
                                      <p:cBhvr>
                                        <p:cTn id="159" dur="1000" fill="hold"/>
                                        <p:tgtEl>
                                          <p:spTgt spid="25"/>
                                        </p:tgtEl>
                                        <p:attrNameLst>
                                          <p:attrName>ppt_w</p:attrName>
                                        </p:attrNameLst>
                                      </p:cBhvr>
                                      <p:tavLst>
                                        <p:tav tm="0">
                                          <p:val>
                                            <p:fltVal val="0"/>
                                          </p:val>
                                        </p:tav>
                                        <p:tav tm="100000">
                                          <p:val>
                                            <p:strVal val="#ppt_w"/>
                                          </p:val>
                                        </p:tav>
                                      </p:tavLst>
                                    </p:anim>
                                    <p:anim calcmode="lin" valueType="num">
                                      <p:cBhvr>
                                        <p:cTn id="160" dur="1000" fill="hold"/>
                                        <p:tgtEl>
                                          <p:spTgt spid="25"/>
                                        </p:tgtEl>
                                        <p:attrNameLst>
                                          <p:attrName>ppt_h</p:attrName>
                                        </p:attrNameLst>
                                      </p:cBhvr>
                                      <p:tavLst>
                                        <p:tav tm="0">
                                          <p:val>
                                            <p:fltVal val="0"/>
                                          </p:val>
                                        </p:tav>
                                        <p:tav tm="100000">
                                          <p:val>
                                            <p:strVal val="#ppt_h"/>
                                          </p:val>
                                        </p:tav>
                                      </p:tavLst>
                                    </p:anim>
                                    <p:anim calcmode="lin" valueType="num">
                                      <p:cBhvr>
                                        <p:cTn id="161"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162" dur="1000" fill="hold"/>
                                        <p:tgtEl>
                                          <p:spTgt spid="2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63" fill="hold">
                      <p:stCondLst>
                        <p:cond delay="indefinite"/>
                      </p:stCondLst>
                      <p:childTnLst>
                        <p:par>
                          <p:cTn id="164" fill="hold">
                            <p:stCondLst>
                              <p:cond delay="0"/>
                            </p:stCondLst>
                            <p:childTnLst>
                              <p:par>
                                <p:cTn id="165" presetID="15" presetClass="entr" presetSubtype="0" fill="hold" grpId="0" nodeType="clickEffect">
                                  <p:stCondLst>
                                    <p:cond delay="0"/>
                                  </p:stCondLst>
                                  <p:childTnLst>
                                    <p:set>
                                      <p:cBhvr>
                                        <p:cTn id="166" dur="1" fill="hold">
                                          <p:stCondLst>
                                            <p:cond delay="0"/>
                                          </p:stCondLst>
                                        </p:cTn>
                                        <p:tgtEl>
                                          <p:spTgt spid="26"/>
                                        </p:tgtEl>
                                        <p:attrNameLst>
                                          <p:attrName>style.visibility</p:attrName>
                                        </p:attrNameLst>
                                      </p:cBhvr>
                                      <p:to>
                                        <p:strVal val="visible"/>
                                      </p:to>
                                    </p:set>
                                    <p:anim calcmode="lin" valueType="num">
                                      <p:cBhvr>
                                        <p:cTn id="167" dur="1000" fill="hold"/>
                                        <p:tgtEl>
                                          <p:spTgt spid="26"/>
                                        </p:tgtEl>
                                        <p:attrNameLst>
                                          <p:attrName>ppt_w</p:attrName>
                                        </p:attrNameLst>
                                      </p:cBhvr>
                                      <p:tavLst>
                                        <p:tav tm="0">
                                          <p:val>
                                            <p:fltVal val="0"/>
                                          </p:val>
                                        </p:tav>
                                        <p:tav tm="100000">
                                          <p:val>
                                            <p:strVal val="#ppt_w"/>
                                          </p:val>
                                        </p:tav>
                                      </p:tavLst>
                                    </p:anim>
                                    <p:anim calcmode="lin" valueType="num">
                                      <p:cBhvr>
                                        <p:cTn id="168" dur="1000" fill="hold"/>
                                        <p:tgtEl>
                                          <p:spTgt spid="26"/>
                                        </p:tgtEl>
                                        <p:attrNameLst>
                                          <p:attrName>ppt_h</p:attrName>
                                        </p:attrNameLst>
                                      </p:cBhvr>
                                      <p:tavLst>
                                        <p:tav tm="0">
                                          <p:val>
                                            <p:fltVal val="0"/>
                                          </p:val>
                                        </p:tav>
                                        <p:tav tm="100000">
                                          <p:val>
                                            <p:strVal val="#ppt_h"/>
                                          </p:val>
                                        </p:tav>
                                      </p:tavLst>
                                    </p:anim>
                                    <p:anim calcmode="lin" valueType="num">
                                      <p:cBhvr>
                                        <p:cTn id="169" dur="1000" fill="hold"/>
                                        <p:tgtEl>
                                          <p:spTgt spid="26"/>
                                        </p:tgtEl>
                                        <p:attrNameLst>
                                          <p:attrName>ppt_x</p:attrName>
                                        </p:attrNameLst>
                                      </p:cBhvr>
                                      <p:tavLst>
                                        <p:tav tm="0" fmla="#ppt_x+(cos(-2*pi*(1-$))*-#ppt_x-sin(-2*pi*(1-$))*(1-#ppt_y))*(1-$)">
                                          <p:val>
                                            <p:fltVal val="0"/>
                                          </p:val>
                                        </p:tav>
                                        <p:tav tm="100000">
                                          <p:val>
                                            <p:fltVal val="1"/>
                                          </p:val>
                                        </p:tav>
                                      </p:tavLst>
                                    </p:anim>
                                    <p:anim calcmode="lin" valueType="num">
                                      <p:cBhvr>
                                        <p:cTn id="170" dur="1000" fill="hold"/>
                                        <p:tgtEl>
                                          <p:spTgt spid="2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71" fill="hold">
                      <p:stCondLst>
                        <p:cond delay="indefinite"/>
                      </p:stCondLst>
                      <p:childTnLst>
                        <p:par>
                          <p:cTn id="172" fill="hold">
                            <p:stCondLst>
                              <p:cond delay="0"/>
                            </p:stCondLst>
                            <p:childTnLst>
                              <p:par>
                                <p:cTn id="173" presetID="15" presetClass="entr" presetSubtype="0" fill="hold" grpId="0" nodeType="clickEffect">
                                  <p:stCondLst>
                                    <p:cond delay="0"/>
                                  </p:stCondLst>
                                  <p:childTnLst>
                                    <p:set>
                                      <p:cBhvr>
                                        <p:cTn id="174" dur="1" fill="hold">
                                          <p:stCondLst>
                                            <p:cond delay="0"/>
                                          </p:stCondLst>
                                        </p:cTn>
                                        <p:tgtEl>
                                          <p:spTgt spid="28"/>
                                        </p:tgtEl>
                                        <p:attrNameLst>
                                          <p:attrName>style.visibility</p:attrName>
                                        </p:attrNameLst>
                                      </p:cBhvr>
                                      <p:to>
                                        <p:strVal val="visible"/>
                                      </p:to>
                                    </p:set>
                                    <p:anim calcmode="lin" valueType="num">
                                      <p:cBhvr>
                                        <p:cTn id="175" dur="1000" fill="hold"/>
                                        <p:tgtEl>
                                          <p:spTgt spid="28"/>
                                        </p:tgtEl>
                                        <p:attrNameLst>
                                          <p:attrName>ppt_w</p:attrName>
                                        </p:attrNameLst>
                                      </p:cBhvr>
                                      <p:tavLst>
                                        <p:tav tm="0">
                                          <p:val>
                                            <p:fltVal val="0"/>
                                          </p:val>
                                        </p:tav>
                                        <p:tav tm="100000">
                                          <p:val>
                                            <p:strVal val="#ppt_w"/>
                                          </p:val>
                                        </p:tav>
                                      </p:tavLst>
                                    </p:anim>
                                    <p:anim calcmode="lin" valueType="num">
                                      <p:cBhvr>
                                        <p:cTn id="176" dur="1000" fill="hold"/>
                                        <p:tgtEl>
                                          <p:spTgt spid="28"/>
                                        </p:tgtEl>
                                        <p:attrNameLst>
                                          <p:attrName>ppt_h</p:attrName>
                                        </p:attrNameLst>
                                      </p:cBhvr>
                                      <p:tavLst>
                                        <p:tav tm="0">
                                          <p:val>
                                            <p:fltVal val="0"/>
                                          </p:val>
                                        </p:tav>
                                        <p:tav tm="100000">
                                          <p:val>
                                            <p:strVal val="#ppt_h"/>
                                          </p:val>
                                        </p:tav>
                                      </p:tavLst>
                                    </p:anim>
                                    <p:anim calcmode="lin" valueType="num">
                                      <p:cBhvr>
                                        <p:cTn id="177" dur="1000" fill="hold"/>
                                        <p:tgtEl>
                                          <p:spTgt spid="28"/>
                                        </p:tgtEl>
                                        <p:attrNameLst>
                                          <p:attrName>ppt_x</p:attrName>
                                        </p:attrNameLst>
                                      </p:cBhvr>
                                      <p:tavLst>
                                        <p:tav tm="0" fmla="#ppt_x+(cos(-2*pi*(1-$))*-#ppt_x-sin(-2*pi*(1-$))*(1-#ppt_y))*(1-$)">
                                          <p:val>
                                            <p:fltVal val="0"/>
                                          </p:val>
                                        </p:tav>
                                        <p:tav tm="100000">
                                          <p:val>
                                            <p:fltVal val="1"/>
                                          </p:val>
                                        </p:tav>
                                      </p:tavLst>
                                    </p:anim>
                                    <p:anim calcmode="lin" valueType="num">
                                      <p:cBhvr>
                                        <p:cTn id="178" dur="1000" fill="hold"/>
                                        <p:tgtEl>
                                          <p:spTgt spid="2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79" fill="hold">
                      <p:stCondLst>
                        <p:cond delay="indefinite"/>
                      </p:stCondLst>
                      <p:childTnLst>
                        <p:par>
                          <p:cTn id="180" fill="hold">
                            <p:stCondLst>
                              <p:cond delay="0"/>
                            </p:stCondLst>
                            <p:childTnLst>
                              <p:par>
                                <p:cTn id="181" presetID="15" presetClass="entr" presetSubtype="0" fill="hold" grpId="0" nodeType="clickEffect">
                                  <p:stCondLst>
                                    <p:cond delay="0"/>
                                  </p:stCondLst>
                                  <p:childTnLst>
                                    <p:set>
                                      <p:cBhvr>
                                        <p:cTn id="182" dur="1" fill="hold">
                                          <p:stCondLst>
                                            <p:cond delay="0"/>
                                          </p:stCondLst>
                                        </p:cTn>
                                        <p:tgtEl>
                                          <p:spTgt spid="27"/>
                                        </p:tgtEl>
                                        <p:attrNameLst>
                                          <p:attrName>style.visibility</p:attrName>
                                        </p:attrNameLst>
                                      </p:cBhvr>
                                      <p:to>
                                        <p:strVal val="visible"/>
                                      </p:to>
                                    </p:set>
                                    <p:anim calcmode="lin" valueType="num">
                                      <p:cBhvr>
                                        <p:cTn id="183" dur="1000" fill="hold"/>
                                        <p:tgtEl>
                                          <p:spTgt spid="27"/>
                                        </p:tgtEl>
                                        <p:attrNameLst>
                                          <p:attrName>ppt_w</p:attrName>
                                        </p:attrNameLst>
                                      </p:cBhvr>
                                      <p:tavLst>
                                        <p:tav tm="0">
                                          <p:val>
                                            <p:fltVal val="0"/>
                                          </p:val>
                                        </p:tav>
                                        <p:tav tm="100000">
                                          <p:val>
                                            <p:strVal val="#ppt_w"/>
                                          </p:val>
                                        </p:tav>
                                      </p:tavLst>
                                    </p:anim>
                                    <p:anim calcmode="lin" valueType="num">
                                      <p:cBhvr>
                                        <p:cTn id="184" dur="1000" fill="hold"/>
                                        <p:tgtEl>
                                          <p:spTgt spid="27"/>
                                        </p:tgtEl>
                                        <p:attrNameLst>
                                          <p:attrName>ppt_h</p:attrName>
                                        </p:attrNameLst>
                                      </p:cBhvr>
                                      <p:tavLst>
                                        <p:tav tm="0">
                                          <p:val>
                                            <p:fltVal val="0"/>
                                          </p:val>
                                        </p:tav>
                                        <p:tav tm="100000">
                                          <p:val>
                                            <p:strVal val="#ppt_h"/>
                                          </p:val>
                                        </p:tav>
                                      </p:tavLst>
                                    </p:anim>
                                    <p:anim calcmode="lin" valueType="num">
                                      <p:cBhvr>
                                        <p:cTn id="185" dur="1000" fill="hold"/>
                                        <p:tgtEl>
                                          <p:spTgt spid="27"/>
                                        </p:tgtEl>
                                        <p:attrNameLst>
                                          <p:attrName>ppt_x</p:attrName>
                                        </p:attrNameLst>
                                      </p:cBhvr>
                                      <p:tavLst>
                                        <p:tav tm="0" fmla="#ppt_x+(cos(-2*pi*(1-$))*-#ppt_x-sin(-2*pi*(1-$))*(1-#ppt_y))*(1-$)">
                                          <p:val>
                                            <p:fltVal val="0"/>
                                          </p:val>
                                        </p:tav>
                                        <p:tav tm="100000">
                                          <p:val>
                                            <p:fltVal val="1"/>
                                          </p:val>
                                        </p:tav>
                                      </p:tavLst>
                                    </p:anim>
                                    <p:anim calcmode="lin" valueType="num">
                                      <p:cBhvr>
                                        <p:cTn id="186" dur="1000" fill="hold"/>
                                        <p:tgtEl>
                                          <p:spTgt spid="2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87" fill="hold">
                      <p:stCondLst>
                        <p:cond delay="indefinite"/>
                      </p:stCondLst>
                      <p:childTnLst>
                        <p:par>
                          <p:cTn id="188" fill="hold">
                            <p:stCondLst>
                              <p:cond delay="0"/>
                            </p:stCondLst>
                            <p:childTnLst>
                              <p:par>
                                <p:cTn id="189" presetID="15" presetClass="entr" presetSubtype="0" fill="hold" grpId="0" nodeType="clickEffect">
                                  <p:stCondLst>
                                    <p:cond delay="0"/>
                                  </p:stCondLst>
                                  <p:childTnLst>
                                    <p:set>
                                      <p:cBhvr>
                                        <p:cTn id="190" dur="1" fill="hold">
                                          <p:stCondLst>
                                            <p:cond delay="0"/>
                                          </p:stCondLst>
                                        </p:cTn>
                                        <p:tgtEl>
                                          <p:spTgt spid="29"/>
                                        </p:tgtEl>
                                        <p:attrNameLst>
                                          <p:attrName>style.visibility</p:attrName>
                                        </p:attrNameLst>
                                      </p:cBhvr>
                                      <p:to>
                                        <p:strVal val="visible"/>
                                      </p:to>
                                    </p:set>
                                    <p:anim calcmode="lin" valueType="num">
                                      <p:cBhvr>
                                        <p:cTn id="191" dur="1000" fill="hold"/>
                                        <p:tgtEl>
                                          <p:spTgt spid="29"/>
                                        </p:tgtEl>
                                        <p:attrNameLst>
                                          <p:attrName>ppt_w</p:attrName>
                                        </p:attrNameLst>
                                      </p:cBhvr>
                                      <p:tavLst>
                                        <p:tav tm="0">
                                          <p:val>
                                            <p:fltVal val="0"/>
                                          </p:val>
                                        </p:tav>
                                        <p:tav tm="100000">
                                          <p:val>
                                            <p:strVal val="#ppt_w"/>
                                          </p:val>
                                        </p:tav>
                                      </p:tavLst>
                                    </p:anim>
                                    <p:anim calcmode="lin" valueType="num">
                                      <p:cBhvr>
                                        <p:cTn id="192" dur="1000" fill="hold"/>
                                        <p:tgtEl>
                                          <p:spTgt spid="29"/>
                                        </p:tgtEl>
                                        <p:attrNameLst>
                                          <p:attrName>ppt_h</p:attrName>
                                        </p:attrNameLst>
                                      </p:cBhvr>
                                      <p:tavLst>
                                        <p:tav tm="0">
                                          <p:val>
                                            <p:fltVal val="0"/>
                                          </p:val>
                                        </p:tav>
                                        <p:tav tm="100000">
                                          <p:val>
                                            <p:strVal val="#ppt_h"/>
                                          </p:val>
                                        </p:tav>
                                      </p:tavLst>
                                    </p:anim>
                                    <p:anim calcmode="lin" valueType="num">
                                      <p:cBhvr>
                                        <p:cTn id="193" dur="1000" fill="hold"/>
                                        <p:tgtEl>
                                          <p:spTgt spid="29"/>
                                        </p:tgtEl>
                                        <p:attrNameLst>
                                          <p:attrName>ppt_x</p:attrName>
                                        </p:attrNameLst>
                                      </p:cBhvr>
                                      <p:tavLst>
                                        <p:tav tm="0" fmla="#ppt_x+(cos(-2*pi*(1-$))*-#ppt_x-sin(-2*pi*(1-$))*(1-#ppt_y))*(1-$)">
                                          <p:val>
                                            <p:fltVal val="0"/>
                                          </p:val>
                                        </p:tav>
                                        <p:tav tm="100000">
                                          <p:val>
                                            <p:fltVal val="1"/>
                                          </p:val>
                                        </p:tav>
                                      </p:tavLst>
                                    </p:anim>
                                    <p:anim calcmode="lin" valueType="num">
                                      <p:cBhvr>
                                        <p:cTn id="194" dur="1000" fill="hold"/>
                                        <p:tgtEl>
                                          <p:spTgt spid="2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animBg="1"/>
      <p:bldP spid="6" grpId="0"/>
      <p:bldP spid="7" grpId="0"/>
      <p:bldP spid="8" grpId="0"/>
      <p:bldP spid="9" grpId="0"/>
      <p:bldP spid="10" grpId="0"/>
      <p:bldP spid="11" grpId="0" animBg="1"/>
      <p:bldP spid="12" grpId="0"/>
      <p:bldP spid="13" grpId="0"/>
      <p:bldP spid="14" grpId="0"/>
      <p:bldP spid="15" grpId="0"/>
      <p:bldP spid="16" grpId="0"/>
      <p:bldP spid="17" grpId="0" animBg="1"/>
      <p:bldP spid="18" grpId="0"/>
      <p:bldP spid="19" grpId="0"/>
      <p:bldP spid="22" grpId="0"/>
      <p:bldP spid="23" grpId="0"/>
      <p:bldP spid="24" grpId="0"/>
      <p:bldP spid="25" grpId="0" animBg="1"/>
      <p:bldP spid="26" grpId="0"/>
      <p:bldP spid="27" grpId="0"/>
      <p:bldP spid="28" grpId="0"/>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78100c65b219fea7-6886575f263b23aa-986cc60505aae24fd7b719f3b9f42d46.jpg"/>
          <p:cNvPicPr>
            <a:picLocks noChangeAspect="1"/>
          </p:cNvPicPr>
          <p:nvPr/>
        </p:nvPicPr>
        <p:blipFill>
          <a:blip r:embed="rId3"/>
          <a:stretch>
            <a:fillRect/>
          </a:stretch>
        </p:blipFill>
        <p:spPr>
          <a:xfrm>
            <a:off x="0" y="0"/>
            <a:ext cx="9144000" cy="6858000"/>
          </a:xfrm>
          <a:prstGeom prst="rect">
            <a:avLst/>
          </a:prstGeom>
        </p:spPr>
      </p:pic>
      <p:sp>
        <p:nvSpPr>
          <p:cNvPr id="3" name="内容占位符 2"/>
          <p:cNvSpPr>
            <a:spLocks noGrp="1"/>
          </p:cNvSpPr>
          <p:nvPr>
            <p:ph idx="1"/>
          </p:nvPr>
        </p:nvSpPr>
        <p:spPr>
          <a:xfrm>
            <a:off x="0" y="0"/>
            <a:ext cx="9144000" cy="6858000"/>
          </a:xfrm>
        </p:spPr>
        <p:txBody>
          <a:bodyPr>
            <a:normAutofit/>
          </a:bodyPr>
          <a:lstStyle/>
          <a:p>
            <a:r>
              <a:rPr lang="en-US" altLang="zh-CN" sz="3600" b="1" dirty="0" smtClean="0">
                <a:solidFill>
                  <a:srgbClr val="FF0000"/>
                </a:solidFill>
              </a:rPr>
              <a:t>3.</a:t>
            </a:r>
            <a:r>
              <a:rPr lang="zh-CN" altLang="en-US" sz="3600" b="1" dirty="0" smtClean="0">
                <a:solidFill>
                  <a:srgbClr val="FF0000"/>
                </a:solidFill>
              </a:rPr>
              <a:t>词类活用</a:t>
            </a:r>
            <a:endParaRPr lang="zh-CN" altLang="en-US" sz="3600" b="1" dirty="0">
              <a:solidFill>
                <a:srgbClr val="FF0000"/>
              </a:solidFill>
            </a:endParaRPr>
          </a:p>
        </p:txBody>
      </p:sp>
      <p:sp>
        <p:nvSpPr>
          <p:cNvPr id="4" name="TextBox 3"/>
          <p:cNvSpPr txBox="1"/>
          <p:nvPr/>
        </p:nvSpPr>
        <p:spPr>
          <a:xfrm>
            <a:off x="500034" y="928670"/>
            <a:ext cx="2286016" cy="646331"/>
          </a:xfrm>
          <a:prstGeom prst="rect">
            <a:avLst/>
          </a:prstGeom>
          <a:noFill/>
        </p:spPr>
        <p:txBody>
          <a:bodyPr wrap="square" rtlCol="0">
            <a:spAutoFit/>
          </a:bodyPr>
          <a:lstStyle/>
          <a:p>
            <a:r>
              <a:rPr lang="zh-CN" altLang="en-US" sz="3600" b="1" dirty="0" smtClean="0">
                <a:solidFill>
                  <a:srgbClr val="FFC000"/>
                </a:solidFill>
              </a:rPr>
              <a:t>任意</a:t>
            </a:r>
            <a:r>
              <a:rPr lang="zh-CN" altLang="en-US" sz="3600" b="1" u="sng" dirty="0" smtClean="0">
                <a:solidFill>
                  <a:srgbClr val="FFC000"/>
                </a:solidFill>
              </a:rPr>
              <a:t>东西</a:t>
            </a:r>
            <a:endParaRPr lang="zh-CN" altLang="en-US" sz="3600" b="1" u="sng" dirty="0">
              <a:solidFill>
                <a:srgbClr val="FFC000"/>
              </a:solidFill>
            </a:endParaRPr>
          </a:p>
        </p:txBody>
      </p:sp>
      <p:sp>
        <p:nvSpPr>
          <p:cNvPr id="5" name="TextBox 4"/>
          <p:cNvSpPr txBox="1"/>
          <p:nvPr/>
        </p:nvSpPr>
        <p:spPr>
          <a:xfrm>
            <a:off x="2786050" y="928670"/>
            <a:ext cx="5429288" cy="646331"/>
          </a:xfrm>
          <a:prstGeom prst="rect">
            <a:avLst/>
          </a:prstGeom>
          <a:noFill/>
        </p:spPr>
        <p:txBody>
          <a:bodyPr wrap="square" rtlCol="0">
            <a:spAutoFit/>
          </a:bodyPr>
          <a:lstStyle/>
          <a:p>
            <a:r>
              <a:rPr lang="zh-CN" altLang="en-US" sz="3600" b="1" dirty="0" smtClean="0">
                <a:solidFill>
                  <a:srgbClr val="FF0000"/>
                </a:solidFill>
              </a:rPr>
              <a:t>名词作动词，向东或向西</a:t>
            </a:r>
            <a:endParaRPr lang="zh-CN" altLang="en-US" sz="3600" b="1" dirty="0">
              <a:solidFill>
                <a:srgbClr val="FF0000"/>
              </a:solidFill>
            </a:endParaRPr>
          </a:p>
        </p:txBody>
      </p:sp>
      <p:sp>
        <p:nvSpPr>
          <p:cNvPr id="6" name="TextBox 5"/>
          <p:cNvSpPr txBox="1"/>
          <p:nvPr/>
        </p:nvSpPr>
        <p:spPr>
          <a:xfrm>
            <a:off x="500034" y="1785926"/>
            <a:ext cx="2143140" cy="646331"/>
          </a:xfrm>
          <a:prstGeom prst="rect">
            <a:avLst/>
          </a:prstGeom>
          <a:noFill/>
        </p:spPr>
        <p:txBody>
          <a:bodyPr wrap="square" rtlCol="0">
            <a:spAutoFit/>
          </a:bodyPr>
          <a:lstStyle/>
          <a:p>
            <a:r>
              <a:rPr lang="zh-CN" altLang="en-US" sz="3600" b="1" dirty="0" smtClean="0">
                <a:solidFill>
                  <a:srgbClr val="FFC000"/>
                </a:solidFill>
              </a:rPr>
              <a:t>猛浪若</a:t>
            </a:r>
            <a:r>
              <a:rPr lang="zh-CN" altLang="en-US" sz="3600" b="1" u="sng" dirty="0" smtClean="0">
                <a:solidFill>
                  <a:srgbClr val="FFC000"/>
                </a:solidFill>
              </a:rPr>
              <a:t>奔</a:t>
            </a:r>
            <a:endParaRPr lang="zh-CN" altLang="en-US" sz="3600" b="1" u="sng" dirty="0">
              <a:solidFill>
                <a:srgbClr val="FFC000"/>
              </a:solidFill>
            </a:endParaRPr>
          </a:p>
        </p:txBody>
      </p:sp>
      <p:sp>
        <p:nvSpPr>
          <p:cNvPr id="7" name="TextBox 6"/>
          <p:cNvSpPr txBox="1"/>
          <p:nvPr/>
        </p:nvSpPr>
        <p:spPr>
          <a:xfrm>
            <a:off x="2786050" y="1857364"/>
            <a:ext cx="4786346" cy="646331"/>
          </a:xfrm>
          <a:prstGeom prst="rect">
            <a:avLst/>
          </a:prstGeom>
          <a:noFill/>
        </p:spPr>
        <p:txBody>
          <a:bodyPr wrap="square" rtlCol="0">
            <a:spAutoFit/>
          </a:bodyPr>
          <a:lstStyle/>
          <a:p>
            <a:r>
              <a:rPr lang="zh-CN" altLang="en-US" sz="3600" b="1" dirty="0" smtClean="0">
                <a:solidFill>
                  <a:srgbClr val="FF0000"/>
                </a:solidFill>
              </a:rPr>
              <a:t>动词作名词，飞奔的马</a:t>
            </a:r>
            <a:endParaRPr lang="zh-CN" altLang="en-US" sz="3600" b="1" dirty="0">
              <a:solidFill>
                <a:srgbClr val="FF0000"/>
              </a:solidFill>
            </a:endParaRPr>
          </a:p>
        </p:txBody>
      </p:sp>
      <p:sp>
        <p:nvSpPr>
          <p:cNvPr id="8" name="TextBox 7"/>
          <p:cNvSpPr txBox="1"/>
          <p:nvPr/>
        </p:nvSpPr>
        <p:spPr>
          <a:xfrm>
            <a:off x="500034" y="2643182"/>
            <a:ext cx="2214578" cy="646331"/>
          </a:xfrm>
          <a:prstGeom prst="rect">
            <a:avLst/>
          </a:prstGeom>
          <a:noFill/>
        </p:spPr>
        <p:txBody>
          <a:bodyPr wrap="square" rtlCol="0">
            <a:spAutoFit/>
          </a:bodyPr>
          <a:lstStyle/>
          <a:p>
            <a:r>
              <a:rPr lang="zh-CN" altLang="en-US" sz="3600" b="1" dirty="0" smtClean="0">
                <a:solidFill>
                  <a:srgbClr val="FFC000"/>
                </a:solidFill>
              </a:rPr>
              <a:t>风烟俱</a:t>
            </a:r>
            <a:r>
              <a:rPr lang="zh-CN" altLang="en-US" sz="3600" b="1" u="sng" dirty="0" smtClean="0">
                <a:solidFill>
                  <a:srgbClr val="FFC000"/>
                </a:solidFill>
              </a:rPr>
              <a:t>净</a:t>
            </a:r>
            <a:endParaRPr lang="zh-CN" altLang="en-US" sz="3600" b="1" u="sng" dirty="0">
              <a:solidFill>
                <a:srgbClr val="FFC000"/>
              </a:solidFill>
            </a:endParaRPr>
          </a:p>
        </p:txBody>
      </p:sp>
      <p:sp>
        <p:nvSpPr>
          <p:cNvPr id="9" name="TextBox 8"/>
          <p:cNvSpPr txBox="1"/>
          <p:nvPr/>
        </p:nvSpPr>
        <p:spPr>
          <a:xfrm>
            <a:off x="2786050" y="2643182"/>
            <a:ext cx="6215106" cy="646331"/>
          </a:xfrm>
          <a:prstGeom prst="rect">
            <a:avLst/>
          </a:prstGeom>
          <a:noFill/>
        </p:spPr>
        <p:txBody>
          <a:bodyPr wrap="square" rtlCol="0">
            <a:spAutoFit/>
          </a:bodyPr>
          <a:lstStyle/>
          <a:p>
            <a:r>
              <a:rPr lang="zh-CN" altLang="en-US" sz="3600" b="1" dirty="0" smtClean="0">
                <a:solidFill>
                  <a:srgbClr val="FF0000"/>
                </a:solidFill>
              </a:rPr>
              <a:t>形容词作动词，消散，散尽</a:t>
            </a:r>
            <a:endParaRPr lang="zh-CN" altLang="en-US" sz="3600" b="1" dirty="0">
              <a:solidFill>
                <a:srgbClr val="FF0000"/>
              </a:solidFill>
            </a:endParaRPr>
          </a:p>
        </p:txBody>
      </p:sp>
      <p:sp>
        <p:nvSpPr>
          <p:cNvPr id="10" name="TextBox 9"/>
          <p:cNvSpPr txBox="1"/>
          <p:nvPr/>
        </p:nvSpPr>
        <p:spPr>
          <a:xfrm>
            <a:off x="428596" y="3429000"/>
            <a:ext cx="2571768" cy="646331"/>
          </a:xfrm>
          <a:prstGeom prst="rect">
            <a:avLst/>
          </a:prstGeom>
          <a:noFill/>
        </p:spPr>
        <p:txBody>
          <a:bodyPr wrap="square" rtlCol="0">
            <a:spAutoFit/>
          </a:bodyPr>
          <a:lstStyle/>
          <a:p>
            <a:r>
              <a:rPr lang="zh-CN" altLang="en-US" sz="3600" b="1" dirty="0" smtClean="0">
                <a:solidFill>
                  <a:srgbClr val="FFC000"/>
                </a:solidFill>
              </a:rPr>
              <a:t>负势竞</a:t>
            </a:r>
            <a:r>
              <a:rPr lang="zh-CN" altLang="en-US" sz="3600" b="1" u="sng" dirty="0" smtClean="0">
                <a:solidFill>
                  <a:srgbClr val="FFC000"/>
                </a:solidFill>
              </a:rPr>
              <a:t>上</a:t>
            </a:r>
            <a:endParaRPr lang="zh-CN" altLang="en-US" sz="3600" b="1" u="sng" dirty="0">
              <a:solidFill>
                <a:srgbClr val="FFC000"/>
              </a:solidFill>
            </a:endParaRPr>
          </a:p>
        </p:txBody>
      </p:sp>
      <p:sp>
        <p:nvSpPr>
          <p:cNvPr id="11" name="TextBox 10"/>
          <p:cNvSpPr txBox="1"/>
          <p:nvPr/>
        </p:nvSpPr>
        <p:spPr>
          <a:xfrm>
            <a:off x="2714612" y="3500438"/>
            <a:ext cx="4286280" cy="646331"/>
          </a:xfrm>
          <a:prstGeom prst="rect">
            <a:avLst/>
          </a:prstGeom>
          <a:noFill/>
        </p:spPr>
        <p:txBody>
          <a:bodyPr wrap="square" rtlCol="0">
            <a:spAutoFit/>
          </a:bodyPr>
          <a:lstStyle/>
          <a:p>
            <a:r>
              <a:rPr lang="zh-CN" altLang="en-US" sz="3600" b="1" dirty="0" smtClean="0">
                <a:solidFill>
                  <a:srgbClr val="FF0000"/>
                </a:solidFill>
              </a:rPr>
              <a:t>名词作动词，向上</a:t>
            </a:r>
            <a:endParaRPr lang="zh-CN" altLang="en-US" sz="3600" b="1" dirty="0">
              <a:solidFill>
                <a:srgbClr val="FF0000"/>
              </a:solidFill>
            </a:endParaRPr>
          </a:p>
        </p:txBody>
      </p:sp>
      <p:sp>
        <p:nvSpPr>
          <p:cNvPr id="12" name="TextBox 11"/>
          <p:cNvSpPr txBox="1"/>
          <p:nvPr/>
        </p:nvSpPr>
        <p:spPr>
          <a:xfrm>
            <a:off x="428596" y="4286256"/>
            <a:ext cx="2143140" cy="646331"/>
          </a:xfrm>
          <a:prstGeom prst="rect">
            <a:avLst/>
          </a:prstGeom>
          <a:noFill/>
        </p:spPr>
        <p:txBody>
          <a:bodyPr wrap="square" rtlCol="0">
            <a:spAutoFit/>
          </a:bodyPr>
          <a:lstStyle/>
          <a:p>
            <a:r>
              <a:rPr lang="zh-CN" altLang="en-US" sz="3600" b="1" dirty="0" smtClean="0">
                <a:solidFill>
                  <a:srgbClr val="FFC000"/>
                </a:solidFill>
              </a:rPr>
              <a:t>互相</a:t>
            </a:r>
            <a:r>
              <a:rPr lang="zh-CN" altLang="en-US" sz="3600" b="1" u="sng" dirty="0" smtClean="0">
                <a:solidFill>
                  <a:srgbClr val="FFC000"/>
                </a:solidFill>
              </a:rPr>
              <a:t>轩邈</a:t>
            </a:r>
            <a:endParaRPr lang="zh-CN" altLang="en-US" sz="3600" b="1" u="sng" dirty="0">
              <a:solidFill>
                <a:srgbClr val="FFC000"/>
              </a:solidFill>
            </a:endParaRPr>
          </a:p>
        </p:txBody>
      </p:sp>
      <p:sp>
        <p:nvSpPr>
          <p:cNvPr id="13" name="TextBox 12"/>
          <p:cNvSpPr txBox="1"/>
          <p:nvPr/>
        </p:nvSpPr>
        <p:spPr>
          <a:xfrm>
            <a:off x="2714612" y="4214818"/>
            <a:ext cx="6429388" cy="1200329"/>
          </a:xfrm>
          <a:prstGeom prst="rect">
            <a:avLst/>
          </a:prstGeom>
          <a:noFill/>
        </p:spPr>
        <p:txBody>
          <a:bodyPr wrap="square" rtlCol="0">
            <a:spAutoFit/>
          </a:bodyPr>
          <a:lstStyle/>
          <a:p>
            <a:r>
              <a:rPr lang="zh-CN" altLang="en-US" sz="3600" b="1" dirty="0" smtClean="0">
                <a:solidFill>
                  <a:srgbClr val="FF0000"/>
                </a:solidFill>
              </a:rPr>
              <a:t>轩，高；邈，远。形容词作动词，争着向高处和远处伸展</a:t>
            </a:r>
            <a:endParaRPr lang="zh-CN" altLang="en-US" sz="36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5"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5"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1000" fill="hold"/>
                                        <p:tgtEl>
                                          <p:spTgt spid="7"/>
                                        </p:tgtEl>
                                        <p:attrNameLst>
                                          <p:attrName>ppt_w</p:attrName>
                                        </p:attrNameLst>
                                      </p:cBhvr>
                                      <p:tavLst>
                                        <p:tav tm="0">
                                          <p:val>
                                            <p:fltVal val="0"/>
                                          </p:val>
                                        </p:tav>
                                        <p:tav tm="100000">
                                          <p:val>
                                            <p:strVal val="#ppt_w"/>
                                          </p:val>
                                        </p:tav>
                                      </p:tavLst>
                                    </p:anim>
                                    <p:anim calcmode="lin" valueType="num">
                                      <p:cBhvr>
                                        <p:cTn id="34" dur="1000" fill="hold"/>
                                        <p:tgtEl>
                                          <p:spTgt spid="7"/>
                                        </p:tgtEl>
                                        <p:attrNameLst>
                                          <p:attrName>ppt_h</p:attrName>
                                        </p:attrNameLst>
                                      </p:cBhvr>
                                      <p:tavLst>
                                        <p:tav tm="0">
                                          <p:val>
                                            <p:fltVal val="0"/>
                                          </p:val>
                                        </p:tav>
                                        <p:tav tm="100000">
                                          <p:val>
                                            <p:strVal val="#ppt_h"/>
                                          </p:val>
                                        </p:tav>
                                      </p:tavLst>
                                    </p:anim>
                                    <p:anim calcmode="lin" valueType="num">
                                      <p:cBhvr>
                                        <p:cTn id="35"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ppt_x"/>
                                          </p:val>
                                        </p:tav>
                                        <p:tav tm="100000">
                                          <p:val>
                                            <p:strVal val="#ppt_x"/>
                                          </p:val>
                                        </p:tav>
                                      </p:tavLst>
                                    </p:anim>
                                    <p:anim calcmode="lin" valueType="num">
                                      <p:cBhvr additive="base">
                                        <p:cTn id="4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15" presetClass="entr" presetSubtype="0"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p:cTn id="47" dur="1000" fill="hold"/>
                                        <p:tgtEl>
                                          <p:spTgt spid="9"/>
                                        </p:tgtEl>
                                        <p:attrNameLst>
                                          <p:attrName>ppt_w</p:attrName>
                                        </p:attrNameLst>
                                      </p:cBhvr>
                                      <p:tavLst>
                                        <p:tav tm="0">
                                          <p:val>
                                            <p:fltVal val="0"/>
                                          </p:val>
                                        </p:tav>
                                        <p:tav tm="100000">
                                          <p:val>
                                            <p:strVal val="#ppt_w"/>
                                          </p:val>
                                        </p:tav>
                                      </p:tavLst>
                                    </p:anim>
                                    <p:anim calcmode="lin" valueType="num">
                                      <p:cBhvr>
                                        <p:cTn id="48" dur="1000" fill="hold"/>
                                        <p:tgtEl>
                                          <p:spTgt spid="9"/>
                                        </p:tgtEl>
                                        <p:attrNameLst>
                                          <p:attrName>ppt_h</p:attrName>
                                        </p:attrNameLst>
                                      </p:cBhvr>
                                      <p:tavLst>
                                        <p:tav tm="0">
                                          <p:val>
                                            <p:fltVal val="0"/>
                                          </p:val>
                                        </p:tav>
                                        <p:tav tm="100000">
                                          <p:val>
                                            <p:strVal val="#ppt_h"/>
                                          </p:val>
                                        </p:tav>
                                      </p:tavLst>
                                    </p:anim>
                                    <p:anim calcmode="lin" valueType="num">
                                      <p:cBhvr>
                                        <p:cTn id="49"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50"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fill="hold"/>
                                        <p:tgtEl>
                                          <p:spTgt spid="10"/>
                                        </p:tgtEl>
                                        <p:attrNameLst>
                                          <p:attrName>ppt_x</p:attrName>
                                        </p:attrNameLst>
                                      </p:cBhvr>
                                      <p:tavLst>
                                        <p:tav tm="0">
                                          <p:val>
                                            <p:strVal val="#ppt_x"/>
                                          </p:val>
                                        </p:tav>
                                        <p:tav tm="100000">
                                          <p:val>
                                            <p:strVal val="#ppt_x"/>
                                          </p:val>
                                        </p:tav>
                                      </p:tavLst>
                                    </p:anim>
                                    <p:anim calcmode="lin" valueType="num">
                                      <p:cBhvr additive="base">
                                        <p:cTn id="5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5" presetClass="entr" presetSubtype="0" fill="hold" grpId="0" nodeType="click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p:cTn id="61" dur="1000" fill="hold"/>
                                        <p:tgtEl>
                                          <p:spTgt spid="11"/>
                                        </p:tgtEl>
                                        <p:attrNameLst>
                                          <p:attrName>ppt_w</p:attrName>
                                        </p:attrNameLst>
                                      </p:cBhvr>
                                      <p:tavLst>
                                        <p:tav tm="0">
                                          <p:val>
                                            <p:fltVal val="0"/>
                                          </p:val>
                                        </p:tav>
                                        <p:tav tm="100000">
                                          <p:val>
                                            <p:strVal val="#ppt_w"/>
                                          </p:val>
                                        </p:tav>
                                      </p:tavLst>
                                    </p:anim>
                                    <p:anim calcmode="lin" valueType="num">
                                      <p:cBhvr>
                                        <p:cTn id="62" dur="1000" fill="hold"/>
                                        <p:tgtEl>
                                          <p:spTgt spid="11"/>
                                        </p:tgtEl>
                                        <p:attrNameLst>
                                          <p:attrName>ppt_h</p:attrName>
                                        </p:attrNameLst>
                                      </p:cBhvr>
                                      <p:tavLst>
                                        <p:tav tm="0">
                                          <p:val>
                                            <p:fltVal val="0"/>
                                          </p:val>
                                        </p:tav>
                                        <p:tav tm="100000">
                                          <p:val>
                                            <p:strVal val="#ppt_h"/>
                                          </p:val>
                                        </p:tav>
                                      </p:tavLst>
                                    </p:anim>
                                    <p:anim calcmode="lin" valueType="num">
                                      <p:cBhvr>
                                        <p:cTn id="63"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64"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additive="base">
                                        <p:cTn id="69" dur="500" fill="hold"/>
                                        <p:tgtEl>
                                          <p:spTgt spid="12"/>
                                        </p:tgtEl>
                                        <p:attrNameLst>
                                          <p:attrName>ppt_x</p:attrName>
                                        </p:attrNameLst>
                                      </p:cBhvr>
                                      <p:tavLst>
                                        <p:tav tm="0">
                                          <p:val>
                                            <p:strVal val="#ppt_x"/>
                                          </p:val>
                                        </p:tav>
                                        <p:tav tm="100000">
                                          <p:val>
                                            <p:strVal val="#ppt_x"/>
                                          </p:val>
                                        </p:tav>
                                      </p:tavLst>
                                    </p:anim>
                                    <p:anim calcmode="lin" valueType="num">
                                      <p:cBhvr additive="base">
                                        <p:cTn id="7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15" presetClass="entr" presetSubtype="0" fill="hold" grpId="0" nodeType="click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p:cTn id="75" dur="1000" fill="hold"/>
                                        <p:tgtEl>
                                          <p:spTgt spid="13"/>
                                        </p:tgtEl>
                                        <p:attrNameLst>
                                          <p:attrName>ppt_w</p:attrName>
                                        </p:attrNameLst>
                                      </p:cBhvr>
                                      <p:tavLst>
                                        <p:tav tm="0">
                                          <p:val>
                                            <p:fltVal val="0"/>
                                          </p:val>
                                        </p:tav>
                                        <p:tav tm="100000">
                                          <p:val>
                                            <p:strVal val="#ppt_w"/>
                                          </p:val>
                                        </p:tav>
                                      </p:tavLst>
                                    </p:anim>
                                    <p:anim calcmode="lin" valueType="num">
                                      <p:cBhvr>
                                        <p:cTn id="76" dur="1000" fill="hold"/>
                                        <p:tgtEl>
                                          <p:spTgt spid="13"/>
                                        </p:tgtEl>
                                        <p:attrNameLst>
                                          <p:attrName>ppt_h</p:attrName>
                                        </p:attrNameLst>
                                      </p:cBhvr>
                                      <p:tavLst>
                                        <p:tav tm="0">
                                          <p:val>
                                            <p:fltVal val="0"/>
                                          </p:val>
                                        </p:tav>
                                        <p:tav tm="100000">
                                          <p:val>
                                            <p:strVal val="#ppt_h"/>
                                          </p:val>
                                        </p:tav>
                                      </p:tavLst>
                                    </p:anim>
                                    <p:anim calcmode="lin" valueType="num">
                                      <p:cBhvr>
                                        <p:cTn id="77"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78"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6" grpId="0"/>
      <p:bldP spid="7" grpId="0"/>
      <p:bldP spid="8" grpId="0"/>
      <p:bldP spid="9" grpId="0"/>
      <p:bldP spid="10" grpId="0"/>
      <p:bldP spid="11" grpId="0"/>
      <p:bldP spid="12"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c185b0700ae5ea5a-5df4a48490531ffa-b7fa478b992135108cff251041a7c854.jpg"/>
          <p:cNvPicPr>
            <a:picLocks noChangeAspect="1"/>
          </p:cNvPicPr>
          <p:nvPr/>
        </p:nvPicPr>
        <p:blipFill>
          <a:blip r:embed="rId3"/>
          <a:stretch>
            <a:fillRect/>
          </a:stretch>
        </p:blipFill>
        <p:spPr>
          <a:xfrm>
            <a:off x="0" y="0"/>
            <a:ext cx="9143999" cy="6858000"/>
          </a:xfrm>
          <a:prstGeom prst="rect">
            <a:avLst/>
          </a:prstGeom>
        </p:spPr>
      </p:pic>
      <p:sp>
        <p:nvSpPr>
          <p:cNvPr id="3" name="内容占位符 2"/>
          <p:cNvSpPr>
            <a:spLocks noGrp="1"/>
          </p:cNvSpPr>
          <p:nvPr>
            <p:ph idx="1"/>
          </p:nvPr>
        </p:nvSpPr>
        <p:spPr>
          <a:xfrm>
            <a:off x="0" y="0"/>
            <a:ext cx="9144000" cy="6858000"/>
          </a:xfrm>
        </p:spPr>
        <p:txBody>
          <a:bodyPr/>
          <a:lstStyle/>
          <a:p>
            <a:endParaRPr lang="en-US" altLang="zh-CN" dirty="0" smtClean="0"/>
          </a:p>
          <a:p>
            <a:r>
              <a:rPr lang="en-US" altLang="zh-CN" b="1" dirty="0" smtClean="0">
                <a:solidFill>
                  <a:srgbClr val="FF0000"/>
                </a:solidFill>
              </a:rPr>
              <a:t>4.</a:t>
            </a:r>
            <a:r>
              <a:rPr lang="zh-CN" altLang="en-US" b="1" dirty="0" smtClean="0">
                <a:solidFill>
                  <a:srgbClr val="FF0000"/>
                </a:solidFill>
              </a:rPr>
              <a:t>特殊句式</a:t>
            </a:r>
            <a:endParaRPr lang="en-US" altLang="zh-CN" b="1" dirty="0" smtClean="0">
              <a:solidFill>
                <a:srgbClr val="FF0000"/>
              </a:solidFill>
            </a:endParaRPr>
          </a:p>
          <a:p>
            <a:endParaRPr lang="zh-CN" altLang="en-US" b="1" dirty="0">
              <a:solidFill>
                <a:srgbClr val="FF0000"/>
              </a:solidFill>
            </a:endParaRPr>
          </a:p>
        </p:txBody>
      </p:sp>
      <p:sp>
        <p:nvSpPr>
          <p:cNvPr id="4" name="TextBox 3"/>
          <p:cNvSpPr txBox="1"/>
          <p:nvPr/>
        </p:nvSpPr>
        <p:spPr>
          <a:xfrm>
            <a:off x="785786" y="1571612"/>
            <a:ext cx="2214578" cy="642942"/>
          </a:xfrm>
          <a:prstGeom prst="rect">
            <a:avLst/>
          </a:prstGeom>
          <a:noFill/>
        </p:spPr>
        <p:txBody>
          <a:bodyPr wrap="square" rtlCol="0">
            <a:spAutoFit/>
          </a:bodyPr>
          <a:lstStyle/>
          <a:p>
            <a:r>
              <a:rPr lang="zh-CN" altLang="en-US" sz="3600" b="1" dirty="0" smtClean="0">
                <a:solidFill>
                  <a:srgbClr val="FFC000"/>
                </a:solidFill>
              </a:rPr>
              <a:t>急湍甚箭</a:t>
            </a:r>
            <a:endParaRPr lang="zh-CN" altLang="en-US" sz="3600" b="1" dirty="0">
              <a:solidFill>
                <a:srgbClr val="FFC000"/>
              </a:solidFill>
            </a:endParaRPr>
          </a:p>
        </p:txBody>
      </p:sp>
      <p:sp>
        <p:nvSpPr>
          <p:cNvPr id="5" name="TextBox 4"/>
          <p:cNvSpPr txBox="1"/>
          <p:nvPr/>
        </p:nvSpPr>
        <p:spPr>
          <a:xfrm>
            <a:off x="785786" y="2428868"/>
            <a:ext cx="7715304" cy="646331"/>
          </a:xfrm>
          <a:prstGeom prst="rect">
            <a:avLst/>
          </a:prstGeom>
          <a:noFill/>
        </p:spPr>
        <p:txBody>
          <a:bodyPr wrap="square" rtlCol="0">
            <a:spAutoFit/>
          </a:bodyPr>
          <a:lstStyle/>
          <a:p>
            <a:r>
              <a:rPr lang="zh-CN" altLang="en-US" sz="3600" b="1" dirty="0" smtClean="0">
                <a:solidFill>
                  <a:srgbClr val="FF0000"/>
                </a:solidFill>
              </a:rPr>
              <a:t>省略句，“甚”后面省略介词“于”</a:t>
            </a:r>
            <a:endParaRPr lang="zh-CN" altLang="en-US" sz="36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5"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descr="9538604c21598bea-1db3d0036f788e92-4c209244c64eaed92e5894edfa76888c.jpg"/>
          <p:cNvPicPr>
            <a:picLocks noChangeAspect="1"/>
          </p:cNvPicPr>
          <p:nvPr/>
        </p:nvPicPr>
        <p:blipFill>
          <a:blip r:embed="rId3"/>
          <a:stretch>
            <a:fillRect/>
          </a:stretch>
        </p:blipFill>
        <p:spPr>
          <a:xfrm>
            <a:off x="0" y="0"/>
            <a:ext cx="9144000" cy="6858000"/>
          </a:xfrm>
          <a:prstGeom prst="rect">
            <a:avLst/>
          </a:prstGeom>
        </p:spPr>
      </p:pic>
      <p:sp>
        <p:nvSpPr>
          <p:cNvPr id="2" name="标题 1"/>
          <p:cNvSpPr>
            <a:spLocks noGrp="1"/>
          </p:cNvSpPr>
          <p:nvPr>
            <p:ph type="title"/>
          </p:nvPr>
        </p:nvSpPr>
        <p:spPr/>
        <p:txBody>
          <a:bodyPr/>
          <a:lstStyle/>
          <a:p>
            <a:r>
              <a:rPr lang="zh-CN" altLang="en-US" b="1" dirty="0" smtClean="0">
                <a:solidFill>
                  <a:srgbClr val="FF0000"/>
                </a:solidFill>
              </a:rPr>
              <a:t>朗读节奏</a:t>
            </a:r>
            <a:endParaRPr lang="zh-CN" altLang="en-US" b="1" dirty="0">
              <a:solidFill>
                <a:srgbClr val="FF0000"/>
              </a:solidFill>
            </a:endParaRPr>
          </a:p>
        </p:txBody>
      </p:sp>
      <p:sp>
        <p:nvSpPr>
          <p:cNvPr id="3" name="内容占位符 2"/>
          <p:cNvSpPr>
            <a:spLocks noGrp="1"/>
          </p:cNvSpPr>
          <p:nvPr>
            <p:ph idx="1"/>
          </p:nvPr>
        </p:nvSpPr>
        <p:spPr>
          <a:xfrm>
            <a:off x="0" y="1600200"/>
            <a:ext cx="9144000" cy="5257800"/>
          </a:xfrm>
        </p:spPr>
        <p:txBody>
          <a:bodyPr/>
          <a:lstStyle/>
          <a:p>
            <a:r>
              <a:rPr lang="zh-CN" altLang="en-US" b="1" dirty="0" smtClean="0">
                <a:solidFill>
                  <a:srgbClr val="FFC000"/>
                </a:solidFill>
              </a:rPr>
              <a:t>风烟俱净，天山共色。从流飘荡，任意东西。</a:t>
            </a:r>
            <a:endParaRPr lang="en-US" altLang="zh-CN" b="1" dirty="0" smtClean="0">
              <a:solidFill>
                <a:srgbClr val="FFC000"/>
              </a:solidFill>
            </a:endParaRPr>
          </a:p>
          <a:p>
            <a:pPr>
              <a:buNone/>
            </a:pPr>
            <a:endParaRPr lang="en-US" altLang="zh-CN" b="1" dirty="0" smtClean="0">
              <a:solidFill>
                <a:srgbClr val="FFC000"/>
              </a:solidFill>
            </a:endParaRPr>
          </a:p>
          <a:p>
            <a:r>
              <a:rPr lang="zh-CN" altLang="en-US" b="1" dirty="0" smtClean="0">
                <a:solidFill>
                  <a:srgbClr val="FFC000"/>
                </a:solidFill>
              </a:rPr>
              <a:t>自富阳至桐庐一百许里，奇山异水，天下独绝。</a:t>
            </a:r>
            <a:endParaRPr lang="en-US" altLang="zh-CN" b="1" dirty="0" smtClean="0">
              <a:solidFill>
                <a:srgbClr val="FFC000"/>
              </a:solidFill>
            </a:endParaRPr>
          </a:p>
          <a:p>
            <a:endParaRPr lang="en-US" altLang="zh-CN" b="1" dirty="0" smtClean="0">
              <a:solidFill>
                <a:srgbClr val="FFC000"/>
              </a:solidFill>
            </a:endParaRPr>
          </a:p>
          <a:p>
            <a:r>
              <a:rPr lang="zh-CN" altLang="en-US" b="1" dirty="0" smtClean="0">
                <a:solidFill>
                  <a:srgbClr val="FFC000"/>
                </a:solidFill>
              </a:rPr>
              <a:t>鸢飞戾天者，望峰息心；经纶世务者，窥谷忘反。</a:t>
            </a:r>
            <a:endParaRPr lang="en-US" altLang="zh-CN" b="1" dirty="0" smtClean="0">
              <a:solidFill>
                <a:srgbClr val="FFC000"/>
              </a:solidFill>
            </a:endParaRPr>
          </a:p>
          <a:p>
            <a:endParaRPr lang="en-US" altLang="zh-CN" b="1" dirty="0" smtClean="0">
              <a:solidFill>
                <a:srgbClr val="FFC000"/>
              </a:solidFill>
            </a:endParaRPr>
          </a:p>
          <a:p>
            <a:r>
              <a:rPr lang="zh-CN" altLang="en-US" b="1" dirty="0" smtClean="0">
                <a:solidFill>
                  <a:srgbClr val="FFC000"/>
                </a:solidFill>
              </a:rPr>
              <a:t>横柯上蔽，在昼犹昏；疏条交映，有时见日。</a:t>
            </a:r>
            <a:endParaRPr lang="zh-CN" altLang="en-US" b="1" dirty="0">
              <a:solidFill>
                <a:srgbClr val="FFC000"/>
              </a:solidFill>
            </a:endParaRPr>
          </a:p>
        </p:txBody>
      </p:sp>
      <p:sp>
        <p:nvSpPr>
          <p:cNvPr id="4" name="TextBox 3"/>
          <p:cNvSpPr txBox="1"/>
          <p:nvPr/>
        </p:nvSpPr>
        <p:spPr>
          <a:xfrm>
            <a:off x="1142976" y="1714488"/>
            <a:ext cx="214314" cy="369332"/>
          </a:xfrm>
          <a:prstGeom prst="rect">
            <a:avLst/>
          </a:prstGeom>
          <a:noFill/>
        </p:spPr>
        <p:txBody>
          <a:bodyPr wrap="square" rtlCol="0">
            <a:spAutoFit/>
          </a:bodyPr>
          <a:lstStyle/>
          <a:p>
            <a:r>
              <a:rPr lang="en-US" altLang="zh-CN" dirty="0" smtClean="0">
                <a:solidFill>
                  <a:srgbClr val="FF0000"/>
                </a:solidFill>
              </a:rPr>
              <a:t>/</a:t>
            </a:r>
            <a:endParaRPr lang="zh-CN" altLang="en-US" dirty="0">
              <a:solidFill>
                <a:srgbClr val="FF0000"/>
              </a:solidFill>
            </a:endParaRPr>
          </a:p>
        </p:txBody>
      </p:sp>
      <p:sp>
        <p:nvSpPr>
          <p:cNvPr id="5" name="TextBox 4"/>
          <p:cNvSpPr txBox="1"/>
          <p:nvPr/>
        </p:nvSpPr>
        <p:spPr>
          <a:xfrm>
            <a:off x="714348" y="1714488"/>
            <a:ext cx="274434" cy="369332"/>
          </a:xfrm>
          <a:prstGeom prst="rect">
            <a:avLst/>
          </a:prstGeom>
          <a:noFill/>
        </p:spPr>
        <p:txBody>
          <a:bodyPr wrap="none" rtlCol="0">
            <a:spAutoFit/>
          </a:bodyPr>
          <a:lstStyle/>
          <a:p>
            <a:r>
              <a:rPr lang="en-US" altLang="zh-CN" dirty="0" smtClean="0">
                <a:solidFill>
                  <a:srgbClr val="FF0000"/>
                </a:solidFill>
              </a:rPr>
              <a:t>/</a:t>
            </a:r>
            <a:endParaRPr lang="zh-CN" altLang="en-US" dirty="0">
              <a:solidFill>
                <a:srgbClr val="FF0000"/>
              </a:solidFill>
            </a:endParaRPr>
          </a:p>
        </p:txBody>
      </p:sp>
      <p:sp>
        <p:nvSpPr>
          <p:cNvPr id="7" name="TextBox 6"/>
          <p:cNvSpPr txBox="1"/>
          <p:nvPr/>
        </p:nvSpPr>
        <p:spPr>
          <a:xfrm>
            <a:off x="2714612" y="1714488"/>
            <a:ext cx="428628" cy="369332"/>
          </a:xfrm>
          <a:prstGeom prst="rect">
            <a:avLst/>
          </a:prstGeom>
          <a:noFill/>
        </p:spPr>
        <p:txBody>
          <a:bodyPr wrap="square" rtlCol="0">
            <a:spAutoFit/>
          </a:bodyPr>
          <a:lstStyle/>
          <a:p>
            <a:r>
              <a:rPr lang="en-US" altLang="zh-CN" dirty="0" smtClean="0">
                <a:solidFill>
                  <a:srgbClr val="FF0000"/>
                </a:solidFill>
              </a:rPr>
              <a:t>/</a:t>
            </a:r>
            <a:endParaRPr lang="zh-CN" altLang="en-US" dirty="0">
              <a:solidFill>
                <a:srgbClr val="FF0000"/>
              </a:solidFill>
            </a:endParaRPr>
          </a:p>
        </p:txBody>
      </p:sp>
      <p:sp>
        <p:nvSpPr>
          <p:cNvPr id="8" name="TextBox 7"/>
          <p:cNvSpPr txBox="1"/>
          <p:nvPr/>
        </p:nvSpPr>
        <p:spPr>
          <a:xfrm>
            <a:off x="3143240" y="1643050"/>
            <a:ext cx="214314" cy="369332"/>
          </a:xfrm>
          <a:prstGeom prst="rect">
            <a:avLst/>
          </a:prstGeom>
          <a:noFill/>
        </p:spPr>
        <p:txBody>
          <a:bodyPr wrap="square" rtlCol="0">
            <a:spAutoFit/>
          </a:bodyPr>
          <a:lstStyle/>
          <a:p>
            <a:r>
              <a:rPr lang="en-US" altLang="zh-CN" dirty="0" smtClean="0">
                <a:solidFill>
                  <a:srgbClr val="FF0000"/>
                </a:solidFill>
              </a:rPr>
              <a:t>/</a:t>
            </a:r>
            <a:endParaRPr lang="zh-CN" altLang="en-US" dirty="0">
              <a:solidFill>
                <a:srgbClr val="FF0000"/>
              </a:solidFill>
            </a:endParaRPr>
          </a:p>
        </p:txBody>
      </p:sp>
      <p:sp>
        <p:nvSpPr>
          <p:cNvPr id="9" name="TextBox 8"/>
          <p:cNvSpPr txBox="1"/>
          <p:nvPr/>
        </p:nvSpPr>
        <p:spPr>
          <a:xfrm>
            <a:off x="5143504" y="1714488"/>
            <a:ext cx="285752" cy="369332"/>
          </a:xfrm>
          <a:prstGeom prst="rect">
            <a:avLst/>
          </a:prstGeom>
          <a:noFill/>
        </p:spPr>
        <p:txBody>
          <a:bodyPr wrap="square" rtlCol="0">
            <a:spAutoFit/>
          </a:bodyPr>
          <a:lstStyle/>
          <a:p>
            <a:r>
              <a:rPr lang="en-US" altLang="zh-CN" dirty="0" smtClean="0">
                <a:solidFill>
                  <a:srgbClr val="FF0000"/>
                </a:solidFill>
              </a:rPr>
              <a:t>/</a:t>
            </a:r>
            <a:endParaRPr lang="zh-CN" altLang="en-US" dirty="0">
              <a:solidFill>
                <a:srgbClr val="FF0000"/>
              </a:solidFill>
            </a:endParaRPr>
          </a:p>
        </p:txBody>
      </p:sp>
      <p:sp>
        <p:nvSpPr>
          <p:cNvPr id="10" name="TextBox 9"/>
          <p:cNvSpPr txBox="1"/>
          <p:nvPr/>
        </p:nvSpPr>
        <p:spPr>
          <a:xfrm>
            <a:off x="7215206" y="1714488"/>
            <a:ext cx="285752" cy="369332"/>
          </a:xfrm>
          <a:prstGeom prst="rect">
            <a:avLst/>
          </a:prstGeom>
          <a:noFill/>
        </p:spPr>
        <p:txBody>
          <a:bodyPr wrap="square" rtlCol="0">
            <a:spAutoFit/>
          </a:bodyPr>
          <a:lstStyle/>
          <a:p>
            <a:r>
              <a:rPr lang="en-US" altLang="zh-CN" dirty="0" smtClean="0">
                <a:solidFill>
                  <a:srgbClr val="FF0000"/>
                </a:solidFill>
              </a:rPr>
              <a:t>/</a:t>
            </a:r>
            <a:endParaRPr lang="zh-CN" altLang="en-US" dirty="0">
              <a:solidFill>
                <a:srgbClr val="FF0000"/>
              </a:solidFill>
            </a:endParaRPr>
          </a:p>
        </p:txBody>
      </p:sp>
      <p:sp>
        <p:nvSpPr>
          <p:cNvPr id="11" name="TextBox 10"/>
          <p:cNvSpPr txBox="1"/>
          <p:nvPr/>
        </p:nvSpPr>
        <p:spPr>
          <a:xfrm>
            <a:off x="714348" y="2857496"/>
            <a:ext cx="357190" cy="369332"/>
          </a:xfrm>
          <a:prstGeom prst="rect">
            <a:avLst/>
          </a:prstGeom>
          <a:noFill/>
        </p:spPr>
        <p:txBody>
          <a:bodyPr wrap="square" rtlCol="0">
            <a:spAutoFit/>
          </a:bodyPr>
          <a:lstStyle/>
          <a:p>
            <a:r>
              <a:rPr lang="en-US" altLang="zh-CN" dirty="0" smtClean="0">
                <a:solidFill>
                  <a:srgbClr val="FF0000"/>
                </a:solidFill>
              </a:rPr>
              <a:t>/</a:t>
            </a:r>
            <a:endParaRPr lang="zh-CN" altLang="en-US" dirty="0">
              <a:solidFill>
                <a:srgbClr val="FF0000"/>
              </a:solidFill>
            </a:endParaRPr>
          </a:p>
        </p:txBody>
      </p:sp>
      <p:sp>
        <p:nvSpPr>
          <p:cNvPr id="12" name="TextBox 11"/>
          <p:cNvSpPr txBox="1"/>
          <p:nvPr/>
        </p:nvSpPr>
        <p:spPr>
          <a:xfrm>
            <a:off x="2714612" y="2857496"/>
            <a:ext cx="428628" cy="369332"/>
          </a:xfrm>
          <a:prstGeom prst="rect">
            <a:avLst/>
          </a:prstGeom>
          <a:noFill/>
        </p:spPr>
        <p:txBody>
          <a:bodyPr wrap="square" rtlCol="0">
            <a:spAutoFit/>
          </a:bodyPr>
          <a:lstStyle/>
          <a:p>
            <a:r>
              <a:rPr lang="en-US" altLang="zh-CN" dirty="0" smtClean="0">
                <a:solidFill>
                  <a:srgbClr val="FF0000"/>
                </a:solidFill>
              </a:rPr>
              <a:t>/</a:t>
            </a:r>
            <a:endParaRPr lang="zh-CN" altLang="en-US" dirty="0">
              <a:solidFill>
                <a:srgbClr val="FF0000"/>
              </a:solidFill>
            </a:endParaRPr>
          </a:p>
        </p:txBody>
      </p:sp>
      <p:sp>
        <p:nvSpPr>
          <p:cNvPr id="13" name="TextBox 12"/>
          <p:cNvSpPr txBox="1"/>
          <p:nvPr/>
        </p:nvSpPr>
        <p:spPr>
          <a:xfrm>
            <a:off x="5572132" y="2857496"/>
            <a:ext cx="214314" cy="369332"/>
          </a:xfrm>
          <a:prstGeom prst="rect">
            <a:avLst/>
          </a:prstGeom>
          <a:noFill/>
        </p:spPr>
        <p:txBody>
          <a:bodyPr wrap="square" rtlCol="0">
            <a:spAutoFit/>
          </a:bodyPr>
          <a:lstStyle/>
          <a:p>
            <a:r>
              <a:rPr lang="en-US" altLang="zh-CN" dirty="0" smtClean="0">
                <a:solidFill>
                  <a:srgbClr val="FF0000"/>
                </a:solidFill>
              </a:rPr>
              <a:t>/</a:t>
            </a:r>
            <a:endParaRPr lang="zh-CN" altLang="en-US" dirty="0">
              <a:solidFill>
                <a:srgbClr val="FF0000"/>
              </a:solidFill>
            </a:endParaRPr>
          </a:p>
        </p:txBody>
      </p:sp>
      <p:sp>
        <p:nvSpPr>
          <p:cNvPr id="14" name="TextBox 13"/>
          <p:cNvSpPr txBox="1"/>
          <p:nvPr/>
        </p:nvSpPr>
        <p:spPr>
          <a:xfrm>
            <a:off x="7572396" y="2857496"/>
            <a:ext cx="500066" cy="369332"/>
          </a:xfrm>
          <a:prstGeom prst="rect">
            <a:avLst/>
          </a:prstGeom>
          <a:noFill/>
        </p:spPr>
        <p:txBody>
          <a:bodyPr wrap="square" rtlCol="0">
            <a:spAutoFit/>
          </a:bodyPr>
          <a:lstStyle/>
          <a:p>
            <a:r>
              <a:rPr lang="en-US" altLang="zh-CN" dirty="0" smtClean="0">
                <a:solidFill>
                  <a:srgbClr val="FF0000"/>
                </a:solidFill>
              </a:rPr>
              <a:t>/</a:t>
            </a:r>
            <a:endParaRPr lang="zh-CN" altLang="en-US" dirty="0">
              <a:solidFill>
                <a:srgbClr val="FF0000"/>
              </a:solidFill>
            </a:endParaRPr>
          </a:p>
        </p:txBody>
      </p:sp>
      <p:sp>
        <p:nvSpPr>
          <p:cNvPr id="15" name="TextBox 14"/>
          <p:cNvSpPr txBox="1"/>
          <p:nvPr/>
        </p:nvSpPr>
        <p:spPr>
          <a:xfrm>
            <a:off x="1071538" y="4071942"/>
            <a:ext cx="500066" cy="369332"/>
          </a:xfrm>
          <a:prstGeom prst="rect">
            <a:avLst/>
          </a:prstGeom>
          <a:noFill/>
        </p:spPr>
        <p:txBody>
          <a:bodyPr wrap="square" rtlCol="0">
            <a:spAutoFit/>
          </a:bodyPr>
          <a:lstStyle/>
          <a:p>
            <a:r>
              <a:rPr lang="en-US" altLang="zh-CN" dirty="0" smtClean="0">
                <a:solidFill>
                  <a:srgbClr val="FF0000"/>
                </a:solidFill>
              </a:rPr>
              <a:t>/</a:t>
            </a:r>
            <a:endParaRPr lang="zh-CN" altLang="en-US" dirty="0">
              <a:solidFill>
                <a:srgbClr val="FF0000"/>
              </a:solidFill>
            </a:endParaRPr>
          </a:p>
        </p:txBody>
      </p:sp>
      <p:sp>
        <p:nvSpPr>
          <p:cNvPr id="16" name="TextBox 15"/>
          <p:cNvSpPr txBox="1"/>
          <p:nvPr/>
        </p:nvSpPr>
        <p:spPr>
          <a:xfrm>
            <a:off x="3571868" y="4071942"/>
            <a:ext cx="642942" cy="369332"/>
          </a:xfrm>
          <a:prstGeom prst="rect">
            <a:avLst/>
          </a:prstGeom>
          <a:noFill/>
        </p:spPr>
        <p:txBody>
          <a:bodyPr wrap="square" rtlCol="0">
            <a:spAutoFit/>
          </a:bodyPr>
          <a:lstStyle/>
          <a:p>
            <a:r>
              <a:rPr lang="en-US" altLang="zh-CN" dirty="0" smtClean="0">
                <a:solidFill>
                  <a:srgbClr val="FF0000"/>
                </a:solidFill>
              </a:rPr>
              <a:t>/</a:t>
            </a:r>
            <a:endParaRPr lang="zh-CN" altLang="en-US" dirty="0">
              <a:solidFill>
                <a:srgbClr val="FF0000"/>
              </a:solidFill>
            </a:endParaRPr>
          </a:p>
        </p:txBody>
      </p:sp>
      <p:sp>
        <p:nvSpPr>
          <p:cNvPr id="17" name="TextBox 16"/>
          <p:cNvSpPr txBox="1"/>
          <p:nvPr/>
        </p:nvSpPr>
        <p:spPr>
          <a:xfrm>
            <a:off x="5572132" y="4071942"/>
            <a:ext cx="857256" cy="369332"/>
          </a:xfrm>
          <a:prstGeom prst="rect">
            <a:avLst/>
          </a:prstGeom>
          <a:noFill/>
        </p:spPr>
        <p:txBody>
          <a:bodyPr wrap="square" rtlCol="0">
            <a:spAutoFit/>
          </a:bodyPr>
          <a:lstStyle/>
          <a:p>
            <a:r>
              <a:rPr lang="en-US" altLang="zh-CN" dirty="0" smtClean="0">
                <a:solidFill>
                  <a:srgbClr val="FF0000"/>
                </a:solidFill>
              </a:rPr>
              <a:t>/</a:t>
            </a:r>
            <a:endParaRPr lang="zh-CN" altLang="en-US" dirty="0">
              <a:solidFill>
                <a:srgbClr val="FF0000"/>
              </a:solidFill>
            </a:endParaRPr>
          </a:p>
        </p:txBody>
      </p:sp>
      <p:sp>
        <p:nvSpPr>
          <p:cNvPr id="18" name="TextBox 17"/>
          <p:cNvSpPr txBox="1"/>
          <p:nvPr/>
        </p:nvSpPr>
        <p:spPr>
          <a:xfrm>
            <a:off x="8001024" y="4000504"/>
            <a:ext cx="714380" cy="369332"/>
          </a:xfrm>
          <a:prstGeom prst="rect">
            <a:avLst/>
          </a:prstGeom>
          <a:noFill/>
        </p:spPr>
        <p:txBody>
          <a:bodyPr wrap="square" rtlCol="0">
            <a:spAutoFit/>
          </a:bodyPr>
          <a:lstStyle/>
          <a:p>
            <a:r>
              <a:rPr lang="en-US" altLang="zh-CN" dirty="0" smtClean="0">
                <a:solidFill>
                  <a:srgbClr val="FF0000"/>
                </a:solidFill>
              </a:rPr>
              <a:t>/</a:t>
            </a:r>
            <a:endParaRPr lang="zh-CN" altLang="en-US" dirty="0">
              <a:solidFill>
                <a:srgbClr val="FF0000"/>
              </a:solidFill>
            </a:endParaRPr>
          </a:p>
        </p:txBody>
      </p:sp>
      <p:sp>
        <p:nvSpPr>
          <p:cNvPr id="19" name="TextBox 18"/>
          <p:cNvSpPr txBox="1"/>
          <p:nvPr/>
        </p:nvSpPr>
        <p:spPr>
          <a:xfrm>
            <a:off x="1142976" y="5214950"/>
            <a:ext cx="428628" cy="369332"/>
          </a:xfrm>
          <a:prstGeom prst="rect">
            <a:avLst/>
          </a:prstGeom>
          <a:noFill/>
        </p:spPr>
        <p:txBody>
          <a:bodyPr wrap="square" rtlCol="0">
            <a:spAutoFit/>
          </a:bodyPr>
          <a:lstStyle/>
          <a:p>
            <a:r>
              <a:rPr lang="en-US" altLang="zh-CN" dirty="0" smtClean="0">
                <a:solidFill>
                  <a:srgbClr val="FF0000"/>
                </a:solidFill>
              </a:rPr>
              <a:t>/</a:t>
            </a:r>
            <a:endParaRPr lang="zh-CN" altLang="en-US" dirty="0">
              <a:solidFill>
                <a:srgbClr val="FF0000"/>
              </a:solidFill>
            </a:endParaRPr>
          </a:p>
        </p:txBody>
      </p:sp>
      <p:sp>
        <p:nvSpPr>
          <p:cNvPr id="20" name="TextBox 19"/>
          <p:cNvSpPr txBox="1"/>
          <p:nvPr/>
        </p:nvSpPr>
        <p:spPr>
          <a:xfrm>
            <a:off x="3143240" y="5214950"/>
            <a:ext cx="357190" cy="369332"/>
          </a:xfrm>
          <a:prstGeom prst="rect">
            <a:avLst/>
          </a:prstGeom>
          <a:noFill/>
        </p:spPr>
        <p:txBody>
          <a:bodyPr wrap="square" rtlCol="0">
            <a:spAutoFit/>
          </a:bodyPr>
          <a:lstStyle/>
          <a:p>
            <a:r>
              <a:rPr lang="en-US" altLang="zh-CN" dirty="0" smtClean="0">
                <a:solidFill>
                  <a:srgbClr val="FF0000"/>
                </a:solidFill>
              </a:rPr>
              <a:t>/</a:t>
            </a:r>
            <a:endParaRPr lang="zh-CN" altLang="en-US" dirty="0">
              <a:solidFill>
                <a:srgbClr val="FF0000"/>
              </a:solidFill>
            </a:endParaRPr>
          </a:p>
        </p:txBody>
      </p:sp>
      <p:sp>
        <p:nvSpPr>
          <p:cNvPr id="21" name="TextBox 20"/>
          <p:cNvSpPr txBox="1"/>
          <p:nvPr/>
        </p:nvSpPr>
        <p:spPr>
          <a:xfrm>
            <a:off x="5214942" y="5143512"/>
            <a:ext cx="642942" cy="369332"/>
          </a:xfrm>
          <a:prstGeom prst="rect">
            <a:avLst/>
          </a:prstGeom>
          <a:noFill/>
        </p:spPr>
        <p:txBody>
          <a:bodyPr wrap="square" rtlCol="0">
            <a:spAutoFit/>
          </a:bodyPr>
          <a:lstStyle/>
          <a:p>
            <a:r>
              <a:rPr lang="en-US" altLang="zh-CN" dirty="0" smtClean="0">
                <a:solidFill>
                  <a:srgbClr val="FF0000"/>
                </a:solidFill>
              </a:rPr>
              <a:t>/</a:t>
            </a:r>
            <a:endParaRPr lang="zh-CN" altLang="en-US" dirty="0">
              <a:solidFill>
                <a:srgbClr val="FF0000"/>
              </a:solidFill>
            </a:endParaRPr>
          </a:p>
        </p:txBody>
      </p:sp>
      <p:sp>
        <p:nvSpPr>
          <p:cNvPr id="22" name="TextBox 21"/>
          <p:cNvSpPr txBox="1"/>
          <p:nvPr/>
        </p:nvSpPr>
        <p:spPr>
          <a:xfrm>
            <a:off x="7215206" y="5143512"/>
            <a:ext cx="500066" cy="369332"/>
          </a:xfrm>
          <a:prstGeom prst="rect">
            <a:avLst/>
          </a:prstGeom>
          <a:noFill/>
        </p:spPr>
        <p:txBody>
          <a:bodyPr wrap="square" rtlCol="0">
            <a:spAutoFit/>
          </a:bodyPr>
          <a:lstStyle/>
          <a:p>
            <a:r>
              <a:rPr lang="en-US" altLang="zh-CN" dirty="0" smtClean="0">
                <a:solidFill>
                  <a:srgbClr val="FF0000"/>
                </a:solidFill>
              </a:rPr>
              <a:t>/</a:t>
            </a:r>
            <a:endParaRPr lang="zh-CN" altLang="en-US" dirty="0">
              <a:solidFill>
                <a:srgbClr val="FF000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1f7279d2cf261bfd-dc55592d0b3ece44-b1e5bcfa5e8a1fa973a0dbf1fadbf14a.jpg"/>
          <p:cNvPicPr>
            <a:picLocks noGrp="1" noChangeAspect="1"/>
          </p:cNvPicPr>
          <p:nvPr>
            <p:ph idx="1"/>
          </p:nvPr>
        </p:nvPicPr>
        <p:blipFill>
          <a:blip r:embed="rId3"/>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d1091a17d1dc1269-eb35de5966dac2c6-e4e87e7543df9dd7635cd63438690afc.jpg"/>
          <p:cNvPicPr>
            <a:picLocks noChangeAspect="1"/>
          </p:cNvPicPr>
          <p:nvPr/>
        </p:nvPicPr>
        <p:blipFill>
          <a:blip r:embed="rId3"/>
          <a:stretch>
            <a:fillRect/>
          </a:stretch>
        </p:blipFill>
        <p:spPr>
          <a:xfrm>
            <a:off x="0" y="1"/>
            <a:ext cx="9143999" cy="6857999"/>
          </a:xfrm>
          <a:prstGeom prst="rect">
            <a:avLst/>
          </a:prstGeom>
        </p:spPr>
      </p:pic>
      <p:sp>
        <p:nvSpPr>
          <p:cNvPr id="2" name="标题 1"/>
          <p:cNvSpPr>
            <a:spLocks noGrp="1"/>
          </p:cNvSpPr>
          <p:nvPr>
            <p:ph type="title"/>
          </p:nvPr>
        </p:nvSpPr>
        <p:spPr/>
        <p:txBody>
          <a:bodyPr/>
          <a:lstStyle/>
          <a:p>
            <a:r>
              <a:rPr lang="zh-CN" altLang="en-US" b="1" dirty="0" smtClean="0">
                <a:solidFill>
                  <a:srgbClr val="FF0000"/>
                </a:solidFill>
              </a:rPr>
              <a:t>重点句子翻译</a:t>
            </a:r>
            <a:endParaRPr lang="zh-CN" altLang="en-US" b="1" dirty="0">
              <a:solidFill>
                <a:srgbClr val="FF0000"/>
              </a:solidFill>
            </a:endParaRPr>
          </a:p>
        </p:txBody>
      </p:sp>
      <p:sp>
        <p:nvSpPr>
          <p:cNvPr id="3" name="内容占位符 2"/>
          <p:cNvSpPr>
            <a:spLocks noGrp="1"/>
          </p:cNvSpPr>
          <p:nvPr>
            <p:ph idx="1"/>
          </p:nvPr>
        </p:nvSpPr>
        <p:spPr>
          <a:xfrm>
            <a:off x="0" y="1600200"/>
            <a:ext cx="9144000" cy="5257800"/>
          </a:xfrm>
        </p:spPr>
        <p:txBody>
          <a:bodyPr/>
          <a:lstStyle/>
          <a:p>
            <a:pPr marL="514350" indent="-514350">
              <a:buFont typeface="+mj-ea"/>
              <a:buAutoNum type="circleNumDbPlain"/>
            </a:pPr>
            <a:r>
              <a:rPr lang="zh-CN" altLang="en-US" sz="3600" b="1" dirty="0" smtClean="0">
                <a:solidFill>
                  <a:srgbClr val="FF0000"/>
                </a:solidFill>
              </a:rPr>
              <a:t>风烟俱净，天山一色。</a:t>
            </a:r>
            <a:endParaRPr lang="en-US" altLang="zh-CN" sz="3600" b="1" dirty="0" smtClean="0">
              <a:solidFill>
                <a:srgbClr val="FF0000"/>
              </a:solidFill>
            </a:endParaRPr>
          </a:p>
          <a:p>
            <a:pPr marL="514350" indent="-514350">
              <a:buFont typeface="+mj-ea"/>
              <a:buAutoNum type="circleNumDbPlain"/>
            </a:pPr>
            <a:endParaRPr lang="en-US" altLang="zh-CN" sz="3600" b="1" dirty="0" smtClean="0">
              <a:solidFill>
                <a:srgbClr val="FF0000"/>
              </a:solidFill>
            </a:endParaRPr>
          </a:p>
          <a:p>
            <a:pPr marL="514350" indent="-514350">
              <a:buFont typeface="+mj-ea"/>
              <a:buAutoNum type="circleNumDbPlain"/>
            </a:pPr>
            <a:endParaRPr lang="en-US" altLang="zh-CN" b="1" dirty="0" smtClean="0">
              <a:solidFill>
                <a:srgbClr val="FF0000"/>
              </a:solidFill>
            </a:endParaRPr>
          </a:p>
          <a:p>
            <a:pPr marL="514350" indent="-514350">
              <a:buFont typeface="+mj-ea"/>
              <a:buAutoNum type="circleNumDbPlain"/>
            </a:pPr>
            <a:r>
              <a:rPr lang="zh-CN" altLang="en-US" sz="3600" b="1" dirty="0" smtClean="0">
                <a:solidFill>
                  <a:srgbClr val="FF0000"/>
                </a:solidFill>
              </a:rPr>
              <a:t>急湍甚箭，猛浪若奔。</a:t>
            </a:r>
            <a:endParaRPr lang="en-US" altLang="zh-CN" sz="3600" b="1" dirty="0" smtClean="0">
              <a:solidFill>
                <a:srgbClr val="FF0000"/>
              </a:solidFill>
            </a:endParaRPr>
          </a:p>
          <a:p>
            <a:pPr marL="514350" indent="-514350">
              <a:buFont typeface="+mj-ea"/>
              <a:buAutoNum type="circleNumDbPlain"/>
            </a:pPr>
            <a:endParaRPr lang="en-US" altLang="zh-CN" sz="3600" b="1" dirty="0" smtClean="0">
              <a:solidFill>
                <a:srgbClr val="FF0000"/>
              </a:solidFill>
            </a:endParaRPr>
          </a:p>
          <a:p>
            <a:pPr marL="514350" indent="-514350">
              <a:buFont typeface="+mj-ea"/>
              <a:buAutoNum type="circleNumDbPlain"/>
            </a:pPr>
            <a:endParaRPr lang="en-US" altLang="zh-CN" b="1" dirty="0" smtClean="0">
              <a:solidFill>
                <a:srgbClr val="FF0000"/>
              </a:solidFill>
            </a:endParaRPr>
          </a:p>
          <a:p>
            <a:pPr marL="514350" indent="-514350">
              <a:buFont typeface="+mj-ea"/>
              <a:buAutoNum type="circleNumDbPlain"/>
            </a:pPr>
            <a:r>
              <a:rPr lang="zh-CN" altLang="en-US" sz="3600" b="1" dirty="0" smtClean="0">
                <a:solidFill>
                  <a:srgbClr val="FF0000"/>
                </a:solidFill>
              </a:rPr>
              <a:t>负势竞上，互相轩邈。</a:t>
            </a:r>
            <a:endParaRPr lang="en-US" altLang="zh-CN" sz="3600" b="1" dirty="0" smtClean="0">
              <a:solidFill>
                <a:srgbClr val="FF0000"/>
              </a:solidFill>
            </a:endParaRPr>
          </a:p>
          <a:p>
            <a:pPr marL="514350" indent="-514350">
              <a:buNone/>
            </a:pPr>
            <a:r>
              <a:rPr lang="en-US" altLang="zh-CN" dirty="0" smtClean="0"/>
              <a:t>      </a:t>
            </a:r>
          </a:p>
        </p:txBody>
      </p:sp>
      <p:sp>
        <p:nvSpPr>
          <p:cNvPr id="4" name="TextBox 3"/>
          <p:cNvSpPr txBox="1"/>
          <p:nvPr/>
        </p:nvSpPr>
        <p:spPr>
          <a:xfrm>
            <a:off x="571472" y="2214554"/>
            <a:ext cx="8572528" cy="1077218"/>
          </a:xfrm>
          <a:prstGeom prst="rect">
            <a:avLst/>
          </a:prstGeom>
          <a:noFill/>
        </p:spPr>
        <p:txBody>
          <a:bodyPr wrap="square" rtlCol="0">
            <a:spAutoFit/>
          </a:bodyPr>
          <a:lstStyle/>
          <a:p>
            <a:r>
              <a:rPr lang="zh-CN" altLang="en-US" sz="3200" b="1" dirty="0" smtClean="0">
                <a:solidFill>
                  <a:srgbClr val="FFC000"/>
                </a:solidFill>
              </a:rPr>
              <a:t>风停了，烟雾都消散尽净，天空和群山是同样的颜色。</a:t>
            </a:r>
            <a:endParaRPr lang="zh-CN" altLang="en-US" sz="3200" b="1" dirty="0">
              <a:solidFill>
                <a:srgbClr val="FFC000"/>
              </a:solidFill>
            </a:endParaRPr>
          </a:p>
        </p:txBody>
      </p:sp>
      <p:sp>
        <p:nvSpPr>
          <p:cNvPr id="5" name="TextBox 4"/>
          <p:cNvSpPr txBox="1"/>
          <p:nvPr/>
        </p:nvSpPr>
        <p:spPr>
          <a:xfrm>
            <a:off x="571472" y="4143380"/>
            <a:ext cx="8001056" cy="1077218"/>
          </a:xfrm>
          <a:prstGeom prst="rect">
            <a:avLst/>
          </a:prstGeom>
          <a:noFill/>
        </p:spPr>
        <p:txBody>
          <a:bodyPr wrap="square" rtlCol="0">
            <a:spAutoFit/>
          </a:bodyPr>
          <a:lstStyle/>
          <a:p>
            <a:r>
              <a:rPr lang="zh-CN" altLang="en-US" sz="3200" b="1" dirty="0" smtClean="0">
                <a:solidFill>
                  <a:srgbClr val="FFC000"/>
                </a:solidFill>
              </a:rPr>
              <a:t>湍急的江流比箭还快，凶猛的巨浪像飞奔的骏马。</a:t>
            </a:r>
            <a:endParaRPr lang="zh-CN" altLang="en-US" sz="3200" b="1" dirty="0">
              <a:solidFill>
                <a:srgbClr val="FFC000"/>
              </a:solidFill>
            </a:endParaRPr>
          </a:p>
        </p:txBody>
      </p:sp>
      <p:sp>
        <p:nvSpPr>
          <p:cNvPr id="7" name="TextBox 6"/>
          <p:cNvSpPr txBox="1"/>
          <p:nvPr/>
        </p:nvSpPr>
        <p:spPr>
          <a:xfrm>
            <a:off x="357158" y="5929330"/>
            <a:ext cx="8786842" cy="1077218"/>
          </a:xfrm>
          <a:prstGeom prst="rect">
            <a:avLst/>
          </a:prstGeom>
          <a:noFill/>
        </p:spPr>
        <p:txBody>
          <a:bodyPr wrap="square" rtlCol="0">
            <a:spAutoFit/>
          </a:bodyPr>
          <a:lstStyle/>
          <a:p>
            <a:r>
              <a:rPr lang="zh-CN" altLang="en-US" sz="3200" b="1" dirty="0" smtClean="0">
                <a:solidFill>
                  <a:srgbClr val="FFC000"/>
                </a:solidFill>
              </a:rPr>
              <a:t>山峦凭借（高峻的）地势争着向上，仿佛都在争着往高处远处伸展。</a:t>
            </a:r>
            <a:endParaRPr lang="zh-CN" altLang="en-US" sz="3200" b="1" dirty="0">
              <a:solidFill>
                <a:srgbClr val="FFC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 calcmode="lin" valueType="num">
                                      <p:cBhvr additive="base">
                                        <p:cTn id="1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anim calcmode="lin" valueType="num">
                                      <p:cBhvr additive="base">
                                        <p:cTn id="2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1000" fill="hold"/>
                                        <p:tgtEl>
                                          <p:spTgt spid="4"/>
                                        </p:tgtEl>
                                        <p:attrNameLst>
                                          <p:attrName>ppt_w</p:attrName>
                                        </p:attrNameLst>
                                      </p:cBhvr>
                                      <p:tavLst>
                                        <p:tav tm="0">
                                          <p:val>
                                            <p:fltVal val="0"/>
                                          </p:val>
                                        </p:tav>
                                        <p:tav tm="100000">
                                          <p:val>
                                            <p:strVal val="#ppt_w"/>
                                          </p:val>
                                        </p:tav>
                                      </p:tavLst>
                                    </p:anim>
                                    <p:anim calcmode="lin" valueType="num">
                                      <p:cBhvr>
                                        <p:cTn id="32" dur="1000" fill="hold"/>
                                        <p:tgtEl>
                                          <p:spTgt spid="4"/>
                                        </p:tgtEl>
                                        <p:attrNameLst>
                                          <p:attrName>ppt_h</p:attrName>
                                        </p:attrNameLst>
                                      </p:cBhvr>
                                      <p:tavLst>
                                        <p:tav tm="0">
                                          <p:val>
                                            <p:fltVal val="0"/>
                                          </p:val>
                                        </p:tav>
                                        <p:tav tm="100000">
                                          <p:val>
                                            <p:strVal val="#ppt_h"/>
                                          </p:val>
                                        </p:tav>
                                      </p:tavLst>
                                    </p:anim>
                                    <p:anim calcmode="lin" valueType="num">
                                      <p:cBhvr>
                                        <p:cTn id="33"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5" fill="hold">
                      <p:stCondLst>
                        <p:cond delay="indefinite"/>
                      </p:stCondLst>
                      <p:childTnLst>
                        <p:par>
                          <p:cTn id="36" fill="hold">
                            <p:stCondLst>
                              <p:cond delay="0"/>
                            </p:stCondLst>
                            <p:childTnLst>
                              <p:par>
                                <p:cTn id="37" presetID="15" presetClass="entr" presetSubtype="0"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p:cTn id="39" dur="1000" fill="hold"/>
                                        <p:tgtEl>
                                          <p:spTgt spid="5"/>
                                        </p:tgtEl>
                                        <p:attrNameLst>
                                          <p:attrName>ppt_w</p:attrName>
                                        </p:attrNameLst>
                                      </p:cBhvr>
                                      <p:tavLst>
                                        <p:tav tm="0">
                                          <p:val>
                                            <p:fltVal val="0"/>
                                          </p:val>
                                        </p:tav>
                                        <p:tav tm="100000">
                                          <p:val>
                                            <p:strVal val="#ppt_w"/>
                                          </p:val>
                                        </p:tav>
                                      </p:tavLst>
                                    </p:anim>
                                    <p:anim calcmode="lin" valueType="num">
                                      <p:cBhvr>
                                        <p:cTn id="40" dur="1000" fill="hold"/>
                                        <p:tgtEl>
                                          <p:spTgt spid="5"/>
                                        </p:tgtEl>
                                        <p:attrNameLst>
                                          <p:attrName>ppt_h</p:attrName>
                                        </p:attrNameLst>
                                      </p:cBhvr>
                                      <p:tavLst>
                                        <p:tav tm="0">
                                          <p:val>
                                            <p:fltVal val="0"/>
                                          </p:val>
                                        </p:tav>
                                        <p:tav tm="100000">
                                          <p:val>
                                            <p:strVal val="#ppt_h"/>
                                          </p:val>
                                        </p:tav>
                                      </p:tavLst>
                                    </p:anim>
                                    <p:anim calcmode="lin" valueType="num">
                                      <p:cBhvr>
                                        <p:cTn id="41"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3" fill="hold">
                      <p:stCondLst>
                        <p:cond delay="indefinite"/>
                      </p:stCondLst>
                      <p:childTnLst>
                        <p:par>
                          <p:cTn id="44" fill="hold">
                            <p:stCondLst>
                              <p:cond delay="0"/>
                            </p:stCondLst>
                            <p:childTnLst>
                              <p:par>
                                <p:cTn id="45" presetID="15" presetClass="entr" presetSubtype="0"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p:cTn id="47" dur="1000" fill="hold"/>
                                        <p:tgtEl>
                                          <p:spTgt spid="7"/>
                                        </p:tgtEl>
                                        <p:attrNameLst>
                                          <p:attrName>ppt_w</p:attrName>
                                        </p:attrNameLst>
                                      </p:cBhvr>
                                      <p:tavLst>
                                        <p:tav tm="0">
                                          <p:val>
                                            <p:fltVal val="0"/>
                                          </p:val>
                                        </p:tav>
                                        <p:tav tm="100000">
                                          <p:val>
                                            <p:strVal val="#ppt_w"/>
                                          </p:val>
                                        </p:tav>
                                      </p:tavLst>
                                    </p:anim>
                                    <p:anim calcmode="lin" valueType="num">
                                      <p:cBhvr>
                                        <p:cTn id="48" dur="1000" fill="hold"/>
                                        <p:tgtEl>
                                          <p:spTgt spid="7"/>
                                        </p:tgtEl>
                                        <p:attrNameLst>
                                          <p:attrName>ppt_h</p:attrName>
                                        </p:attrNameLst>
                                      </p:cBhvr>
                                      <p:tavLst>
                                        <p:tav tm="0">
                                          <p:val>
                                            <p:fltVal val="0"/>
                                          </p:val>
                                        </p:tav>
                                        <p:tav tm="100000">
                                          <p:val>
                                            <p:strVal val="#ppt_h"/>
                                          </p:val>
                                        </p:tav>
                                      </p:tavLst>
                                    </p:anim>
                                    <p:anim calcmode="lin" valueType="num">
                                      <p:cBhvr>
                                        <p:cTn id="49"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50"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1f7279d2cf261bfd-dc55592d0b3ece44-b1e5bcfa5e8a1fa973a0dbf1fadbf14a.jpg"/>
          <p:cNvPicPr>
            <a:picLocks noChangeAspect="1"/>
          </p:cNvPicPr>
          <p:nvPr/>
        </p:nvPicPr>
        <p:blipFill>
          <a:blip r:embed="rId3"/>
          <a:stretch>
            <a:fillRect/>
          </a:stretch>
        </p:blipFill>
        <p:spPr>
          <a:xfrm>
            <a:off x="0" y="0"/>
            <a:ext cx="9144000" cy="6858000"/>
          </a:xfrm>
          <a:prstGeom prst="rect">
            <a:avLst/>
          </a:prstGeom>
        </p:spPr>
      </p:pic>
      <p:sp>
        <p:nvSpPr>
          <p:cNvPr id="3" name="内容占位符 2"/>
          <p:cNvSpPr>
            <a:spLocks noGrp="1"/>
          </p:cNvSpPr>
          <p:nvPr>
            <p:ph idx="1"/>
          </p:nvPr>
        </p:nvSpPr>
        <p:spPr>
          <a:xfrm>
            <a:off x="0" y="0"/>
            <a:ext cx="9144000" cy="6858000"/>
          </a:xfrm>
        </p:spPr>
        <p:txBody>
          <a:bodyPr/>
          <a:lstStyle/>
          <a:p>
            <a:pPr marL="514350" indent="-514350">
              <a:buFont typeface="+mj-ea"/>
              <a:buAutoNum type="circleNumDbPlain" startAt="4"/>
            </a:pPr>
            <a:endParaRPr lang="en-US" altLang="zh-CN" dirty="0" smtClean="0"/>
          </a:p>
          <a:p>
            <a:pPr marL="514350" indent="-514350">
              <a:buFont typeface="+mj-ea"/>
              <a:buAutoNum type="circleNumDbPlain" startAt="4"/>
            </a:pPr>
            <a:r>
              <a:rPr lang="zh-CN" altLang="en-US" sz="3600" b="1" dirty="0" smtClean="0">
                <a:solidFill>
                  <a:srgbClr val="FF0000"/>
                </a:solidFill>
              </a:rPr>
              <a:t>鸢飞戾天者，望峰息心；经纶世务者，窥谷忘反。</a:t>
            </a:r>
            <a:endParaRPr lang="en-US" altLang="zh-CN" sz="3600" b="1" dirty="0" smtClean="0">
              <a:solidFill>
                <a:srgbClr val="FF0000"/>
              </a:solidFill>
            </a:endParaRPr>
          </a:p>
          <a:p>
            <a:pPr marL="514350" indent="-514350">
              <a:buFont typeface="+mj-ea"/>
              <a:buAutoNum type="circleNumDbPlain" startAt="4"/>
            </a:pPr>
            <a:endParaRPr lang="en-US" altLang="zh-CN" b="1" dirty="0" smtClean="0">
              <a:solidFill>
                <a:srgbClr val="FF0000"/>
              </a:solidFill>
            </a:endParaRPr>
          </a:p>
          <a:p>
            <a:pPr marL="514350" indent="-514350">
              <a:buFont typeface="+mj-ea"/>
              <a:buAutoNum type="circleNumDbPlain" startAt="4"/>
            </a:pPr>
            <a:endParaRPr lang="en-US" altLang="zh-CN" b="1" dirty="0" smtClean="0">
              <a:solidFill>
                <a:srgbClr val="FF0000"/>
              </a:solidFill>
            </a:endParaRPr>
          </a:p>
          <a:p>
            <a:pPr marL="514350" indent="-514350">
              <a:buFont typeface="+mj-ea"/>
              <a:buAutoNum type="circleNumDbPlain" startAt="4"/>
            </a:pPr>
            <a:endParaRPr lang="en-US" altLang="zh-CN" b="1" dirty="0" smtClean="0">
              <a:solidFill>
                <a:srgbClr val="FF0000"/>
              </a:solidFill>
            </a:endParaRPr>
          </a:p>
          <a:p>
            <a:pPr marL="514350" indent="-514350">
              <a:buFont typeface="+mj-ea"/>
              <a:buAutoNum type="circleNumDbPlain" startAt="4"/>
            </a:pPr>
            <a:r>
              <a:rPr lang="zh-CN" altLang="en-US" sz="3600" b="1" dirty="0" smtClean="0">
                <a:solidFill>
                  <a:srgbClr val="FF0000"/>
                </a:solidFill>
              </a:rPr>
              <a:t>横柯上蔽，在昼犹昏。</a:t>
            </a:r>
            <a:endParaRPr lang="en-US" altLang="zh-CN" sz="3600" b="1" dirty="0" smtClean="0">
              <a:solidFill>
                <a:srgbClr val="FF0000"/>
              </a:solidFill>
            </a:endParaRPr>
          </a:p>
          <a:p>
            <a:pPr marL="514350" indent="-514350">
              <a:buFont typeface="+mj-ea"/>
              <a:buAutoNum type="circleNumDbPlain" startAt="4"/>
            </a:pPr>
            <a:endParaRPr lang="en-US" altLang="zh-CN" b="1" dirty="0" smtClean="0">
              <a:solidFill>
                <a:srgbClr val="FF0000"/>
              </a:solidFill>
            </a:endParaRPr>
          </a:p>
          <a:p>
            <a:pPr marL="514350" indent="-514350">
              <a:buFont typeface="+mj-ea"/>
              <a:buAutoNum type="circleNumDbPlain" startAt="4"/>
            </a:pPr>
            <a:endParaRPr lang="zh-CN" altLang="en-US" dirty="0"/>
          </a:p>
        </p:txBody>
      </p:sp>
      <p:sp>
        <p:nvSpPr>
          <p:cNvPr id="4" name="TextBox 3"/>
          <p:cNvSpPr txBox="1"/>
          <p:nvPr/>
        </p:nvSpPr>
        <p:spPr>
          <a:xfrm>
            <a:off x="571472" y="1714488"/>
            <a:ext cx="8572528" cy="1569660"/>
          </a:xfrm>
          <a:prstGeom prst="rect">
            <a:avLst/>
          </a:prstGeom>
          <a:noFill/>
        </p:spPr>
        <p:txBody>
          <a:bodyPr wrap="square" rtlCol="0">
            <a:spAutoFit/>
          </a:bodyPr>
          <a:lstStyle/>
          <a:p>
            <a:r>
              <a:rPr lang="zh-CN" altLang="en-US" sz="3200" b="1" dirty="0" smtClean="0">
                <a:solidFill>
                  <a:srgbClr val="FFC000"/>
                </a:solidFill>
              </a:rPr>
              <a:t>那些极力追求名利的人，看到这些雄奇的山峰，就会平息名利之心；那些忙于治理国家大事的人，看到这些幽美的山谷，也会流连忘返。</a:t>
            </a:r>
            <a:endParaRPr lang="zh-CN" altLang="en-US" sz="3200" b="1" dirty="0">
              <a:solidFill>
                <a:srgbClr val="FFC000"/>
              </a:solidFill>
            </a:endParaRPr>
          </a:p>
        </p:txBody>
      </p:sp>
      <p:sp>
        <p:nvSpPr>
          <p:cNvPr id="5" name="TextBox 4"/>
          <p:cNvSpPr txBox="1"/>
          <p:nvPr/>
        </p:nvSpPr>
        <p:spPr>
          <a:xfrm>
            <a:off x="642878" y="4071942"/>
            <a:ext cx="8501122" cy="1077218"/>
          </a:xfrm>
          <a:prstGeom prst="rect">
            <a:avLst/>
          </a:prstGeom>
          <a:noFill/>
        </p:spPr>
        <p:txBody>
          <a:bodyPr wrap="square" rtlCol="0">
            <a:spAutoFit/>
          </a:bodyPr>
          <a:lstStyle/>
          <a:p>
            <a:r>
              <a:rPr lang="zh-CN" altLang="en-US" sz="3200" b="1" dirty="0" smtClean="0">
                <a:solidFill>
                  <a:srgbClr val="FFC000"/>
                </a:solidFill>
              </a:rPr>
              <a:t>横斜的树枝在上边遮蔽着，即使在白天，也像黄昏时那样昏暗。</a:t>
            </a:r>
            <a:endParaRPr lang="zh-CN" altLang="en-US" sz="3200" b="1" dirty="0">
              <a:solidFill>
                <a:srgbClr val="FFC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 calcmode="lin" valueType="num">
                                      <p:cBhvr additive="base">
                                        <p:cTn id="1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5"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ppt_w</p:attrName>
                                        </p:attrNameLst>
                                      </p:cBhvr>
                                      <p:tavLst>
                                        <p:tav tm="0">
                                          <p:val>
                                            <p:fltVal val="0"/>
                                          </p:val>
                                        </p:tav>
                                        <p:tav tm="100000">
                                          <p:val>
                                            <p:strVal val="#ppt_w"/>
                                          </p:val>
                                        </p:tav>
                                      </p:tavLst>
                                    </p:anim>
                                    <p:anim calcmode="lin" valueType="num">
                                      <p:cBhvr>
                                        <p:cTn id="20" dur="1000" fill="hold"/>
                                        <p:tgtEl>
                                          <p:spTgt spid="4"/>
                                        </p:tgtEl>
                                        <p:attrNameLst>
                                          <p:attrName>ppt_h</p:attrName>
                                        </p:attrNameLst>
                                      </p:cBhvr>
                                      <p:tavLst>
                                        <p:tav tm="0">
                                          <p:val>
                                            <p:fltVal val="0"/>
                                          </p:val>
                                        </p:tav>
                                        <p:tav tm="100000">
                                          <p:val>
                                            <p:strVal val="#ppt_h"/>
                                          </p:val>
                                        </p:tav>
                                      </p:tavLst>
                                    </p:anim>
                                    <p:anim calcmode="lin" valueType="num">
                                      <p:cBhvr>
                                        <p:cTn id="21"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3" fill="hold">
                      <p:stCondLst>
                        <p:cond delay="indefinite"/>
                      </p:stCondLst>
                      <p:childTnLst>
                        <p:par>
                          <p:cTn id="24" fill="hold">
                            <p:stCondLst>
                              <p:cond delay="0"/>
                            </p:stCondLst>
                            <p:childTnLst>
                              <p:par>
                                <p:cTn id="25" presetID="15"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1000" fill="hold"/>
                                        <p:tgtEl>
                                          <p:spTgt spid="5"/>
                                        </p:tgtEl>
                                        <p:attrNameLst>
                                          <p:attrName>ppt_w</p:attrName>
                                        </p:attrNameLst>
                                      </p:cBhvr>
                                      <p:tavLst>
                                        <p:tav tm="0">
                                          <p:val>
                                            <p:fltVal val="0"/>
                                          </p:val>
                                        </p:tav>
                                        <p:tav tm="100000">
                                          <p:val>
                                            <p:strVal val="#ppt_w"/>
                                          </p:val>
                                        </p:tav>
                                      </p:tavLst>
                                    </p:anim>
                                    <p:anim calcmode="lin" valueType="num">
                                      <p:cBhvr>
                                        <p:cTn id="28" dur="1000" fill="hold"/>
                                        <p:tgtEl>
                                          <p:spTgt spid="5"/>
                                        </p:tgtEl>
                                        <p:attrNameLst>
                                          <p:attrName>ppt_h</p:attrName>
                                        </p:attrNameLst>
                                      </p:cBhvr>
                                      <p:tavLst>
                                        <p:tav tm="0">
                                          <p:val>
                                            <p:fltVal val="0"/>
                                          </p:val>
                                        </p:tav>
                                        <p:tav tm="100000">
                                          <p:val>
                                            <p:strVal val="#ppt_h"/>
                                          </p:val>
                                        </p:tav>
                                      </p:tavLst>
                                    </p:anim>
                                    <p:anim calcmode="lin" valueType="num">
                                      <p:cBhvr>
                                        <p:cTn id="2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34f7c2b3bb47aa5c-fc3f944537221b45-27813ee1ddf14078bf8526d76dd2d4ff.jpg"/>
          <p:cNvPicPr>
            <a:picLocks noChangeAspect="1"/>
          </p:cNvPicPr>
          <p:nvPr/>
        </p:nvPicPr>
        <p:blipFill>
          <a:blip r:embed="rId3"/>
          <a:stretch>
            <a:fillRect/>
          </a:stretch>
        </p:blipFill>
        <p:spPr>
          <a:xfrm>
            <a:off x="0" y="0"/>
            <a:ext cx="9144000" cy="6858000"/>
          </a:xfrm>
          <a:prstGeom prst="rect">
            <a:avLst/>
          </a:prstGeom>
        </p:spPr>
      </p:pic>
      <p:sp>
        <p:nvSpPr>
          <p:cNvPr id="2" name="标题 1"/>
          <p:cNvSpPr>
            <a:spLocks noGrp="1"/>
          </p:cNvSpPr>
          <p:nvPr>
            <p:ph type="title"/>
          </p:nvPr>
        </p:nvSpPr>
        <p:spPr/>
        <p:txBody>
          <a:bodyPr/>
          <a:lstStyle/>
          <a:p>
            <a:r>
              <a:rPr lang="zh-CN" altLang="en-US" b="1" dirty="0" smtClean="0">
                <a:solidFill>
                  <a:srgbClr val="FF0000"/>
                </a:solidFill>
              </a:rPr>
              <a:t>整体感知</a:t>
            </a:r>
            <a:endParaRPr lang="zh-CN" altLang="en-US" b="1" dirty="0">
              <a:solidFill>
                <a:srgbClr val="FF0000"/>
              </a:solidFill>
            </a:endParaRPr>
          </a:p>
        </p:txBody>
      </p:sp>
      <p:sp>
        <p:nvSpPr>
          <p:cNvPr id="3" name="内容占位符 2"/>
          <p:cNvSpPr>
            <a:spLocks noGrp="1"/>
          </p:cNvSpPr>
          <p:nvPr>
            <p:ph idx="1"/>
          </p:nvPr>
        </p:nvSpPr>
        <p:spPr/>
        <p:txBody>
          <a:bodyPr>
            <a:normAutofit/>
          </a:bodyPr>
          <a:lstStyle/>
          <a:p>
            <a:r>
              <a:rPr lang="en-US" altLang="zh-CN" sz="3600" b="1" dirty="0" smtClean="0">
                <a:solidFill>
                  <a:srgbClr val="FF0000"/>
                </a:solidFill>
              </a:rPr>
              <a:t>1.</a:t>
            </a:r>
            <a:r>
              <a:rPr lang="zh-CN" altLang="en-US" sz="3600" b="1" dirty="0" smtClean="0">
                <a:solidFill>
                  <a:srgbClr val="FF0000"/>
                </a:solidFill>
              </a:rPr>
              <a:t>这封信写得美不美？和你平时收到的信有没有不同？</a:t>
            </a:r>
            <a:endParaRPr lang="zh-CN" altLang="en-US" sz="3600" b="1" dirty="0">
              <a:solidFill>
                <a:srgbClr val="FF0000"/>
              </a:solidFill>
            </a:endParaRPr>
          </a:p>
        </p:txBody>
      </p:sp>
      <p:sp>
        <p:nvSpPr>
          <p:cNvPr id="4" name="TextBox 3"/>
          <p:cNvSpPr txBox="1"/>
          <p:nvPr/>
        </p:nvSpPr>
        <p:spPr>
          <a:xfrm>
            <a:off x="857224" y="3071810"/>
            <a:ext cx="8286776" cy="1754326"/>
          </a:xfrm>
          <a:prstGeom prst="rect">
            <a:avLst/>
          </a:prstGeom>
          <a:noFill/>
        </p:spPr>
        <p:txBody>
          <a:bodyPr wrap="square" rtlCol="0">
            <a:spAutoFit/>
          </a:bodyPr>
          <a:lstStyle/>
          <a:p>
            <a:r>
              <a:rPr lang="zh-CN" altLang="en-US" sz="3600" b="1" dirty="0" smtClean="0">
                <a:solidFill>
                  <a:srgbClr val="FFC000"/>
                </a:solidFill>
              </a:rPr>
              <a:t>这封书信和一般书信不同。没有问候的客套和日常事务的叙述，是一篇由清词丽句构成的写景小品文。</a:t>
            </a:r>
            <a:endParaRPr lang="zh-CN" altLang="en-US" sz="3600" b="1" dirty="0">
              <a:solidFill>
                <a:srgbClr val="FFC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5"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ppt_w</p:attrName>
                                        </p:attrNameLst>
                                      </p:cBhvr>
                                      <p:tavLst>
                                        <p:tav tm="0">
                                          <p:val>
                                            <p:fltVal val="0"/>
                                          </p:val>
                                        </p:tav>
                                        <p:tav tm="100000">
                                          <p:val>
                                            <p:strVal val="#ppt_w"/>
                                          </p:val>
                                        </p:tav>
                                      </p:tavLst>
                                    </p:anim>
                                    <p:anim calcmode="lin" valueType="num">
                                      <p:cBhvr>
                                        <p:cTn id="20" dur="1000" fill="hold"/>
                                        <p:tgtEl>
                                          <p:spTgt spid="4"/>
                                        </p:tgtEl>
                                        <p:attrNameLst>
                                          <p:attrName>ppt_h</p:attrName>
                                        </p:attrNameLst>
                                      </p:cBhvr>
                                      <p:tavLst>
                                        <p:tav tm="0">
                                          <p:val>
                                            <p:fltVal val="0"/>
                                          </p:val>
                                        </p:tav>
                                        <p:tav tm="100000">
                                          <p:val>
                                            <p:strVal val="#ppt_h"/>
                                          </p:val>
                                        </p:tav>
                                      </p:tavLst>
                                    </p:anim>
                                    <p:anim calcmode="lin" valueType="num">
                                      <p:cBhvr>
                                        <p:cTn id="21"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88ea4928fbf47568-fb5cd6def6cbfe4e-b6dd0301fa24a827aeca7146e059c824.jpg"/>
          <p:cNvPicPr>
            <a:picLocks noChangeAspect="1"/>
          </p:cNvPicPr>
          <p:nvPr/>
        </p:nvPicPr>
        <p:blipFill>
          <a:blip r:embed="rId3"/>
          <a:stretch>
            <a:fillRect/>
          </a:stretch>
        </p:blipFill>
        <p:spPr>
          <a:xfrm>
            <a:off x="0" y="0"/>
            <a:ext cx="9144000" cy="6858000"/>
          </a:xfrm>
          <a:prstGeom prst="rect">
            <a:avLst/>
          </a:prstGeom>
        </p:spPr>
      </p:pic>
      <p:sp>
        <p:nvSpPr>
          <p:cNvPr id="3" name="内容占位符 2"/>
          <p:cNvSpPr>
            <a:spLocks noGrp="1"/>
          </p:cNvSpPr>
          <p:nvPr>
            <p:ph idx="1"/>
          </p:nvPr>
        </p:nvSpPr>
        <p:spPr>
          <a:xfrm>
            <a:off x="0" y="0"/>
            <a:ext cx="9144000" cy="6858000"/>
          </a:xfrm>
        </p:spPr>
        <p:txBody>
          <a:bodyPr/>
          <a:lstStyle/>
          <a:p>
            <a:endParaRPr lang="en-US" altLang="zh-CN" dirty="0" smtClean="0"/>
          </a:p>
          <a:p>
            <a:r>
              <a:rPr lang="en-US" altLang="zh-CN" sz="3600" b="1" dirty="0" smtClean="0">
                <a:solidFill>
                  <a:srgbClr val="FF0000"/>
                </a:solidFill>
              </a:rPr>
              <a:t>2.</a:t>
            </a:r>
            <a:r>
              <a:rPr lang="zh-CN" altLang="en-US" sz="3600" b="1" dirty="0" smtClean="0">
                <a:solidFill>
                  <a:srgbClr val="FF0000"/>
                </a:solidFill>
              </a:rPr>
              <a:t>文中那一句话最能概括课文所写景色的特征？</a:t>
            </a:r>
            <a:endParaRPr lang="en-US" altLang="zh-CN" sz="3600" b="1" dirty="0" smtClean="0">
              <a:solidFill>
                <a:srgbClr val="FF0000"/>
              </a:solidFill>
            </a:endParaRPr>
          </a:p>
        </p:txBody>
      </p:sp>
      <p:sp>
        <p:nvSpPr>
          <p:cNvPr id="5" name="TextBox 4"/>
          <p:cNvSpPr txBox="1"/>
          <p:nvPr/>
        </p:nvSpPr>
        <p:spPr>
          <a:xfrm>
            <a:off x="500034" y="2143116"/>
            <a:ext cx="4786346" cy="642941"/>
          </a:xfrm>
          <a:prstGeom prst="rect">
            <a:avLst/>
          </a:prstGeom>
          <a:noFill/>
        </p:spPr>
        <p:txBody>
          <a:bodyPr wrap="square" rtlCol="0">
            <a:spAutoFit/>
          </a:bodyPr>
          <a:lstStyle/>
          <a:p>
            <a:r>
              <a:rPr lang="zh-CN" altLang="en-US" sz="3600" b="1" dirty="0" smtClean="0">
                <a:solidFill>
                  <a:srgbClr val="FFC000"/>
                </a:solidFill>
              </a:rPr>
              <a:t>奇山异水，天下独绝。</a:t>
            </a:r>
            <a:endParaRPr lang="zh-CN" altLang="en-US" sz="3600" b="1" dirty="0">
              <a:solidFill>
                <a:srgbClr val="FFC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5"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357d96ecf5b2d18f-afc4d2ad386d5ea1-5140c0417c6ecd04aacd6118a91b89f5.jpg"/>
          <p:cNvPicPr>
            <a:picLocks noChangeAspect="1"/>
          </p:cNvPicPr>
          <p:nvPr/>
        </p:nvPicPr>
        <p:blipFill>
          <a:blip r:embed="rId3"/>
          <a:stretch>
            <a:fillRect/>
          </a:stretch>
        </p:blipFill>
        <p:spPr>
          <a:xfrm>
            <a:off x="0" y="0"/>
            <a:ext cx="9144000" cy="6858000"/>
          </a:xfrm>
          <a:prstGeom prst="rect">
            <a:avLst/>
          </a:prstGeom>
        </p:spPr>
      </p:pic>
      <p:sp>
        <p:nvSpPr>
          <p:cNvPr id="3" name="内容占位符 2"/>
          <p:cNvSpPr>
            <a:spLocks noGrp="1"/>
          </p:cNvSpPr>
          <p:nvPr>
            <p:ph idx="1"/>
          </p:nvPr>
        </p:nvSpPr>
        <p:spPr>
          <a:xfrm>
            <a:off x="0" y="0"/>
            <a:ext cx="9144000" cy="6858000"/>
          </a:xfrm>
        </p:spPr>
        <p:txBody>
          <a:bodyPr/>
          <a:lstStyle/>
          <a:p>
            <a:endParaRPr lang="en-US" altLang="zh-CN" dirty="0" smtClean="0"/>
          </a:p>
          <a:p>
            <a:endParaRPr lang="en-US" altLang="zh-CN" sz="3600" b="1" dirty="0" smtClean="0">
              <a:solidFill>
                <a:srgbClr val="FF0000"/>
              </a:solidFill>
            </a:endParaRPr>
          </a:p>
          <a:p>
            <a:r>
              <a:rPr lang="en-US" altLang="zh-CN" sz="3600" b="1" dirty="0" smtClean="0">
                <a:solidFill>
                  <a:srgbClr val="FF0000"/>
                </a:solidFill>
              </a:rPr>
              <a:t>3.</a:t>
            </a:r>
            <a:r>
              <a:rPr lang="zh-CN" altLang="en-US" sz="3600" b="1" dirty="0" smtClean="0">
                <a:solidFill>
                  <a:srgbClr val="FF0000"/>
                </a:solidFill>
              </a:rPr>
              <a:t>文章的结构特点是什么？</a:t>
            </a:r>
            <a:endParaRPr lang="zh-CN" altLang="en-US" sz="3600" b="1" dirty="0">
              <a:solidFill>
                <a:srgbClr val="FF0000"/>
              </a:solidFill>
            </a:endParaRPr>
          </a:p>
        </p:txBody>
      </p:sp>
      <p:sp>
        <p:nvSpPr>
          <p:cNvPr id="4" name="TextBox 3"/>
          <p:cNvSpPr txBox="1"/>
          <p:nvPr/>
        </p:nvSpPr>
        <p:spPr>
          <a:xfrm>
            <a:off x="714348" y="2143116"/>
            <a:ext cx="3214710" cy="646331"/>
          </a:xfrm>
          <a:prstGeom prst="rect">
            <a:avLst/>
          </a:prstGeom>
          <a:noFill/>
        </p:spPr>
        <p:txBody>
          <a:bodyPr wrap="square" rtlCol="0">
            <a:spAutoFit/>
          </a:bodyPr>
          <a:lstStyle/>
          <a:p>
            <a:r>
              <a:rPr lang="zh-CN" altLang="en-US" sz="3600" b="1" dirty="0" smtClean="0">
                <a:solidFill>
                  <a:srgbClr val="FFC000"/>
                </a:solidFill>
              </a:rPr>
              <a:t>总分</a:t>
            </a:r>
            <a:endParaRPr lang="zh-CN" altLang="en-US" sz="3600" b="1" dirty="0">
              <a:solidFill>
                <a:srgbClr val="FFC000"/>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357d96ecf5b2d18f-afc4d2ad386d5ea1-e971447013c5ca41e1d73648db452650.jpg"/>
          <p:cNvPicPr>
            <a:picLocks noChangeAspect="1"/>
          </p:cNvPicPr>
          <p:nvPr/>
        </p:nvPicPr>
        <p:blipFill>
          <a:blip r:embed="rId3"/>
          <a:stretch>
            <a:fillRect/>
          </a:stretch>
        </p:blipFill>
        <p:spPr>
          <a:xfrm>
            <a:off x="0" y="0"/>
            <a:ext cx="9144000" cy="6858000"/>
          </a:xfrm>
          <a:prstGeom prst="rect">
            <a:avLst/>
          </a:prstGeom>
        </p:spPr>
      </p:pic>
      <p:sp>
        <p:nvSpPr>
          <p:cNvPr id="3" name="内容占位符 2"/>
          <p:cNvSpPr>
            <a:spLocks noGrp="1"/>
          </p:cNvSpPr>
          <p:nvPr>
            <p:ph idx="1"/>
          </p:nvPr>
        </p:nvSpPr>
        <p:spPr>
          <a:xfrm>
            <a:off x="0" y="0"/>
            <a:ext cx="9144000" cy="6858000"/>
          </a:xfrm>
        </p:spPr>
        <p:txBody>
          <a:bodyPr/>
          <a:lstStyle/>
          <a:p>
            <a:endParaRPr lang="en-US" altLang="zh-CN" dirty="0" smtClean="0"/>
          </a:p>
          <a:p>
            <a:r>
              <a:rPr lang="en-US" altLang="zh-CN" sz="3600" b="1" dirty="0" smtClean="0">
                <a:solidFill>
                  <a:srgbClr val="FF0000"/>
                </a:solidFill>
              </a:rPr>
              <a:t>4.</a:t>
            </a:r>
            <a:r>
              <a:rPr lang="zh-CN" altLang="en-US" sz="3600" b="1" dirty="0" smtClean="0">
                <a:solidFill>
                  <a:srgbClr val="FF0000"/>
                </a:solidFill>
              </a:rPr>
              <a:t>水之异</a:t>
            </a:r>
            <a:r>
              <a:rPr lang="en-US" altLang="zh-CN" sz="3600" b="1" dirty="0" smtClean="0">
                <a:solidFill>
                  <a:srgbClr val="FF0000"/>
                </a:solidFill>
              </a:rPr>
              <a:t>——</a:t>
            </a:r>
            <a:r>
              <a:rPr lang="zh-CN" altLang="en-US" sz="3600" b="1" dirty="0" smtClean="0">
                <a:solidFill>
                  <a:srgbClr val="FF0000"/>
                </a:solidFill>
              </a:rPr>
              <a:t>作者笔下的水是怎样的情状呢？根据课文中的有关词语说说水的特点。</a:t>
            </a:r>
            <a:endParaRPr lang="zh-CN" altLang="en-US" sz="3600" b="1" dirty="0">
              <a:solidFill>
                <a:srgbClr val="FF0000"/>
              </a:solidFill>
            </a:endParaRPr>
          </a:p>
        </p:txBody>
      </p:sp>
      <p:sp>
        <p:nvSpPr>
          <p:cNvPr id="4" name="TextBox 3"/>
          <p:cNvSpPr txBox="1"/>
          <p:nvPr/>
        </p:nvSpPr>
        <p:spPr>
          <a:xfrm>
            <a:off x="428596" y="2071678"/>
            <a:ext cx="8572528" cy="2862322"/>
          </a:xfrm>
          <a:prstGeom prst="rect">
            <a:avLst/>
          </a:prstGeom>
          <a:noFill/>
        </p:spPr>
        <p:txBody>
          <a:bodyPr wrap="square" rtlCol="0">
            <a:spAutoFit/>
          </a:bodyPr>
          <a:lstStyle/>
          <a:p>
            <a:r>
              <a:rPr lang="zh-CN" altLang="en-US" sz="3600" b="1" dirty="0" smtClean="0">
                <a:solidFill>
                  <a:srgbClr val="FFC000"/>
                </a:solidFill>
              </a:rPr>
              <a:t>“水皆缥碧，千丈见底”“游鱼细石，直视无碍”分别直接、间接，从静的角度写水之秀丽清澈；</a:t>
            </a:r>
            <a:endParaRPr lang="en-US" altLang="zh-CN" sz="3600" b="1" dirty="0" smtClean="0">
              <a:solidFill>
                <a:srgbClr val="FFC000"/>
              </a:solidFill>
            </a:endParaRPr>
          </a:p>
          <a:p>
            <a:r>
              <a:rPr lang="zh-CN" altLang="en-US" sz="3600" b="1" dirty="0" smtClean="0">
                <a:solidFill>
                  <a:srgbClr val="FFC000"/>
                </a:solidFill>
              </a:rPr>
              <a:t>“急湍甚箭，猛浪若奔”从动的角度夸张地写水之壮观湍急。</a:t>
            </a:r>
            <a:endParaRPr lang="zh-CN" altLang="en-US" sz="3600" b="1" dirty="0">
              <a:solidFill>
                <a:srgbClr val="FFC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78100c65b219fea7-6886575f263b23aa-986cc60505aae24fd7b719f3b9f42d46.jpg"/>
          <p:cNvPicPr>
            <a:picLocks noChangeAspect="1"/>
          </p:cNvPicPr>
          <p:nvPr/>
        </p:nvPicPr>
        <p:blipFill>
          <a:blip r:embed="rId3"/>
          <a:stretch>
            <a:fillRect/>
          </a:stretch>
        </p:blipFill>
        <p:spPr>
          <a:xfrm>
            <a:off x="0" y="0"/>
            <a:ext cx="9144000" cy="6858000"/>
          </a:xfrm>
          <a:prstGeom prst="rect">
            <a:avLst/>
          </a:prstGeom>
        </p:spPr>
      </p:pic>
      <p:sp>
        <p:nvSpPr>
          <p:cNvPr id="3" name="内容占位符 2"/>
          <p:cNvSpPr>
            <a:spLocks noGrp="1"/>
          </p:cNvSpPr>
          <p:nvPr>
            <p:ph idx="1"/>
          </p:nvPr>
        </p:nvSpPr>
        <p:spPr>
          <a:xfrm>
            <a:off x="0" y="0"/>
            <a:ext cx="9144000" cy="6858000"/>
          </a:xfrm>
        </p:spPr>
        <p:txBody>
          <a:bodyPr/>
          <a:lstStyle/>
          <a:p>
            <a:endParaRPr lang="en-US" altLang="zh-CN" dirty="0" smtClean="0"/>
          </a:p>
          <a:p>
            <a:r>
              <a:rPr lang="en-US" altLang="zh-CN" sz="3600" b="1" dirty="0" smtClean="0">
                <a:solidFill>
                  <a:srgbClr val="FF0000"/>
                </a:solidFill>
              </a:rPr>
              <a:t>5.</a:t>
            </a:r>
            <a:r>
              <a:rPr lang="zh-CN" altLang="en-US" sz="3600" b="1" dirty="0" smtClean="0">
                <a:solidFill>
                  <a:srgbClr val="FF0000"/>
                </a:solidFill>
              </a:rPr>
              <a:t>山之奇</a:t>
            </a:r>
            <a:r>
              <a:rPr lang="en-US" altLang="zh-CN" sz="3600" b="1" dirty="0" smtClean="0">
                <a:solidFill>
                  <a:srgbClr val="FF0000"/>
                </a:solidFill>
              </a:rPr>
              <a:t>——</a:t>
            </a:r>
            <a:r>
              <a:rPr lang="zh-CN" altLang="en-US" sz="3600" b="1" dirty="0" smtClean="0">
                <a:solidFill>
                  <a:srgbClr val="FF0000"/>
                </a:solidFill>
              </a:rPr>
              <a:t>作者眼中的山是怎样的？根据文中的有关词语说说山的特点。</a:t>
            </a:r>
            <a:endParaRPr lang="zh-CN" altLang="en-US" sz="3600" b="1" dirty="0">
              <a:solidFill>
                <a:srgbClr val="FF0000"/>
              </a:solidFill>
            </a:endParaRPr>
          </a:p>
        </p:txBody>
      </p:sp>
      <p:sp>
        <p:nvSpPr>
          <p:cNvPr id="4" name="TextBox 3"/>
          <p:cNvSpPr txBox="1"/>
          <p:nvPr/>
        </p:nvSpPr>
        <p:spPr>
          <a:xfrm>
            <a:off x="500034" y="1857364"/>
            <a:ext cx="5429288" cy="584775"/>
          </a:xfrm>
          <a:prstGeom prst="rect">
            <a:avLst/>
          </a:prstGeom>
          <a:noFill/>
        </p:spPr>
        <p:txBody>
          <a:bodyPr wrap="square" rtlCol="0">
            <a:spAutoFit/>
          </a:bodyPr>
          <a:lstStyle/>
          <a:p>
            <a:r>
              <a:rPr lang="zh-CN" altLang="en-US" sz="3200" b="1" dirty="0" smtClean="0">
                <a:solidFill>
                  <a:srgbClr val="FFC000"/>
                </a:solidFill>
              </a:rPr>
              <a:t>色：夹岸高山，皆生寒树</a:t>
            </a:r>
            <a:endParaRPr lang="zh-CN" altLang="en-US" sz="3200" b="1" dirty="0">
              <a:solidFill>
                <a:srgbClr val="FFC000"/>
              </a:solidFill>
            </a:endParaRPr>
          </a:p>
        </p:txBody>
      </p:sp>
      <p:sp>
        <p:nvSpPr>
          <p:cNvPr id="5" name="TextBox 4"/>
          <p:cNvSpPr txBox="1"/>
          <p:nvPr/>
        </p:nvSpPr>
        <p:spPr>
          <a:xfrm>
            <a:off x="500034" y="2500306"/>
            <a:ext cx="8643966" cy="1077218"/>
          </a:xfrm>
          <a:prstGeom prst="rect">
            <a:avLst/>
          </a:prstGeom>
          <a:noFill/>
        </p:spPr>
        <p:txBody>
          <a:bodyPr wrap="square" rtlCol="0">
            <a:spAutoFit/>
          </a:bodyPr>
          <a:lstStyle/>
          <a:p>
            <a:r>
              <a:rPr lang="zh-CN" altLang="en-US" sz="3200" b="1" dirty="0" smtClean="0">
                <a:solidFill>
                  <a:srgbClr val="FFC000"/>
                </a:solidFill>
              </a:rPr>
              <a:t>形：负势竞上，互相轩邈，争高直指，千百成</a:t>
            </a:r>
            <a:endParaRPr lang="en-US" altLang="zh-CN" sz="3200" b="1" dirty="0" smtClean="0">
              <a:solidFill>
                <a:srgbClr val="FFC000"/>
              </a:solidFill>
            </a:endParaRPr>
          </a:p>
          <a:p>
            <a:r>
              <a:rPr lang="en-US" altLang="zh-CN" sz="3200" b="1" dirty="0" smtClean="0">
                <a:solidFill>
                  <a:srgbClr val="FFC000"/>
                </a:solidFill>
              </a:rPr>
              <a:t>          </a:t>
            </a:r>
            <a:r>
              <a:rPr lang="zh-CN" altLang="en-US" sz="3200" b="1" dirty="0" smtClean="0">
                <a:solidFill>
                  <a:srgbClr val="FFC000"/>
                </a:solidFill>
              </a:rPr>
              <a:t>峰    </a:t>
            </a:r>
            <a:endParaRPr lang="zh-CN" altLang="en-US" sz="3200" b="1" dirty="0">
              <a:solidFill>
                <a:srgbClr val="FFC000"/>
              </a:solidFill>
            </a:endParaRPr>
          </a:p>
        </p:txBody>
      </p:sp>
      <p:sp>
        <p:nvSpPr>
          <p:cNvPr id="6" name="TextBox 5"/>
          <p:cNvSpPr txBox="1"/>
          <p:nvPr/>
        </p:nvSpPr>
        <p:spPr>
          <a:xfrm>
            <a:off x="428596" y="3500438"/>
            <a:ext cx="8715404" cy="1077218"/>
          </a:xfrm>
          <a:prstGeom prst="rect">
            <a:avLst/>
          </a:prstGeom>
          <a:noFill/>
        </p:spPr>
        <p:txBody>
          <a:bodyPr wrap="square" rtlCol="0">
            <a:spAutoFit/>
          </a:bodyPr>
          <a:lstStyle/>
          <a:p>
            <a:r>
              <a:rPr lang="zh-CN" altLang="en-US" sz="3200" b="1" dirty="0" smtClean="0">
                <a:solidFill>
                  <a:srgbClr val="FFC000"/>
                </a:solidFill>
              </a:rPr>
              <a:t>声：泉水激石；好鸟相鸣；蝉鸣千转；猿则百    </a:t>
            </a:r>
            <a:endParaRPr lang="en-US" altLang="zh-CN" sz="3200" b="1" dirty="0" smtClean="0">
              <a:solidFill>
                <a:srgbClr val="FFC000"/>
              </a:solidFill>
            </a:endParaRPr>
          </a:p>
          <a:p>
            <a:r>
              <a:rPr lang="en-US" altLang="zh-CN" sz="3200" b="1" dirty="0" smtClean="0">
                <a:solidFill>
                  <a:srgbClr val="FFC000"/>
                </a:solidFill>
              </a:rPr>
              <a:t>          </a:t>
            </a:r>
            <a:r>
              <a:rPr lang="zh-CN" altLang="en-US" sz="3200" b="1" dirty="0" smtClean="0">
                <a:solidFill>
                  <a:srgbClr val="FFC000"/>
                </a:solidFill>
              </a:rPr>
              <a:t>叫                   </a:t>
            </a:r>
            <a:endParaRPr lang="zh-CN" altLang="en-US" sz="3200" b="1" dirty="0">
              <a:solidFill>
                <a:srgbClr val="FFC000"/>
              </a:solidFill>
            </a:endParaRPr>
          </a:p>
        </p:txBody>
      </p:sp>
      <p:sp>
        <p:nvSpPr>
          <p:cNvPr id="8" name="TextBox 7"/>
          <p:cNvSpPr txBox="1"/>
          <p:nvPr/>
        </p:nvSpPr>
        <p:spPr>
          <a:xfrm>
            <a:off x="500034" y="4500570"/>
            <a:ext cx="8643966" cy="584775"/>
          </a:xfrm>
          <a:prstGeom prst="rect">
            <a:avLst/>
          </a:prstGeom>
          <a:noFill/>
        </p:spPr>
        <p:txBody>
          <a:bodyPr wrap="square" rtlCol="0">
            <a:spAutoFit/>
          </a:bodyPr>
          <a:lstStyle/>
          <a:p>
            <a:r>
              <a:rPr lang="zh-CN" altLang="en-US" sz="3200" b="1" dirty="0" smtClean="0">
                <a:solidFill>
                  <a:srgbClr val="FFC000"/>
                </a:solidFill>
              </a:rPr>
              <a:t>以动写静，把静止的山写活了，显示出山的奇。</a:t>
            </a:r>
            <a:endParaRPr lang="zh-CN" altLang="en-US" sz="3200" b="1" dirty="0">
              <a:solidFill>
                <a:srgbClr val="FFC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5"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7" fill="hold">
                      <p:stCondLst>
                        <p:cond delay="indefinite"/>
                      </p:stCondLst>
                      <p:childTnLst>
                        <p:par>
                          <p:cTn id="18" fill="hold">
                            <p:stCondLst>
                              <p:cond delay="0"/>
                            </p:stCondLst>
                            <p:childTnLst>
                              <p:par>
                                <p:cTn id="19" presetID="15"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ppt_w</p:attrName>
                                        </p:attrNameLst>
                                      </p:cBhvr>
                                      <p:tavLst>
                                        <p:tav tm="0">
                                          <p:val>
                                            <p:fltVal val="0"/>
                                          </p:val>
                                        </p:tav>
                                        <p:tav tm="100000">
                                          <p:val>
                                            <p:strVal val="#ppt_w"/>
                                          </p:val>
                                        </p:tav>
                                      </p:tavLst>
                                    </p:anim>
                                    <p:anim calcmode="lin" valueType="num">
                                      <p:cBhvr>
                                        <p:cTn id="22" dur="1000" fill="hold"/>
                                        <p:tgtEl>
                                          <p:spTgt spid="5"/>
                                        </p:tgtEl>
                                        <p:attrNameLst>
                                          <p:attrName>ppt_h</p:attrName>
                                        </p:attrNameLst>
                                      </p:cBhvr>
                                      <p:tavLst>
                                        <p:tav tm="0">
                                          <p:val>
                                            <p:fltVal val="0"/>
                                          </p:val>
                                        </p:tav>
                                        <p:tav tm="100000">
                                          <p:val>
                                            <p:strVal val="#ppt_h"/>
                                          </p:val>
                                        </p:tav>
                                      </p:tavLst>
                                    </p:anim>
                                    <p:anim calcmode="lin" valueType="num">
                                      <p:cBhvr>
                                        <p:cTn id="23"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5" fill="hold">
                      <p:stCondLst>
                        <p:cond delay="indefinite"/>
                      </p:stCondLst>
                      <p:childTnLst>
                        <p:par>
                          <p:cTn id="26" fill="hold">
                            <p:stCondLst>
                              <p:cond delay="0"/>
                            </p:stCondLst>
                            <p:childTnLst>
                              <p:par>
                                <p:cTn id="27" presetID="15"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1000" fill="hold"/>
                                        <p:tgtEl>
                                          <p:spTgt spid="6"/>
                                        </p:tgtEl>
                                        <p:attrNameLst>
                                          <p:attrName>ppt_w</p:attrName>
                                        </p:attrNameLst>
                                      </p:cBhvr>
                                      <p:tavLst>
                                        <p:tav tm="0">
                                          <p:val>
                                            <p:fltVal val="0"/>
                                          </p:val>
                                        </p:tav>
                                        <p:tav tm="100000">
                                          <p:val>
                                            <p:strVal val="#ppt_w"/>
                                          </p:val>
                                        </p:tav>
                                      </p:tavLst>
                                    </p:anim>
                                    <p:anim calcmode="lin" valueType="num">
                                      <p:cBhvr>
                                        <p:cTn id="30" dur="1000" fill="hold"/>
                                        <p:tgtEl>
                                          <p:spTgt spid="6"/>
                                        </p:tgtEl>
                                        <p:attrNameLst>
                                          <p:attrName>ppt_h</p:attrName>
                                        </p:attrNameLst>
                                      </p:cBhvr>
                                      <p:tavLst>
                                        <p:tav tm="0">
                                          <p:val>
                                            <p:fltVal val="0"/>
                                          </p:val>
                                        </p:tav>
                                        <p:tav tm="100000">
                                          <p:val>
                                            <p:strVal val="#ppt_h"/>
                                          </p:val>
                                        </p:tav>
                                      </p:tavLst>
                                    </p:anim>
                                    <p:anim calcmode="lin" valueType="num">
                                      <p:cBhvr>
                                        <p:cTn id="31"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3" fill="hold">
                      <p:stCondLst>
                        <p:cond delay="indefinite"/>
                      </p:stCondLst>
                      <p:childTnLst>
                        <p:par>
                          <p:cTn id="34" fill="hold">
                            <p:stCondLst>
                              <p:cond delay="0"/>
                            </p:stCondLst>
                            <p:childTnLst>
                              <p:par>
                                <p:cTn id="35" presetID="15"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1000" fill="hold"/>
                                        <p:tgtEl>
                                          <p:spTgt spid="8"/>
                                        </p:tgtEl>
                                        <p:attrNameLst>
                                          <p:attrName>ppt_w</p:attrName>
                                        </p:attrNameLst>
                                      </p:cBhvr>
                                      <p:tavLst>
                                        <p:tav tm="0">
                                          <p:val>
                                            <p:fltVal val="0"/>
                                          </p:val>
                                        </p:tav>
                                        <p:tav tm="100000">
                                          <p:val>
                                            <p:strVal val="#ppt_w"/>
                                          </p:val>
                                        </p:tav>
                                      </p:tavLst>
                                    </p:anim>
                                    <p:anim calcmode="lin" valueType="num">
                                      <p:cBhvr>
                                        <p:cTn id="38" dur="1000" fill="hold"/>
                                        <p:tgtEl>
                                          <p:spTgt spid="8"/>
                                        </p:tgtEl>
                                        <p:attrNameLst>
                                          <p:attrName>ppt_h</p:attrName>
                                        </p:attrNameLst>
                                      </p:cBhvr>
                                      <p:tavLst>
                                        <p:tav tm="0">
                                          <p:val>
                                            <p:fltVal val="0"/>
                                          </p:val>
                                        </p:tav>
                                        <p:tav tm="100000">
                                          <p:val>
                                            <p:strVal val="#ppt_h"/>
                                          </p:val>
                                        </p:tav>
                                      </p:tavLst>
                                    </p:anim>
                                    <p:anim calcmode="lin" valueType="num">
                                      <p:cBhvr>
                                        <p:cTn id="39"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6"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69552b8cf71607db-6ae2da80e38e3a93-a595ae1415a1c6e5565d9e5cc84c6553.jpg"/>
          <p:cNvPicPr>
            <a:picLocks noChangeAspect="1"/>
          </p:cNvPicPr>
          <p:nvPr/>
        </p:nvPicPr>
        <p:blipFill>
          <a:blip r:embed="rId3"/>
          <a:stretch>
            <a:fillRect/>
          </a:stretch>
        </p:blipFill>
        <p:spPr>
          <a:xfrm>
            <a:off x="0" y="0"/>
            <a:ext cx="9144000" cy="6857999"/>
          </a:xfrm>
          <a:prstGeom prst="rect">
            <a:avLst/>
          </a:prstGeom>
        </p:spPr>
      </p:pic>
      <p:sp>
        <p:nvSpPr>
          <p:cNvPr id="3" name="内容占位符 2"/>
          <p:cNvSpPr>
            <a:spLocks noGrp="1"/>
          </p:cNvSpPr>
          <p:nvPr>
            <p:ph idx="1"/>
          </p:nvPr>
        </p:nvSpPr>
        <p:spPr>
          <a:xfrm>
            <a:off x="0" y="0"/>
            <a:ext cx="9144000" cy="6858000"/>
          </a:xfrm>
        </p:spPr>
        <p:txBody>
          <a:bodyPr/>
          <a:lstStyle/>
          <a:p>
            <a:endParaRPr lang="en-US" altLang="zh-CN" dirty="0" smtClean="0"/>
          </a:p>
          <a:p>
            <a:endParaRPr lang="en-US" altLang="zh-CN" sz="3600" b="1" dirty="0" smtClean="0">
              <a:solidFill>
                <a:srgbClr val="FF0000"/>
              </a:solidFill>
            </a:endParaRPr>
          </a:p>
          <a:p>
            <a:r>
              <a:rPr lang="en-US" altLang="zh-CN" sz="3600" b="1" dirty="0" smtClean="0">
                <a:solidFill>
                  <a:srgbClr val="FF0000"/>
                </a:solidFill>
              </a:rPr>
              <a:t>6.</a:t>
            </a:r>
            <a:r>
              <a:rPr lang="zh-CN" altLang="en-US" sz="3600" b="1" dirty="0" smtClean="0">
                <a:solidFill>
                  <a:srgbClr val="FF0000"/>
                </a:solidFill>
              </a:rPr>
              <a:t>“奇山异水，天下独绝”领挈全篇，却为什么先写异水后写奇山？</a:t>
            </a:r>
            <a:endParaRPr lang="zh-CN" altLang="en-US" sz="3600" b="1" dirty="0">
              <a:solidFill>
                <a:srgbClr val="FF0000"/>
              </a:solidFill>
            </a:endParaRPr>
          </a:p>
        </p:txBody>
      </p:sp>
      <p:sp>
        <p:nvSpPr>
          <p:cNvPr id="4" name="TextBox 3"/>
          <p:cNvSpPr txBox="1"/>
          <p:nvPr/>
        </p:nvSpPr>
        <p:spPr>
          <a:xfrm>
            <a:off x="571472" y="2786058"/>
            <a:ext cx="8572528" cy="1077218"/>
          </a:xfrm>
          <a:prstGeom prst="rect">
            <a:avLst/>
          </a:prstGeom>
          <a:noFill/>
        </p:spPr>
        <p:txBody>
          <a:bodyPr wrap="square" rtlCol="0">
            <a:spAutoFit/>
          </a:bodyPr>
          <a:lstStyle/>
          <a:p>
            <a:r>
              <a:rPr lang="zh-CN" altLang="en-US" sz="3200" b="1" dirty="0" smtClean="0">
                <a:solidFill>
                  <a:srgbClr val="FFC000"/>
                </a:solidFill>
              </a:rPr>
              <a:t>先写“水”后写“山”，由近及远，逐层展开，符合“从流飘荡”的观景习惯，条理清晰。</a:t>
            </a:r>
            <a:endParaRPr lang="zh-CN" altLang="en-US" sz="3200" b="1" dirty="0">
              <a:solidFill>
                <a:srgbClr val="FFC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5"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78100c65b219fea7-1691c8fae674bb69-451162532c0968520081f11426dd8a4c.jpg"/>
          <p:cNvPicPr>
            <a:picLocks noChangeAspect="1"/>
          </p:cNvPicPr>
          <p:nvPr/>
        </p:nvPicPr>
        <p:blipFill>
          <a:blip r:embed="rId3"/>
          <a:stretch>
            <a:fillRect/>
          </a:stretch>
        </p:blipFill>
        <p:spPr>
          <a:xfrm>
            <a:off x="0" y="0"/>
            <a:ext cx="9144000" cy="6858000"/>
          </a:xfrm>
          <a:prstGeom prst="rect">
            <a:avLst/>
          </a:prstGeom>
        </p:spPr>
      </p:pic>
      <p:sp>
        <p:nvSpPr>
          <p:cNvPr id="2" name="标题 1"/>
          <p:cNvSpPr>
            <a:spLocks noGrp="1"/>
          </p:cNvSpPr>
          <p:nvPr>
            <p:ph type="title"/>
          </p:nvPr>
        </p:nvSpPr>
        <p:spPr/>
        <p:txBody>
          <a:bodyPr/>
          <a:lstStyle/>
          <a:p>
            <a:r>
              <a:rPr lang="zh-CN" altLang="en-US" b="1" dirty="0" smtClean="0">
                <a:solidFill>
                  <a:srgbClr val="FF0000"/>
                </a:solidFill>
              </a:rPr>
              <a:t>语言赏析</a:t>
            </a:r>
            <a:endParaRPr lang="zh-CN" altLang="en-US" b="1" dirty="0">
              <a:solidFill>
                <a:srgbClr val="FF0000"/>
              </a:solidFill>
            </a:endParaRPr>
          </a:p>
        </p:txBody>
      </p:sp>
      <p:sp>
        <p:nvSpPr>
          <p:cNvPr id="3" name="内容占位符 2"/>
          <p:cNvSpPr>
            <a:spLocks noGrp="1"/>
          </p:cNvSpPr>
          <p:nvPr>
            <p:ph idx="1"/>
          </p:nvPr>
        </p:nvSpPr>
        <p:spPr>
          <a:xfrm>
            <a:off x="0" y="1571612"/>
            <a:ext cx="9144000" cy="5286388"/>
          </a:xfrm>
        </p:spPr>
        <p:txBody>
          <a:bodyPr>
            <a:normAutofit/>
          </a:bodyPr>
          <a:lstStyle/>
          <a:p>
            <a:pPr marL="514350" indent="-514350">
              <a:buNone/>
            </a:pPr>
            <a:r>
              <a:rPr lang="en-US" altLang="zh-CN" sz="3600" b="1" dirty="0" smtClean="0">
                <a:solidFill>
                  <a:srgbClr val="FF0000"/>
                </a:solidFill>
              </a:rPr>
              <a:t>   1.</a:t>
            </a:r>
            <a:r>
              <a:rPr lang="zh-CN" altLang="en-US" sz="3600" b="1" dirty="0" smtClean="0">
                <a:solidFill>
                  <a:srgbClr val="FF0000"/>
                </a:solidFill>
              </a:rPr>
              <a:t>赏析下列句子或加横线词语的妙处。</a:t>
            </a:r>
            <a:endParaRPr lang="zh-CN" altLang="en-US" sz="3600" b="1" dirty="0">
              <a:solidFill>
                <a:srgbClr val="FF0000"/>
              </a:solidFill>
            </a:endParaRPr>
          </a:p>
        </p:txBody>
      </p:sp>
      <p:sp>
        <p:nvSpPr>
          <p:cNvPr id="4" name="TextBox 3"/>
          <p:cNvSpPr txBox="1"/>
          <p:nvPr/>
        </p:nvSpPr>
        <p:spPr>
          <a:xfrm>
            <a:off x="500034" y="2285992"/>
            <a:ext cx="8643966" cy="584775"/>
          </a:xfrm>
          <a:prstGeom prst="rect">
            <a:avLst/>
          </a:prstGeom>
          <a:noFill/>
        </p:spPr>
        <p:txBody>
          <a:bodyPr wrap="square" rtlCol="0">
            <a:spAutoFit/>
          </a:bodyPr>
          <a:lstStyle/>
          <a:p>
            <a:pPr marL="342900" indent="-342900"/>
            <a:r>
              <a:rPr lang="zh-CN" altLang="en-US" sz="3200" b="1" dirty="0" smtClean="0">
                <a:solidFill>
                  <a:srgbClr val="FF0000"/>
                </a:solidFill>
              </a:rPr>
              <a:t>⑴水皆</a:t>
            </a:r>
            <a:r>
              <a:rPr lang="zh-CN" altLang="en-US" sz="3200" b="1" u="sng" dirty="0" smtClean="0">
                <a:solidFill>
                  <a:srgbClr val="FF0000"/>
                </a:solidFill>
              </a:rPr>
              <a:t>缥碧</a:t>
            </a:r>
            <a:r>
              <a:rPr lang="zh-CN" altLang="en-US" sz="3200" b="1" dirty="0" smtClean="0">
                <a:solidFill>
                  <a:srgbClr val="FF0000"/>
                </a:solidFill>
              </a:rPr>
              <a:t>，千丈见底。</a:t>
            </a:r>
            <a:r>
              <a:rPr lang="zh-CN" altLang="en-US" sz="3200" b="1" u="sng" dirty="0" smtClean="0">
                <a:solidFill>
                  <a:srgbClr val="FF0000"/>
                </a:solidFill>
              </a:rPr>
              <a:t>游鱼细石</a:t>
            </a:r>
            <a:r>
              <a:rPr lang="zh-CN" altLang="en-US" sz="3200" b="1" dirty="0" smtClean="0">
                <a:solidFill>
                  <a:srgbClr val="FF0000"/>
                </a:solidFill>
              </a:rPr>
              <a:t>，直视无碍。</a:t>
            </a:r>
            <a:endParaRPr lang="zh-CN" altLang="en-US" sz="3200" b="1" dirty="0">
              <a:solidFill>
                <a:srgbClr val="FF0000"/>
              </a:solidFill>
            </a:endParaRPr>
          </a:p>
        </p:txBody>
      </p:sp>
      <p:sp>
        <p:nvSpPr>
          <p:cNvPr id="5" name="TextBox 4"/>
          <p:cNvSpPr txBox="1"/>
          <p:nvPr/>
        </p:nvSpPr>
        <p:spPr>
          <a:xfrm>
            <a:off x="642910" y="2857496"/>
            <a:ext cx="8501090" cy="1077218"/>
          </a:xfrm>
          <a:prstGeom prst="rect">
            <a:avLst/>
          </a:prstGeom>
          <a:noFill/>
        </p:spPr>
        <p:txBody>
          <a:bodyPr wrap="square" rtlCol="0">
            <a:spAutoFit/>
          </a:bodyPr>
          <a:lstStyle/>
          <a:p>
            <a:r>
              <a:rPr lang="zh-CN" altLang="en-US" sz="3200" b="1" dirty="0" smtClean="0">
                <a:solidFill>
                  <a:srgbClr val="FFC000"/>
                </a:solidFill>
              </a:rPr>
              <a:t>用正面和侧面描写相结合的方法，突出了水的清澈透明。</a:t>
            </a:r>
            <a:endParaRPr lang="zh-CN" altLang="en-US" sz="3200" b="1" dirty="0">
              <a:solidFill>
                <a:srgbClr val="FFC000"/>
              </a:solidFill>
            </a:endParaRPr>
          </a:p>
        </p:txBody>
      </p:sp>
      <p:sp>
        <p:nvSpPr>
          <p:cNvPr id="6" name="TextBox 5"/>
          <p:cNvSpPr txBox="1"/>
          <p:nvPr/>
        </p:nvSpPr>
        <p:spPr>
          <a:xfrm>
            <a:off x="500034" y="3929066"/>
            <a:ext cx="5000660" cy="584775"/>
          </a:xfrm>
          <a:prstGeom prst="rect">
            <a:avLst/>
          </a:prstGeom>
          <a:noFill/>
        </p:spPr>
        <p:txBody>
          <a:bodyPr wrap="square" rtlCol="0">
            <a:spAutoFit/>
          </a:bodyPr>
          <a:lstStyle/>
          <a:p>
            <a:pPr marL="342900" indent="-342900"/>
            <a:r>
              <a:rPr lang="zh-CN" altLang="en-US" sz="3200" b="1" dirty="0" smtClean="0">
                <a:solidFill>
                  <a:srgbClr val="FF0000"/>
                </a:solidFill>
              </a:rPr>
              <a:t>⑵急湍甚箭，猛浪若奔。</a:t>
            </a:r>
            <a:endParaRPr lang="zh-CN" altLang="en-US" sz="3200" b="1" dirty="0">
              <a:solidFill>
                <a:srgbClr val="FF0000"/>
              </a:solidFill>
            </a:endParaRPr>
          </a:p>
        </p:txBody>
      </p:sp>
      <p:sp>
        <p:nvSpPr>
          <p:cNvPr id="7" name="TextBox 6"/>
          <p:cNvSpPr txBox="1"/>
          <p:nvPr/>
        </p:nvSpPr>
        <p:spPr>
          <a:xfrm>
            <a:off x="714348" y="4500570"/>
            <a:ext cx="8429652" cy="1569660"/>
          </a:xfrm>
          <a:prstGeom prst="rect">
            <a:avLst/>
          </a:prstGeom>
          <a:noFill/>
        </p:spPr>
        <p:txBody>
          <a:bodyPr wrap="square" rtlCol="0">
            <a:spAutoFit/>
          </a:bodyPr>
          <a:lstStyle/>
          <a:p>
            <a:r>
              <a:rPr lang="zh-CN" altLang="en-US" sz="3200" b="1" dirty="0" smtClean="0">
                <a:solidFill>
                  <a:srgbClr val="FFC000"/>
                </a:solidFill>
              </a:rPr>
              <a:t>运用夸张和比喻的修辞手法，   “急”“猛”把水流的快速和水浪的奔腾情状表现得十分生动形象。</a:t>
            </a:r>
            <a:endParaRPr lang="zh-CN" altLang="en-US" sz="3200" b="1" dirty="0">
              <a:solidFill>
                <a:srgbClr val="FFC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5"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fltVal val="0"/>
                                          </p:val>
                                        </p:tav>
                                        <p:tav tm="100000">
                                          <p:val>
                                            <p:strVal val="#ppt_w"/>
                                          </p:val>
                                        </p:tav>
                                      </p:tavLst>
                                    </p:anim>
                                    <p:anim calcmode="lin" valueType="num">
                                      <p:cBhvr>
                                        <p:cTn id="26" dur="1000" fill="hold"/>
                                        <p:tgtEl>
                                          <p:spTgt spid="5"/>
                                        </p:tgtEl>
                                        <p:attrNameLst>
                                          <p:attrName>ppt_h</p:attrName>
                                        </p:attrNameLst>
                                      </p:cBhvr>
                                      <p:tavLst>
                                        <p:tav tm="0">
                                          <p:val>
                                            <p:fltVal val="0"/>
                                          </p:val>
                                        </p:tav>
                                        <p:tav tm="100000">
                                          <p:val>
                                            <p:strVal val="#ppt_h"/>
                                          </p:val>
                                        </p:tav>
                                      </p:tavLst>
                                    </p:anim>
                                    <p:anim calcmode="lin" valueType="num">
                                      <p:cBhvr>
                                        <p:cTn id="27"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ppt_x"/>
                                          </p:val>
                                        </p:tav>
                                        <p:tav tm="100000">
                                          <p:val>
                                            <p:strVal val="#ppt_x"/>
                                          </p:val>
                                        </p:tav>
                                      </p:tavLst>
                                    </p:anim>
                                    <p:anim calcmode="lin" valueType="num">
                                      <p:cBhvr additive="base">
                                        <p:cTn id="3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5" presetClass="entr" presetSubtype="0"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1000" fill="hold"/>
                                        <p:tgtEl>
                                          <p:spTgt spid="7"/>
                                        </p:tgtEl>
                                        <p:attrNameLst>
                                          <p:attrName>ppt_w</p:attrName>
                                        </p:attrNameLst>
                                      </p:cBhvr>
                                      <p:tavLst>
                                        <p:tav tm="0">
                                          <p:val>
                                            <p:fltVal val="0"/>
                                          </p:val>
                                        </p:tav>
                                        <p:tav tm="100000">
                                          <p:val>
                                            <p:strVal val="#ppt_w"/>
                                          </p:val>
                                        </p:tav>
                                      </p:tavLst>
                                    </p:anim>
                                    <p:anim calcmode="lin" valueType="num">
                                      <p:cBhvr>
                                        <p:cTn id="40" dur="1000" fill="hold"/>
                                        <p:tgtEl>
                                          <p:spTgt spid="7"/>
                                        </p:tgtEl>
                                        <p:attrNameLst>
                                          <p:attrName>ppt_h</p:attrName>
                                        </p:attrNameLst>
                                      </p:cBhvr>
                                      <p:tavLst>
                                        <p:tav tm="0">
                                          <p:val>
                                            <p:fltVal val="0"/>
                                          </p:val>
                                        </p:tav>
                                        <p:tav tm="100000">
                                          <p:val>
                                            <p:strVal val="#ppt_h"/>
                                          </p:val>
                                        </p:tav>
                                      </p:tavLst>
                                    </p:anim>
                                    <p:anim calcmode="lin" valueType="num">
                                      <p:cBhvr>
                                        <p:cTn id="41"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5" grpId="0"/>
      <p:bldP spid="6"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9538604c21598bea-1db3d0036f788e92-4c209244c64eaed92e5894edfa76888c.jpg"/>
          <p:cNvPicPr>
            <a:picLocks noChangeAspect="1"/>
          </p:cNvPicPr>
          <p:nvPr/>
        </p:nvPicPr>
        <p:blipFill>
          <a:blip r:embed="rId3"/>
          <a:stretch>
            <a:fillRect/>
          </a:stretch>
        </p:blipFill>
        <p:spPr>
          <a:xfrm>
            <a:off x="0" y="0"/>
            <a:ext cx="9144000" cy="6858000"/>
          </a:xfrm>
          <a:prstGeom prst="rect">
            <a:avLst/>
          </a:prstGeom>
        </p:spPr>
      </p:pic>
      <p:sp>
        <p:nvSpPr>
          <p:cNvPr id="3" name="内容占位符 2"/>
          <p:cNvSpPr>
            <a:spLocks noGrp="1"/>
          </p:cNvSpPr>
          <p:nvPr>
            <p:ph idx="1"/>
          </p:nvPr>
        </p:nvSpPr>
        <p:spPr>
          <a:xfrm>
            <a:off x="0" y="0"/>
            <a:ext cx="9144000" cy="6858000"/>
          </a:xfrm>
        </p:spPr>
        <p:txBody>
          <a:bodyPr/>
          <a:lstStyle/>
          <a:p>
            <a:pPr>
              <a:buNone/>
            </a:pPr>
            <a:r>
              <a:rPr lang="en-US" altLang="zh-CN" b="1" dirty="0" smtClean="0">
                <a:solidFill>
                  <a:srgbClr val="FF0000"/>
                </a:solidFill>
              </a:rPr>
              <a:t>  </a:t>
            </a:r>
            <a:r>
              <a:rPr lang="zh-CN" altLang="en-US" b="1" dirty="0" smtClean="0">
                <a:solidFill>
                  <a:srgbClr val="FF0000"/>
                </a:solidFill>
              </a:rPr>
              <a:t>⑶两岸夹山，皆生寒树。</a:t>
            </a:r>
            <a:endParaRPr lang="zh-CN" altLang="en-US" b="1" dirty="0">
              <a:solidFill>
                <a:srgbClr val="FF0000"/>
              </a:solidFill>
            </a:endParaRPr>
          </a:p>
        </p:txBody>
      </p:sp>
      <p:sp>
        <p:nvSpPr>
          <p:cNvPr id="4" name="TextBox 3"/>
          <p:cNvSpPr txBox="1"/>
          <p:nvPr/>
        </p:nvSpPr>
        <p:spPr>
          <a:xfrm>
            <a:off x="357158" y="500042"/>
            <a:ext cx="8786842" cy="2062103"/>
          </a:xfrm>
          <a:prstGeom prst="rect">
            <a:avLst/>
          </a:prstGeom>
          <a:noFill/>
        </p:spPr>
        <p:txBody>
          <a:bodyPr wrap="square" rtlCol="0">
            <a:spAutoFit/>
          </a:bodyPr>
          <a:lstStyle/>
          <a:p>
            <a:r>
              <a:rPr lang="zh-CN" altLang="en-US" sz="3200" b="1" dirty="0" smtClean="0">
                <a:solidFill>
                  <a:srgbClr val="FFC000"/>
                </a:solidFill>
              </a:rPr>
              <a:t>一个“寒”字，写出了树因高大、茂密而使树色显得暗，进而让人感到寒意。一个简单的“寒”字却包含了这么多意思，作者用词之精，令人赞叹。</a:t>
            </a:r>
            <a:endParaRPr lang="zh-CN" altLang="en-US" sz="3200" b="1" dirty="0">
              <a:solidFill>
                <a:srgbClr val="FFC000"/>
              </a:solidFill>
            </a:endParaRPr>
          </a:p>
        </p:txBody>
      </p:sp>
      <p:sp>
        <p:nvSpPr>
          <p:cNvPr id="5" name="TextBox 4"/>
          <p:cNvSpPr txBox="1"/>
          <p:nvPr/>
        </p:nvSpPr>
        <p:spPr>
          <a:xfrm>
            <a:off x="142844" y="2428868"/>
            <a:ext cx="7572428" cy="584775"/>
          </a:xfrm>
          <a:prstGeom prst="rect">
            <a:avLst/>
          </a:prstGeom>
          <a:noFill/>
        </p:spPr>
        <p:txBody>
          <a:bodyPr wrap="square" rtlCol="0">
            <a:spAutoFit/>
          </a:bodyPr>
          <a:lstStyle/>
          <a:p>
            <a:r>
              <a:rPr lang="en-US" altLang="zh-CN" sz="3200" b="1" dirty="0" smtClean="0">
                <a:solidFill>
                  <a:srgbClr val="FF0000"/>
                </a:solidFill>
              </a:rPr>
              <a:t> </a:t>
            </a:r>
            <a:r>
              <a:rPr lang="zh-CN" altLang="en-US" sz="3200" b="1" dirty="0" smtClean="0">
                <a:solidFill>
                  <a:srgbClr val="FF0000"/>
                </a:solidFill>
              </a:rPr>
              <a:t>⑷负势竞上，互相轩邈，争高直指</a:t>
            </a:r>
            <a:endParaRPr lang="zh-CN" altLang="en-US" sz="3200" b="1" dirty="0">
              <a:solidFill>
                <a:srgbClr val="FF0000"/>
              </a:solidFill>
            </a:endParaRPr>
          </a:p>
        </p:txBody>
      </p:sp>
      <p:sp>
        <p:nvSpPr>
          <p:cNvPr id="6" name="TextBox 5"/>
          <p:cNvSpPr txBox="1"/>
          <p:nvPr/>
        </p:nvSpPr>
        <p:spPr>
          <a:xfrm>
            <a:off x="357158" y="3000372"/>
            <a:ext cx="8786842" cy="1569660"/>
          </a:xfrm>
          <a:prstGeom prst="rect">
            <a:avLst/>
          </a:prstGeom>
          <a:noFill/>
        </p:spPr>
        <p:txBody>
          <a:bodyPr wrap="square" rtlCol="0">
            <a:spAutoFit/>
          </a:bodyPr>
          <a:lstStyle/>
          <a:p>
            <a:r>
              <a:rPr lang="zh-CN" altLang="en-US" sz="3200" b="1" dirty="0" smtClean="0">
                <a:solidFill>
                  <a:srgbClr val="FFC000"/>
                </a:solidFill>
              </a:rPr>
              <a:t>运用拟人的修辞，“负、竞、轩、邈、争、指”等字，把原本静止的崇山峻岭写活了，似乎仍在生长变化中，赋予它们以生命和动感。</a:t>
            </a:r>
            <a:endParaRPr lang="zh-CN" altLang="en-US" sz="3200" b="1" dirty="0">
              <a:solidFill>
                <a:srgbClr val="FFC000"/>
              </a:solidFill>
            </a:endParaRPr>
          </a:p>
        </p:txBody>
      </p:sp>
      <p:sp>
        <p:nvSpPr>
          <p:cNvPr id="7" name="TextBox 6"/>
          <p:cNvSpPr txBox="1"/>
          <p:nvPr/>
        </p:nvSpPr>
        <p:spPr>
          <a:xfrm>
            <a:off x="285720" y="4429132"/>
            <a:ext cx="8858280" cy="1077218"/>
          </a:xfrm>
          <a:prstGeom prst="rect">
            <a:avLst/>
          </a:prstGeom>
          <a:noFill/>
        </p:spPr>
        <p:txBody>
          <a:bodyPr wrap="square" rtlCol="0">
            <a:spAutoFit/>
          </a:bodyPr>
          <a:lstStyle/>
          <a:p>
            <a:r>
              <a:rPr lang="zh-CN" altLang="en-US" sz="3200" b="1" dirty="0" smtClean="0">
                <a:solidFill>
                  <a:srgbClr val="FF0000"/>
                </a:solidFill>
              </a:rPr>
              <a:t>⑸鸢飞戾天者，望峰息心；经纶世务者，窥谷忘反。</a:t>
            </a:r>
            <a:endParaRPr lang="zh-CN" altLang="en-US" sz="3200" b="1" dirty="0">
              <a:solidFill>
                <a:srgbClr val="FF0000"/>
              </a:solidFill>
            </a:endParaRPr>
          </a:p>
        </p:txBody>
      </p:sp>
      <p:sp>
        <p:nvSpPr>
          <p:cNvPr id="8" name="TextBox 7"/>
          <p:cNvSpPr txBox="1"/>
          <p:nvPr/>
        </p:nvSpPr>
        <p:spPr>
          <a:xfrm>
            <a:off x="285720" y="5429264"/>
            <a:ext cx="8858280" cy="1077218"/>
          </a:xfrm>
          <a:prstGeom prst="rect">
            <a:avLst/>
          </a:prstGeom>
          <a:noFill/>
        </p:spPr>
        <p:txBody>
          <a:bodyPr wrap="square" rtlCol="0">
            <a:spAutoFit/>
          </a:bodyPr>
          <a:lstStyle/>
          <a:p>
            <a:r>
              <a:rPr lang="zh-CN" altLang="en-US" sz="3200" b="1" dirty="0" smtClean="0">
                <a:solidFill>
                  <a:srgbClr val="FFC000"/>
                </a:solidFill>
              </a:rPr>
              <a:t>表现了作者对追求利禄之徒的蔑视，对美好自然的爱慕和避世退隐的高洁志趣。</a:t>
            </a:r>
            <a:endParaRPr lang="zh-CN" altLang="en-US" sz="3200" b="1" dirty="0">
              <a:solidFill>
                <a:srgbClr val="FFC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blinds(horizontal)">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blinds(horizontal)">
                                      <p:cBhvr>
                                        <p:cTn id="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6" grpId="0"/>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34f7c2b3bb47aa5c-fc3f944537221b45-27813ee1ddf14078bf8526d76dd2d4ff.jpg"/>
          <p:cNvPicPr>
            <a:picLocks noGrp="1" noChangeAspect="1"/>
          </p:cNvPicPr>
          <p:nvPr>
            <p:ph idx="1"/>
          </p:nvPr>
        </p:nvPicPr>
        <p:blipFill>
          <a:blip r:embed="rId3"/>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c185b0700ae5ea5a-5df4a48490531ffa-b7fa478b992135108cff251041a7c854.jpg"/>
          <p:cNvPicPr>
            <a:picLocks noChangeAspect="1"/>
          </p:cNvPicPr>
          <p:nvPr/>
        </p:nvPicPr>
        <p:blipFill>
          <a:blip r:embed="rId3"/>
          <a:stretch>
            <a:fillRect/>
          </a:stretch>
        </p:blipFill>
        <p:spPr>
          <a:xfrm>
            <a:off x="0" y="0"/>
            <a:ext cx="9144000" cy="6858000"/>
          </a:xfrm>
          <a:prstGeom prst="rect">
            <a:avLst/>
          </a:prstGeom>
        </p:spPr>
      </p:pic>
      <p:sp>
        <p:nvSpPr>
          <p:cNvPr id="3" name="内容占位符 2"/>
          <p:cNvSpPr>
            <a:spLocks noGrp="1"/>
          </p:cNvSpPr>
          <p:nvPr>
            <p:ph idx="1"/>
          </p:nvPr>
        </p:nvSpPr>
        <p:spPr>
          <a:xfrm>
            <a:off x="0" y="0"/>
            <a:ext cx="9144000" cy="6858000"/>
          </a:xfrm>
        </p:spPr>
        <p:txBody>
          <a:bodyPr/>
          <a:lstStyle/>
          <a:p>
            <a:endParaRPr lang="en-US" altLang="zh-CN" dirty="0" smtClean="0"/>
          </a:p>
          <a:p>
            <a:endParaRPr lang="en-US" altLang="zh-CN" dirty="0" smtClean="0"/>
          </a:p>
          <a:p>
            <a:r>
              <a:rPr lang="en-US" altLang="zh-CN" sz="3600" b="1" dirty="0" smtClean="0">
                <a:solidFill>
                  <a:srgbClr val="FF0000"/>
                </a:solidFill>
              </a:rPr>
              <a:t>2.</a:t>
            </a:r>
            <a:r>
              <a:rPr lang="zh-CN" altLang="en-US" sz="3600" b="1" dirty="0" smtClean="0">
                <a:solidFill>
                  <a:srgbClr val="FF0000"/>
                </a:solidFill>
              </a:rPr>
              <a:t>本文的语言有什么特点？</a:t>
            </a:r>
            <a:endParaRPr lang="zh-CN" altLang="en-US" sz="3600" b="1" dirty="0">
              <a:solidFill>
                <a:srgbClr val="FF0000"/>
              </a:solidFill>
            </a:endParaRPr>
          </a:p>
        </p:txBody>
      </p:sp>
      <p:sp>
        <p:nvSpPr>
          <p:cNvPr id="5" name="TextBox 4"/>
          <p:cNvSpPr txBox="1"/>
          <p:nvPr/>
        </p:nvSpPr>
        <p:spPr>
          <a:xfrm>
            <a:off x="428596" y="2071678"/>
            <a:ext cx="8715404" cy="2062103"/>
          </a:xfrm>
          <a:prstGeom prst="rect">
            <a:avLst/>
          </a:prstGeom>
          <a:noFill/>
        </p:spPr>
        <p:txBody>
          <a:bodyPr wrap="square" rtlCol="0">
            <a:spAutoFit/>
          </a:bodyPr>
          <a:lstStyle/>
          <a:p>
            <a:r>
              <a:rPr lang="zh-CN" altLang="en-US" sz="3200" b="1" dirty="0" smtClean="0">
                <a:solidFill>
                  <a:srgbClr val="FFC000"/>
                </a:solidFill>
              </a:rPr>
              <a:t>有一种音韵和谐美，整散相间，别具一番参差错落韵致；</a:t>
            </a:r>
            <a:endParaRPr lang="en-US" altLang="zh-CN" sz="3200" b="1" dirty="0" smtClean="0">
              <a:solidFill>
                <a:srgbClr val="FFC000"/>
              </a:solidFill>
            </a:endParaRPr>
          </a:p>
          <a:p>
            <a:r>
              <a:rPr lang="zh-CN" altLang="en-US" sz="3200" b="1" dirty="0" smtClean="0">
                <a:solidFill>
                  <a:srgbClr val="FFC000"/>
                </a:solidFill>
              </a:rPr>
              <a:t>形象生动，写景文字相当精炼，有一种独特的美。</a:t>
            </a:r>
            <a:endParaRPr lang="zh-CN" altLang="en-US" sz="3200" b="1" dirty="0">
              <a:solidFill>
                <a:srgbClr val="FFC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d1091a17d1dc1269-eb35de5966dac2c6-e4e87e7543df9dd7635cd63438690afc.jpg"/>
          <p:cNvPicPr>
            <a:picLocks noChangeAspect="1"/>
          </p:cNvPicPr>
          <p:nvPr/>
        </p:nvPicPr>
        <p:blipFill>
          <a:blip r:embed="rId3"/>
          <a:stretch>
            <a:fillRect/>
          </a:stretch>
        </p:blipFill>
        <p:spPr>
          <a:xfrm>
            <a:off x="0" y="0"/>
            <a:ext cx="9144000" cy="6858000"/>
          </a:xfrm>
          <a:prstGeom prst="rect">
            <a:avLst/>
          </a:prstGeom>
        </p:spPr>
      </p:pic>
      <p:sp>
        <p:nvSpPr>
          <p:cNvPr id="2" name="标题 1"/>
          <p:cNvSpPr>
            <a:spLocks noGrp="1"/>
          </p:cNvSpPr>
          <p:nvPr>
            <p:ph type="title"/>
          </p:nvPr>
        </p:nvSpPr>
        <p:spPr/>
        <p:txBody>
          <a:bodyPr/>
          <a:lstStyle/>
          <a:p>
            <a:r>
              <a:rPr lang="zh-CN" altLang="en-US" b="1" dirty="0" smtClean="0">
                <a:solidFill>
                  <a:srgbClr val="FF0000"/>
                </a:solidFill>
              </a:rPr>
              <a:t>作者情感</a:t>
            </a:r>
            <a:endParaRPr lang="zh-CN" altLang="en-US" b="1" dirty="0">
              <a:solidFill>
                <a:srgbClr val="FF0000"/>
              </a:solidFill>
            </a:endParaRPr>
          </a:p>
        </p:txBody>
      </p:sp>
      <p:sp>
        <p:nvSpPr>
          <p:cNvPr id="3" name="内容占位符 2"/>
          <p:cNvSpPr>
            <a:spLocks noGrp="1"/>
          </p:cNvSpPr>
          <p:nvPr>
            <p:ph idx="1"/>
          </p:nvPr>
        </p:nvSpPr>
        <p:spPr>
          <a:xfrm>
            <a:off x="0" y="1285860"/>
            <a:ext cx="9144000" cy="5572140"/>
          </a:xfrm>
        </p:spPr>
        <p:txBody>
          <a:bodyPr>
            <a:normAutofit/>
          </a:bodyPr>
          <a:lstStyle/>
          <a:p>
            <a:r>
              <a:rPr lang="zh-CN" altLang="en-US" b="1" dirty="0" smtClean="0">
                <a:solidFill>
                  <a:srgbClr val="FF0000"/>
                </a:solidFill>
              </a:rPr>
              <a:t>看到如此美景，作者流露出怎样的情感和志趣？</a:t>
            </a:r>
            <a:endParaRPr lang="zh-CN" altLang="en-US" b="1" dirty="0">
              <a:solidFill>
                <a:srgbClr val="FF0000"/>
              </a:solidFill>
            </a:endParaRPr>
          </a:p>
        </p:txBody>
      </p:sp>
      <p:sp>
        <p:nvSpPr>
          <p:cNvPr id="4" name="TextBox 3"/>
          <p:cNvSpPr txBox="1"/>
          <p:nvPr/>
        </p:nvSpPr>
        <p:spPr>
          <a:xfrm>
            <a:off x="428596" y="1928802"/>
            <a:ext cx="4429156" cy="584775"/>
          </a:xfrm>
          <a:prstGeom prst="rect">
            <a:avLst/>
          </a:prstGeom>
          <a:noFill/>
        </p:spPr>
        <p:txBody>
          <a:bodyPr wrap="square" rtlCol="0">
            <a:spAutoFit/>
          </a:bodyPr>
          <a:lstStyle/>
          <a:p>
            <a:r>
              <a:rPr lang="zh-CN" altLang="en-US" sz="3200" b="1" dirty="0" smtClean="0">
                <a:solidFill>
                  <a:srgbClr val="FFC000"/>
                </a:solidFill>
              </a:rPr>
              <a:t>从流飘荡，任意东西</a:t>
            </a:r>
            <a:endParaRPr lang="zh-CN" altLang="en-US" sz="3200" b="1" dirty="0">
              <a:solidFill>
                <a:srgbClr val="FFC000"/>
              </a:solidFill>
            </a:endParaRPr>
          </a:p>
        </p:txBody>
      </p:sp>
      <p:sp>
        <p:nvSpPr>
          <p:cNvPr id="5" name="TextBox 4"/>
          <p:cNvSpPr txBox="1"/>
          <p:nvPr/>
        </p:nvSpPr>
        <p:spPr>
          <a:xfrm>
            <a:off x="357158" y="2357430"/>
            <a:ext cx="8572528" cy="1077218"/>
          </a:xfrm>
          <a:prstGeom prst="rect">
            <a:avLst/>
          </a:prstGeom>
          <a:noFill/>
        </p:spPr>
        <p:txBody>
          <a:bodyPr wrap="square" rtlCol="0">
            <a:spAutoFit/>
          </a:bodyPr>
          <a:lstStyle/>
          <a:p>
            <a:r>
              <a:rPr lang="zh-CN" altLang="en-US" sz="3200" dirty="0" smtClean="0">
                <a:solidFill>
                  <a:srgbClr val="FFFF00"/>
                </a:solidFill>
              </a:rPr>
              <a:t>表现了一种享受自由、无拘无束、无牵无挂的轻松惬意。</a:t>
            </a:r>
            <a:endParaRPr lang="zh-CN" altLang="en-US" sz="3200" dirty="0">
              <a:solidFill>
                <a:srgbClr val="FFFF00"/>
              </a:solidFill>
            </a:endParaRPr>
          </a:p>
        </p:txBody>
      </p:sp>
      <p:sp>
        <p:nvSpPr>
          <p:cNvPr id="6" name="TextBox 5"/>
          <p:cNvSpPr txBox="1"/>
          <p:nvPr/>
        </p:nvSpPr>
        <p:spPr>
          <a:xfrm>
            <a:off x="357158" y="3714752"/>
            <a:ext cx="8786842" cy="1077218"/>
          </a:xfrm>
          <a:prstGeom prst="rect">
            <a:avLst/>
          </a:prstGeom>
          <a:noFill/>
        </p:spPr>
        <p:txBody>
          <a:bodyPr wrap="square" rtlCol="0">
            <a:spAutoFit/>
          </a:bodyPr>
          <a:lstStyle/>
          <a:p>
            <a:r>
              <a:rPr lang="zh-CN" altLang="en-US" sz="3200" dirty="0" smtClean="0">
                <a:solidFill>
                  <a:srgbClr val="FFFF00"/>
                </a:solidFill>
              </a:rPr>
              <a:t>是一个热闹、和谐、欢乐、祥和的世界，表现了作者对自然、自由的热爱，对生命力的赞赏。</a:t>
            </a:r>
            <a:endParaRPr lang="zh-CN" altLang="en-US" sz="3200" dirty="0">
              <a:solidFill>
                <a:srgbClr val="FFFF00"/>
              </a:solidFill>
            </a:endParaRPr>
          </a:p>
        </p:txBody>
      </p:sp>
      <p:sp>
        <p:nvSpPr>
          <p:cNvPr id="7" name="TextBox 6"/>
          <p:cNvSpPr txBox="1"/>
          <p:nvPr/>
        </p:nvSpPr>
        <p:spPr>
          <a:xfrm>
            <a:off x="500034" y="4714884"/>
            <a:ext cx="8143900" cy="1077218"/>
          </a:xfrm>
          <a:prstGeom prst="rect">
            <a:avLst/>
          </a:prstGeom>
          <a:noFill/>
        </p:spPr>
        <p:txBody>
          <a:bodyPr wrap="square" rtlCol="0">
            <a:spAutoFit/>
          </a:bodyPr>
          <a:lstStyle/>
          <a:p>
            <a:r>
              <a:rPr lang="zh-CN" altLang="en-US" sz="3200" b="1" dirty="0" smtClean="0">
                <a:solidFill>
                  <a:srgbClr val="FFC000"/>
                </a:solidFill>
              </a:rPr>
              <a:t>鸢飞戾天者，望峰息心；经纶世务者，窥谷忘反</a:t>
            </a:r>
            <a:endParaRPr lang="zh-CN" altLang="en-US" sz="3200" b="1" dirty="0">
              <a:solidFill>
                <a:srgbClr val="FFC000"/>
              </a:solidFill>
            </a:endParaRPr>
          </a:p>
        </p:txBody>
      </p:sp>
      <p:sp>
        <p:nvSpPr>
          <p:cNvPr id="9" name="TextBox 8"/>
          <p:cNvSpPr txBox="1"/>
          <p:nvPr/>
        </p:nvSpPr>
        <p:spPr>
          <a:xfrm>
            <a:off x="500034" y="3286124"/>
            <a:ext cx="4929222" cy="584775"/>
          </a:xfrm>
          <a:prstGeom prst="rect">
            <a:avLst/>
          </a:prstGeom>
          <a:noFill/>
        </p:spPr>
        <p:txBody>
          <a:bodyPr wrap="square" rtlCol="0">
            <a:spAutoFit/>
          </a:bodyPr>
          <a:lstStyle/>
          <a:p>
            <a:r>
              <a:rPr lang="zh-CN" altLang="en-US" sz="3200" b="1" dirty="0" smtClean="0">
                <a:solidFill>
                  <a:srgbClr val="FFC000"/>
                </a:solidFill>
              </a:rPr>
              <a:t>泉声、鸟声、蝉声、猿声</a:t>
            </a:r>
            <a:endParaRPr lang="zh-CN" altLang="en-US" sz="3200" b="1" dirty="0"/>
          </a:p>
        </p:txBody>
      </p:sp>
      <p:sp>
        <p:nvSpPr>
          <p:cNvPr id="10" name="TextBox 9"/>
          <p:cNvSpPr txBox="1"/>
          <p:nvPr/>
        </p:nvSpPr>
        <p:spPr>
          <a:xfrm>
            <a:off x="428596" y="5643578"/>
            <a:ext cx="8715404" cy="1077218"/>
          </a:xfrm>
          <a:prstGeom prst="rect">
            <a:avLst/>
          </a:prstGeom>
          <a:noFill/>
        </p:spPr>
        <p:txBody>
          <a:bodyPr wrap="square" rtlCol="0">
            <a:spAutoFit/>
          </a:bodyPr>
          <a:lstStyle/>
          <a:p>
            <a:r>
              <a:rPr lang="zh-CN" altLang="en-US" sz="3200" dirty="0" smtClean="0">
                <a:solidFill>
                  <a:srgbClr val="FFFF00"/>
                </a:solidFill>
              </a:rPr>
              <a:t>不仅衬托出险峰的魅力，更传达出作者对功名利禄的鄙弃，对官场政务的厌倦。</a:t>
            </a:r>
            <a:endParaRPr lang="zh-CN" altLang="en-US" sz="3200" dirty="0">
              <a:solidFill>
                <a:srgbClr val="FFFF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5"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fltVal val="0"/>
                                          </p:val>
                                        </p:tav>
                                        <p:tav tm="100000">
                                          <p:val>
                                            <p:strVal val="#ppt_w"/>
                                          </p:val>
                                        </p:tav>
                                      </p:tavLst>
                                    </p:anim>
                                    <p:anim calcmode="lin" valueType="num">
                                      <p:cBhvr>
                                        <p:cTn id="26" dur="1000" fill="hold"/>
                                        <p:tgtEl>
                                          <p:spTgt spid="5"/>
                                        </p:tgtEl>
                                        <p:attrNameLst>
                                          <p:attrName>ppt_h</p:attrName>
                                        </p:attrNameLst>
                                      </p:cBhvr>
                                      <p:tavLst>
                                        <p:tav tm="0">
                                          <p:val>
                                            <p:fltVal val="0"/>
                                          </p:val>
                                        </p:tav>
                                        <p:tav tm="100000">
                                          <p:val>
                                            <p:strVal val="#ppt_h"/>
                                          </p:val>
                                        </p:tav>
                                      </p:tavLst>
                                    </p:anim>
                                    <p:anim calcmode="lin" valueType="num">
                                      <p:cBhvr>
                                        <p:cTn id="27"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5" presetClass="entr" presetSubtype="0" fill="hold" grpId="0" nodeType="click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p:cTn id="39" dur="1000" fill="hold"/>
                                        <p:tgtEl>
                                          <p:spTgt spid="6"/>
                                        </p:tgtEl>
                                        <p:attrNameLst>
                                          <p:attrName>ppt_w</p:attrName>
                                        </p:attrNameLst>
                                      </p:cBhvr>
                                      <p:tavLst>
                                        <p:tav tm="0">
                                          <p:val>
                                            <p:fltVal val="0"/>
                                          </p:val>
                                        </p:tav>
                                        <p:tav tm="100000">
                                          <p:val>
                                            <p:strVal val="#ppt_w"/>
                                          </p:val>
                                        </p:tav>
                                      </p:tavLst>
                                    </p:anim>
                                    <p:anim calcmode="lin" valueType="num">
                                      <p:cBhvr>
                                        <p:cTn id="40" dur="1000" fill="hold"/>
                                        <p:tgtEl>
                                          <p:spTgt spid="6"/>
                                        </p:tgtEl>
                                        <p:attrNameLst>
                                          <p:attrName>ppt_h</p:attrName>
                                        </p:attrNameLst>
                                      </p:cBhvr>
                                      <p:tavLst>
                                        <p:tav tm="0">
                                          <p:val>
                                            <p:fltVal val="0"/>
                                          </p:val>
                                        </p:tav>
                                        <p:tav tm="100000">
                                          <p:val>
                                            <p:strVal val="#ppt_h"/>
                                          </p:val>
                                        </p:tav>
                                      </p:tavLst>
                                    </p:anim>
                                    <p:anim calcmode="lin" valueType="num">
                                      <p:cBhvr>
                                        <p:cTn id="41"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fill="hold"/>
                                        <p:tgtEl>
                                          <p:spTgt spid="7"/>
                                        </p:tgtEl>
                                        <p:attrNameLst>
                                          <p:attrName>ppt_x</p:attrName>
                                        </p:attrNameLst>
                                      </p:cBhvr>
                                      <p:tavLst>
                                        <p:tav tm="0">
                                          <p:val>
                                            <p:strVal val="#ppt_x"/>
                                          </p:val>
                                        </p:tav>
                                        <p:tav tm="100000">
                                          <p:val>
                                            <p:strVal val="#ppt_x"/>
                                          </p:val>
                                        </p:tav>
                                      </p:tavLst>
                                    </p:anim>
                                    <p:anim calcmode="lin" valueType="num">
                                      <p:cBhvr additive="base">
                                        <p:cTn id="4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5" presetClass="entr" presetSubtype="0" fill="hold" grpId="0" nodeType="click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1000" fill="hold"/>
                                        <p:tgtEl>
                                          <p:spTgt spid="10"/>
                                        </p:tgtEl>
                                        <p:attrNameLst>
                                          <p:attrName>ppt_w</p:attrName>
                                        </p:attrNameLst>
                                      </p:cBhvr>
                                      <p:tavLst>
                                        <p:tav tm="0">
                                          <p:val>
                                            <p:fltVal val="0"/>
                                          </p:val>
                                        </p:tav>
                                        <p:tav tm="100000">
                                          <p:val>
                                            <p:strVal val="#ppt_w"/>
                                          </p:val>
                                        </p:tav>
                                      </p:tavLst>
                                    </p:anim>
                                    <p:anim calcmode="lin" valueType="num">
                                      <p:cBhvr>
                                        <p:cTn id="54" dur="1000" fill="hold"/>
                                        <p:tgtEl>
                                          <p:spTgt spid="10"/>
                                        </p:tgtEl>
                                        <p:attrNameLst>
                                          <p:attrName>ppt_h</p:attrName>
                                        </p:attrNameLst>
                                      </p:cBhvr>
                                      <p:tavLst>
                                        <p:tav tm="0">
                                          <p:val>
                                            <p:fltVal val="0"/>
                                          </p:val>
                                        </p:tav>
                                        <p:tav tm="100000">
                                          <p:val>
                                            <p:strVal val="#ppt_h"/>
                                          </p:val>
                                        </p:tav>
                                      </p:tavLst>
                                    </p:anim>
                                    <p:anim calcmode="lin" valueType="num">
                                      <p:cBhvr>
                                        <p:cTn id="55"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56"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5" grpId="0"/>
      <p:bldP spid="6" grpId="0"/>
      <p:bldP spid="7" grpId="0"/>
      <p:bldP spid="9" grpId="0"/>
      <p:bldP spid="1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357d96ecf5b2d18f-afc4d2ad386d5ea1-5140c0417c6ecd04aacd6118a91b89f5.jpg"/>
          <p:cNvPicPr>
            <a:picLocks noChangeAspect="1"/>
          </p:cNvPicPr>
          <p:nvPr/>
        </p:nvPicPr>
        <p:blipFill>
          <a:blip r:embed="rId3"/>
          <a:stretch>
            <a:fillRect/>
          </a:stretch>
        </p:blipFill>
        <p:spPr>
          <a:xfrm>
            <a:off x="0" y="0"/>
            <a:ext cx="9144000" cy="6858000"/>
          </a:xfrm>
          <a:prstGeom prst="rect">
            <a:avLst/>
          </a:prstGeom>
        </p:spPr>
      </p:pic>
      <p:sp>
        <p:nvSpPr>
          <p:cNvPr id="2" name="标题 1"/>
          <p:cNvSpPr>
            <a:spLocks noGrp="1"/>
          </p:cNvSpPr>
          <p:nvPr>
            <p:ph type="title"/>
          </p:nvPr>
        </p:nvSpPr>
        <p:spPr/>
        <p:txBody>
          <a:bodyPr/>
          <a:lstStyle/>
          <a:p>
            <a:r>
              <a:rPr lang="zh-CN" altLang="en-US" b="1" dirty="0" smtClean="0">
                <a:solidFill>
                  <a:srgbClr val="FF0000"/>
                </a:solidFill>
              </a:rPr>
              <a:t>内容主旨</a:t>
            </a:r>
            <a:endParaRPr lang="zh-CN" altLang="en-US" b="1" dirty="0">
              <a:solidFill>
                <a:srgbClr val="FF0000"/>
              </a:solidFill>
            </a:endParaRPr>
          </a:p>
        </p:txBody>
      </p:sp>
      <p:sp>
        <p:nvSpPr>
          <p:cNvPr id="3" name="内容占位符 2"/>
          <p:cNvSpPr>
            <a:spLocks noGrp="1"/>
          </p:cNvSpPr>
          <p:nvPr>
            <p:ph idx="1"/>
          </p:nvPr>
        </p:nvSpPr>
        <p:spPr>
          <a:xfrm>
            <a:off x="0" y="1600200"/>
            <a:ext cx="9144000" cy="4525963"/>
          </a:xfrm>
        </p:spPr>
        <p:txBody>
          <a:bodyPr>
            <a:normAutofit/>
          </a:bodyPr>
          <a:lstStyle/>
          <a:p>
            <a:r>
              <a:rPr lang="zh-CN" altLang="en-US" sz="3600" dirty="0" smtClean="0">
                <a:solidFill>
                  <a:srgbClr val="FFC000"/>
                </a:solidFill>
              </a:rPr>
              <a:t>本文从行船游江的实感出发，着力刻画了富春江的山山水水，展现了山川之美，抒发了作者对政治官场的厌倦和对功名利禄的鄙视以及希望寄情山水的思想情感。</a:t>
            </a:r>
            <a:endParaRPr lang="zh-CN" altLang="en-US" sz="3600" dirty="0">
              <a:solidFill>
                <a:srgbClr val="FFC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linds(horizontal)">
                                      <p:cBhvr>
                                        <p:cTn id="1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34f7c2b3bb47aa5c-fc3f944537221b45-27813ee1ddf14078bf8526d76dd2d4ff.jpg"/>
          <p:cNvPicPr>
            <a:picLocks noChangeAspect="1"/>
          </p:cNvPicPr>
          <p:nvPr/>
        </p:nvPicPr>
        <p:blipFill>
          <a:blip r:embed="rId3"/>
          <a:stretch>
            <a:fillRect/>
          </a:stretch>
        </p:blipFill>
        <p:spPr>
          <a:xfrm>
            <a:off x="0" y="0"/>
            <a:ext cx="9144000" cy="6858000"/>
          </a:xfrm>
          <a:prstGeom prst="rect">
            <a:avLst/>
          </a:prstGeom>
        </p:spPr>
      </p:pic>
      <p:sp>
        <p:nvSpPr>
          <p:cNvPr id="2" name="标题 1"/>
          <p:cNvSpPr>
            <a:spLocks noGrp="1"/>
          </p:cNvSpPr>
          <p:nvPr>
            <p:ph type="title"/>
          </p:nvPr>
        </p:nvSpPr>
        <p:spPr/>
        <p:txBody>
          <a:bodyPr/>
          <a:lstStyle/>
          <a:p>
            <a:r>
              <a:rPr lang="zh-CN" altLang="en-US" b="1" dirty="0" smtClean="0">
                <a:solidFill>
                  <a:srgbClr val="FF0000"/>
                </a:solidFill>
              </a:rPr>
              <a:t>写作借鉴</a:t>
            </a:r>
            <a:endParaRPr lang="zh-CN" altLang="en-US" b="1" dirty="0">
              <a:solidFill>
                <a:srgbClr val="FF0000"/>
              </a:solidFill>
            </a:endParaRPr>
          </a:p>
        </p:txBody>
      </p:sp>
      <p:sp>
        <p:nvSpPr>
          <p:cNvPr id="3" name="内容占位符 2"/>
          <p:cNvSpPr>
            <a:spLocks noGrp="1"/>
          </p:cNvSpPr>
          <p:nvPr>
            <p:ph idx="1"/>
          </p:nvPr>
        </p:nvSpPr>
        <p:spPr>
          <a:xfrm>
            <a:off x="0" y="1600200"/>
            <a:ext cx="9144000" cy="5257800"/>
          </a:xfrm>
        </p:spPr>
        <p:txBody>
          <a:bodyPr>
            <a:normAutofit/>
          </a:bodyPr>
          <a:lstStyle/>
          <a:p>
            <a:r>
              <a:rPr lang="en-US" altLang="zh-CN" sz="3600" b="1" dirty="0" smtClean="0">
                <a:solidFill>
                  <a:srgbClr val="FF0000"/>
                </a:solidFill>
              </a:rPr>
              <a:t>1.</a:t>
            </a:r>
            <a:r>
              <a:rPr lang="zh-CN" altLang="en-US" sz="3600" b="1" dirty="0" smtClean="0">
                <a:solidFill>
                  <a:srgbClr val="FF0000"/>
                </a:solidFill>
              </a:rPr>
              <a:t>作者描摹奇山异水时，使用了哪些手法？举例分析。</a:t>
            </a:r>
            <a:endParaRPr lang="zh-CN" altLang="en-US" sz="3600" b="1" dirty="0">
              <a:solidFill>
                <a:srgbClr val="FF0000"/>
              </a:solidFill>
            </a:endParaRPr>
          </a:p>
        </p:txBody>
      </p:sp>
      <p:sp>
        <p:nvSpPr>
          <p:cNvPr id="4" name="TextBox 3"/>
          <p:cNvSpPr txBox="1"/>
          <p:nvPr/>
        </p:nvSpPr>
        <p:spPr>
          <a:xfrm>
            <a:off x="428596" y="2786058"/>
            <a:ext cx="8715404" cy="1692771"/>
          </a:xfrm>
          <a:prstGeom prst="rect">
            <a:avLst/>
          </a:prstGeom>
          <a:noFill/>
        </p:spPr>
        <p:txBody>
          <a:bodyPr wrap="square" rtlCol="0">
            <a:spAutoFit/>
          </a:bodyPr>
          <a:lstStyle/>
          <a:p>
            <a:endParaRPr lang="en-US" altLang="zh-CN" sz="3200" b="1" dirty="0" smtClean="0">
              <a:solidFill>
                <a:srgbClr val="FFC000"/>
              </a:solidFill>
            </a:endParaRPr>
          </a:p>
          <a:p>
            <a:r>
              <a:rPr lang="en-US" altLang="zh-CN" sz="3200" b="1" dirty="0" smtClean="0">
                <a:solidFill>
                  <a:srgbClr val="FFC000"/>
                </a:solidFill>
              </a:rPr>
              <a:t>     </a:t>
            </a:r>
            <a:r>
              <a:rPr lang="zh-CN" altLang="en-US" sz="3600" b="1" dirty="0" smtClean="0">
                <a:solidFill>
                  <a:srgbClr val="FFC000"/>
                </a:solidFill>
              </a:rPr>
              <a:t>动静结合       以动衬静</a:t>
            </a:r>
            <a:endParaRPr lang="en-US" altLang="zh-CN" sz="3600" b="1" dirty="0" smtClean="0">
              <a:solidFill>
                <a:srgbClr val="FFC000"/>
              </a:solidFill>
            </a:endParaRPr>
          </a:p>
          <a:p>
            <a:r>
              <a:rPr lang="en-US" altLang="zh-CN" sz="3600" b="1" dirty="0" smtClean="0">
                <a:solidFill>
                  <a:srgbClr val="FFC000"/>
                </a:solidFill>
              </a:rPr>
              <a:t>     </a:t>
            </a:r>
            <a:r>
              <a:rPr lang="zh-CN" altLang="en-US" sz="3600" b="1" dirty="0" smtClean="0">
                <a:solidFill>
                  <a:srgbClr val="FFC000"/>
                </a:solidFill>
              </a:rPr>
              <a:t>形声兼备       寓情于景</a:t>
            </a:r>
            <a:endParaRPr lang="zh-CN" altLang="en-US" sz="3600" b="1" dirty="0">
              <a:solidFill>
                <a:srgbClr val="FFC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linds(horizont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69552b8cf71607db-6ae2da80e38e3a93-a595ae1415a1c6e5565d9e5cc84c6553.jpg"/>
          <p:cNvPicPr>
            <a:picLocks noChangeAspect="1"/>
          </p:cNvPicPr>
          <p:nvPr/>
        </p:nvPicPr>
        <p:blipFill>
          <a:blip r:embed="rId3"/>
          <a:stretch>
            <a:fillRect/>
          </a:stretch>
        </p:blipFill>
        <p:spPr>
          <a:xfrm>
            <a:off x="0" y="0"/>
            <a:ext cx="9144000" cy="6858000"/>
          </a:xfrm>
          <a:prstGeom prst="rect">
            <a:avLst/>
          </a:prstGeom>
        </p:spPr>
      </p:pic>
      <p:sp>
        <p:nvSpPr>
          <p:cNvPr id="3" name="内容占位符 2"/>
          <p:cNvSpPr>
            <a:spLocks noGrp="1"/>
          </p:cNvSpPr>
          <p:nvPr>
            <p:ph idx="1"/>
          </p:nvPr>
        </p:nvSpPr>
        <p:spPr>
          <a:xfrm>
            <a:off x="0" y="0"/>
            <a:ext cx="9144000" cy="6858000"/>
          </a:xfrm>
        </p:spPr>
        <p:txBody>
          <a:bodyPr/>
          <a:lstStyle/>
          <a:p>
            <a:pPr>
              <a:buNone/>
            </a:pPr>
            <a:r>
              <a:rPr lang="en-US" altLang="zh-CN" dirty="0" smtClean="0"/>
              <a:t>                     </a:t>
            </a:r>
          </a:p>
          <a:p>
            <a:pPr>
              <a:buNone/>
            </a:pPr>
            <a:r>
              <a:rPr lang="en-US" altLang="zh-CN" sz="4400" dirty="0" smtClean="0"/>
              <a:t>                           </a:t>
            </a:r>
            <a:r>
              <a:rPr lang="zh-CN" altLang="en-US" sz="4400" b="1" dirty="0" smtClean="0">
                <a:solidFill>
                  <a:srgbClr val="FF0000"/>
                </a:solidFill>
              </a:rPr>
              <a:t>板书设计</a:t>
            </a:r>
            <a:endParaRPr lang="zh-CN" altLang="en-US" b="1" dirty="0">
              <a:solidFill>
                <a:srgbClr val="FF0000"/>
              </a:solidFill>
            </a:endParaRPr>
          </a:p>
        </p:txBody>
      </p:sp>
      <p:sp>
        <p:nvSpPr>
          <p:cNvPr id="5" name="TextBox 4"/>
          <p:cNvSpPr txBox="1"/>
          <p:nvPr/>
        </p:nvSpPr>
        <p:spPr>
          <a:xfrm>
            <a:off x="824189" y="2857496"/>
            <a:ext cx="461665" cy="2000264"/>
          </a:xfrm>
          <a:prstGeom prst="rect">
            <a:avLst/>
          </a:prstGeom>
          <a:noFill/>
        </p:spPr>
        <p:txBody>
          <a:bodyPr vert="eaVert" wrap="square" rtlCol="0">
            <a:spAutoFit/>
          </a:bodyPr>
          <a:lstStyle/>
          <a:p>
            <a:r>
              <a:rPr lang="en-US" altLang="zh-CN" dirty="0" smtClean="0"/>
              <a:t> </a:t>
            </a:r>
            <a:endParaRPr lang="zh-CN" altLang="en-US" dirty="0"/>
          </a:p>
        </p:txBody>
      </p:sp>
      <p:sp>
        <p:nvSpPr>
          <p:cNvPr id="7" name="TextBox 6"/>
          <p:cNvSpPr txBox="1"/>
          <p:nvPr/>
        </p:nvSpPr>
        <p:spPr>
          <a:xfrm>
            <a:off x="285720" y="2643182"/>
            <a:ext cx="677108" cy="2143140"/>
          </a:xfrm>
          <a:prstGeom prst="rect">
            <a:avLst/>
          </a:prstGeom>
          <a:noFill/>
        </p:spPr>
        <p:txBody>
          <a:bodyPr vert="eaVert" wrap="square" rtlCol="0">
            <a:spAutoFit/>
          </a:bodyPr>
          <a:lstStyle/>
          <a:p>
            <a:r>
              <a:rPr lang="zh-CN" altLang="en-US" sz="3200" b="1" dirty="0" smtClean="0">
                <a:solidFill>
                  <a:srgbClr val="FFC000"/>
                </a:solidFill>
              </a:rPr>
              <a:t>与朱元思书</a:t>
            </a:r>
            <a:endParaRPr lang="zh-CN" altLang="en-US" sz="3200" b="1" dirty="0">
              <a:solidFill>
                <a:srgbClr val="FFC000"/>
              </a:solidFill>
            </a:endParaRPr>
          </a:p>
        </p:txBody>
      </p:sp>
      <p:sp>
        <p:nvSpPr>
          <p:cNvPr id="8" name="左大括号 7"/>
          <p:cNvSpPr/>
          <p:nvPr/>
        </p:nvSpPr>
        <p:spPr>
          <a:xfrm>
            <a:off x="857224" y="1928802"/>
            <a:ext cx="214314" cy="3786214"/>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右大括号 8"/>
          <p:cNvSpPr/>
          <p:nvPr/>
        </p:nvSpPr>
        <p:spPr>
          <a:xfrm>
            <a:off x="6786578" y="1857364"/>
            <a:ext cx="285752" cy="4000528"/>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TextBox 9"/>
          <p:cNvSpPr txBox="1"/>
          <p:nvPr/>
        </p:nvSpPr>
        <p:spPr>
          <a:xfrm>
            <a:off x="7072330" y="3286124"/>
            <a:ext cx="1928826" cy="1077218"/>
          </a:xfrm>
          <a:prstGeom prst="rect">
            <a:avLst/>
          </a:prstGeom>
          <a:noFill/>
        </p:spPr>
        <p:txBody>
          <a:bodyPr wrap="square" rtlCol="0">
            <a:spAutoFit/>
          </a:bodyPr>
          <a:lstStyle/>
          <a:p>
            <a:r>
              <a:rPr lang="zh-CN" altLang="en-US" sz="3200" b="1" dirty="0" smtClean="0">
                <a:solidFill>
                  <a:srgbClr val="FFC000"/>
                </a:solidFill>
              </a:rPr>
              <a:t>寄情山水</a:t>
            </a:r>
            <a:endParaRPr lang="en-US" altLang="zh-CN" sz="3200" b="1" dirty="0" smtClean="0">
              <a:solidFill>
                <a:srgbClr val="FFC000"/>
              </a:solidFill>
            </a:endParaRPr>
          </a:p>
          <a:p>
            <a:r>
              <a:rPr lang="zh-CN" altLang="en-US" sz="3200" b="1" dirty="0" smtClean="0">
                <a:solidFill>
                  <a:srgbClr val="FFC000"/>
                </a:solidFill>
              </a:rPr>
              <a:t>厌倦仕途</a:t>
            </a:r>
            <a:endParaRPr lang="zh-CN" altLang="en-US" sz="3200" b="1" dirty="0">
              <a:solidFill>
                <a:srgbClr val="FFC000"/>
              </a:solidFill>
            </a:endParaRPr>
          </a:p>
        </p:txBody>
      </p:sp>
      <p:sp>
        <p:nvSpPr>
          <p:cNvPr id="13" name="TextBox 12"/>
          <p:cNvSpPr txBox="1"/>
          <p:nvPr/>
        </p:nvSpPr>
        <p:spPr>
          <a:xfrm>
            <a:off x="1000100" y="1643050"/>
            <a:ext cx="5429288" cy="584775"/>
          </a:xfrm>
          <a:prstGeom prst="rect">
            <a:avLst/>
          </a:prstGeom>
          <a:noFill/>
        </p:spPr>
        <p:txBody>
          <a:bodyPr wrap="square" rtlCol="0">
            <a:spAutoFit/>
          </a:bodyPr>
          <a:lstStyle/>
          <a:p>
            <a:r>
              <a:rPr lang="zh-CN" altLang="en-US" sz="3200" b="1" dirty="0" smtClean="0">
                <a:solidFill>
                  <a:srgbClr val="FFC000"/>
                </a:solidFill>
              </a:rPr>
              <a:t>总写</a:t>
            </a:r>
            <a:r>
              <a:rPr lang="en-US" altLang="zh-CN" sz="3200" b="1" dirty="0" smtClean="0">
                <a:solidFill>
                  <a:srgbClr val="FFC000"/>
                </a:solidFill>
              </a:rPr>
              <a:t>——</a:t>
            </a:r>
            <a:r>
              <a:rPr lang="zh-CN" altLang="en-US" sz="3200" b="1" dirty="0" smtClean="0">
                <a:solidFill>
                  <a:srgbClr val="FFC000"/>
                </a:solidFill>
              </a:rPr>
              <a:t>奇山异水，天下独绝</a:t>
            </a:r>
            <a:endParaRPr lang="zh-CN" altLang="en-US" sz="3200" b="1" dirty="0">
              <a:solidFill>
                <a:srgbClr val="FFC000"/>
              </a:solidFill>
            </a:endParaRPr>
          </a:p>
        </p:txBody>
      </p:sp>
      <p:sp>
        <p:nvSpPr>
          <p:cNvPr id="14" name="TextBox 13"/>
          <p:cNvSpPr txBox="1"/>
          <p:nvPr/>
        </p:nvSpPr>
        <p:spPr>
          <a:xfrm>
            <a:off x="1000100" y="3571876"/>
            <a:ext cx="1143008" cy="584775"/>
          </a:xfrm>
          <a:prstGeom prst="rect">
            <a:avLst/>
          </a:prstGeom>
          <a:noFill/>
        </p:spPr>
        <p:txBody>
          <a:bodyPr wrap="square" rtlCol="0">
            <a:spAutoFit/>
          </a:bodyPr>
          <a:lstStyle/>
          <a:p>
            <a:r>
              <a:rPr lang="zh-CN" altLang="en-US" sz="3200" b="1" dirty="0" smtClean="0">
                <a:solidFill>
                  <a:srgbClr val="FFC000"/>
                </a:solidFill>
              </a:rPr>
              <a:t>分写</a:t>
            </a:r>
            <a:endParaRPr lang="zh-CN" altLang="en-US" sz="3200" b="1" dirty="0">
              <a:solidFill>
                <a:srgbClr val="FFC000"/>
              </a:solidFill>
            </a:endParaRPr>
          </a:p>
        </p:txBody>
      </p:sp>
      <p:sp>
        <p:nvSpPr>
          <p:cNvPr id="15" name="左大括号 14"/>
          <p:cNvSpPr/>
          <p:nvPr/>
        </p:nvSpPr>
        <p:spPr>
          <a:xfrm>
            <a:off x="2000232" y="2714620"/>
            <a:ext cx="142876" cy="2214578"/>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TextBox 15"/>
          <p:cNvSpPr txBox="1"/>
          <p:nvPr/>
        </p:nvSpPr>
        <p:spPr>
          <a:xfrm>
            <a:off x="2214546" y="2500306"/>
            <a:ext cx="1000132" cy="584775"/>
          </a:xfrm>
          <a:prstGeom prst="rect">
            <a:avLst/>
          </a:prstGeom>
          <a:noFill/>
        </p:spPr>
        <p:txBody>
          <a:bodyPr wrap="square" rtlCol="0">
            <a:spAutoFit/>
          </a:bodyPr>
          <a:lstStyle/>
          <a:p>
            <a:r>
              <a:rPr lang="zh-CN" altLang="en-US" sz="3200" b="1" dirty="0" smtClean="0">
                <a:solidFill>
                  <a:srgbClr val="FFC000"/>
                </a:solidFill>
              </a:rPr>
              <a:t>异水</a:t>
            </a:r>
            <a:endParaRPr lang="zh-CN" altLang="en-US" sz="3200" b="1" dirty="0">
              <a:solidFill>
                <a:srgbClr val="FFC000"/>
              </a:solidFill>
            </a:endParaRPr>
          </a:p>
        </p:txBody>
      </p:sp>
      <p:sp>
        <p:nvSpPr>
          <p:cNvPr id="17" name="左大括号 16"/>
          <p:cNvSpPr/>
          <p:nvPr/>
        </p:nvSpPr>
        <p:spPr>
          <a:xfrm>
            <a:off x="3214678" y="2357430"/>
            <a:ext cx="84010" cy="85725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TextBox 17"/>
          <p:cNvSpPr txBox="1"/>
          <p:nvPr/>
        </p:nvSpPr>
        <p:spPr>
          <a:xfrm>
            <a:off x="3286116" y="2214554"/>
            <a:ext cx="3500462" cy="584775"/>
          </a:xfrm>
          <a:prstGeom prst="rect">
            <a:avLst/>
          </a:prstGeom>
          <a:noFill/>
        </p:spPr>
        <p:txBody>
          <a:bodyPr wrap="square" rtlCol="0">
            <a:spAutoFit/>
          </a:bodyPr>
          <a:lstStyle/>
          <a:p>
            <a:r>
              <a:rPr lang="zh-CN" altLang="en-US" sz="3200" b="1" dirty="0" smtClean="0">
                <a:solidFill>
                  <a:srgbClr val="FFC000"/>
                </a:solidFill>
              </a:rPr>
              <a:t>千丈见底</a:t>
            </a:r>
            <a:r>
              <a:rPr lang="en-US" altLang="zh-CN" sz="3200" b="1" dirty="0" smtClean="0">
                <a:solidFill>
                  <a:srgbClr val="FFC000"/>
                </a:solidFill>
              </a:rPr>
              <a:t>—</a:t>
            </a:r>
            <a:r>
              <a:rPr lang="zh-CN" altLang="en-US" sz="3200" b="1" dirty="0" smtClean="0">
                <a:solidFill>
                  <a:srgbClr val="FFC000"/>
                </a:solidFill>
              </a:rPr>
              <a:t>水之清</a:t>
            </a:r>
            <a:endParaRPr lang="zh-CN" altLang="en-US" sz="3200" b="1" dirty="0">
              <a:solidFill>
                <a:srgbClr val="FFC000"/>
              </a:solidFill>
            </a:endParaRPr>
          </a:p>
        </p:txBody>
      </p:sp>
      <p:sp>
        <p:nvSpPr>
          <p:cNvPr id="19" name="TextBox 18"/>
          <p:cNvSpPr txBox="1"/>
          <p:nvPr/>
        </p:nvSpPr>
        <p:spPr>
          <a:xfrm>
            <a:off x="3286116" y="2786058"/>
            <a:ext cx="3429024" cy="584775"/>
          </a:xfrm>
          <a:prstGeom prst="rect">
            <a:avLst/>
          </a:prstGeom>
          <a:noFill/>
        </p:spPr>
        <p:txBody>
          <a:bodyPr wrap="square" rtlCol="0">
            <a:spAutoFit/>
          </a:bodyPr>
          <a:lstStyle/>
          <a:p>
            <a:r>
              <a:rPr lang="zh-CN" altLang="en-US" sz="3200" b="1" dirty="0" smtClean="0">
                <a:solidFill>
                  <a:srgbClr val="FFC000"/>
                </a:solidFill>
              </a:rPr>
              <a:t>急湍猛浪</a:t>
            </a:r>
            <a:r>
              <a:rPr lang="en-US" altLang="zh-CN" sz="3200" b="1" dirty="0" smtClean="0">
                <a:solidFill>
                  <a:srgbClr val="FFC000"/>
                </a:solidFill>
              </a:rPr>
              <a:t>—</a:t>
            </a:r>
            <a:r>
              <a:rPr lang="zh-CN" altLang="en-US" sz="3200" b="1" dirty="0" smtClean="0">
                <a:solidFill>
                  <a:srgbClr val="FFC000"/>
                </a:solidFill>
              </a:rPr>
              <a:t>水之急</a:t>
            </a:r>
            <a:endParaRPr lang="zh-CN" altLang="en-US" sz="3200" b="1" dirty="0">
              <a:solidFill>
                <a:srgbClr val="FFC000"/>
              </a:solidFill>
            </a:endParaRPr>
          </a:p>
        </p:txBody>
      </p:sp>
      <p:sp>
        <p:nvSpPr>
          <p:cNvPr id="20" name="TextBox 19"/>
          <p:cNvSpPr txBox="1"/>
          <p:nvPr/>
        </p:nvSpPr>
        <p:spPr>
          <a:xfrm>
            <a:off x="2143108" y="4572008"/>
            <a:ext cx="1071570" cy="584775"/>
          </a:xfrm>
          <a:prstGeom prst="rect">
            <a:avLst/>
          </a:prstGeom>
          <a:noFill/>
        </p:spPr>
        <p:txBody>
          <a:bodyPr wrap="square" rtlCol="0">
            <a:spAutoFit/>
          </a:bodyPr>
          <a:lstStyle/>
          <a:p>
            <a:r>
              <a:rPr lang="zh-CN" altLang="en-US" sz="3200" b="1" dirty="0" smtClean="0">
                <a:solidFill>
                  <a:srgbClr val="FFC000"/>
                </a:solidFill>
              </a:rPr>
              <a:t>奇山</a:t>
            </a:r>
            <a:endParaRPr lang="zh-CN" altLang="en-US" sz="3200" b="1" dirty="0">
              <a:solidFill>
                <a:srgbClr val="FFC000"/>
              </a:solidFill>
            </a:endParaRPr>
          </a:p>
        </p:txBody>
      </p:sp>
      <p:sp>
        <p:nvSpPr>
          <p:cNvPr id="21" name="左大括号 20"/>
          <p:cNvSpPr/>
          <p:nvPr/>
        </p:nvSpPr>
        <p:spPr>
          <a:xfrm>
            <a:off x="3214678" y="4071942"/>
            <a:ext cx="142876" cy="178595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TextBox 21"/>
          <p:cNvSpPr txBox="1"/>
          <p:nvPr/>
        </p:nvSpPr>
        <p:spPr>
          <a:xfrm>
            <a:off x="3428992" y="3571876"/>
            <a:ext cx="3714776" cy="2554545"/>
          </a:xfrm>
          <a:prstGeom prst="rect">
            <a:avLst/>
          </a:prstGeom>
          <a:noFill/>
        </p:spPr>
        <p:txBody>
          <a:bodyPr wrap="square" rtlCol="0">
            <a:spAutoFit/>
          </a:bodyPr>
          <a:lstStyle/>
          <a:p>
            <a:r>
              <a:rPr lang="zh-CN" altLang="en-US" sz="3200" b="1" dirty="0" smtClean="0">
                <a:solidFill>
                  <a:srgbClr val="FFC000"/>
                </a:solidFill>
              </a:rPr>
              <a:t>夹岸高山</a:t>
            </a:r>
            <a:r>
              <a:rPr lang="en-US" altLang="zh-CN" sz="3200" b="1" dirty="0" smtClean="0">
                <a:solidFill>
                  <a:srgbClr val="FFC000"/>
                </a:solidFill>
              </a:rPr>
              <a:t>—</a:t>
            </a:r>
            <a:r>
              <a:rPr lang="zh-CN" altLang="en-US" sz="3200" b="1" dirty="0" smtClean="0">
                <a:solidFill>
                  <a:srgbClr val="FFC000"/>
                </a:solidFill>
              </a:rPr>
              <a:t>山之高</a:t>
            </a:r>
            <a:endParaRPr lang="en-US" altLang="zh-CN" sz="3200" b="1" dirty="0" smtClean="0">
              <a:solidFill>
                <a:srgbClr val="FFC000"/>
              </a:solidFill>
            </a:endParaRPr>
          </a:p>
          <a:p>
            <a:r>
              <a:rPr lang="zh-CN" altLang="en-US" sz="3200" b="1" dirty="0" smtClean="0">
                <a:solidFill>
                  <a:srgbClr val="FFC000"/>
                </a:solidFill>
              </a:rPr>
              <a:t>负势轩邈</a:t>
            </a:r>
            <a:r>
              <a:rPr lang="en-US" altLang="zh-CN" sz="3200" b="1" dirty="0" smtClean="0">
                <a:solidFill>
                  <a:srgbClr val="FFC000"/>
                </a:solidFill>
              </a:rPr>
              <a:t>—</a:t>
            </a:r>
            <a:r>
              <a:rPr lang="zh-CN" altLang="en-US" sz="3200" b="1" dirty="0" smtClean="0">
                <a:solidFill>
                  <a:srgbClr val="FFC000"/>
                </a:solidFill>
              </a:rPr>
              <a:t>山之势</a:t>
            </a:r>
            <a:endParaRPr lang="en-US" altLang="zh-CN" sz="3200" b="1" dirty="0" smtClean="0">
              <a:solidFill>
                <a:srgbClr val="FFC000"/>
              </a:solidFill>
            </a:endParaRPr>
          </a:p>
          <a:p>
            <a:r>
              <a:rPr lang="zh-CN" altLang="en-US" sz="3200" b="1" dirty="0" smtClean="0">
                <a:solidFill>
                  <a:srgbClr val="FFC000"/>
                </a:solidFill>
              </a:rPr>
              <a:t>泉鸟蝉猿</a:t>
            </a:r>
            <a:r>
              <a:rPr lang="en-US" altLang="zh-CN" sz="3200" b="1" dirty="0" smtClean="0">
                <a:solidFill>
                  <a:srgbClr val="FFC000"/>
                </a:solidFill>
              </a:rPr>
              <a:t>—</a:t>
            </a:r>
            <a:r>
              <a:rPr lang="zh-CN" altLang="en-US" sz="3200" b="1" dirty="0" smtClean="0">
                <a:solidFill>
                  <a:srgbClr val="FFC000"/>
                </a:solidFill>
              </a:rPr>
              <a:t>山之韵</a:t>
            </a:r>
            <a:endParaRPr lang="en-US" altLang="zh-CN" sz="3200" b="1" dirty="0" smtClean="0">
              <a:solidFill>
                <a:srgbClr val="FFC000"/>
              </a:solidFill>
            </a:endParaRPr>
          </a:p>
          <a:p>
            <a:r>
              <a:rPr lang="zh-CN" altLang="en-US" sz="3200" b="1" dirty="0" smtClean="0">
                <a:solidFill>
                  <a:srgbClr val="FFC000"/>
                </a:solidFill>
              </a:rPr>
              <a:t>息心忘反</a:t>
            </a:r>
            <a:r>
              <a:rPr lang="en-US" altLang="zh-CN" sz="3200" b="1" dirty="0" smtClean="0">
                <a:solidFill>
                  <a:srgbClr val="FFC000"/>
                </a:solidFill>
              </a:rPr>
              <a:t>—</a:t>
            </a:r>
            <a:r>
              <a:rPr lang="zh-CN" altLang="en-US" sz="3200" b="1" dirty="0" smtClean="0">
                <a:solidFill>
                  <a:srgbClr val="FFC000"/>
                </a:solidFill>
              </a:rPr>
              <a:t>山之美</a:t>
            </a:r>
            <a:endParaRPr lang="en-US" altLang="zh-CN" sz="3200" b="1" dirty="0" smtClean="0">
              <a:solidFill>
                <a:srgbClr val="FFC000"/>
              </a:solidFill>
            </a:endParaRPr>
          </a:p>
          <a:p>
            <a:r>
              <a:rPr lang="zh-CN" altLang="en-US" sz="3200" b="1" dirty="0" smtClean="0">
                <a:solidFill>
                  <a:srgbClr val="FFC000"/>
                </a:solidFill>
              </a:rPr>
              <a:t>横柯蔽日</a:t>
            </a:r>
            <a:r>
              <a:rPr lang="en-US" altLang="zh-CN" sz="3200" b="1" dirty="0" smtClean="0">
                <a:solidFill>
                  <a:srgbClr val="FFC000"/>
                </a:solidFill>
              </a:rPr>
              <a:t>—</a:t>
            </a:r>
            <a:r>
              <a:rPr lang="zh-CN" altLang="en-US" sz="3200" b="1" dirty="0" smtClean="0">
                <a:solidFill>
                  <a:srgbClr val="FFC000"/>
                </a:solidFill>
              </a:rPr>
              <a:t>山之幽</a:t>
            </a:r>
            <a:endParaRPr lang="zh-CN" altLang="en-US" sz="3200" b="1" dirty="0">
              <a:solidFill>
                <a:srgbClr val="FFC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ppt_x"/>
                                          </p:val>
                                        </p:tav>
                                        <p:tav tm="100000">
                                          <p:val>
                                            <p:strVal val="#ppt_x"/>
                                          </p:val>
                                        </p:tav>
                                      </p:tavLst>
                                    </p:anim>
                                    <p:anim calcmode="lin" valueType="num">
                                      <p:cBhvr additive="base">
                                        <p:cTn id="5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ppt_x"/>
                                          </p:val>
                                        </p:tav>
                                        <p:tav tm="100000">
                                          <p:val>
                                            <p:strVal val="#ppt_x"/>
                                          </p:val>
                                        </p:tav>
                                      </p:tavLst>
                                    </p:anim>
                                    <p:anim calcmode="lin" valueType="num">
                                      <p:cBhvr additive="base">
                                        <p:cTn id="5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ppt_x"/>
                                          </p:val>
                                        </p:tav>
                                        <p:tav tm="100000">
                                          <p:val>
                                            <p:strVal val="#ppt_x"/>
                                          </p:val>
                                        </p:tav>
                                      </p:tavLst>
                                    </p:anim>
                                    <p:anim calcmode="lin" valueType="num">
                                      <p:cBhvr additive="base">
                                        <p:cTn id="6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additive="base">
                                        <p:cTn id="67" dur="500" fill="hold"/>
                                        <p:tgtEl>
                                          <p:spTgt spid="19"/>
                                        </p:tgtEl>
                                        <p:attrNameLst>
                                          <p:attrName>ppt_x</p:attrName>
                                        </p:attrNameLst>
                                      </p:cBhvr>
                                      <p:tavLst>
                                        <p:tav tm="0">
                                          <p:val>
                                            <p:strVal val="#ppt_x"/>
                                          </p:val>
                                        </p:tav>
                                        <p:tav tm="100000">
                                          <p:val>
                                            <p:strVal val="#ppt_x"/>
                                          </p:val>
                                        </p:tav>
                                      </p:tavLst>
                                    </p:anim>
                                    <p:anim calcmode="lin" valueType="num">
                                      <p:cBhvr additive="base">
                                        <p:cTn id="6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additive="base">
                                        <p:cTn id="73" dur="500" fill="hold"/>
                                        <p:tgtEl>
                                          <p:spTgt spid="20"/>
                                        </p:tgtEl>
                                        <p:attrNameLst>
                                          <p:attrName>ppt_x</p:attrName>
                                        </p:attrNameLst>
                                      </p:cBhvr>
                                      <p:tavLst>
                                        <p:tav tm="0">
                                          <p:val>
                                            <p:strVal val="#ppt_x"/>
                                          </p:val>
                                        </p:tav>
                                        <p:tav tm="100000">
                                          <p:val>
                                            <p:strVal val="#ppt_x"/>
                                          </p:val>
                                        </p:tav>
                                      </p:tavLst>
                                    </p:anim>
                                    <p:anim calcmode="lin" valueType="num">
                                      <p:cBhvr additive="base">
                                        <p:cTn id="7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21"/>
                                        </p:tgtEl>
                                        <p:attrNameLst>
                                          <p:attrName>style.visibility</p:attrName>
                                        </p:attrNameLst>
                                      </p:cBhvr>
                                      <p:to>
                                        <p:strVal val="visible"/>
                                      </p:to>
                                    </p:set>
                                    <p:anim calcmode="lin" valueType="num">
                                      <p:cBhvr additive="base">
                                        <p:cTn id="79" dur="500" fill="hold"/>
                                        <p:tgtEl>
                                          <p:spTgt spid="21"/>
                                        </p:tgtEl>
                                        <p:attrNameLst>
                                          <p:attrName>ppt_x</p:attrName>
                                        </p:attrNameLst>
                                      </p:cBhvr>
                                      <p:tavLst>
                                        <p:tav tm="0">
                                          <p:val>
                                            <p:strVal val="#ppt_x"/>
                                          </p:val>
                                        </p:tav>
                                        <p:tav tm="100000">
                                          <p:val>
                                            <p:strVal val="#ppt_x"/>
                                          </p:val>
                                        </p:tav>
                                      </p:tavLst>
                                    </p:anim>
                                    <p:anim calcmode="lin" valueType="num">
                                      <p:cBhvr additive="base">
                                        <p:cTn id="8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additive="base">
                                        <p:cTn id="85" dur="500" fill="hold"/>
                                        <p:tgtEl>
                                          <p:spTgt spid="22"/>
                                        </p:tgtEl>
                                        <p:attrNameLst>
                                          <p:attrName>ppt_x</p:attrName>
                                        </p:attrNameLst>
                                      </p:cBhvr>
                                      <p:tavLst>
                                        <p:tav tm="0">
                                          <p:val>
                                            <p:strVal val="#ppt_x"/>
                                          </p:val>
                                        </p:tav>
                                        <p:tav tm="100000">
                                          <p:val>
                                            <p:strVal val="#ppt_x"/>
                                          </p:val>
                                        </p:tav>
                                      </p:tavLst>
                                    </p:anim>
                                    <p:anim calcmode="lin" valueType="num">
                                      <p:cBhvr additive="base">
                                        <p:cTn id="8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9"/>
                                        </p:tgtEl>
                                        <p:attrNameLst>
                                          <p:attrName>style.visibility</p:attrName>
                                        </p:attrNameLst>
                                      </p:cBhvr>
                                      <p:to>
                                        <p:strVal val="visible"/>
                                      </p:to>
                                    </p:set>
                                    <p:anim calcmode="lin" valueType="num">
                                      <p:cBhvr additive="base">
                                        <p:cTn id="91" dur="500" fill="hold"/>
                                        <p:tgtEl>
                                          <p:spTgt spid="9"/>
                                        </p:tgtEl>
                                        <p:attrNameLst>
                                          <p:attrName>ppt_x</p:attrName>
                                        </p:attrNameLst>
                                      </p:cBhvr>
                                      <p:tavLst>
                                        <p:tav tm="0">
                                          <p:val>
                                            <p:strVal val="#ppt_x"/>
                                          </p:val>
                                        </p:tav>
                                        <p:tav tm="100000">
                                          <p:val>
                                            <p:strVal val="#ppt_x"/>
                                          </p:val>
                                        </p:tav>
                                      </p:tavLst>
                                    </p:anim>
                                    <p:anim calcmode="lin" valueType="num">
                                      <p:cBhvr additive="base">
                                        <p:cTn id="9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10"/>
                                        </p:tgtEl>
                                        <p:attrNameLst>
                                          <p:attrName>style.visibility</p:attrName>
                                        </p:attrNameLst>
                                      </p:cBhvr>
                                      <p:to>
                                        <p:strVal val="visible"/>
                                      </p:to>
                                    </p:set>
                                    <p:anim calcmode="lin" valueType="num">
                                      <p:cBhvr additive="base">
                                        <p:cTn id="97" dur="500" fill="hold"/>
                                        <p:tgtEl>
                                          <p:spTgt spid="10"/>
                                        </p:tgtEl>
                                        <p:attrNameLst>
                                          <p:attrName>ppt_x</p:attrName>
                                        </p:attrNameLst>
                                      </p:cBhvr>
                                      <p:tavLst>
                                        <p:tav tm="0">
                                          <p:val>
                                            <p:strVal val="#ppt_x"/>
                                          </p:val>
                                        </p:tav>
                                        <p:tav tm="100000">
                                          <p:val>
                                            <p:strVal val="#ppt_x"/>
                                          </p:val>
                                        </p:tav>
                                      </p:tavLst>
                                    </p:anim>
                                    <p:anim calcmode="lin" valueType="num">
                                      <p:cBhvr additive="base">
                                        <p:cTn id="9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p:bldP spid="8" grpId="0" animBg="1"/>
      <p:bldP spid="9" grpId="0" animBg="1"/>
      <p:bldP spid="10" grpId="0"/>
      <p:bldP spid="13" grpId="0"/>
      <p:bldP spid="14" grpId="0"/>
      <p:bldP spid="15" grpId="0" animBg="1"/>
      <p:bldP spid="16" grpId="0"/>
      <p:bldP spid="17" grpId="0" animBg="1"/>
      <p:bldP spid="18" grpId="0"/>
      <p:bldP spid="19" grpId="0"/>
      <p:bldP spid="20" grpId="0"/>
      <p:bldP spid="21" grpId="0" animBg="1"/>
      <p:bldP spid="2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d7036c9a17f5fda2-ec8e047b4bd56cbf-952535c5f349beae85e02952ec01941f.jpg"/>
          <p:cNvPicPr>
            <a:picLocks noChangeAspect="1"/>
          </p:cNvPicPr>
          <p:nvPr/>
        </p:nvPicPr>
        <p:blipFill>
          <a:blip r:embed="rId3"/>
          <a:stretch>
            <a:fillRect/>
          </a:stretch>
        </p:blipFill>
        <p:spPr>
          <a:xfrm>
            <a:off x="0" y="0"/>
            <a:ext cx="9144000" cy="6858000"/>
          </a:xfrm>
          <a:prstGeom prst="rect">
            <a:avLst/>
          </a:prstGeom>
        </p:spPr>
      </p:pic>
      <p:sp>
        <p:nvSpPr>
          <p:cNvPr id="2" name="标题 1"/>
          <p:cNvSpPr>
            <a:spLocks noGrp="1"/>
          </p:cNvSpPr>
          <p:nvPr>
            <p:ph type="title"/>
          </p:nvPr>
        </p:nvSpPr>
        <p:spPr/>
        <p:txBody>
          <a:bodyPr/>
          <a:lstStyle/>
          <a:p>
            <a:r>
              <a:rPr lang="zh-CN" altLang="en-US" b="1" dirty="0" smtClean="0">
                <a:solidFill>
                  <a:srgbClr val="FF0000"/>
                </a:solidFill>
              </a:rPr>
              <a:t>拓展延伸</a:t>
            </a:r>
            <a:endParaRPr lang="zh-CN" altLang="en-US" b="1" dirty="0">
              <a:solidFill>
                <a:srgbClr val="FF0000"/>
              </a:solidFill>
            </a:endParaRPr>
          </a:p>
        </p:txBody>
      </p:sp>
      <p:sp>
        <p:nvSpPr>
          <p:cNvPr id="3" name="内容占位符 2"/>
          <p:cNvSpPr>
            <a:spLocks noGrp="1"/>
          </p:cNvSpPr>
          <p:nvPr>
            <p:ph idx="1"/>
          </p:nvPr>
        </p:nvSpPr>
        <p:spPr>
          <a:xfrm>
            <a:off x="0" y="1357298"/>
            <a:ext cx="9144000" cy="5257800"/>
          </a:xfrm>
        </p:spPr>
        <p:txBody>
          <a:bodyPr/>
          <a:lstStyle/>
          <a:p>
            <a:r>
              <a:rPr lang="zh-CN" altLang="en-US" b="1" dirty="0" smtClean="0">
                <a:solidFill>
                  <a:srgbClr val="FF0000"/>
                </a:solidFill>
              </a:rPr>
              <a:t>赞美富春江的古诗名句</a:t>
            </a:r>
            <a:endParaRPr lang="en-US" altLang="zh-CN" b="1" dirty="0" smtClean="0">
              <a:solidFill>
                <a:srgbClr val="FF0000"/>
              </a:solidFill>
            </a:endParaRPr>
          </a:p>
          <a:p>
            <a:r>
              <a:rPr lang="zh-CN" altLang="en-US" sz="2800" b="1" dirty="0" smtClean="0">
                <a:solidFill>
                  <a:srgbClr val="FFC000"/>
                </a:solidFill>
              </a:rPr>
              <a:t>天下有水亦有山，富春山水非人寰。长川不是春来绿，千峰倒影落其间。                                        </a:t>
            </a:r>
            <a:r>
              <a:rPr lang="en-US" altLang="zh-CN" sz="2800" b="1" dirty="0" smtClean="0">
                <a:solidFill>
                  <a:srgbClr val="FF0000"/>
                </a:solidFill>
              </a:rPr>
              <a:t>——</a:t>
            </a:r>
            <a:r>
              <a:rPr lang="zh-CN" altLang="en-US" sz="2800" b="1" dirty="0" smtClean="0">
                <a:solidFill>
                  <a:srgbClr val="FF0000"/>
                </a:solidFill>
              </a:rPr>
              <a:t>唐</a:t>
            </a:r>
            <a:r>
              <a:rPr lang="en-US" altLang="zh-CN" sz="2800" b="1" dirty="0" smtClean="0">
                <a:solidFill>
                  <a:srgbClr val="FF0000"/>
                </a:solidFill>
              </a:rPr>
              <a:t>.</a:t>
            </a:r>
            <a:r>
              <a:rPr lang="zh-CN" altLang="en-US" sz="2800" b="1" dirty="0" smtClean="0">
                <a:solidFill>
                  <a:srgbClr val="FF0000"/>
                </a:solidFill>
              </a:rPr>
              <a:t>吴    融</a:t>
            </a:r>
            <a:endParaRPr lang="en-US" altLang="zh-CN" sz="2800" b="1" dirty="0" smtClean="0">
              <a:solidFill>
                <a:srgbClr val="FF0000"/>
              </a:solidFill>
            </a:endParaRPr>
          </a:p>
          <a:p>
            <a:r>
              <a:rPr lang="zh-CN" altLang="en-US" sz="2800" b="1" dirty="0" smtClean="0">
                <a:solidFill>
                  <a:srgbClr val="FFC000"/>
                </a:solidFill>
              </a:rPr>
              <a:t>长忆孤州二三月，春山偏爱富春多。     </a:t>
            </a:r>
            <a:r>
              <a:rPr lang="en-US" altLang="zh-CN" sz="2800" b="1" dirty="0" smtClean="0">
                <a:solidFill>
                  <a:srgbClr val="FF0000"/>
                </a:solidFill>
              </a:rPr>
              <a:t>——</a:t>
            </a:r>
            <a:r>
              <a:rPr lang="zh-CN" altLang="en-US" sz="2800" b="1" dirty="0" smtClean="0">
                <a:solidFill>
                  <a:srgbClr val="FF0000"/>
                </a:solidFill>
              </a:rPr>
              <a:t>唐</a:t>
            </a:r>
            <a:r>
              <a:rPr lang="en-US" altLang="zh-CN" sz="2800" b="1" dirty="0" smtClean="0">
                <a:solidFill>
                  <a:srgbClr val="FF0000"/>
                </a:solidFill>
              </a:rPr>
              <a:t>.</a:t>
            </a:r>
            <a:r>
              <a:rPr lang="zh-CN" altLang="en-US" sz="2800" b="1" dirty="0" smtClean="0">
                <a:solidFill>
                  <a:srgbClr val="FF0000"/>
                </a:solidFill>
              </a:rPr>
              <a:t>皎    然</a:t>
            </a:r>
            <a:endParaRPr lang="en-US" altLang="zh-CN" sz="2800" b="1" dirty="0" smtClean="0">
              <a:solidFill>
                <a:srgbClr val="FF0000"/>
              </a:solidFill>
            </a:endParaRPr>
          </a:p>
          <a:p>
            <a:r>
              <a:rPr lang="zh-CN" altLang="en-US" sz="2800" b="1" dirty="0" smtClean="0">
                <a:solidFill>
                  <a:srgbClr val="FFC000"/>
                </a:solidFill>
              </a:rPr>
              <a:t>两岸山如簇，中流锁翠波。                      </a:t>
            </a:r>
            <a:r>
              <a:rPr lang="en-US" altLang="zh-CN" sz="2800" b="1" dirty="0" smtClean="0">
                <a:solidFill>
                  <a:srgbClr val="FF0000"/>
                </a:solidFill>
              </a:rPr>
              <a:t>——</a:t>
            </a:r>
            <a:r>
              <a:rPr lang="zh-CN" altLang="en-US" sz="2800" b="1" dirty="0" smtClean="0">
                <a:solidFill>
                  <a:srgbClr val="FF0000"/>
                </a:solidFill>
              </a:rPr>
              <a:t>宋</a:t>
            </a:r>
            <a:r>
              <a:rPr lang="en-US" altLang="zh-CN" sz="2800" b="1" dirty="0" smtClean="0">
                <a:solidFill>
                  <a:srgbClr val="FF0000"/>
                </a:solidFill>
              </a:rPr>
              <a:t>.</a:t>
            </a:r>
            <a:r>
              <a:rPr lang="zh-CN" altLang="en-US" sz="2800" b="1" dirty="0" smtClean="0">
                <a:solidFill>
                  <a:srgbClr val="FF0000"/>
                </a:solidFill>
              </a:rPr>
              <a:t>姚    镛</a:t>
            </a:r>
            <a:endParaRPr lang="en-US" altLang="zh-CN" sz="2800" b="1" dirty="0" smtClean="0">
              <a:solidFill>
                <a:srgbClr val="FF0000"/>
              </a:solidFill>
            </a:endParaRPr>
          </a:p>
          <a:p>
            <a:r>
              <a:rPr lang="zh-CN" altLang="en-US" sz="2800" b="1" dirty="0" smtClean="0">
                <a:solidFill>
                  <a:srgbClr val="FFC000"/>
                </a:solidFill>
              </a:rPr>
              <a:t>桐君山下望层城，万顷烟波一叶轻。    </a:t>
            </a:r>
            <a:r>
              <a:rPr lang="en-US" altLang="zh-CN" sz="2800" b="1" dirty="0" smtClean="0">
                <a:solidFill>
                  <a:srgbClr val="FF0000"/>
                </a:solidFill>
              </a:rPr>
              <a:t>——</a:t>
            </a:r>
            <a:r>
              <a:rPr lang="zh-CN" altLang="en-US" sz="2800" b="1" dirty="0" smtClean="0">
                <a:solidFill>
                  <a:srgbClr val="FF0000"/>
                </a:solidFill>
              </a:rPr>
              <a:t>元</a:t>
            </a:r>
            <a:r>
              <a:rPr lang="en-US" altLang="zh-CN" sz="2800" b="1" dirty="0" smtClean="0">
                <a:solidFill>
                  <a:srgbClr val="FF0000"/>
                </a:solidFill>
              </a:rPr>
              <a:t>.</a:t>
            </a:r>
            <a:r>
              <a:rPr lang="zh-CN" altLang="en-US" sz="2800" b="1" dirty="0" smtClean="0">
                <a:solidFill>
                  <a:srgbClr val="FF0000"/>
                </a:solidFill>
              </a:rPr>
              <a:t>钱彦隽</a:t>
            </a:r>
            <a:endParaRPr lang="en-US" altLang="zh-CN" sz="2800" b="1" dirty="0" smtClean="0">
              <a:solidFill>
                <a:srgbClr val="FF0000"/>
              </a:solidFill>
            </a:endParaRPr>
          </a:p>
          <a:p>
            <a:r>
              <a:rPr lang="zh-CN" altLang="en-US" sz="2800" b="1" dirty="0" smtClean="0">
                <a:solidFill>
                  <a:srgbClr val="FFC000"/>
                </a:solidFill>
              </a:rPr>
              <a:t>江边三月草萋萋，绿树苍烟望欲迷。细雨孤帆春睡起，青山两岸画眉啼。                                       </a:t>
            </a:r>
            <a:r>
              <a:rPr lang="en-US" altLang="zh-CN" sz="2800" b="1" dirty="0" smtClean="0">
                <a:solidFill>
                  <a:srgbClr val="FF0000"/>
                </a:solidFill>
              </a:rPr>
              <a:t>——</a:t>
            </a:r>
            <a:r>
              <a:rPr lang="zh-CN" altLang="en-US" sz="2800" b="1" dirty="0" smtClean="0">
                <a:solidFill>
                  <a:srgbClr val="FF0000"/>
                </a:solidFill>
              </a:rPr>
              <a:t>明</a:t>
            </a:r>
            <a:r>
              <a:rPr lang="en-US" altLang="zh-CN" sz="2800" b="1" dirty="0" smtClean="0">
                <a:solidFill>
                  <a:srgbClr val="FF0000"/>
                </a:solidFill>
              </a:rPr>
              <a:t>.</a:t>
            </a:r>
            <a:r>
              <a:rPr lang="zh-CN" altLang="en-US" sz="2800" b="1" dirty="0" smtClean="0">
                <a:solidFill>
                  <a:srgbClr val="FF0000"/>
                </a:solidFill>
              </a:rPr>
              <a:t>张以宁</a:t>
            </a:r>
            <a:endParaRPr lang="en-US" altLang="zh-CN" sz="2800" b="1" dirty="0" smtClean="0">
              <a:solidFill>
                <a:srgbClr val="FF0000"/>
              </a:solidFill>
            </a:endParaRPr>
          </a:p>
          <a:p>
            <a:r>
              <a:rPr lang="zh-CN" altLang="en-US" sz="2800" b="1" dirty="0" smtClean="0">
                <a:solidFill>
                  <a:srgbClr val="FFC000"/>
                </a:solidFill>
              </a:rPr>
              <a:t>一折青山一扇屏，一汪碧水一条琴。无声诗与有声画，须在桐庐江上寻。                                       </a:t>
            </a:r>
            <a:r>
              <a:rPr lang="en-US" altLang="zh-CN" sz="2800" b="1" dirty="0" smtClean="0">
                <a:solidFill>
                  <a:srgbClr val="FF0000"/>
                </a:solidFill>
              </a:rPr>
              <a:t>——</a:t>
            </a:r>
            <a:r>
              <a:rPr lang="zh-CN" altLang="en-US" sz="2800" b="1" dirty="0" smtClean="0">
                <a:solidFill>
                  <a:srgbClr val="FF0000"/>
                </a:solidFill>
              </a:rPr>
              <a:t>清</a:t>
            </a:r>
            <a:r>
              <a:rPr lang="en-US" altLang="zh-CN" sz="2800" b="1" dirty="0" smtClean="0">
                <a:solidFill>
                  <a:srgbClr val="FF0000"/>
                </a:solidFill>
              </a:rPr>
              <a:t>.</a:t>
            </a:r>
            <a:r>
              <a:rPr lang="zh-CN" altLang="en-US" sz="2800" b="1" dirty="0" smtClean="0">
                <a:solidFill>
                  <a:srgbClr val="FF0000"/>
                </a:solidFill>
              </a:rPr>
              <a:t>刘嗣绾</a:t>
            </a:r>
            <a:endParaRPr lang="zh-CN" altLang="en-US" sz="2800" b="1" dirty="0">
              <a:solidFill>
                <a:srgbClr val="FF000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88ea4928fbf47568-fb5cd6def6cbfe4e-b6dd0301fa24a827aeca7146e059c824.jpg"/>
          <p:cNvPicPr>
            <a:picLocks noGrp="1" noChangeAspect="1"/>
          </p:cNvPicPr>
          <p:nvPr>
            <p:ph idx="1"/>
          </p:nvPr>
        </p:nvPicPr>
        <p:blipFill>
          <a:blip r:embed="rId3"/>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357d96ecf5b2d18f-afc4d2ad386d5ea1-5140c0417c6ecd04aacd6118a91b89f5.jpg"/>
          <p:cNvPicPr>
            <a:picLocks noGrp="1" noChangeAspect="1"/>
          </p:cNvPicPr>
          <p:nvPr>
            <p:ph idx="1"/>
          </p:nvPr>
        </p:nvPicPr>
        <p:blipFill>
          <a:blip r:embed="rId3"/>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357d96ecf5b2d18f-afc4d2ad386d5ea1-e971447013c5ca41e1d73648db452650.jpg"/>
          <p:cNvPicPr>
            <a:picLocks noGrp="1" noChangeAspect="1"/>
          </p:cNvPicPr>
          <p:nvPr>
            <p:ph idx="1"/>
          </p:nvPr>
        </p:nvPicPr>
        <p:blipFill>
          <a:blip r:embed="rId3"/>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69552b8cf71607db-6ae2da80e38e3a93-a595ae1415a1c6e5565d9e5cc84c6553.jpg"/>
          <p:cNvPicPr>
            <a:picLocks noGrp="1" noChangeAspect="1"/>
          </p:cNvPicPr>
          <p:nvPr>
            <p:ph idx="1"/>
          </p:nvPr>
        </p:nvPicPr>
        <p:blipFill>
          <a:blip r:embed="rId3"/>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内容占位符 5" descr="78100c65b219fea7-6886575f263b23aa-986cc60505aae24fd7b719f3b9f42d46.jpg"/>
          <p:cNvPicPr>
            <a:picLocks noGrp="1" noChangeAspect="1"/>
          </p:cNvPicPr>
          <p:nvPr>
            <p:ph idx="1"/>
          </p:nvPr>
        </p:nvPicPr>
        <p:blipFill>
          <a:blip r:embed="rId3"/>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9538604c21598bea-1db3d0036f788e92-4c209244c64eaed92e5894edfa76888c.jpg"/>
          <p:cNvPicPr>
            <a:picLocks noGrp="1" noChangeAspect="1"/>
          </p:cNvPicPr>
          <p:nvPr>
            <p:ph idx="1"/>
          </p:nvPr>
        </p:nvPicPr>
        <p:blipFill>
          <a:blip r:embed="rId3"/>
          <a:stretch>
            <a:fillRect/>
          </a:stretch>
        </p:blipFill>
        <p:spPr>
          <a:xfrm>
            <a:off x="0" y="0"/>
            <a:ext cx="9144000" cy="6858000"/>
          </a:xfr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676</TotalTime>
  <Words>2184</Words>
  <PresentationFormat>全屏显示(4:3)</PresentationFormat>
  <Paragraphs>277</Paragraphs>
  <Slides>35</Slides>
  <Notes>35</Notes>
  <HiddenSlides>0</HiddenSlides>
  <MMClips>0</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Office 主题</vt:lpstr>
      <vt:lpstr>与朱元思书     吴 均</vt:lpstr>
      <vt:lpstr>幻灯片 2</vt:lpstr>
      <vt:lpstr>幻灯片 3</vt:lpstr>
      <vt:lpstr>幻灯片 4</vt:lpstr>
      <vt:lpstr>幻灯片 5</vt:lpstr>
      <vt:lpstr>幻灯片 6</vt:lpstr>
      <vt:lpstr>幻灯片 7</vt:lpstr>
      <vt:lpstr>幻灯片 8</vt:lpstr>
      <vt:lpstr>幻灯片 9</vt:lpstr>
      <vt:lpstr>教学目标</vt:lpstr>
      <vt:lpstr>走近作者</vt:lpstr>
      <vt:lpstr>背景资料</vt:lpstr>
      <vt:lpstr>文体链接</vt:lpstr>
      <vt:lpstr>读准字音</vt:lpstr>
      <vt:lpstr>文言词汇</vt:lpstr>
      <vt:lpstr>幻灯片 16</vt:lpstr>
      <vt:lpstr>幻灯片 17</vt:lpstr>
      <vt:lpstr>幻灯片 18</vt:lpstr>
      <vt:lpstr>朗读节奏</vt:lpstr>
      <vt:lpstr>重点句子翻译</vt:lpstr>
      <vt:lpstr>幻灯片 21</vt:lpstr>
      <vt:lpstr>整体感知</vt:lpstr>
      <vt:lpstr>幻灯片 23</vt:lpstr>
      <vt:lpstr>幻灯片 24</vt:lpstr>
      <vt:lpstr>幻灯片 25</vt:lpstr>
      <vt:lpstr>幻灯片 26</vt:lpstr>
      <vt:lpstr>幻灯片 27</vt:lpstr>
      <vt:lpstr>语言赏析</vt:lpstr>
      <vt:lpstr>幻灯片 29</vt:lpstr>
      <vt:lpstr>幻灯片 30</vt:lpstr>
      <vt:lpstr>作者情感</vt:lpstr>
      <vt:lpstr>内容主旨</vt:lpstr>
      <vt:lpstr>写作借鉴</vt:lpstr>
      <vt:lpstr>幻灯片 34</vt:lpstr>
      <vt:lpstr>拓展延伸</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与朱元思书</dc:title>
  <dc:creator>abc</dc:creator>
  <cp:lastModifiedBy>abc</cp:lastModifiedBy>
  <cp:revision>112</cp:revision>
  <dcterms:created xsi:type="dcterms:W3CDTF">2018-10-09T02:45:05Z</dcterms:created>
  <dcterms:modified xsi:type="dcterms:W3CDTF">2018-10-12T02:04:19Z</dcterms:modified>
</cp:coreProperties>
</file>